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5"/>
  </p:sldMasterIdLst>
  <p:notesMasterIdLst>
    <p:notesMasterId r:id="rId17"/>
  </p:notesMasterIdLst>
  <p:sldIdLst>
    <p:sldId id="333" r:id="rId6"/>
    <p:sldId id="291" r:id="rId7"/>
    <p:sldId id="337" r:id="rId8"/>
    <p:sldId id="305" r:id="rId9"/>
    <p:sldId id="292" r:id="rId10"/>
    <p:sldId id="304" r:id="rId11"/>
    <p:sldId id="319" r:id="rId12"/>
    <p:sldId id="293" r:id="rId13"/>
    <p:sldId id="320" r:id="rId14"/>
    <p:sldId id="299" r:id="rId15"/>
    <p:sldId id="297" r:id="rId1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2DD00"/>
    <a:srgbClr val="F0EA00"/>
    <a:srgbClr val="66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0" autoAdjust="0"/>
    <p:restoredTop sz="92966" autoAdjust="0"/>
  </p:normalViewPr>
  <p:slideViewPr>
    <p:cSldViewPr>
      <p:cViewPr>
        <p:scale>
          <a:sx n="100" d="100"/>
          <a:sy n="100" d="100"/>
        </p:scale>
        <p:origin x="-832" y="-80"/>
      </p:cViewPr>
      <p:guideLst>
        <p:guide orient="horz" pos="2160"/>
        <p:guide pos="2880"/>
      </p:guideLst>
    </p:cSldViewPr>
  </p:slideViewPr>
  <p:outlineViewPr>
    <p:cViewPr>
      <p:scale>
        <a:sx n="33" d="100"/>
        <a:sy n="33" d="100"/>
      </p:scale>
      <p:origin x="0" y="491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5" d="100"/>
          <a:sy n="95" d="100"/>
        </p:scale>
        <p:origin x="-1632"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4.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notesMaster" Target="notesMasters/notes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customXml" Target="../customXml/item4.xml"/><Relationship Id="rId5" Type="http://schemas.openxmlformats.org/officeDocument/2006/relationships/slideMaster" Target="slideMasters/slide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9219" name="Rectangle 3"/>
          <p:cNvSpPr>
            <a:spLocks noGrp="1" noChangeArrowheads="1"/>
          </p:cNvSpPr>
          <p:nvPr>
            <p:ph type="dt" idx="1"/>
          </p:nvPr>
        </p:nvSpPr>
        <p:spPr bwMode="auto">
          <a:xfrm>
            <a:off x="3884613"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9728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21" name="Rectangle 5"/>
          <p:cNvSpPr>
            <a:spLocks noGrp="1" noChangeArrowheads="1"/>
          </p:cNvSpPr>
          <p:nvPr>
            <p:ph type="body" sz="quarter" idx="3"/>
          </p:nvPr>
        </p:nvSpPr>
        <p:spPr bwMode="auto">
          <a:xfrm>
            <a:off x="685800" y="4343400"/>
            <a:ext cx="5486400" cy="4114800"/>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9222" name="Rectangle 6"/>
          <p:cNvSpPr>
            <a:spLocks noGrp="1" noChangeArrowheads="1"/>
          </p:cNvSpPr>
          <p:nvPr>
            <p:ph type="ftr" sz="quarter" idx="4"/>
          </p:nvPr>
        </p:nvSpPr>
        <p:spPr bwMode="auto">
          <a:xfrm>
            <a:off x="0"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9223" name="Rectangle 7"/>
          <p:cNvSpPr>
            <a:spLocks noGrp="1" noChangeArrowheads="1"/>
          </p:cNvSpPr>
          <p:nvPr>
            <p:ph type="sldNum" sz="quarter" idx="5"/>
          </p:nvPr>
        </p:nvSpPr>
        <p:spPr bwMode="auto">
          <a:xfrm>
            <a:off x="3884613"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pPr>
              <a:defRPr/>
            </a:pPr>
            <a:fld id="{E581E2BF-1A41-410D-B07C-38A12D1E68E4}" type="slidenum">
              <a:rPr lang="en-US"/>
              <a:pPr>
                <a:defRPr/>
              </a:pPr>
              <a:t>‹#›</a:t>
            </a:fld>
            <a:endParaRPr lang="en-US"/>
          </a:p>
        </p:txBody>
      </p:sp>
    </p:spTree>
    <p:extLst>
      <p:ext uri="{BB962C8B-B14F-4D97-AF65-F5344CB8AC3E}">
        <p14:creationId xmlns:p14="http://schemas.microsoft.com/office/powerpoint/2010/main" val="262137822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6B8A5AA1-F08C-4F7C-9F3B-311F9844622D}" type="slidenum">
              <a:rPr lang="en-US" altLang="en-US" smtClean="0"/>
              <a:pPr/>
              <a:t>2</a:t>
            </a:fld>
            <a:endParaRPr lang="en-US" altLang="en-US" smtClean="0"/>
          </a:p>
        </p:txBody>
      </p:sp>
      <p:sp>
        <p:nvSpPr>
          <p:cNvPr id="109571" name="Rectangle 2"/>
          <p:cNvSpPr>
            <a:spLocks noGrp="1" noRot="1" noChangeAspect="1" noChangeArrowheads="1" noTextEdit="1"/>
          </p:cNvSpPr>
          <p:nvPr>
            <p:ph type="sldImg"/>
          </p:nvPr>
        </p:nvSpPr>
        <p:spPr>
          <a:xfrm>
            <a:off x="796925" y="261938"/>
            <a:ext cx="5084763" cy="3813175"/>
          </a:xfrm>
          <a:ln w="12700" cap="flat">
            <a:solidFill>
              <a:schemeClr val="tx1"/>
            </a:solidFill>
          </a:ln>
        </p:spPr>
      </p:sp>
      <p:sp>
        <p:nvSpPr>
          <p:cNvPr id="109572" name="Rectangle 3"/>
          <p:cNvSpPr>
            <a:spLocks noGrp="1" noChangeArrowheads="1"/>
          </p:cNvSpPr>
          <p:nvPr>
            <p:ph type="body" idx="1"/>
          </p:nvPr>
        </p:nvSpPr>
        <p:spPr>
          <a:xfrm>
            <a:off x="533400" y="4154488"/>
            <a:ext cx="5726113" cy="42338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522" tIns="41261" rIns="82522" bIns="41261"/>
          <a:lstStyle/>
          <a:p>
            <a:pPr eaLnBrk="1" hangingPunct="1"/>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AEFD165F-52F9-4CD9-B455-FCB4C53A72E5}" type="slidenum">
              <a:rPr lang="en-US" altLang="en-US" smtClean="0"/>
              <a:pPr/>
              <a:t>11</a:t>
            </a:fld>
            <a:endParaRPr lang="en-US" altLang="en-US" smtClean="0"/>
          </a:p>
        </p:txBody>
      </p:sp>
      <p:sp>
        <p:nvSpPr>
          <p:cNvPr id="118787" name="Rectangle 2"/>
          <p:cNvSpPr>
            <a:spLocks noGrp="1" noRot="1" noChangeAspect="1" noChangeArrowheads="1" noTextEdit="1"/>
          </p:cNvSpPr>
          <p:nvPr>
            <p:ph type="sldImg"/>
          </p:nvPr>
        </p:nvSpPr>
        <p:spPr>
          <a:xfrm>
            <a:off x="796925" y="261938"/>
            <a:ext cx="5084763" cy="3813175"/>
          </a:xfrm>
          <a:ln w="12700" cap="flat">
            <a:solidFill>
              <a:schemeClr val="tx1"/>
            </a:solidFill>
          </a:ln>
        </p:spPr>
      </p:sp>
      <p:sp>
        <p:nvSpPr>
          <p:cNvPr id="118788" name="Rectangle 3"/>
          <p:cNvSpPr>
            <a:spLocks noGrp="1" noChangeArrowheads="1"/>
          </p:cNvSpPr>
          <p:nvPr>
            <p:ph type="body" idx="1"/>
          </p:nvPr>
        </p:nvSpPr>
        <p:spPr>
          <a:xfrm>
            <a:off x="533400" y="4154488"/>
            <a:ext cx="5726113" cy="42338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522" tIns="41261" rIns="82522" bIns="41261"/>
          <a:lstStyle/>
          <a:p>
            <a:pPr eaLnBrk="1" hangingPunct="1"/>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8D20ED9A-39D5-4DF1-9D35-3FC7CD8C02CE}" type="slidenum">
              <a:rPr lang="en-US" altLang="en-US" smtClean="0"/>
              <a:pPr/>
              <a:t>3</a:t>
            </a:fld>
            <a:endParaRPr lang="en-US" altLang="en-US" smtClean="0"/>
          </a:p>
        </p:txBody>
      </p:sp>
      <p:sp>
        <p:nvSpPr>
          <p:cNvPr id="110595" name="Rectangle 2"/>
          <p:cNvSpPr>
            <a:spLocks noGrp="1" noRot="1" noChangeAspect="1" noChangeArrowheads="1" noTextEdit="1"/>
          </p:cNvSpPr>
          <p:nvPr>
            <p:ph type="sldImg"/>
          </p:nvPr>
        </p:nvSpPr>
        <p:spPr>
          <a:xfrm>
            <a:off x="796925" y="261938"/>
            <a:ext cx="5084763" cy="3813175"/>
          </a:xfrm>
          <a:ln w="12700" cap="flat">
            <a:solidFill>
              <a:schemeClr val="tx1"/>
            </a:solidFill>
          </a:ln>
        </p:spPr>
      </p:sp>
      <p:sp>
        <p:nvSpPr>
          <p:cNvPr id="110596" name="Rectangle 3"/>
          <p:cNvSpPr>
            <a:spLocks noGrp="1" noChangeArrowheads="1"/>
          </p:cNvSpPr>
          <p:nvPr>
            <p:ph type="body" idx="1"/>
          </p:nvPr>
        </p:nvSpPr>
        <p:spPr>
          <a:xfrm>
            <a:off x="533400" y="4154488"/>
            <a:ext cx="5726113" cy="42338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522" tIns="41261" rIns="82522" bIns="41261"/>
          <a:lstStyle/>
          <a:p>
            <a:pPr eaLnBrk="1" hangingPunct="1"/>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880E101A-F9BA-421A-80DD-52E989D80A21}" type="slidenum">
              <a:rPr lang="en-US" altLang="en-US" smtClean="0"/>
              <a:pPr/>
              <a:t>4</a:t>
            </a:fld>
            <a:endParaRPr lang="en-US" altLang="en-US" smtClean="0"/>
          </a:p>
        </p:txBody>
      </p:sp>
      <p:sp>
        <p:nvSpPr>
          <p:cNvPr id="111619" name="Rectangle 2"/>
          <p:cNvSpPr>
            <a:spLocks noGrp="1" noRot="1" noChangeAspect="1" noChangeArrowheads="1" noTextEdit="1"/>
          </p:cNvSpPr>
          <p:nvPr>
            <p:ph type="sldImg"/>
          </p:nvPr>
        </p:nvSpPr>
        <p:spPr>
          <a:xfrm>
            <a:off x="796925" y="261938"/>
            <a:ext cx="5084763" cy="3813175"/>
          </a:xfrm>
          <a:ln w="12700" cap="flat">
            <a:solidFill>
              <a:schemeClr val="tx1"/>
            </a:solidFill>
          </a:ln>
        </p:spPr>
      </p:sp>
      <p:sp>
        <p:nvSpPr>
          <p:cNvPr id="111620" name="Rectangle 3"/>
          <p:cNvSpPr>
            <a:spLocks noGrp="1" noChangeArrowheads="1"/>
          </p:cNvSpPr>
          <p:nvPr>
            <p:ph type="body" idx="1"/>
          </p:nvPr>
        </p:nvSpPr>
        <p:spPr>
          <a:xfrm>
            <a:off x="533400" y="4154488"/>
            <a:ext cx="5726113" cy="42338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522" tIns="41261" rIns="82522" bIns="41261"/>
          <a:lstStyle/>
          <a:p>
            <a:pPr eaLnBrk="1" hangingPunct="1"/>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3D0F3227-ABCB-4B8D-933C-D411181BFE4E}" type="slidenum">
              <a:rPr lang="en-US" altLang="en-US" smtClean="0"/>
              <a:pPr/>
              <a:t>5</a:t>
            </a:fld>
            <a:endParaRPr lang="en-US" altLang="en-US" smtClean="0"/>
          </a:p>
        </p:txBody>
      </p:sp>
      <p:sp>
        <p:nvSpPr>
          <p:cNvPr id="112643" name="Rectangle 2"/>
          <p:cNvSpPr>
            <a:spLocks noGrp="1" noRot="1" noChangeAspect="1" noChangeArrowheads="1" noTextEdit="1"/>
          </p:cNvSpPr>
          <p:nvPr>
            <p:ph type="sldImg"/>
          </p:nvPr>
        </p:nvSpPr>
        <p:spPr>
          <a:xfrm>
            <a:off x="796925" y="261938"/>
            <a:ext cx="5084763" cy="3813175"/>
          </a:xfrm>
          <a:ln w="12700" cap="flat">
            <a:solidFill>
              <a:schemeClr val="tx1"/>
            </a:solidFill>
          </a:ln>
        </p:spPr>
      </p:sp>
      <p:sp>
        <p:nvSpPr>
          <p:cNvPr id="112644" name="Rectangle 3"/>
          <p:cNvSpPr>
            <a:spLocks noGrp="1" noChangeArrowheads="1"/>
          </p:cNvSpPr>
          <p:nvPr>
            <p:ph type="body" idx="1"/>
          </p:nvPr>
        </p:nvSpPr>
        <p:spPr>
          <a:xfrm>
            <a:off x="533400" y="4154488"/>
            <a:ext cx="5726113" cy="42338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522" tIns="41261" rIns="82522" bIns="41261"/>
          <a:lstStyle/>
          <a:p>
            <a:pPr eaLnBrk="1" hangingPunct="1"/>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68CEA340-9071-4AC3-BF1E-541D2DC00E5D}" type="slidenum">
              <a:rPr lang="en-US" altLang="en-US" smtClean="0"/>
              <a:pPr/>
              <a:t>6</a:t>
            </a:fld>
            <a:endParaRPr lang="en-US" altLang="en-US" smtClean="0"/>
          </a:p>
        </p:txBody>
      </p:sp>
      <p:sp>
        <p:nvSpPr>
          <p:cNvPr id="113667" name="Rectangle 2"/>
          <p:cNvSpPr>
            <a:spLocks noGrp="1" noRot="1" noChangeAspect="1" noChangeArrowheads="1" noTextEdit="1"/>
          </p:cNvSpPr>
          <p:nvPr>
            <p:ph type="sldImg"/>
          </p:nvPr>
        </p:nvSpPr>
        <p:spPr>
          <a:xfrm>
            <a:off x="796925" y="261938"/>
            <a:ext cx="5084763" cy="3813175"/>
          </a:xfrm>
          <a:ln w="12700" cap="flat">
            <a:solidFill>
              <a:schemeClr val="tx1"/>
            </a:solidFill>
          </a:ln>
        </p:spPr>
      </p:sp>
      <p:sp>
        <p:nvSpPr>
          <p:cNvPr id="113668" name="Rectangle 3"/>
          <p:cNvSpPr>
            <a:spLocks noGrp="1" noChangeArrowheads="1"/>
          </p:cNvSpPr>
          <p:nvPr>
            <p:ph type="body" idx="1"/>
          </p:nvPr>
        </p:nvSpPr>
        <p:spPr>
          <a:xfrm>
            <a:off x="533400" y="4154488"/>
            <a:ext cx="5726113" cy="42338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522" tIns="41261" rIns="82522" bIns="41261"/>
          <a:lstStyle/>
          <a:p>
            <a:pPr eaLnBrk="1" hangingPunct="1"/>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CAEC65FF-F0AE-4BD3-BD7A-3C0E40636215}" type="slidenum">
              <a:rPr lang="en-US" altLang="en-US" smtClean="0"/>
              <a:pPr/>
              <a:t>7</a:t>
            </a:fld>
            <a:endParaRPr lang="en-US" altLang="en-US" smtClean="0"/>
          </a:p>
        </p:txBody>
      </p:sp>
      <p:sp>
        <p:nvSpPr>
          <p:cNvPr id="114691" name="Rectangle 2"/>
          <p:cNvSpPr>
            <a:spLocks noGrp="1" noRot="1" noChangeAspect="1" noChangeArrowheads="1" noTextEdit="1"/>
          </p:cNvSpPr>
          <p:nvPr>
            <p:ph type="sldImg"/>
          </p:nvPr>
        </p:nvSpPr>
        <p:spPr>
          <a:xfrm>
            <a:off x="796925" y="261938"/>
            <a:ext cx="5084763" cy="3813175"/>
          </a:xfrm>
          <a:ln w="12700" cap="flat">
            <a:solidFill>
              <a:schemeClr val="tx1"/>
            </a:solidFill>
          </a:ln>
        </p:spPr>
      </p:sp>
      <p:sp>
        <p:nvSpPr>
          <p:cNvPr id="114692" name="Rectangle 3"/>
          <p:cNvSpPr>
            <a:spLocks noGrp="1" noChangeArrowheads="1"/>
          </p:cNvSpPr>
          <p:nvPr>
            <p:ph type="body" idx="1"/>
          </p:nvPr>
        </p:nvSpPr>
        <p:spPr>
          <a:xfrm>
            <a:off x="533400" y="4154488"/>
            <a:ext cx="5726113" cy="42338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522" tIns="41261" rIns="82522" bIns="41261"/>
          <a:lstStyle/>
          <a:p>
            <a:pPr eaLnBrk="1" hangingPunct="1"/>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5AE6D875-9C41-43DA-9D02-A2003DBBD1A9}" type="slidenum">
              <a:rPr lang="en-US" altLang="en-US" smtClean="0"/>
              <a:pPr/>
              <a:t>8</a:t>
            </a:fld>
            <a:endParaRPr lang="en-US" altLang="en-US" smtClean="0"/>
          </a:p>
        </p:txBody>
      </p:sp>
      <p:sp>
        <p:nvSpPr>
          <p:cNvPr id="115715" name="Rectangle 2"/>
          <p:cNvSpPr>
            <a:spLocks noGrp="1" noRot="1" noChangeAspect="1" noChangeArrowheads="1" noTextEdit="1"/>
          </p:cNvSpPr>
          <p:nvPr>
            <p:ph type="sldImg"/>
          </p:nvPr>
        </p:nvSpPr>
        <p:spPr>
          <a:xfrm>
            <a:off x="796925" y="261938"/>
            <a:ext cx="5084763" cy="3813175"/>
          </a:xfrm>
          <a:ln w="12700" cap="flat">
            <a:solidFill>
              <a:schemeClr val="tx1"/>
            </a:solidFill>
          </a:ln>
        </p:spPr>
      </p:sp>
      <p:sp>
        <p:nvSpPr>
          <p:cNvPr id="115716" name="Rectangle 3"/>
          <p:cNvSpPr>
            <a:spLocks noGrp="1" noChangeArrowheads="1"/>
          </p:cNvSpPr>
          <p:nvPr>
            <p:ph type="body" idx="1"/>
          </p:nvPr>
        </p:nvSpPr>
        <p:spPr>
          <a:xfrm>
            <a:off x="533400" y="4154488"/>
            <a:ext cx="5726113" cy="42338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522" tIns="41261" rIns="82522" bIns="41261"/>
          <a:lstStyle/>
          <a:p>
            <a:pPr eaLnBrk="1" hangingPunct="1"/>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40C17A0A-4EE6-4F6B-A58C-C0B83D0F3E52}" type="slidenum">
              <a:rPr lang="en-US" altLang="en-US" smtClean="0"/>
              <a:pPr/>
              <a:t>9</a:t>
            </a:fld>
            <a:endParaRPr lang="en-US" altLang="en-US" smtClean="0"/>
          </a:p>
        </p:txBody>
      </p:sp>
      <p:sp>
        <p:nvSpPr>
          <p:cNvPr id="116739" name="Rectangle 2"/>
          <p:cNvSpPr>
            <a:spLocks noGrp="1" noRot="1" noChangeAspect="1" noChangeArrowheads="1" noTextEdit="1"/>
          </p:cNvSpPr>
          <p:nvPr>
            <p:ph type="sldImg"/>
          </p:nvPr>
        </p:nvSpPr>
        <p:spPr>
          <a:xfrm>
            <a:off x="796925" y="261938"/>
            <a:ext cx="5084763" cy="3813175"/>
          </a:xfrm>
          <a:ln w="12700" cap="flat">
            <a:solidFill>
              <a:schemeClr val="tx1"/>
            </a:solidFill>
          </a:ln>
        </p:spPr>
      </p:sp>
      <p:sp>
        <p:nvSpPr>
          <p:cNvPr id="116740" name="Rectangle 3"/>
          <p:cNvSpPr>
            <a:spLocks noGrp="1" noChangeArrowheads="1"/>
          </p:cNvSpPr>
          <p:nvPr>
            <p:ph type="body" idx="1"/>
          </p:nvPr>
        </p:nvSpPr>
        <p:spPr>
          <a:xfrm>
            <a:off x="533400" y="4154488"/>
            <a:ext cx="5726113" cy="42338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522" tIns="41261" rIns="82522" bIns="41261"/>
          <a:lstStyle/>
          <a:p>
            <a:pPr eaLnBrk="1" hangingPunct="1"/>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7221E0BB-3C59-4F91-88FE-24412D5E10AA}" type="slidenum">
              <a:rPr lang="en-US" altLang="en-US" smtClean="0"/>
              <a:pPr/>
              <a:t>10</a:t>
            </a:fld>
            <a:endParaRPr lang="en-US" altLang="en-US" smtClean="0"/>
          </a:p>
        </p:txBody>
      </p:sp>
      <p:sp>
        <p:nvSpPr>
          <p:cNvPr id="117763" name="Rectangle 2"/>
          <p:cNvSpPr>
            <a:spLocks noGrp="1" noRot="1" noChangeAspect="1" noChangeArrowheads="1" noTextEdit="1"/>
          </p:cNvSpPr>
          <p:nvPr>
            <p:ph type="sldImg"/>
          </p:nvPr>
        </p:nvSpPr>
        <p:spPr>
          <a:xfrm>
            <a:off x="796925" y="261938"/>
            <a:ext cx="5084763" cy="3813175"/>
          </a:xfrm>
          <a:ln w="12700" cap="flat">
            <a:solidFill>
              <a:schemeClr val="tx1"/>
            </a:solidFill>
          </a:ln>
        </p:spPr>
      </p:sp>
      <p:sp>
        <p:nvSpPr>
          <p:cNvPr id="117764" name="Rectangle 3"/>
          <p:cNvSpPr>
            <a:spLocks noGrp="1" noChangeArrowheads="1"/>
          </p:cNvSpPr>
          <p:nvPr>
            <p:ph type="body" idx="1"/>
          </p:nvPr>
        </p:nvSpPr>
        <p:spPr>
          <a:xfrm>
            <a:off x="533400" y="4154488"/>
            <a:ext cx="5726113" cy="42338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522" tIns="41261" rIns="82522" bIns="41261"/>
          <a:lstStyle/>
          <a:p>
            <a:pPr eaLnBrk="1" hangingPunct="1"/>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descr="INCOSELogo_transparent"/>
          <p:cNvPicPr>
            <a:picLocks noChangeAspect="1" noChangeArrowheads="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228600" y="5372100"/>
            <a:ext cx="2133600" cy="133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 name="Group 8"/>
          <p:cNvGrpSpPr>
            <a:grpSpLocks/>
          </p:cNvGrpSpPr>
          <p:nvPr userDrawn="1"/>
        </p:nvGrpSpPr>
        <p:grpSpPr bwMode="auto">
          <a:xfrm>
            <a:off x="336550" y="0"/>
            <a:ext cx="153988" cy="5334000"/>
            <a:chOff x="216" y="0"/>
            <a:chExt cx="93" cy="3244"/>
          </a:xfrm>
        </p:grpSpPr>
        <p:sp>
          <p:nvSpPr>
            <p:cNvPr id="6" name="Line 9"/>
            <p:cNvSpPr>
              <a:spLocks noChangeShapeType="1"/>
            </p:cNvSpPr>
            <p:nvPr/>
          </p:nvSpPr>
          <p:spPr bwMode="auto">
            <a:xfrm>
              <a:off x="216" y="0"/>
              <a:ext cx="0" cy="3244"/>
            </a:xfrm>
            <a:prstGeom prst="line">
              <a:avLst/>
            </a:prstGeom>
            <a:noFill/>
            <a:ln w="12700">
              <a:solidFill>
                <a:srgbClr val="9999FF">
                  <a:alpha val="50195"/>
                </a:srgbClr>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 name="Line 10"/>
            <p:cNvSpPr>
              <a:spLocks noChangeShapeType="1"/>
            </p:cNvSpPr>
            <p:nvPr/>
          </p:nvSpPr>
          <p:spPr bwMode="auto">
            <a:xfrm>
              <a:off x="309" y="0"/>
              <a:ext cx="0" cy="3244"/>
            </a:xfrm>
            <a:prstGeom prst="line">
              <a:avLst/>
            </a:prstGeom>
            <a:noFill/>
            <a:ln w="12700">
              <a:solidFill>
                <a:srgbClr val="9999FF">
                  <a:alpha val="50195"/>
                </a:srgbClr>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 name="Line 11"/>
            <p:cNvSpPr>
              <a:spLocks noChangeShapeType="1"/>
            </p:cNvSpPr>
            <p:nvPr/>
          </p:nvSpPr>
          <p:spPr bwMode="auto">
            <a:xfrm>
              <a:off x="262" y="0"/>
              <a:ext cx="0" cy="3244"/>
            </a:xfrm>
            <a:prstGeom prst="line">
              <a:avLst/>
            </a:prstGeom>
            <a:noFill/>
            <a:ln w="38100">
              <a:solidFill>
                <a:srgbClr val="003366">
                  <a:alpha val="59999"/>
                </a:srgbClr>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9" name="Group 12"/>
          <p:cNvGrpSpPr>
            <a:grpSpLocks/>
          </p:cNvGrpSpPr>
          <p:nvPr userDrawn="1"/>
        </p:nvGrpSpPr>
        <p:grpSpPr bwMode="auto">
          <a:xfrm>
            <a:off x="2622550" y="6400800"/>
            <a:ext cx="6521450" cy="127000"/>
            <a:chOff x="1652" y="4032"/>
            <a:chExt cx="4108" cy="80"/>
          </a:xfrm>
        </p:grpSpPr>
        <p:sp>
          <p:nvSpPr>
            <p:cNvPr id="10" name="Line 13"/>
            <p:cNvSpPr>
              <a:spLocks noChangeShapeType="1"/>
            </p:cNvSpPr>
            <p:nvPr/>
          </p:nvSpPr>
          <p:spPr bwMode="auto">
            <a:xfrm flipH="1">
              <a:off x="1652" y="4112"/>
              <a:ext cx="4108" cy="0"/>
            </a:xfrm>
            <a:prstGeom prst="line">
              <a:avLst/>
            </a:prstGeom>
            <a:noFill/>
            <a:ln w="12700">
              <a:solidFill>
                <a:srgbClr val="9999FF">
                  <a:alpha val="50195"/>
                </a:srgbClr>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 name="Line 14"/>
            <p:cNvSpPr>
              <a:spLocks noChangeShapeType="1"/>
            </p:cNvSpPr>
            <p:nvPr/>
          </p:nvSpPr>
          <p:spPr bwMode="auto">
            <a:xfrm flipH="1">
              <a:off x="1652" y="4072"/>
              <a:ext cx="4108" cy="0"/>
            </a:xfrm>
            <a:prstGeom prst="line">
              <a:avLst/>
            </a:prstGeom>
            <a:noFill/>
            <a:ln w="38100">
              <a:solidFill>
                <a:srgbClr val="003366">
                  <a:alpha val="59999"/>
                </a:srgbClr>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 name="Line 15"/>
            <p:cNvSpPr>
              <a:spLocks noChangeShapeType="1"/>
            </p:cNvSpPr>
            <p:nvPr/>
          </p:nvSpPr>
          <p:spPr bwMode="auto">
            <a:xfrm flipH="1">
              <a:off x="1652" y="4032"/>
              <a:ext cx="4108" cy="0"/>
            </a:xfrm>
            <a:prstGeom prst="line">
              <a:avLst/>
            </a:prstGeom>
            <a:noFill/>
            <a:ln w="12700">
              <a:solidFill>
                <a:srgbClr val="9999FF">
                  <a:alpha val="50195"/>
                </a:srgbClr>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3" name="Rectangle 16"/>
          <p:cNvSpPr>
            <a:spLocks noChangeArrowheads="1"/>
          </p:cNvSpPr>
          <p:nvPr userDrawn="1"/>
        </p:nvSpPr>
        <p:spPr bwMode="auto">
          <a:xfrm rot="5400000">
            <a:off x="5234782" y="3375818"/>
            <a:ext cx="6858000" cy="106363"/>
          </a:xfrm>
          <a:prstGeom prst="rect">
            <a:avLst/>
          </a:prstGeom>
          <a:gradFill rotWithShape="1">
            <a:gsLst>
              <a:gs pos="0">
                <a:schemeClr val="bg1">
                  <a:alpha val="50000"/>
                </a:schemeClr>
              </a:gs>
              <a:gs pos="100000">
                <a:srgbClr val="B2B2B2">
                  <a:alpha val="50000"/>
                </a:srgbClr>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defRPr/>
            </a:pPr>
            <a:endParaRPr lang="en-US" altLang="en-US" smtClean="0"/>
          </a:p>
        </p:txBody>
      </p:sp>
      <p:sp>
        <p:nvSpPr>
          <p:cNvPr id="14" name="Rectangle 17"/>
          <p:cNvSpPr>
            <a:spLocks noChangeArrowheads="1"/>
          </p:cNvSpPr>
          <p:nvPr userDrawn="1"/>
        </p:nvSpPr>
        <p:spPr bwMode="auto">
          <a:xfrm>
            <a:off x="0" y="401638"/>
            <a:ext cx="9156700" cy="93662"/>
          </a:xfrm>
          <a:prstGeom prst="rect">
            <a:avLst/>
          </a:prstGeom>
          <a:gradFill rotWithShape="1">
            <a:gsLst>
              <a:gs pos="0">
                <a:schemeClr val="bg1">
                  <a:alpha val="50000"/>
                </a:schemeClr>
              </a:gs>
              <a:gs pos="100000">
                <a:srgbClr val="B2B2B2">
                  <a:alpha val="50000"/>
                </a:srgbClr>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defRPr/>
            </a:pPr>
            <a:endParaRPr lang="en-US" altLang="en-US" smtClean="0"/>
          </a:p>
        </p:txBody>
      </p:sp>
      <p:sp>
        <p:nvSpPr>
          <p:cNvPr id="6146" name="Rectangle 2"/>
          <p:cNvSpPr>
            <a:spLocks noGrp="1" noChangeArrowheads="1"/>
          </p:cNvSpPr>
          <p:nvPr>
            <p:ph type="ctrTitle"/>
          </p:nvPr>
        </p:nvSpPr>
        <p:spPr>
          <a:xfrm>
            <a:off x="685800" y="2130425"/>
            <a:ext cx="7772400" cy="1470025"/>
          </a:xfrm>
        </p:spPr>
        <p:txBody>
          <a:bodyPr/>
          <a:lstStyle>
            <a:lvl1pPr>
              <a:defRPr/>
            </a:lvl1pPr>
          </a:lstStyle>
          <a:p>
            <a:pPr lvl="0"/>
            <a:r>
              <a:rPr lang="en-US" noProof="0" smtClean="0"/>
              <a:t>Click to edit Master title style</a:t>
            </a:r>
          </a:p>
        </p:txBody>
      </p:sp>
      <p:sp>
        <p:nvSpPr>
          <p:cNvPr id="6147"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noProof="0" smtClean="0"/>
              <a:t>Click to edit Master subtitle style</a:t>
            </a:r>
          </a:p>
        </p:txBody>
      </p:sp>
      <p:sp>
        <p:nvSpPr>
          <p:cNvPr id="15" name="Rectangle 5"/>
          <p:cNvSpPr>
            <a:spLocks noGrp="1" noChangeArrowheads="1"/>
          </p:cNvSpPr>
          <p:nvPr>
            <p:ph type="ftr" sz="quarter" idx="10"/>
          </p:nvPr>
        </p:nvSpPr>
        <p:spPr>
          <a:xfrm>
            <a:off x="3124200" y="6496050"/>
            <a:ext cx="2895600" cy="476250"/>
          </a:xfrm>
        </p:spPr>
        <p:txBody>
          <a:bodyPr/>
          <a:lstStyle>
            <a:lvl1pPr>
              <a:defRPr/>
            </a:lvl1pPr>
          </a:lstStyle>
          <a:p>
            <a:pPr>
              <a:defRPr/>
            </a:pPr>
            <a:endParaRPr lang="en-US"/>
          </a:p>
        </p:txBody>
      </p:sp>
      <p:sp>
        <p:nvSpPr>
          <p:cNvPr id="16" name="Rectangle 6"/>
          <p:cNvSpPr>
            <a:spLocks noGrp="1" noChangeArrowheads="1"/>
          </p:cNvSpPr>
          <p:nvPr>
            <p:ph type="sldNum" sz="quarter" idx="11"/>
          </p:nvPr>
        </p:nvSpPr>
        <p:spPr bwMode="auto">
          <a:xfrm>
            <a:off x="6553200" y="6496050"/>
            <a:ext cx="2133600" cy="476250"/>
          </a:xfrm>
          <a:prstGeom prst="rect">
            <a:avLst/>
          </a:prstGeom>
          <a:extLst/>
        </p:spPr>
        <p:txBody>
          <a:bodyPr vert="horz" wrap="square" lIns="91440" tIns="45720" rIns="91440" bIns="45720" numCol="1" anchor="t" anchorCtr="0" compatLnSpc="1">
            <a:prstTxWarp prst="textNoShape">
              <a:avLst/>
            </a:prstTxWarp>
          </a:bodyPr>
          <a:lstStyle>
            <a:lvl1pPr algn="r" eaLnBrk="1" hangingPunct="1">
              <a:defRPr sz="1400">
                <a:latin typeface="Arial" charset="0"/>
              </a:defRPr>
            </a:lvl1pPr>
          </a:lstStyle>
          <a:p>
            <a:pPr>
              <a:defRPr/>
            </a:pPr>
            <a:fld id="{C41E073D-0E99-4716-AD7D-B7CF0738C0A4}" type="slidenum">
              <a:rPr lang="en-US"/>
              <a:pPr>
                <a:defRPr/>
              </a:pPr>
              <a:t>‹#›</a:t>
            </a:fld>
            <a:endParaRPr lang="en-US"/>
          </a:p>
        </p:txBody>
      </p:sp>
    </p:spTree>
    <p:extLst>
      <p:ext uri="{BB962C8B-B14F-4D97-AF65-F5344CB8AC3E}">
        <p14:creationId xmlns:p14="http://schemas.microsoft.com/office/powerpoint/2010/main" val="16667717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0573225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9615065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768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157860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9840692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7515837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768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950883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8846839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8803214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630147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9002041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1862816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EFF5FF"/>
            </a:gs>
            <a:gs pos="100000">
              <a:srgbClr val="6699FF"/>
            </a:gs>
          </a:gsLst>
          <a:lin ang="189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14400" y="6381750"/>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3581400" y="64865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p>
        </p:txBody>
      </p:sp>
      <p:grpSp>
        <p:nvGrpSpPr>
          <p:cNvPr id="1030" name="Group 7"/>
          <p:cNvGrpSpPr>
            <a:grpSpLocks/>
          </p:cNvGrpSpPr>
          <p:nvPr userDrawn="1"/>
        </p:nvGrpSpPr>
        <p:grpSpPr bwMode="auto">
          <a:xfrm>
            <a:off x="342900" y="0"/>
            <a:ext cx="147638" cy="5791200"/>
            <a:chOff x="216" y="0"/>
            <a:chExt cx="93" cy="3648"/>
          </a:xfrm>
        </p:grpSpPr>
        <p:sp>
          <p:nvSpPr>
            <p:cNvPr id="1037" name="Line 8"/>
            <p:cNvSpPr>
              <a:spLocks noChangeShapeType="1"/>
            </p:cNvSpPr>
            <p:nvPr/>
          </p:nvSpPr>
          <p:spPr bwMode="auto">
            <a:xfrm>
              <a:off x="216" y="0"/>
              <a:ext cx="0" cy="3648"/>
            </a:xfrm>
            <a:prstGeom prst="line">
              <a:avLst/>
            </a:prstGeom>
            <a:noFill/>
            <a:ln w="12700">
              <a:solidFill>
                <a:srgbClr val="9999FF">
                  <a:alpha val="50195"/>
                </a:srgbClr>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38" name="Line 9"/>
            <p:cNvSpPr>
              <a:spLocks noChangeShapeType="1"/>
            </p:cNvSpPr>
            <p:nvPr/>
          </p:nvSpPr>
          <p:spPr bwMode="auto">
            <a:xfrm>
              <a:off x="309" y="0"/>
              <a:ext cx="0" cy="3648"/>
            </a:xfrm>
            <a:prstGeom prst="line">
              <a:avLst/>
            </a:prstGeom>
            <a:noFill/>
            <a:ln w="12700">
              <a:solidFill>
                <a:srgbClr val="9999FF">
                  <a:alpha val="50195"/>
                </a:srgbClr>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39" name="Line 10"/>
            <p:cNvSpPr>
              <a:spLocks noChangeShapeType="1"/>
            </p:cNvSpPr>
            <p:nvPr/>
          </p:nvSpPr>
          <p:spPr bwMode="auto">
            <a:xfrm>
              <a:off x="262" y="0"/>
              <a:ext cx="0" cy="3648"/>
            </a:xfrm>
            <a:prstGeom prst="line">
              <a:avLst/>
            </a:prstGeom>
            <a:noFill/>
            <a:ln w="38100">
              <a:solidFill>
                <a:srgbClr val="003366">
                  <a:alpha val="59999"/>
                </a:srgbClr>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031" name="Group 11"/>
          <p:cNvGrpSpPr>
            <a:grpSpLocks/>
          </p:cNvGrpSpPr>
          <p:nvPr userDrawn="1"/>
        </p:nvGrpSpPr>
        <p:grpSpPr bwMode="auto">
          <a:xfrm>
            <a:off x="1244600" y="6324600"/>
            <a:ext cx="7670800" cy="127000"/>
            <a:chOff x="928" y="4032"/>
            <a:chExt cx="4832" cy="80"/>
          </a:xfrm>
        </p:grpSpPr>
        <p:sp>
          <p:nvSpPr>
            <p:cNvPr id="1034" name="Line 12"/>
            <p:cNvSpPr>
              <a:spLocks noChangeShapeType="1"/>
            </p:cNvSpPr>
            <p:nvPr/>
          </p:nvSpPr>
          <p:spPr bwMode="auto">
            <a:xfrm flipH="1">
              <a:off x="928" y="4112"/>
              <a:ext cx="4832" cy="0"/>
            </a:xfrm>
            <a:prstGeom prst="line">
              <a:avLst/>
            </a:prstGeom>
            <a:noFill/>
            <a:ln w="12700">
              <a:solidFill>
                <a:srgbClr val="9999FF">
                  <a:alpha val="50195"/>
                </a:srgbClr>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35" name="Line 13"/>
            <p:cNvSpPr>
              <a:spLocks noChangeShapeType="1"/>
            </p:cNvSpPr>
            <p:nvPr/>
          </p:nvSpPr>
          <p:spPr bwMode="auto">
            <a:xfrm flipH="1">
              <a:off x="928" y="4072"/>
              <a:ext cx="4832" cy="0"/>
            </a:xfrm>
            <a:prstGeom prst="line">
              <a:avLst/>
            </a:prstGeom>
            <a:noFill/>
            <a:ln w="38100">
              <a:solidFill>
                <a:srgbClr val="003366">
                  <a:alpha val="59999"/>
                </a:srgbClr>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36" name="Line 14"/>
            <p:cNvSpPr>
              <a:spLocks noChangeShapeType="1"/>
            </p:cNvSpPr>
            <p:nvPr/>
          </p:nvSpPr>
          <p:spPr bwMode="auto">
            <a:xfrm flipH="1">
              <a:off x="928" y="4032"/>
              <a:ext cx="4832" cy="0"/>
            </a:xfrm>
            <a:prstGeom prst="line">
              <a:avLst/>
            </a:prstGeom>
            <a:noFill/>
            <a:ln w="12700">
              <a:solidFill>
                <a:srgbClr val="9999FF">
                  <a:alpha val="50195"/>
                </a:srgbClr>
              </a:solidFill>
              <a:round/>
              <a:headEnd/>
              <a:tailEnd/>
            </a:ln>
            <a:extLst>
              <a:ext uri="{909E8E84-426E-40dd-AFC4-6F175D3DCCD1}">
                <a14:hiddenFill xmlns:a14="http://schemas.microsoft.com/office/drawing/2010/main">
                  <a:noFill/>
                </a14:hiddenFill>
              </a:ext>
            </a:extLst>
          </p:spPr>
          <p:txBody>
            <a:bodyPr/>
            <a:lstStyle/>
            <a:p>
              <a:endParaRPr lang="en-US"/>
            </a:p>
          </p:txBody>
        </p:sp>
      </p:grpSp>
      <p:pic>
        <p:nvPicPr>
          <p:cNvPr id="1032" name="Picture 15" descr="INCOSELogo_transparent"/>
          <p:cNvPicPr>
            <a:picLocks noChangeAspect="1" noChangeArrowheads="1"/>
          </p:cNvPicPr>
          <p:nvPr userDrawn="1"/>
        </p:nvPicPr>
        <p:blipFill>
          <a:blip r:embed="rId14" cstate="screen">
            <a:lum bright="20000" contrast="-20000"/>
            <a:extLst>
              <a:ext uri="{28A0092B-C50C-407E-A947-70E740481C1C}">
                <a14:useLocalDpi xmlns:a14="http://schemas.microsoft.com/office/drawing/2010/main"/>
              </a:ext>
            </a:extLst>
          </a:blip>
          <a:srcRect/>
          <a:stretch>
            <a:fillRect/>
          </a:stretch>
        </p:blipFill>
        <p:spPr bwMode="auto">
          <a:xfrm>
            <a:off x="76200" y="5867400"/>
            <a:ext cx="1238250" cy="77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3" name="Text Box 16"/>
          <p:cNvSpPr txBox="1">
            <a:spLocks noChangeArrowheads="1"/>
          </p:cNvSpPr>
          <p:nvPr userDrawn="1"/>
        </p:nvSpPr>
        <p:spPr bwMode="auto">
          <a:xfrm>
            <a:off x="8153400" y="6491288"/>
            <a:ext cx="609600" cy="366712"/>
          </a:xfrm>
          <a:prstGeom prst="rect">
            <a:avLst/>
          </a:prstGeom>
          <a:noFill/>
          <a:ln>
            <a:noFill/>
          </a:ln>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fld id="{C6528619-7962-4EE4-9C51-0BDFABD1E1A1}" type="slidenum">
              <a:rPr lang="en-US" smtClean="0"/>
              <a:pPr>
                <a:defRPr/>
              </a:pPr>
              <a:t>‹#›</a:t>
            </a:fld>
            <a:endParaRPr lang="en-US" smtClean="0"/>
          </a:p>
        </p:txBody>
      </p:sp>
    </p:spTree>
  </p:cSld>
  <p:clrMap bg1="lt1" tx1="dk1" bg2="lt2" tx2="dk2" accent1="accent1" accent2="accent2" accent3="accent3" accent4="accent4" accent5="accent5" accent6="accent6" hlink="hlink" folHlink="folHlink"/>
  <p:sldLayoutIdLst>
    <p:sldLayoutId id="2147483855" r:id="rId1"/>
    <p:sldLayoutId id="2147483844" r:id="rId2"/>
    <p:sldLayoutId id="2147483845" r:id="rId3"/>
    <p:sldLayoutId id="2147483846" r:id="rId4"/>
    <p:sldLayoutId id="2147483847" r:id="rId5"/>
    <p:sldLayoutId id="2147483848" r:id="rId6"/>
    <p:sldLayoutId id="2147483849" r:id="rId7"/>
    <p:sldLayoutId id="2147483850" r:id="rId8"/>
    <p:sldLayoutId id="2147483851" r:id="rId9"/>
    <p:sldLayoutId id="2147483852" r:id="rId10"/>
    <p:sldLayoutId id="2147483853" r:id="rId11"/>
    <p:sldLayoutId id="2147483854" r:id="rId12"/>
  </p:sldLayoutIdLst>
  <p:timing>
    <p:tnLst>
      <p:par>
        <p:cTn xmlns:p14="http://schemas.microsoft.com/office/powerpoint/2010/main" id="1" dur="indefinite" restart="never" nodeType="tmRoot"/>
      </p:par>
    </p:tnLst>
  </p:timing>
  <p:txStyles>
    <p:titleStyle>
      <a:lvl1pPr algn="ctr" rtl="0" eaLnBrk="0" fontAlgn="base" hangingPunct="0">
        <a:spcBef>
          <a:spcPct val="0"/>
        </a:spcBef>
        <a:spcAft>
          <a:spcPct val="0"/>
        </a:spcAft>
        <a:defRPr sz="3800">
          <a:solidFill>
            <a:schemeClr val="tx2"/>
          </a:solidFill>
          <a:latin typeface="+mj-lt"/>
          <a:ea typeface="+mj-ea"/>
          <a:cs typeface="+mj-cs"/>
        </a:defRPr>
      </a:lvl1pPr>
      <a:lvl2pPr algn="ctr" rtl="0" eaLnBrk="0" fontAlgn="base" hangingPunct="0">
        <a:spcBef>
          <a:spcPct val="0"/>
        </a:spcBef>
        <a:spcAft>
          <a:spcPct val="0"/>
        </a:spcAft>
        <a:defRPr sz="3800">
          <a:solidFill>
            <a:schemeClr val="tx2"/>
          </a:solidFill>
          <a:latin typeface="Arial" charset="0"/>
        </a:defRPr>
      </a:lvl2pPr>
      <a:lvl3pPr algn="ctr" rtl="0" eaLnBrk="0" fontAlgn="base" hangingPunct="0">
        <a:spcBef>
          <a:spcPct val="0"/>
        </a:spcBef>
        <a:spcAft>
          <a:spcPct val="0"/>
        </a:spcAft>
        <a:defRPr sz="3800">
          <a:solidFill>
            <a:schemeClr val="tx2"/>
          </a:solidFill>
          <a:latin typeface="Arial" charset="0"/>
        </a:defRPr>
      </a:lvl3pPr>
      <a:lvl4pPr algn="ctr" rtl="0" eaLnBrk="0" fontAlgn="base" hangingPunct="0">
        <a:spcBef>
          <a:spcPct val="0"/>
        </a:spcBef>
        <a:spcAft>
          <a:spcPct val="0"/>
        </a:spcAft>
        <a:defRPr sz="3800">
          <a:solidFill>
            <a:schemeClr val="tx2"/>
          </a:solidFill>
          <a:latin typeface="Arial" charset="0"/>
        </a:defRPr>
      </a:lvl4pPr>
      <a:lvl5pPr algn="ctr" rtl="0" eaLnBrk="0" fontAlgn="base" hangingPunct="0">
        <a:spcBef>
          <a:spcPct val="0"/>
        </a:spcBef>
        <a:spcAft>
          <a:spcPct val="0"/>
        </a:spcAft>
        <a:defRPr sz="3800">
          <a:solidFill>
            <a:schemeClr val="tx2"/>
          </a:solidFill>
          <a:latin typeface="Arial" charset="0"/>
        </a:defRPr>
      </a:lvl5pPr>
      <a:lvl6pPr marL="457200" algn="ctr" rtl="0" fontAlgn="base">
        <a:spcBef>
          <a:spcPct val="0"/>
        </a:spcBef>
        <a:spcAft>
          <a:spcPct val="0"/>
        </a:spcAft>
        <a:defRPr sz="3800">
          <a:solidFill>
            <a:schemeClr val="tx2"/>
          </a:solidFill>
          <a:latin typeface="Arial" charset="0"/>
        </a:defRPr>
      </a:lvl6pPr>
      <a:lvl7pPr marL="914400" algn="ctr" rtl="0" fontAlgn="base">
        <a:spcBef>
          <a:spcPct val="0"/>
        </a:spcBef>
        <a:spcAft>
          <a:spcPct val="0"/>
        </a:spcAft>
        <a:defRPr sz="3800">
          <a:solidFill>
            <a:schemeClr val="tx2"/>
          </a:solidFill>
          <a:latin typeface="Arial" charset="0"/>
        </a:defRPr>
      </a:lvl7pPr>
      <a:lvl8pPr marL="1371600" algn="ctr" rtl="0" fontAlgn="base">
        <a:spcBef>
          <a:spcPct val="0"/>
        </a:spcBef>
        <a:spcAft>
          <a:spcPct val="0"/>
        </a:spcAft>
        <a:defRPr sz="3800">
          <a:solidFill>
            <a:schemeClr val="tx2"/>
          </a:solidFill>
          <a:latin typeface="Arial" charset="0"/>
        </a:defRPr>
      </a:lvl8pPr>
      <a:lvl9pPr marL="1828800" algn="ctr" rtl="0" fontAlgn="base">
        <a:spcBef>
          <a:spcPct val="0"/>
        </a:spcBef>
        <a:spcAft>
          <a:spcPct val="0"/>
        </a:spcAft>
        <a:defRPr sz="38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9"/>
          <p:cNvSpPr>
            <a:spLocks noGrp="1" noChangeArrowheads="1"/>
          </p:cNvSpPr>
          <p:nvPr>
            <p:ph type="title"/>
          </p:nvPr>
        </p:nvSpPr>
        <p:spPr>
          <a:noFill/>
        </p:spPr>
        <p:txBody>
          <a:bodyPr/>
          <a:lstStyle/>
          <a:p>
            <a:pPr eaLnBrk="1" hangingPunct="1"/>
            <a:r>
              <a:rPr lang="en-US" altLang="en-US" sz="4000" b="1" dirty="0">
                <a:solidFill>
                  <a:schemeClr val="accent2"/>
                </a:solidFill>
              </a:rPr>
              <a:t>Chapter Officer Roles &amp; Responsibilities </a:t>
            </a:r>
            <a:endParaRPr lang="en-US" altLang="en-US" dirty="0" smtClean="0"/>
          </a:p>
        </p:txBody>
      </p:sp>
    </p:spTree>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xmlns:p14="http://schemas.microsoft.com/office/powerpoint/2010/main">
        <p:fade/>
      </p:transition>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533400" y="76200"/>
            <a:ext cx="8382000" cy="914400"/>
          </a:xfrm>
          <a:noFill/>
        </p:spPr>
        <p:txBody>
          <a:bodyPr lIns="41275" tIns="15875" rIns="41275" bIns="15875" anchor="b"/>
          <a:lstStyle/>
          <a:p>
            <a:r>
              <a:rPr lang="en-US" altLang="en-US" sz="3400" smtClean="0"/>
              <a:t>Typical Responsibilities – Vice President</a:t>
            </a:r>
            <a:r>
              <a:rPr lang="en-US" altLang="en-US" sz="2500" smtClean="0"/>
              <a:t> </a:t>
            </a:r>
          </a:p>
        </p:txBody>
      </p:sp>
      <p:sp>
        <p:nvSpPr>
          <p:cNvPr id="41987" name="Rectangle 3"/>
          <p:cNvSpPr>
            <a:spLocks noGrp="1" noChangeArrowheads="1"/>
          </p:cNvSpPr>
          <p:nvPr>
            <p:ph type="body" idx="1"/>
          </p:nvPr>
        </p:nvSpPr>
        <p:spPr>
          <a:xfrm>
            <a:off x="533400" y="1370013"/>
            <a:ext cx="8135938" cy="4725987"/>
          </a:xfrm>
          <a:noFill/>
        </p:spPr>
        <p:txBody>
          <a:bodyPr lIns="82550" tIns="41275" rIns="82550" bIns="41275"/>
          <a:lstStyle/>
          <a:p>
            <a:pPr marL="457200" indent="-228600" defTabSz="814388">
              <a:lnSpc>
                <a:spcPts val="2200"/>
              </a:lnSpc>
              <a:spcBef>
                <a:spcPts val="900"/>
              </a:spcBef>
              <a:spcAft>
                <a:spcPts val="200"/>
              </a:spcAft>
              <a:buSzPct val="90000"/>
            </a:pPr>
            <a:r>
              <a:rPr lang="en-US" altLang="en-US" sz="2400" smtClean="0"/>
              <a:t>There may be one or more Vice Presidents, depending on chapter size and plans</a:t>
            </a:r>
          </a:p>
          <a:p>
            <a:pPr marL="457200" indent="-228600" defTabSz="814388">
              <a:lnSpc>
                <a:spcPts val="2200"/>
              </a:lnSpc>
              <a:spcBef>
                <a:spcPts val="900"/>
              </a:spcBef>
              <a:spcAft>
                <a:spcPts val="200"/>
              </a:spcAft>
              <a:buSzPct val="90000"/>
            </a:pPr>
            <a:r>
              <a:rPr lang="en-US" altLang="en-US" sz="2400" smtClean="0"/>
              <a:t>Assigned responsibilities may be for one or more areas</a:t>
            </a:r>
          </a:p>
          <a:p>
            <a:pPr marL="914400" lvl="1" indent="-228600" defTabSz="814388">
              <a:lnSpc>
                <a:spcPts val="2200"/>
              </a:lnSpc>
              <a:spcBef>
                <a:spcPts val="900"/>
              </a:spcBef>
              <a:spcAft>
                <a:spcPts val="200"/>
              </a:spcAft>
              <a:buSzPct val="90000"/>
            </a:pPr>
            <a:r>
              <a:rPr lang="en-US" altLang="en-US" sz="2000" smtClean="0"/>
              <a:t>Chapter Development – speakers for chapter meetings, tutorials</a:t>
            </a:r>
          </a:p>
          <a:p>
            <a:pPr marL="914400" lvl="1" indent="-228600" defTabSz="814388">
              <a:lnSpc>
                <a:spcPts val="2200"/>
              </a:lnSpc>
              <a:spcBef>
                <a:spcPts val="900"/>
              </a:spcBef>
              <a:spcAft>
                <a:spcPts val="200"/>
              </a:spcAft>
              <a:buSzPct val="90000"/>
            </a:pPr>
            <a:r>
              <a:rPr lang="en-US" altLang="en-US" sz="2000" smtClean="0"/>
              <a:t>Membership – recruiting, retention/renewal</a:t>
            </a:r>
          </a:p>
          <a:p>
            <a:pPr marL="914400" lvl="1" indent="-228600" defTabSz="814388">
              <a:lnSpc>
                <a:spcPts val="2200"/>
              </a:lnSpc>
              <a:spcBef>
                <a:spcPts val="900"/>
              </a:spcBef>
              <a:spcAft>
                <a:spcPts val="200"/>
              </a:spcAft>
              <a:buSzPct val="90000"/>
            </a:pPr>
            <a:r>
              <a:rPr lang="en-US" altLang="en-US" sz="2000" smtClean="0"/>
              <a:t>Ambassador/Promoters, CAB</a:t>
            </a:r>
          </a:p>
          <a:p>
            <a:pPr marL="914400" lvl="1" indent="-228600" defTabSz="814388">
              <a:lnSpc>
                <a:spcPts val="2200"/>
              </a:lnSpc>
              <a:spcBef>
                <a:spcPts val="900"/>
              </a:spcBef>
              <a:spcAft>
                <a:spcPts val="200"/>
              </a:spcAft>
              <a:buSzPct val="90000"/>
            </a:pPr>
            <a:r>
              <a:rPr lang="en-US" altLang="en-US" sz="2000" smtClean="0"/>
              <a:t>Communications (where not assigned to Secretary) – event promotions, newsletters, website</a:t>
            </a:r>
          </a:p>
          <a:p>
            <a:pPr marL="457200" indent="-228600" defTabSz="814388">
              <a:lnSpc>
                <a:spcPts val="2200"/>
              </a:lnSpc>
              <a:spcBef>
                <a:spcPts val="900"/>
              </a:spcBef>
              <a:spcAft>
                <a:spcPts val="200"/>
              </a:spcAft>
              <a:buSzPct val="90000"/>
            </a:pPr>
            <a:r>
              <a:rPr lang="en-US" altLang="en-US" sz="2400" smtClean="0"/>
              <a:t>Identify, encourage, and mentor prospective chapter leaders</a:t>
            </a:r>
          </a:p>
        </p:txBody>
      </p:sp>
    </p:spTree>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xmlns:p14="http://schemas.microsoft.com/office/powerpoint/2010/main">
        <p:fade/>
      </p:transition>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0"/>
            <a:ext cx="8686800" cy="914400"/>
          </a:xfrm>
          <a:noFill/>
        </p:spPr>
        <p:txBody>
          <a:bodyPr lIns="41275" tIns="15875" rIns="41275" bIns="15875" anchor="b"/>
          <a:lstStyle/>
          <a:p>
            <a:r>
              <a:rPr lang="en-US" altLang="en-US" sz="3300" smtClean="0"/>
              <a:t>Typical Responsibilities – Secretary/Treasurer</a:t>
            </a:r>
          </a:p>
        </p:txBody>
      </p:sp>
      <p:sp>
        <p:nvSpPr>
          <p:cNvPr id="43011" name="Rectangle 3"/>
          <p:cNvSpPr>
            <a:spLocks noGrp="1" noChangeArrowheads="1"/>
          </p:cNvSpPr>
          <p:nvPr>
            <p:ph type="body" idx="1"/>
          </p:nvPr>
        </p:nvSpPr>
        <p:spPr>
          <a:xfrm>
            <a:off x="609600" y="1066800"/>
            <a:ext cx="8458200" cy="5181600"/>
          </a:xfrm>
          <a:noFill/>
        </p:spPr>
        <p:txBody>
          <a:bodyPr lIns="82550" tIns="41275" rIns="82550" bIns="41275"/>
          <a:lstStyle/>
          <a:p>
            <a:pPr marL="457200" indent="-228600" defTabSz="814388">
              <a:lnSpc>
                <a:spcPts val="2400"/>
              </a:lnSpc>
              <a:spcAft>
                <a:spcPts val="200"/>
              </a:spcAft>
              <a:buSzPct val="90000"/>
            </a:pPr>
            <a:r>
              <a:rPr lang="en-US" altLang="en-US" sz="2300" smtClean="0"/>
              <a:t>May be separate offices for larger chapters</a:t>
            </a:r>
          </a:p>
          <a:p>
            <a:pPr marL="457200" indent="-228600" defTabSz="814388">
              <a:lnSpc>
                <a:spcPts val="2400"/>
              </a:lnSpc>
              <a:spcAft>
                <a:spcPts val="200"/>
              </a:spcAft>
              <a:buSzPct val="90000"/>
            </a:pPr>
            <a:r>
              <a:rPr lang="en-US" altLang="en-US" sz="2300" smtClean="0"/>
              <a:t>Record minutes of chapter and Leadership Team/ Board meetings</a:t>
            </a:r>
          </a:p>
          <a:p>
            <a:pPr marL="457200" indent="-228600" defTabSz="814388">
              <a:lnSpc>
                <a:spcPts val="2400"/>
              </a:lnSpc>
              <a:spcAft>
                <a:spcPts val="200"/>
              </a:spcAft>
              <a:buSzPct val="90000"/>
            </a:pPr>
            <a:r>
              <a:rPr lang="en-US" altLang="en-US" sz="2300" smtClean="0"/>
              <a:t>Oversee the communications such as website and newsletters</a:t>
            </a:r>
          </a:p>
          <a:p>
            <a:pPr marL="457200" indent="-228600" defTabSz="814388">
              <a:lnSpc>
                <a:spcPts val="2400"/>
              </a:lnSpc>
              <a:spcAft>
                <a:spcPts val="200"/>
              </a:spcAft>
              <a:buSzPct val="90000"/>
            </a:pPr>
            <a:r>
              <a:rPr lang="en-US" altLang="en-US" sz="2300" smtClean="0"/>
              <a:t>Help mentor members to develop in the chapter and encourage participation on the Leadership Team</a:t>
            </a:r>
          </a:p>
          <a:p>
            <a:pPr marL="457200" indent="-228600" defTabSz="814388">
              <a:lnSpc>
                <a:spcPts val="2400"/>
              </a:lnSpc>
              <a:spcAft>
                <a:spcPts val="200"/>
              </a:spcAft>
              <a:buSzPct val="90000"/>
            </a:pPr>
            <a:r>
              <a:rPr lang="en-US" altLang="en-US" sz="2300" smtClean="0"/>
              <a:t>Ensure chapter is responsible in all fiscal matters</a:t>
            </a:r>
          </a:p>
          <a:p>
            <a:pPr marL="457200" indent="-228600" defTabSz="814388">
              <a:lnSpc>
                <a:spcPts val="2400"/>
              </a:lnSpc>
              <a:spcAft>
                <a:spcPts val="200"/>
              </a:spcAft>
              <a:buSzPct val="90000"/>
            </a:pPr>
            <a:r>
              <a:rPr lang="en-US" altLang="en-US" sz="2300" smtClean="0"/>
              <a:t>Prepare the annual budget</a:t>
            </a:r>
          </a:p>
          <a:p>
            <a:pPr marL="457200" indent="-228600" defTabSz="814388">
              <a:lnSpc>
                <a:spcPts val="2400"/>
              </a:lnSpc>
              <a:spcAft>
                <a:spcPts val="200"/>
              </a:spcAft>
              <a:buSzPct val="90000"/>
            </a:pPr>
            <a:r>
              <a:rPr lang="en-US" altLang="en-US" sz="2300" smtClean="0"/>
              <a:t>Administer chapter income and payments with appropriate approval </a:t>
            </a:r>
          </a:p>
          <a:p>
            <a:pPr marL="457200" indent="-228600" defTabSz="814388">
              <a:lnSpc>
                <a:spcPts val="2400"/>
              </a:lnSpc>
              <a:spcAft>
                <a:spcPts val="200"/>
              </a:spcAft>
              <a:buSzPct val="90000"/>
            </a:pPr>
            <a:r>
              <a:rPr lang="en-US" altLang="en-US" sz="2300" smtClean="0"/>
              <a:t>Report income and expenses regularly at Board meetings</a:t>
            </a:r>
          </a:p>
          <a:p>
            <a:pPr marL="457200" indent="-228600" defTabSz="814388">
              <a:lnSpc>
                <a:spcPts val="2400"/>
              </a:lnSpc>
              <a:spcAft>
                <a:spcPts val="200"/>
              </a:spcAft>
              <a:buSzPct val="90000"/>
            </a:pPr>
            <a:r>
              <a:rPr lang="en-US" altLang="en-US" sz="2300" smtClean="0"/>
              <a:t>Ensure the chapter annual financial report is submitted to INCOSE main office by February 28</a:t>
            </a:r>
          </a:p>
          <a:p>
            <a:pPr marL="457200" indent="-228600" defTabSz="814388">
              <a:lnSpc>
                <a:spcPts val="2200"/>
              </a:lnSpc>
              <a:spcAft>
                <a:spcPts val="200"/>
              </a:spcAft>
              <a:buSzPct val="90000"/>
            </a:pPr>
            <a:endParaRPr lang="en-US" altLang="en-US" sz="2400" smtClean="0"/>
          </a:p>
        </p:txBody>
      </p:sp>
    </p:spTree>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xmlns:p14="http://schemas.microsoft.com/office/powerpoint/2010/main">
        <p:fade/>
      </p:transition>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
            <a:ext cx="8229600" cy="838200"/>
          </a:xfrm>
          <a:noFill/>
        </p:spPr>
        <p:txBody>
          <a:bodyPr lIns="41275" tIns="15875" rIns="41275" bIns="15875" anchor="b"/>
          <a:lstStyle/>
          <a:p>
            <a:r>
              <a:rPr lang="en-US" altLang="en-US" sz="3400" smtClean="0"/>
              <a:t>Chapter Officers/Leadership  Team</a:t>
            </a:r>
          </a:p>
        </p:txBody>
      </p:sp>
      <p:sp>
        <p:nvSpPr>
          <p:cNvPr id="33795" name="Rectangle 3"/>
          <p:cNvSpPr>
            <a:spLocks noGrp="1" noChangeArrowheads="1"/>
          </p:cNvSpPr>
          <p:nvPr>
            <p:ph type="body" idx="1"/>
          </p:nvPr>
        </p:nvSpPr>
        <p:spPr>
          <a:xfrm>
            <a:off x="533400" y="1293813"/>
            <a:ext cx="8229600" cy="4116387"/>
          </a:xfrm>
        </p:spPr>
        <p:txBody>
          <a:bodyPr lIns="82550" tIns="41275" rIns="82550" bIns="41275"/>
          <a:lstStyle/>
          <a:p>
            <a:pPr marL="457200" indent="-228600" defTabSz="814388">
              <a:lnSpc>
                <a:spcPts val="2200"/>
              </a:lnSpc>
              <a:spcBef>
                <a:spcPts val="1800"/>
              </a:spcBef>
              <a:buSzPct val="90000"/>
            </a:pPr>
            <a:r>
              <a:rPr lang="en-US" altLang="en-US" sz="2400" dirty="0" smtClean="0"/>
              <a:t>Serving on the Chapter Leadership Team is a privilege as well as a responsibility</a:t>
            </a:r>
          </a:p>
          <a:p>
            <a:pPr marL="457200" indent="-228600" defTabSz="814388">
              <a:lnSpc>
                <a:spcPts val="2200"/>
              </a:lnSpc>
              <a:spcBef>
                <a:spcPts val="1800"/>
              </a:spcBef>
              <a:buSzPct val="90000"/>
            </a:pPr>
            <a:r>
              <a:rPr lang="en-US" altLang="en-US" sz="2400" dirty="0" smtClean="0"/>
              <a:t>Your chapter’s success will be directly related to your commitment and teamwork</a:t>
            </a:r>
          </a:p>
          <a:p>
            <a:pPr marL="457200" indent="-228600" defTabSz="814388">
              <a:lnSpc>
                <a:spcPts val="2200"/>
              </a:lnSpc>
              <a:spcBef>
                <a:spcPts val="1800"/>
              </a:spcBef>
              <a:buSzPct val="90000"/>
            </a:pPr>
            <a:r>
              <a:rPr lang="en-US" altLang="en-US" sz="2400" dirty="0" smtClean="0"/>
              <a:t>Chapter leadership provides valuable “real world” developmental experience, superior in many ways to a business degree</a:t>
            </a:r>
          </a:p>
          <a:p>
            <a:pPr marL="457200" indent="-228600" defTabSz="814388">
              <a:lnSpc>
                <a:spcPts val="2200"/>
              </a:lnSpc>
              <a:spcBef>
                <a:spcPts val="1800"/>
              </a:spcBef>
              <a:buSzPct val="90000"/>
            </a:pPr>
            <a:r>
              <a:rPr lang="en-US" altLang="en-US" sz="2400" dirty="0" smtClean="0"/>
              <a:t>Chapter leadership provides opportunities to enhance and accelerate your career</a:t>
            </a:r>
            <a:endParaRPr lang="en-US" altLang="en-US" sz="2000" dirty="0" smtClean="0"/>
          </a:p>
        </p:txBody>
      </p:sp>
      <p:pic>
        <p:nvPicPr>
          <p:cNvPr id="21506" name="Picture 2"/>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914400" y="4953000"/>
            <a:ext cx="2526727" cy="1009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2"/>
          <p:cNvPicPr>
            <a:picLocks noChangeAspect="1" noChangeArrowheads="1"/>
          </p:cNvPicPr>
          <p:nvPr/>
        </p:nvPicPr>
        <p:blipFill>
          <a:blip r:embed="rId4">
            <a:extLst>
              <a:ext uri="{28A0092B-C50C-407E-A947-70E740481C1C}">
                <a14:useLocalDpi xmlns:a14="http://schemas.microsoft.com/office/drawing/2010/main"/>
              </a:ext>
            </a:extLst>
          </a:blip>
          <a:srcRect/>
          <a:stretch>
            <a:fillRect/>
          </a:stretch>
        </p:blipFill>
        <p:spPr bwMode="auto">
          <a:xfrm>
            <a:off x="6172200" y="4733925"/>
            <a:ext cx="2185359" cy="1447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3" name="Straight Connector 2"/>
          <p:cNvCxnSpPr/>
          <p:nvPr/>
        </p:nvCxnSpPr>
        <p:spPr bwMode="auto">
          <a:xfrm flipH="1">
            <a:off x="6477000" y="4495800"/>
            <a:ext cx="1600200" cy="1905000"/>
          </a:xfrm>
          <a:prstGeom prst="line">
            <a:avLst/>
          </a:prstGeom>
          <a:solidFill>
            <a:schemeClr val="accent1"/>
          </a:solidFill>
          <a:ln w="85725"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 name="TextBox 3"/>
          <p:cNvSpPr txBox="1"/>
          <p:nvPr/>
        </p:nvSpPr>
        <p:spPr>
          <a:xfrm>
            <a:off x="4267200" y="5029200"/>
            <a:ext cx="1143000" cy="584775"/>
          </a:xfrm>
          <a:prstGeom prst="rect">
            <a:avLst/>
          </a:prstGeom>
          <a:noFill/>
        </p:spPr>
        <p:txBody>
          <a:bodyPr wrap="square" rtlCol="0">
            <a:spAutoFit/>
          </a:bodyPr>
          <a:lstStyle/>
          <a:p>
            <a:r>
              <a:rPr lang="en-US" sz="3200" b="1" i="1" dirty="0" smtClean="0"/>
              <a:t>NOT</a:t>
            </a:r>
            <a:endParaRPr lang="en-US" sz="3200" b="1" i="1" dirty="0"/>
          </a:p>
        </p:txBody>
      </p:sp>
    </p:spTree>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xmlns:p14="http://schemas.microsoft.com/office/powerpoint/2010/main">
        <p:fade/>
      </p:transition>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685800" y="76200"/>
            <a:ext cx="8229600" cy="762000"/>
          </a:xfrm>
          <a:noFill/>
        </p:spPr>
        <p:txBody>
          <a:bodyPr lIns="41275" tIns="15875" rIns="41275" bIns="15875" anchor="b"/>
          <a:lstStyle/>
          <a:p>
            <a:r>
              <a:rPr lang="en-US" altLang="en-US" sz="3400" dirty="0" smtClean="0"/>
              <a:t>Chapter Officers/Leadership  Team</a:t>
            </a:r>
          </a:p>
        </p:txBody>
      </p:sp>
      <p:sp>
        <p:nvSpPr>
          <p:cNvPr id="34819" name="Rectangle 3"/>
          <p:cNvSpPr>
            <a:spLocks noGrp="1" noChangeArrowheads="1"/>
          </p:cNvSpPr>
          <p:nvPr>
            <p:ph type="body" idx="1"/>
          </p:nvPr>
        </p:nvSpPr>
        <p:spPr>
          <a:xfrm>
            <a:off x="533400" y="990600"/>
            <a:ext cx="8135938" cy="4725987"/>
          </a:xfrm>
        </p:spPr>
        <p:txBody>
          <a:bodyPr lIns="82550" tIns="41275" rIns="82550" bIns="41275"/>
          <a:lstStyle/>
          <a:p>
            <a:pPr marL="457200" indent="-228600" defTabSz="814388">
              <a:lnSpc>
                <a:spcPts val="2200"/>
              </a:lnSpc>
              <a:spcBef>
                <a:spcPct val="0"/>
              </a:spcBef>
              <a:spcAft>
                <a:spcPts val="400"/>
              </a:spcAft>
              <a:buSzPct val="90000"/>
            </a:pPr>
            <a:r>
              <a:rPr lang="en-US" altLang="en-US" sz="2400" dirty="0" smtClean="0"/>
              <a:t>The following is required by the INCOSE Bylaws as a minimum organization</a:t>
            </a:r>
          </a:p>
          <a:p>
            <a:pPr marL="914400" lvl="1" indent="-228600" defTabSz="814388">
              <a:lnSpc>
                <a:spcPts val="2200"/>
              </a:lnSpc>
              <a:spcBef>
                <a:spcPct val="0"/>
              </a:spcBef>
              <a:spcAft>
                <a:spcPts val="400"/>
              </a:spcAft>
              <a:buSzPct val="90000"/>
            </a:pPr>
            <a:r>
              <a:rPr lang="en-US" altLang="en-US" sz="2000" dirty="0" smtClean="0"/>
              <a:t>President</a:t>
            </a:r>
          </a:p>
          <a:p>
            <a:pPr marL="914400" lvl="1" indent="-228600" defTabSz="814388">
              <a:lnSpc>
                <a:spcPts val="2200"/>
              </a:lnSpc>
              <a:spcBef>
                <a:spcPct val="0"/>
              </a:spcBef>
              <a:spcAft>
                <a:spcPts val="400"/>
              </a:spcAft>
              <a:buSzPct val="90000"/>
            </a:pPr>
            <a:r>
              <a:rPr lang="en-US" altLang="en-US" sz="2000" dirty="0" smtClean="0"/>
              <a:t>President Elect (for the following year)/ Vice President </a:t>
            </a:r>
          </a:p>
          <a:p>
            <a:pPr marL="914400" lvl="1" indent="-228600" defTabSz="814388">
              <a:lnSpc>
                <a:spcPts val="2200"/>
              </a:lnSpc>
              <a:spcBef>
                <a:spcPct val="0"/>
              </a:spcBef>
              <a:spcAft>
                <a:spcPts val="400"/>
              </a:spcAft>
              <a:buSzPct val="90000"/>
            </a:pPr>
            <a:r>
              <a:rPr lang="en-US" altLang="en-US" sz="2000" dirty="0" smtClean="0"/>
              <a:t>Secretary/Treasurer</a:t>
            </a:r>
          </a:p>
          <a:p>
            <a:pPr marL="457200" indent="-228600" defTabSz="814388">
              <a:lnSpc>
                <a:spcPts val="2200"/>
              </a:lnSpc>
              <a:spcBef>
                <a:spcPts val="600"/>
              </a:spcBef>
              <a:spcAft>
                <a:spcPts val="400"/>
              </a:spcAft>
              <a:buSzPct val="90000"/>
            </a:pPr>
            <a:r>
              <a:rPr lang="en-US" sz="2400" dirty="0" smtClean="0">
                <a:latin typeface="Arial" charset="0"/>
              </a:rPr>
              <a:t>Some chapters find 2 year terms very helpful</a:t>
            </a:r>
            <a:endParaRPr lang="en-US" altLang="en-US" sz="2400" dirty="0" smtClean="0"/>
          </a:p>
          <a:p>
            <a:pPr marL="457200" indent="-228600" defTabSz="814388">
              <a:lnSpc>
                <a:spcPts val="2200"/>
              </a:lnSpc>
              <a:spcBef>
                <a:spcPts val="600"/>
              </a:spcBef>
              <a:spcAft>
                <a:spcPts val="400"/>
              </a:spcAft>
              <a:buSzPct val="90000"/>
            </a:pPr>
            <a:r>
              <a:rPr lang="en-US" altLang="en-US" sz="2400" dirty="0" smtClean="0"/>
              <a:t>Other roles many chapters find helpful, (sometimes combined)</a:t>
            </a:r>
          </a:p>
          <a:p>
            <a:pPr marL="914400" lvl="1" indent="-228600" defTabSz="814388">
              <a:lnSpc>
                <a:spcPts val="2200"/>
              </a:lnSpc>
              <a:spcBef>
                <a:spcPct val="0"/>
              </a:spcBef>
              <a:spcAft>
                <a:spcPts val="400"/>
              </a:spcAft>
              <a:buSzPct val="90000"/>
            </a:pPr>
            <a:r>
              <a:rPr lang="en-US" altLang="en-US" sz="2000" dirty="0" smtClean="0"/>
              <a:t>Separate Treasurer</a:t>
            </a:r>
          </a:p>
          <a:p>
            <a:pPr marL="914400" lvl="1" indent="-228600" defTabSz="814388">
              <a:lnSpc>
                <a:spcPts val="2200"/>
              </a:lnSpc>
              <a:spcBef>
                <a:spcPct val="0"/>
              </a:spcBef>
              <a:spcAft>
                <a:spcPts val="400"/>
              </a:spcAft>
              <a:buSzPct val="90000"/>
            </a:pPr>
            <a:r>
              <a:rPr lang="en-US" altLang="en-US" sz="2000" dirty="0" smtClean="0"/>
              <a:t>Programs (chapter meetings, events)</a:t>
            </a:r>
          </a:p>
          <a:p>
            <a:pPr marL="914400" lvl="1" indent="-228600" defTabSz="814388">
              <a:lnSpc>
                <a:spcPts val="2200"/>
              </a:lnSpc>
              <a:spcBef>
                <a:spcPct val="0"/>
              </a:spcBef>
              <a:spcAft>
                <a:spcPts val="400"/>
              </a:spcAft>
              <a:buSzPct val="90000"/>
            </a:pPr>
            <a:r>
              <a:rPr lang="en-US" altLang="en-US" sz="2000" dirty="0" smtClean="0"/>
              <a:t>Development or Training (tutorials)</a:t>
            </a:r>
          </a:p>
          <a:p>
            <a:pPr marL="914400" lvl="1" indent="-228600" defTabSz="814388">
              <a:lnSpc>
                <a:spcPts val="2200"/>
              </a:lnSpc>
              <a:spcBef>
                <a:spcPct val="0"/>
              </a:spcBef>
              <a:spcAft>
                <a:spcPts val="400"/>
              </a:spcAft>
              <a:buSzPct val="90000"/>
            </a:pPr>
            <a:r>
              <a:rPr lang="en-US" altLang="en-US" sz="2000" dirty="0" smtClean="0"/>
              <a:t>Technical Director</a:t>
            </a:r>
          </a:p>
          <a:p>
            <a:pPr marL="914400" lvl="1" indent="-228600" defTabSz="814388">
              <a:lnSpc>
                <a:spcPts val="2200"/>
              </a:lnSpc>
              <a:spcBef>
                <a:spcPct val="0"/>
              </a:spcBef>
              <a:spcAft>
                <a:spcPts val="400"/>
              </a:spcAft>
              <a:buSzPct val="90000"/>
            </a:pPr>
            <a:r>
              <a:rPr lang="en-US" altLang="en-US" sz="2000" dirty="0" smtClean="0"/>
              <a:t>Membership (ambassadors, recruiting, retention)</a:t>
            </a:r>
          </a:p>
          <a:p>
            <a:pPr marL="914400" lvl="1" indent="-228600" defTabSz="814388">
              <a:lnSpc>
                <a:spcPts val="2200"/>
              </a:lnSpc>
              <a:spcBef>
                <a:spcPct val="0"/>
              </a:spcBef>
              <a:spcAft>
                <a:spcPts val="400"/>
              </a:spcAft>
              <a:buSzPct val="90000"/>
            </a:pPr>
            <a:r>
              <a:rPr lang="en-US" altLang="en-US" sz="2000" dirty="0" smtClean="0"/>
              <a:t>Communications (newsletter, website)</a:t>
            </a:r>
          </a:p>
          <a:p>
            <a:pPr marL="914400" lvl="1" indent="-228600" defTabSz="814388">
              <a:lnSpc>
                <a:spcPts val="2200"/>
              </a:lnSpc>
              <a:spcBef>
                <a:spcPct val="0"/>
              </a:spcBef>
              <a:spcAft>
                <a:spcPts val="400"/>
              </a:spcAft>
              <a:buSzPct val="90000"/>
            </a:pPr>
            <a:r>
              <a:rPr lang="en-US" altLang="en-US" sz="2000" dirty="0" smtClean="0"/>
              <a:t>Ad hoc committees, e.g. for elections and governance updates</a:t>
            </a:r>
          </a:p>
          <a:p>
            <a:pPr marL="914400" lvl="1" indent="-228600" defTabSz="814388">
              <a:lnSpc>
                <a:spcPts val="2200"/>
              </a:lnSpc>
              <a:spcBef>
                <a:spcPct val="0"/>
              </a:spcBef>
              <a:spcAft>
                <a:spcPts val="400"/>
              </a:spcAft>
              <a:buSzPct val="90000"/>
            </a:pPr>
            <a:r>
              <a:rPr lang="en-US" altLang="en-US" sz="2000" dirty="0" smtClean="0"/>
              <a:t>Liaison with CAB and other companies</a:t>
            </a:r>
          </a:p>
          <a:p>
            <a:pPr marL="914400" lvl="1" indent="-228600" defTabSz="814388">
              <a:lnSpc>
                <a:spcPts val="2200"/>
              </a:lnSpc>
              <a:spcBef>
                <a:spcPct val="0"/>
              </a:spcBef>
              <a:spcAft>
                <a:spcPts val="400"/>
              </a:spcAft>
              <a:buSzPct val="90000"/>
            </a:pPr>
            <a:r>
              <a:rPr lang="en-US" altLang="en-US" sz="2000" dirty="0" smtClean="0"/>
              <a:t>Additional Directors </a:t>
            </a:r>
          </a:p>
        </p:txBody>
      </p:sp>
    </p:spTree>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xmlns:p14="http://schemas.microsoft.com/office/powerpoint/2010/main">
        <p:fade/>
      </p:transition>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685800" y="76200"/>
            <a:ext cx="8229600" cy="762000"/>
          </a:xfrm>
          <a:noFill/>
        </p:spPr>
        <p:txBody>
          <a:bodyPr lIns="41275" tIns="15875" rIns="41275" bIns="15875" anchor="b"/>
          <a:lstStyle/>
          <a:p>
            <a:r>
              <a:rPr lang="en-US" altLang="en-US" sz="3400" smtClean="0"/>
              <a:t>Planning Responsibilities - President</a:t>
            </a:r>
            <a:r>
              <a:rPr lang="en-US" altLang="en-US" sz="3000" smtClean="0"/>
              <a:t> </a:t>
            </a:r>
          </a:p>
        </p:txBody>
      </p:sp>
      <p:sp>
        <p:nvSpPr>
          <p:cNvPr id="27651" name="Rectangle 3"/>
          <p:cNvSpPr>
            <a:spLocks noGrp="1" noChangeArrowheads="1"/>
          </p:cNvSpPr>
          <p:nvPr>
            <p:ph type="body" idx="1"/>
          </p:nvPr>
        </p:nvSpPr>
        <p:spPr>
          <a:xfrm>
            <a:off x="457200" y="1066800"/>
            <a:ext cx="8610600" cy="5105400"/>
          </a:xfrm>
        </p:spPr>
        <p:txBody>
          <a:bodyPr lIns="82550" tIns="41275" rIns="82550" bIns="41275"/>
          <a:lstStyle/>
          <a:p>
            <a:pPr marL="457200" indent="-228600" defTabSz="814388">
              <a:lnSpc>
                <a:spcPts val="2500"/>
              </a:lnSpc>
              <a:spcBef>
                <a:spcPct val="30000"/>
              </a:spcBef>
              <a:spcAft>
                <a:spcPts val="200"/>
              </a:spcAft>
              <a:buSzPct val="90000"/>
              <a:defRPr/>
            </a:pPr>
            <a:r>
              <a:rPr lang="en-US" altLang="en-US" sz="2400" dirty="0" smtClean="0"/>
              <a:t>Lead </a:t>
            </a:r>
            <a:r>
              <a:rPr lang="en-US" altLang="en-US" sz="2400" b="1" i="1" dirty="0" smtClean="0"/>
              <a:t>chapter planning</a:t>
            </a:r>
            <a:r>
              <a:rPr lang="en-US" altLang="en-US" sz="2400" dirty="0" smtClean="0"/>
              <a:t> by the Leadership Team soon after elections, then periodic review/update</a:t>
            </a:r>
          </a:p>
          <a:p>
            <a:pPr marL="914400" lvl="1" indent="-228600" defTabSz="814388">
              <a:lnSpc>
                <a:spcPts val="2500"/>
              </a:lnSpc>
              <a:spcBef>
                <a:spcPct val="30000"/>
              </a:spcBef>
              <a:spcAft>
                <a:spcPts val="200"/>
              </a:spcAft>
              <a:buSzPct val="90000"/>
              <a:defRPr/>
            </a:pPr>
            <a:r>
              <a:rPr lang="en-US" altLang="en-US" sz="2200" dirty="0" smtClean="0"/>
              <a:t>Needs to be a team effort (consider inviting non-board members from the general membership)</a:t>
            </a:r>
          </a:p>
          <a:p>
            <a:pPr marL="914400" lvl="1" indent="-228600" defTabSz="814388">
              <a:lnSpc>
                <a:spcPts val="2500"/>
              </a:lnSpc>
              <a:spcBef>
                <a:spcPct val="30000"/>
              </a:spcBef>
              <a:spcAft>
                <a:spcPts val="200"/>
              </a:spcAft>
              <a:buSzPct val="90000"/>
              <a:defRPr/>
            </a:pPr>
            <a:r>
              <a:rPr lang="en-US" altLang="en-US" sz="2200" dirty="0" smtClean="0"/>
              <a:t>Use of the Chapter Planning Workbook &amp; Template is recommended</a:t>
            </a:r>
          </a:p>
          <a:p>
            <a:pPr marL="914400" lvl="1" defTabSz="814388">
              <a:lnSpc>
                <a:spcPts val="2500"/>
              </a:lnSpc>
              <a:spcBef>
                <a:spcPct val="30000"/>
              </a:spcBef>
              <a:spcAft>
                <a:spcPts val="200"/>
              </a:spcAft>
              <a:buSzPct val="90000"/>
              <a:defRPr/>
            </a:pPr>
            <a:r>
              <a:rPr lang="en-US" altLang="en-US" sz="2200" dirty="0" smtClean="0"/>
              <a:t>The strategic portion provides long range guidance</a:t>
            </a:r>
          </a:p>
          <a:p>
            <a:pPr marL="1314450" lvl="2" defTabSz="814388">
              <a:lnSpc>
                <a:spcPts val="2500"/>
              </a:lnSpc>
              <a:spcBef>
                <a:spcPct val="30000"/>
              </a:spcBef>
              <a:spcAft>
                <a:spcPts val="200"/>
              </a:spcAft>
              <a:buSzPct val="90000"/>
              <a:defRPr/>
            </a:pPr>
            <a:r>
              <a:rPr lang="en-US" altLang="en-US" sz="2000" dirty="0" smtClean="0"/>
              <a:t>Maintain alignment with INCOSE Vision, Mission, Goals and Strategic Initiatives</a:t>
            </a:r>
          </a:p>
          <a:p>
            <a:pPr marL="1314450" lvl="2" defTabSz="814388">
              <a:lnSpc>
                <a:spcPts val="2500"/>
              </a:lnSpc>
              <a:spcBef>
                <a:spcPct val="30000"/>
              </a:spcBef>
              <a:spcAft>
                <a:spcPts val="200"/>
              </a:spcAft>
              <a:buSzPct val="90000"/>
              <a:defRPr/>
            </a:pPr>
            <a:r>
              <a:rPr lang="en-US" altLang="en-US" sz="2000" dirty="0" smtClean="0"/>
              <a:t>Consider a </a:t>
            </a:r>
            <a:r>
              <a:rPr lang="en-US" altLang="en-US" sz="2000" u="sng" dirty="0" smtClean="0"/>
              <a:t>S</a:t>
            </a:r>
            <a:r>
              <a:rPr lang="en-US" altLang="en-US" sz="2000" dirty="0" smtClean="0"/>
              <a:t>trengths, </a:t>
            </a:r>
            <a:r>
              <a:rPr lang="en-US" altLang="en-US" sz="2000" u="sng" dirty="0" smtClean="0"/>
              <a:t>W</a:t>
            </a:r>
            <a:r>
              <a:rPr lang="en-US" altLang="en-US" sz="2000" dirty="0" smtClean="0"/>
              <a:t>eaknesses, </a:t>
            </a:r>
            <a:r>
              <a:rPr lang="en-US" altLang="en-US" sz="2000" u="sng" dirty="0" smtClean="0"/>
              <a:t>O</a:t>
            </a:r>
            <a:r>
              <a:rPr lang="en-US" altLang="en-US" sz="2000" dirty="0" smtClean="0"/>
              <a:t>pportunities, </a:t>
            </a:r>
            <a:r>
              <a:rPr lang="en-US" altLang="en-US" sz="2000" u="sng" dirty="0" smtClean="0"/>
              <a:t>T</a:t>
            </a:r>
            <a:r>
              <a:rPr lang="en-US" altLang="en-US" sz="2000" dirty="0" smtClean="0"/>
              <a:t>hreats assessment (SWOT) as a first step; conduct a gap analysis</a:t>
            </a:r>
          </a:p>
          <a:p>
            <a:pPr marL="1314450" lvl="2" defTabSz="814388">
              <a:lnSpc>
                <a:spcPts val="2500"/>
              </a:lnSpc>
              <a:spcBef>
                <a:spcPct val="30000"/>
              </a:spcBef>
              <a:spcAft>
                <a:spcPts val="200"/>
              </a:spcAft>
              <a:buSzPct val="90000"/>
              <a:defRPr/>
            </a:pPr>
            <a:r>
              <a:rPr lang="en-US" altLang="en-US" sz="2000" dirty="0" smtClean="0"/>
              <a:t>Strategic components include Vision, Mission, Goals, Strategy that are mostly unchanged year-to-year, providing continuity</a:t>
            </a:r>
          </a:p>
        </p:txBody>
      </p:sp>
    </p:spTree>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xmlns:p14="http://schemas.microsoft.com/office/powerpoint/2010/main">
        <p:fade/>
      </p:transition>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685800" y="76200"/>
            <a:ext cx="8229600" cy="762000"/>
          </a:xfrm>
          <a:noFill/>
        </p:spPr>
        <p:txBody>
          <a:bodyPr lIns="41275" tIns="15875" rIns="41275" bIns="15875" anchor="b"/>
          <a:lstStyle/>
          <a:p>
            <a:r>
              <a:rPr lang="en-US" altLang="en-US" sz="3400" smtClean="0"/>
              <a:t>Planning Responsibilities (2) - President</a:t>
            </a:r>
            <a:r>
              <a:rPr lang="en-US" altLang="en-US" sz="3000" smtClean="0"/>
              <a:t> </a:t>
            </a:r>
          </a:p>
        </p:txBody>
      </p:sp>
      <p:sp>
        <p:nvSpPr>
          <p:cNvPr id="28675" name="Rectangle 3"/>
          <p:cNvSpPr>
            <a:spLocks noGrp="1" noChangeArrowheads="1"/>
          </p:cNvSpPr>
          <p:nvPr>
            <p:ph type="body" idx="1"/>
          </p:nvPr>
        </p:nvSpPr>
        <p:spPr>
          <a:xfrm>
            <a:off x="533400" y="838200"/>
            <a:ext cx="8610600" cy="4495800"/>
          </a:xfrm>
        </p:spPr>
        <p:txBody>
          <a:bodyPr lIns="82550" tIns="41275" rIns="82550" bIns="41275"/>
          <a:lstStyle/>
          <a:p>
            <a:pPr marL="457200" indent="-228600" defTabSz="814388">
              <a:lnSpc>
                <a:spcPts val="2700"/>
              </a:lnSpc>
              <a:spcBef>
                <a:spcPts val="700"/>
              </a:spcBef>
              <a:spcAft>
                <a:spcPts val="200"/>
              </a:spcAft>
              <a:buSzPct val="90000"/>
              <a:defRPr/>
            </a:pPr>
            <a:r>
              <a:rPr lang="en-US" sz="2400" dirty="0" smtClean="0"/>
              <a:t>The second part of chapter planning focuses on the </a:t>
            </a:r>
            <a:r>
              <a:rPr lang="en-US" sz="2400" b="1" i="1" dirty="0" smtClean="0"/>
              <a:t>operational plans</a:t>
            </a:r>
            <a:r>
              <a:rPr lang="en-US" sz="2400" dirty="0" smtClean="0"/>
              <a:t>, also addressed in the Chapter Plans Workbook and Template</a:t>
            </a:r>
          </a:p>
          <a:p>
            <a:pPr marL="914400" lvl="1" indent="-228600" defTabSz="814388">
              <a:lnSpc>
                <a:spcPts val="2300"/>
              </a:lnSpc>
              <a:spcBef>
                <a:spcPts val="700"/>
              </a:spcBef>
              <a:spcAft>
                <a:spcPts val="200"/>
              </a:spcAft>
              <a:buSzPct val="90000"/>
              <a:defRPr/>
            </a:pPr>
            <a:r>
              <a:rPr lang="en-US" sz="2200" dirty="0" smtClean="0"/>
              <a:t>Guided by, aligned with chapter’s Strategic Planning</a:t>
            </a:r>
          </a:p>
          <a:p>
            <a:pPr marL="914400" lvl="1" indent="-228600" defTabSz="814388">
              <a:lnSpc>
                <a:spcPts val="2300"/>
              </a:lnSpc>
              <a:spcBef>
                <a:spcPts val="700"/>
              </a:spcBef>
              <a:spcAft>
                <a:spcPts val="200"/>
              </a:spcAft>
              <a:buSzPct val="90000"/>
              <a:defRPr/>
            </a:pPr>
            <a:r>
              <a:rPr lang="en-US" sz="2200" dirty="0" smtClean="0"/>
              <a:t>Include plans for activities and actions throughout the year such as attendance at IW and IS, work with other chapters or non-INCOSE entities, etc. (see Chapter Plans Workbook and Circle Awards criteria for ideas) </a:t>
            </a:r>
          </a:p>
          <a:p>
            <a:pPr marL="914400" lvl="1" indent="-228600" defTabSz="814388">
              <a:lnSpc>
                <a:spcPts val="2300"/>
              </a:lnSpc>
              <a:spcBef>
                <a:spcPts val="700"/>
              </a:spcBef>
              <a:spcAft>
                <a:spcPts val="200"/>
              </a:spcAft>
              <a:buSzPct val="90000"/>
              <a:defRPr/>
            </a:pPr>
            <a:r>
              <a:rPr lang="en-US" sz="2200" dirty="0" smtClean="0"/>
              <a:t>Include plans/</a:t>
            </a:r>
            <a:r>
              <a:rPr lang="en-US" sz="2200" dirty="0" err="1" smtClean="0"/>
              <a:t>subplans</a:t>
            </a:r>
            <a:r>
              <a:rPr lang="en-US" sz="2200" dirty="0" smtClean="0"/>
              <a:t> </a:t>
            </a:r>
          </a:p>
          <a:p>
            <a:pPr marL="1314450" lvl="2" defTabSz="814388">
              <a:lnSpc>
                <a:spcPts val="2300"/>
              </a:lnSpc>
              <a:spcBef>
                <a:spcPts val="700"/>
              </a:spcBef>
              <a:spcAft>
                <a:spcPts val="200"/>
              </a:spcAft>
              <a:buSzPct val="90000"/>
              <a:defRPr/>
            </a:pPr>
            <a:r>
              <a:rPr lang="en-US" sz="2000" dirty="0" smtClean="0"/>
              <a:t>Membership (recruiting and retention)</a:t>
            </a:r>
          </a:p>
          <a:p>
            <a:pPr marL="1314450" lvl="2" indent="-171450" defTabSz="814388">
              <a:lnSpc>
                <a:spcPts val="2300"/>
              </a:lnSpc>
              <a:spcBef>
                <a:spcPts val="700"/>
              </a:spcBef>
              <a:spcAft>
                <a:spcPts val="200"/>
              </a:spcAft>
              <a:buSzPct val="90000"/>
              <a:defRPr/>
            </a:pPr>
            <a:r>
              <a:rPr lang="en-US" sz="2000" dirty="0" smtClean="0"/>
              <a:t>Communications including website and publicity</a:t>
            </a:r>
          </a:p>
          <a:p>
            <a:pPr marL="1371600" lvl="2" indent="-203200" defTabSz="814388">
              <a:lnSpc>
                <a:spcPts val="2300"/>
              </a:lnSpc>
              <a:spcBef>
                <a:spcPts val="700"/>
              </a:spcBef>
              <a:spcAft>
                <a:spcPts val="200"/>
              </a:spcAft>
              <a:buSzPct val="90000"/>
              <a:defRPr/>
            </a:pPr>
            <a:r>
              <a:rPr lang="en-US" sz="2200" dirty="0" smtClean="0"/>
              <a:t>Ambassador/Promoter (companies, academia, other societies)</a:t>
            </a:r>
          </a:p>
          <a:p>
            <a:pPr marL="1371600" lvl="2" indent="-203200" defTabSz="814388">
              <a:lnSpc>
                <a:spcPts val="2300"/>
              </a:lnSpc>
              <a:spcBef>
                <a:spcPts val="700"/>
              </a:spcBef>
              <a:spcAft>
                <a:spcPts val="200"/>
              </a:spcAft>
              <a:buSzPct val="90000"/>
              <a:defRPr/>
            </a:pPr>
            <a:r>
              <a:rPr lang="en-US" sz="2200" dirty="0" smtClean="0"/>
              <a:t>Promotion of IW, IS, Certification, etc.</a:t>
            </a:r>
          </a:p>
          <a:p>
            <a:pPr marL="1371600" lvl="2" indent="-203200" defTabSz="814388">
              <a:lnSpc>
                <a:spcPts val="2300"/>
              </a:lnSpc>
              <a:spcBef>
                <a:spcPts val="700"/>
              </a:spcBef>
              <a:spcAft>
                <a:spcPts val="200"/>
              </a:spcAft>
              <a:buSzPct val="90000"/>
              <a:defRPr/>
            </a:pPr>
            <a:r>
              <a:rPr lang="en-US" sz="2200" dirty="0" smtClean="0"/>
              <a:t>Leadership succession planning</a:t>
            </a:r>
          </a:p>
        </p:txBody>
      </p:sp>
    </p:spTree>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xmlns:p14="http://schemas.microsoft.com/office/powerpoint/2010/main">
        <p:fade/>
      </p:transition>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685800" y="76200"/>
            <a:ext cx="8229600" cy="762000"/>
          </a:xfrm>
          <a:noFill/>
        </p:spPr>
        <p:txBody>
          <a:bodyPr lIns="41275" tIns="15875" rIns="41275" bIns="15875" anchor="b"/>
          <a:lstStyle/>
          <a:p>
            <a:r>
              <a:rPr lang="en-US" altLang="en-US" sz="3400" smtClean="0"/>
              <a:t>Other Typical Responsibilities - President</a:t>
            </a:r>
            <a:r>
              <a:rPr lang="en-US" altLang="en-US" sz="3000" smtClean="0"/>
              <a:t> </a:t>
            </a:r>
          </a:p>
        </p:txBody>
      </p:sp>
      <p:sp>
        <p:nvSpPr>
          <p:cNvPr id="37891" name="Rectangle 3"/>
          <p:cNvSpPr>
            <a:spLocks noGrp="1" noChangeArrowheads="1"/>
          </p:cNvSpPr>
          <p:nvPr>
            <p:ph type="body" idx="1"/>
          </p:nvPr>
        </p:nvSpPr>
        <p:spPr>
          <a:xfrm>
            <a:off x="533400" y="912812"/>
            <a:ext cx="8305800" cy="5030788"/>
          </a:xfrm>
          <a:noFill/>
        </p:spPr>
        <p:txBody>
          <a:bodyPr lIns="82550" tIns="41275" rIns="82550" bIns="41275"/>
          <a:lstStyle/>
          <a:p>
            <a:pPr marL="457200" indent="-228600" defTabSz="814388">
              <a:lnSpc>
                <a:spcPts val="2200"/>
              </a:lnSpc>
              <a:spcBef>
                <a:spcPts val="600"/>
              </a:spcBef>
              <a:spcAft>
                <a:spcPts val="200"/>
              </a:spcAft>
              <a:buSzPct val="90000"/>
            </a:pPr>
            <a:r>
              <a:rPr lang="en-US" altLang="en-US" sz="2200" dirty="0" smtClean="0"/>
              <a:t>Vote with other Chapter Presidents to elect Sector Directors</a:t>
            </a:r>
          </a:p>
          <a:p>
            <a:pPr marL="457200" indent="-228600" defTabSz="814388">
              <a:lnSpc>
                <a:spcPts val="2200"/>
              </a:lnSpc>
              <a:spcBef>
                <a:spcPts val="600"/>
              </a:spcBef>
              <a:spcAft>
                <a:spcPts val="200"/>
              </a:spcAft>
              <a:buSzPct val="90000"/>
            </a:pPr>
            <a:r>
              <a:rPr lang="en-US" altLang="en-US" sz="2200" dirty="0" smtClean="0"/>
              <a:t>Provide leadership to the profession, the Chapter Board and the membership. </a:t>
            </a:r>
          </a:p>
          <a:p>
            <a:pPr marL="457200" indent="-228600" defTabSz="814388">
              <a:lnSpc>
                <a:spcPts val="2200"/>
              </a:lnSpc>
              <a:spcBef>
                <a:spcPts val="600"/>
              </a:spcBef>
              <a:spcAft>
                <a:spcPts val="200"/>
              </a:spcAft>
              <a:buSzPct val="90000"/>
            </a:pPr>
            <a:r>
              <a:rPr lang="en-US" altLang="en-US" sz="2200" dirty="0" smtClean="0"/>
              <a:t>Plan and chair Board and chapter meetings. </a:t>
            </a:r>
          </a:p>
          <a:p>
            <a:pPr marL="457200" indent="-228600" defTabSz="814388">
              <a:lnSpc>
                <a:spcPts val="2200"/>
              </a:lnSpc>
              <a:spcBef>
                <a:spcPts val="600"/>
              </a:spcBef>
              <a:spcAft>
                <a:spcPts val="200"/>
              </a:spcAft>
              <a:buSzPct val="90000"/>
            </a:pPr>
            <a:r>
              <a:rPr lang="en-US" altLang="en-US" sz="2200" dirty="0" smtClean="0"/>
              <a:t>Manage all aspects of the chapter, whether internal, within INCOSE or external. Represent the chapter to INCOSE, and work with other chapter officers to ensure the interests of the chapter and INCOSE are properly represented. </a:t>
            </a:r>
          </a:p>
          <a:p>
            <a:pPr marL="457200" indent="-228600" defTabSz="814388">
              <a:lnSpc>
                <a:spcPts val="2200"/>
              </a:lnSpc>
              <a:spcBef>
                <a:spcPts val="600"/>
              </a:spcBef>
              <a:spcAft>
                <a:spcPts val="200"/>
              </a:spcAft>
              <a:buSzPct val="90000"/>
            </a:pPr>
            <a:r>
              <a:rPr lang="en-US" altLang="en-US" sz="2200" dirty="0" smtClean="0"/>
              <a:t>Use Circle Awards criteria as metrics to evaluate progress</a:t>
            </a:r>
          </a:p>
          <a:p>
            <a:pPr marL="457200" indent="-228600" defTabSz="814388">
              <a:lnSpc>
                <a:spcPts val="2200"/>
              </a:lnSpc>
              <a:spcBef>
                <a:spcPts val="600"/>
              </a:spcBef>
              <a:spcAft>
                <a:spcPts val="200"/>
              </a:spcAft>
              <a:buSzPct val="90000"/>
            </a:pPr>
            <a:r>
              <a:rPr lang="en-US" altLang="en-US" sz="2200" dirty="0" smtClean="0"/>
              <a:t>Identify, encourage, and mentor prospective chapter leaders</a:t>
            </a:r>
          </a:p>
          <a:p>
            <a:pPr marL="457200" indent="-228600" defTabSz="814388">
              <a:lnSpc>
                <a:spcPts val="2200"/>
              </a:lnSpc>
              <a:spcBef>
                <a:spcPts val="600"/>
              </a:spcBef>
              <a:spcAft>
                <a:spcPts val="200"/>
              </a:spcAft>
              <a:buSzPct val="90000"/>
            </a:pPr>
            <a:r>
              <a:rPr lang="en-US" altLang="en-US" sz="2200" dirty="0" smtClean="0"/>
              <a:t>Conduct elections for the following year and ensure new list of officers is updated in Connect and submitted by January 31.</a:t>
            </a:r>
          </a:p>
          <a:p>
            <a:pPr marL="457200" indent="-228600" defTabSz="814388">
              <a:lnSpc>
                <a:spcPts val="2200"/>
              </a:lnSpc>
              <a:spcBef>
                <a:spcPts val="600"/>
              </a:spcBef>
              <a:spcAft>
                <a:spcPts val="200"/>
              </a:spcAft>
              <a:buSzPct val="90000"/>
            </a:pPr>
            <a:r>
              <a:rPr lang="en-US" altLang="en-US" sz="2200" dirty="0" smtClean="0"/>
              <a:t>Mentor elected officers by setting expectations and offering guidance with issues that arise.</a:t>
            </a:r>
          </a:p>
          <a:p>
            <a:pPr marL="457200" indent="-228600" defTabSz="814388">
              <a:lnSpc>
                <a:spcPts val="2200"/>
              </a:lnSpc>
              <a:spcBef>
                <a:spcPts val="600"/>
              </a:spcBef>
              <a:spcAft>
                <a:spcPts val="200"/>
              </a:spcAft>
              <a:buSzPct val="90000"/>
            </a:pPr>
            <a:r>
              <a:rPr lang="en-US" altLang="en-US" sz="2200" dirty="0" smtClean="0"/>
              <a:t>Vice President(s), Secretary, and Treasurer report to the President. </a:t>
            </a:r>
          </a:p>
        </p:txBody>
      </p:sp>
    </p:spTree>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xmlns:p14="http://schemas.microsoft.com/office/powerpoint/2010/main">
        <p:fade/>
      </p:transition>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685800" y="76200"/>
            <a:ext cx="8229600" cy="762000"/>
          </a:xfrm>
          <a:noFill/>
        </p:spPr>
        <p:txBody>
          <a:bodyPr lIns="41275" tIns="15875" rIns="41275" bIns="15875" anchor="b"/>
          <a:lstStyle/>
          <a:p>
            <a:r>
              <a:rPr lang="en-US" altLang="en-US" sz="3400" smtClean="0"/>
              <a:t>President’s Sample Check List</a:t>
            </a:r>
            <a:r>
              <a:rPr lang="en-US" altLang="en-US" sz="3000" smtClean="0"/>
              <a:t> </a:t>
            </a:r>
          </a:p>
        </p:txBody>
      </p:sp>
      <p:sp>
        <p:nvSpPr>
          <p:cNvPr id="38915" name="TextBox 4"/>
          <p:cNvSpPr txBox="1">
            <a:spLocks noChangeArrowheads="1"/>
          </p:cNvSpPr>
          <p:nvPr/>
        </p:nvSpPr>
        <p:spPr bwMode="auto">
          <a:xfrm>
            <a:off x="542925" y="914400"/>
            <a:ext cx="4181475" cy="5350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fontAlgn="b" hangingPunct="1">
              <a:spcBef>
                <a:spcPct val="0"/>
              </a:spcBef>
              <a:spcAft>
                <a:spcPts val="200"/>
              </a:spcAft>
              <a:buFontTx/>
              <a:buNone/>
            </a:pPr>
            <a:r>
              <a:rPr lang="en-US" altLang="en-US" sz="1600" b="1" dirty="0"/>
              <a:t>January </a:t>
            </a:r>
            <a:r>
              <a:rPr lang="en-US" altLang="en-US" sz="1400" dirty="0"/>
              <a:t>(this year)</a:t>
            </a:r>
            <a:endParaRPr lang="en-US" altLang="en-US" sz="1600" b="1" dirty="0"/>
          </a:p>
          <a:p>
            <a:pPr eaLnBrk="1" fontAlgn="b" hangingPunct="1">
              <a:spcBef>
                <a:spcPct val="0"/>
              </a:spcBef>
              <a:spcAft>
                <a:spcPts val="200"/>
              </a:spcAft>
              <a:buFontTx/>
              <a:buNone/>
            </a:pPr>
            <a:r>
              <a:rPr lang="en-US" altLang="en-US" sz="1600" dirty="0">
                <a:latin typeface="Arial Narrow" pitchFamily="34" charset="0"/>
              </a:rPr>
              <a:t>1/31 Set up Chapter Budget</a:t>
            </a:r>
          </a:p>
          <a:p>
            <a:pPr eaLnBrk="1" fontAlgn="b" hangingPunct="1">
              <a:spcBef>
                <a:spcPct val="0"/>
              </a:spcBef>
              <a:spcAft>
                <a:spcPts val="200"/>
              </a:spcAft>
              <a:buFontTx/>
              <a:buNone/>
            </a:pPr>
            <a:r>
              <a:rPr lang="en-US" altLang="en-US" sz="1600" dirty="0">
                <a:latin typeface="Arial Narrow" pitchFamily="34" charset="0"/>
              </a:rPr>
              <a:t>1/31 Set up proposed meeting dates</a:t>
            </a:r>
          </a:p>
          <a:p>
            <a:pPr eaLnBrk="1" fontAlgn="b" hangingPunct="1">
              <a:spcBef>
                <a:spcPct val="0"/>
              </a:spcBef>
              <a:spcAft>
                <a:spcPts val="200"/>
              </a:spcAft>
              <a:buFontTx/>
              <a:buNone/>
            </a:pPr>
            <a:r>
              <a:rPr lang="en-US" altLang="en-US" sz="1600" dirty="0">
                <a:latin typeface="Arial Narrow" pitchFamily="34" charset="0"/>
              </a:rPr>
              <a:t>1/31 Complete Officer </a:t>
            </a:r>
            <a:r>
              <a:rPr lang="en-US" altLang="en-US" sz="1600" dirty="0" smtClean="0">
                <a:latin typeface="Arial Narrow" pitchFamily="34" charset="0"/>
              </a:rPr>
              <a:t>Training presentation </a:t>
            </a:r>
            <a:r>
              <a:rPr lang="en-US" altLang="en-US" sz="1600" dirty="0">
                <a:latin typeface="Arial Narrow" pitchFamily="34" charset="0"/>
              </a:rPr>
              <a:t>&amp; discussion</a:t>
            </a:r>
          </a:p>
          <a:p>
            <a:pPr eaLnBrk="1" fontAlgn="b" hangingPunct="1">
              <a:spcBef>
                <a:spcPct val="0"/>
              </a:spcBef>
              <a:spcAft>
                <a:spcPts val="200"/>
              </a:spcAft>
              <a:buFontTx/>
              <a:buNone/>
            </a:pPr>
            <a:r>
              <a:rPr lang="en-US" altLang="en-US" sz="1600" dirty="0">
                <a:latin typeface="Arial Narrow" pitchFamily="34" charset="0"/>
              </a:rPr>
              <a:t>1/31 Set up Board Meeting dates</a:t>
            </a:r>
          </a:p>
          <a:p>
            <a:pPr eaLnBrk="1" fontAlgn="b" hangingPunct="1">
              <a:spcBef>
                <a:spcPct val="0"/>
              </a:spcBef>
              <a:spcAft>
                <a:spcPts val="200"/>
              </a:spcAft>
              <a:buFontTx/>
              <a:buNone/>
            </a:pPr>
            <a:r>
              <a:rPr lang="en-US" altLang="en-US" sz="1600" dirty="0">
                <a:latin typeface="Arial Narrow" pitchFamily="34" charset="0"/>
              </a:rPr>
              <a:t>1/31 Meet w/Board  &amp; discuss plans</a:t>
            </a:r>
          </a:p>
          <a:p>
            <a:pPr eaLnBrk="1" fontAlgn="b" hangingPunct="1">
              <a:spcBef>
                <a:spcPct val="0"/>
              </a:spcBef>
              <a:spcAft>
                <a:spcPts val="200"/>
              </a:spcAft>
              <a:buFontTx/>
              <a:buNone/>
            </a:pPr>
            <a:r>
              <a:rPr lang="en-US" altLang="en-US" sz="1600" dirty="0">
                <a:latin typeface="Arial Narrow" pitchFamily="34" charset="0"/>
              </a:rPr>
              <a:t>1/31 Ensure Evidence uploaded for Circle Award</a:t>
            </a:r>
          </a:p>
          <a:p>
            <a:pPr eaLnBrk="1" fontAlgn="b" hangingPunct="1">
              <a:spcBef>
                <a:spcPct val="0"/>
              </a:spcBef>
              <a:spcAft>
                <a:spcPts val="200"/>
              </a:spcAft>
              <a:buFontTx/>
              <a:buNone/>
            </a:pPr>
            <a:r>
              <a:rPr lang="en-US" altLang="en-US" sz="1600" b="1" dirty="0"/>
              <a:t>February</a:t>
            </a:r>
          </a:p>
          <a:p>
            <a:pPr eaLnBrk="1" fontAlgn="b" hangingPunct="1">
              <a:spcBef>
                <a:spcPct val="0"/>
              </a:spcBef>
              <a:spcAft>
                <a:spcPts val="200"/>
              </a:spcAft>
              <a:buFontTx/>
              <a:buNone/>
            </a:pPr>
            <a:r>
              <a:rPr lang="en-US" altLang="en-US" sz="1600" dirty="0">
                <a:latin typeface="Arial Narrow" pitchFamily="34" charset="0"/>
              </a:rPr>
              <a:t>2/28 Send out Treasurer's Report</a:t>
            </a:r>
            <a:endParaRPr lang="en-US" altLang="en-US" sz="1600" b="1" dirty="0"/>
          </a:p>
          <a:p>
            <a:pPr eaLnBrk="1" fontAlgn="b" hangingPunct="1">
              <a:spcBef>
                <a:spcPct val="0"/>
              </a:spcBef>
              <a:spcAft>
                <a:spcPts val="200"/>
              </a:spcAft>
              <a:buFontTx/>
              <a:buNone/>
            </a:pPr>
            <a:r>
              <a:rPr lang="en-US" altLang="en-US" sz="1600" b="1" dirty="0"/>
              <a:t>March</a:t>
            </a:r>
          </a:p>
          <a:p>
            <a:pPr eaLnBrk="1" fontAlgn="b" hangingPunct="1">
              <a:spcBef>
                <a:spcPct val="0"/>
              </a:spcBef>
              <a:spcAft>
                <a:spcPts val="200"/>
              </a:spcAft>
              <a:buFontTx/>
              <a:buNone/>
            </a:pPr>
            <a:r>
              <a:rPr lang="en-US" altLang="en-US" sz="1600" dirty="0">
                <a:latin typeface="Arial Narrow" pitchFamily="34" charset="0"/>
              </a:rPr>
              <a:t>3/15 Complete Chapter Plans including Strategic, </a:t>
            </a:r>
          </a:p>
          <a:p>
            <a:pPr eaLnBrk="1" fontAlgn="b" hangingPunct="1">
              <a:spcBef>
                <a:spcPct val="0"/>
              </a:spcBef>
              <a:spcAft>
                <a:spcPts val="200"/>
              </a:spcAft>
              <a:buFontTx/>
              <a:buNone/>
            </a:pPr>
            <a:r>
              <a:rPr lang="en-US" altLang="en-US" sz="1600" dirty="0">
                <a:latin typeface="Arial Narrow" pitchFamily="34" charset="0"/>
              </a:rPr>
              <a:t>Operations, Communications, Member Recruiting/Retention, Ambassador/Promoter</a:t>
            </a:r>
          </a:p>
          <a:p>
            <a:pPr eaLnBrk="1" fontAlgn="b" hangingPunct="1">
              <a:spcBef>
                <a:spcPct val="0"/>
              </a:spcBef>
              <a:spcAft>
                <a:spcPts val="200"/>
              </a:spcAft>
              <a:buFontTx/>
              <a:buNone/>
            </a:pPr>
            <a:r>
              <a:rPr lang="en-US" altLang="en-US" sz="1600" dirty="0">
                <a:latin typeface="Arial Narrow" pitchFamily="34" charset="0"/>
              </a:rPr>
              <a:t>3/15 Ensure Evidence uploaded for Circle Award</a:t>
            </a:r>
          </a:p>
          <a:p>
            <a:pPr eaLnBrk="1" fontAlgn="b" hangingPunct="1">
              <a:spcBef>
                <a:spcPct val="0"/>
              </a:spcBef>
              <a:buFontTx/>
              <a:buNone/>
            </a:pPr>
            <a:r>
              <a:rPr lang="en-US" altLang="en-US" sz="1600" b="1" dirty="0"/>
              <a:t>July</a:t>
            </a:r>
          </a:p>
          <a:p>
            <a:pPr eaLnBrk="1" fontAlgn="b" hangingPunct="1">
              <a:spcBef>
                <a:spcPct val="0"/>
              </a:spcBef>
              <a:buFontTx/>
              <a:buNone/>
            </a:pPr>
            <a:r>
              <a:rPr lang="en-US" altLang="en-US" sz="1600" dirty="0">
                <a:latin typeface="Arial Narrow" pitchFamily="34" charset="0"/>
              </a:rPr>
              <a:t>7/31 Develop List of Officer Candidates</a:t>
            </a:r>
          </a:p>
          <a:p>
            <a:pPr eaLnBrk="1" fontAlgn="b" hangingPunct="1">
              <a:spcBef>
                <a:spcPct val="0"/>
              </a:spcBef>
              <a:buFontTx/>
              <a:buNone/>
            </a:pPr>
            <a:r>
              <a:rPr lang="en-US" altLang="en-US" sz="1600" dirty="0">
                <a:latin typeface="Arial Narrow" pitchFamily="34" charset="0"/>
              </a:rPr>
              <a:t>7/31 Review all components of Chapter Plans</a:t>
            </a:r>
          </a:p>
          <a:p>
            <a:pPr eaLnBrk="1" fontAlgn="b" hangingPunct="1">
              <a:spcBef>
                <a:spcPct val="0"/>
              </a:spcBef>
              <a:buFontTx/>
              <a:buNone/>
            </a:pPr>
            <a:r>
              <a:rPr lang="en-US" altLang="en-US" sz="1600" dirty="0">
                <a:latin typeface="Arial Narrow" pitchFamily="34" charset="0"/>
              </a:rPr>
              <a:t>7/31 Ensure Evidence uploaded for Circle Awards</a:t>
            </a:r>
          </a:p>
          <a:p>
            <a:pPr eaLnBrk="1" fontAlgn="b" hangingPunct="1">
              <a:spcBef>
                <a:spcPct val="0"/>
              </a:spcBef>
              <a:spcAft>
                <a:spcPts val="200"/>
              </a:spcAft>
              <a:buFontTx/>
              <a:buNone/>
            </a:pPr>
            <a:endParaRPr lang="en-US" altLang="en-US" sz="1600" dirty="0">
              <a:latin typeface="Arial Narrow" pitchFamily="34" charset="0"/>
            </a:endParaRPr>
          </a:p>
        </p:txBody>
      </p:sp>
      <p:sp>
        <p:nvSpPr>
          <p:cNvPr id="38916" name="TextBox 7"/>
          <p:cNvSpPr txBox="1">
            <a:spLocks noChangeArrowheads="1"/>
          </p:cNvSpPr>
          <p:nvPr/>
        </p:nvSpPr>
        <p:spPr bwMode="auto">
          <a:xfrm>
            <a:off x="4724400" y="919163"/>
            <a:ext cx="4267200" cy="4821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fontAlgn="b" hangingPunct="1">
              <a:spcBef>
                <a:spcPct val="0"/>
              </a:spcBef>
              <a:buFontTx/>
              <a:buNone/>
            </a:pPr>
            <a:r>
              <a:rPr lang="en-US" altLang="en-US" sz="1600" b="1" dirty="0"/>
              <a:t>September</a:t>
            </a:r>
          </a:p>
          <a:p>
            <a:pPr eaLnBrk="1" fontAlgn="b" hangingPunct="1">
              <a:spcBef>
                <a:spcPct val="0"/>
              </a:spcBef>
              <a:buFontTx/>
              <a:buNone/>
            </a:pPr>
            <a:r>
              <a:rPr lang="en-US" altLang="en-US" sz="1600" dirty="0">
                <a:latin typeface="Arial Narrow" pitchFamily="34" charset="0"/>
              </a:rPr>
              <a:t>9/30  Publish Officer Candidate Bios</a:t>
            </a:r>
          </a:p>
          <a:p>
            <a:pPr eaLnBrk="1" fontAlgn="b" hangingPunct="1">
              <a:spcBef>
                <a:spcPct val="0"/>
              </a:spcBef>
              <a:buFontTx/>
              <a:buNone/>
            </a:pPr>
            <a:r>
              <a:rPr lang="en-US" altLang="en-US" sz="1600" dirty="0">
                <a:latin typeface="Arial Narrow" pitchFamily="34" charset="0"/>
              </a:rPr>
              <a:t>9/30  Develop Chapter Survey</a:t>
            </a:r>
          </a:p>
          <a:p>
            <a:pPr eaLnBrk="1" fontAlgn="b" hangingPunct="1">
              <a:spcBef>
                <a:spcPct val="0"/>
              </a:spcBef>
              <a:buFontTx/>
              <a:buNone/>
            </a:pPr>
            <a:r>
              <a:rPr lang="en-US" altLang="en-US" sz="1600" b="1" dirty="0"/>
              <a:t>October</a:t>
            </a:r>
          </a:p>
          <a:p>
            <a:pPr eaLnBrk="1" fontAlgn="b" hangingPunct="1">
              <a:spcBef>
                <a:spcPct val="0"/>
              </a:spcBef>
              <a:buFontTx/>
              <a:buNone/>
            </a:pPr>
            <a:r>
              <a:rPr lang="en-US" altLang="en-US" sz="1600" dirty="0">
                <a:latin typeface="Arial Narrow" pitchFamily="34" charset="0"/>
              </a:rPr>
              <a:t>10/31 Hold Elections</a:t>
            </a:r>
          </a:p>
          <a:p>
            <a:pPr eaLnBrk="1" fontAlgn="b" hangingPunct="1">
              <a:spcBef>
                <a:spcPct val="0"/>
              </a:spcBef>
              <a:buFontTx/>
              <a:buNone/>
            </a:pPr>
            <a:r>
              <a:rPr lang="en-US" altLang="en-US" sz="1600" dirty="0">
                <a:latin typeface="Arial Narrow" pitchFamily="34" charset="0"/>
              </a:rPr>
              <a:t>10/31 Transmit Member Survey</a:t>
            </a:r>
          </a:p>
          <a:p>
            <a:pPr eaLnBrk="1" fontAlgn="b" hangingPunct="1">
              <a:spcBef>
                <a:spcPct val="0"/>
              </a:spcBef>
              <a:buFontTx/>
              <a:buNone/>
            </a:pPr>
            <a:r>
              <a:rPr lang="en-US" altLang="en-US" sz="1600" dirty="0">
                <a:latin typeface="Arial Narrow" pitchFamily="34" charset="0"/>
              </a:rPr>
              <a:t>10/31 Ensure Evidence uploaded for Circle Awards</a:t>
            </a:r>
          </a:p>
          <a:p>
            <a:pPr eaLnBrk="1" fontAlgn="b" hangingPunct="1">
              <a:spcBef>
                <a:spcPct val="0"/>
              </a:spcBef>
              <a:buFontTx/>
              <a:buNone/>
            </a:pPr>
            <a:r>
              <a:rPr lang="en-US" altLang="en-US" sz="1600" b="1" dirty="0"/>
              <a:t>November</a:t>
            </a:r>
          </a:p>
          <a:p>
            <a:pPr eaLnBrk="1" fontAlgn="b" hangingPunct="1">
              <a:spcBef>
                <a:spcPct val="0"/>
              </a:spcBef>
              <a:buFontTx/>
              <a:buNone/>
            </a:pPr>
            <a:r>
              <a:rPr lang="en-US" altLang="en-US" sz="1600" dirty="0">
                <a:latin typeface="Arial Narrow" pitchFamily="34" charset="0"/>
              </a:rPr>
              <a:t>11/30 Transmit Election results to INCOSE</a:t>
            </a:r>
          </a:p>
          <a:p>
            <a:pPr eaLnBrk="1" fontAlgn="b" hangingPunct="1">
              <a:spcBef>
                <a:spcPct val="0"/>
              </a:spcBef>
              <a:buFontTx/>
              <a:buNone/>
            </a:pPr>
            <a:r>
              <a:rPr lang="en-US" altLang="en-US" sz="1600" dirty="0">
                <a:latin typeface="Arial Narrow" pitchFamily="34" charset="0"/>
              </a:rPr>
              <a:t>11/30 Analyze Member Survey</a:t>
            </a:r>
          </a:p>
          <a:p>
            <a:pPr eaLnBrk="1" fontAlgn="b" hangingPunct="1">
              <a:spcBef>
                <a:spcPct val="0"/>
              </a:spcBef>
              <a:buFontTx/>
              <a:buNone/>
            </a:pPr>
            <a:r>
              <a:rPr lang="en-US" altLang="en-US" sz="1600" dirty="0">
                <a:latin typeface="Arial Narrow" pitchFamily="34" charset="0"/>
              </a:rPr>
              <a:t>11/30 Publish Member Survey results/analysis to guide next year’s planning</a:t>
            </a:r>
          </a:p>
          <a:p>
            <a:pPr eaLnBrk="1" fontAlgn="b" hangingPunct="1">
              <a:spcBef>
                <a:spcPct val="0"/>
              </a:spcBef>
              <a:buFontTx/>
              <a:buNone/>
            </a:pPr>
            <a:r>
              <a:rPr lang="en-US" altLang="en-US" sz="1600" dirty="0">
                <a:latin typeface="Arial Narrow" pitchFamily="34" charset="0"/>
              </a:rPr>
              <a:t>11/30 Officer </a:t>
            </a:r>
            <a:r>
              <a:rPr lang="en-US" altLang="en-US" sz="1600" dirty="0" smtClean="0">
                <a:latin typeface="Arial Narrow" pitchFamily="34" charset="0"/>
              </a:rPr>
              <a:t>Training presentation </a:t>
            </a:r>
            <a:r>
              <a:rPr lang="en-US" altLang="en-US" sz="1600" dirty="0">
                <a:latin typeface="Arial Narrow" pitchFamily="34" charset="0"/>
              </a:rPr>
              <a:t>&amp; discussion</a:t>
            </a:r>
          </a:p>
          <a:p>
            <a:pPr eaLnBrk="1" fontAlgn="b" hangingPunct="1">
              <a:spcBef>
                <a:spcPct val="0"/>
              </a:spcBef>
              <a:buFontTx/>
              <a:buNone/>
            </a:pPr>
            <a:r>
              <a:rPr lang="en-US" altLang="en-US" sz="1600" b="1" dirty="0"/>
              <a:t>December</a:t>
            </a:r>
          </a:p>
          <a:p>
            <a:pPr eaLnBrk="1" fontAlgn="b" hangingPunct="1">
              <a:spcBef>
                <a:spcPct val="0"/>
              </a:spcBef>
              <a:buFontTx/>
              <a:buNone/>
            </a:pPr>
            <a:r>
              <a:rPr lang="en-US" altLang="en-US" sz="1600" dirty="0">
                <a:latin typeface="Arial Narrow" pitchFamily="34" charset="0"/>
              </a:rPr>
              <a:t>12/15 Recognize Board and Chapter Members</a:t>
            </a:r>
          </a:p>
          <a:p>
            <a:pPr eaLnBrk="1" fontAlgn="b" hangingPunct="1">
              <a:spcBef>
                <a:spcPct val="0"/>
              </a:spcBef>
              <a:buFontTx/>
              <a:buNone/>
            </a:pPr>
            <a:r>
              <a:rPr lang="en-US" altLang="en-US" sz="1600" dirty="0">
                <a:latin typeface="Arial Narrow" pitchFamily="34" charset="0"/>
              </a:rPr>
              <a:t>12/15 Ensure Evidence uploaded for Circle </a:t>
            </a:r>
            <a:r>
              <a:rPr lang="en-US" altLang="en-US" sz="1600" dirty="0"/>
              <a:t>Awards</a:t>
            </a:r>
          </a:p>
          <a:p>
            <a:pPr eaLnBrk="1" fontAlgn="b" hangingPunct="1">
              <a:spcBef>
                <a:spcPct val="0"/>
              </a:spcBef>
              <a:spcAft>
                <a:spcPts val="200"/>
              </a:spcAft>
              <a:buFontTx/>
              <a:buNone/>
            </a:pPr>
            <a:r>
              <a:rPr lang="en-US" altLang="en-US" sz="1600" b="1" dirty="0"/>
              <a:t>January </a:t>
            </a:r>
            <a:r>
              <a:rPr lang="en-US" altLang="en-US" sz="1400" dirty="0"/>
              <a:t>(next year)</a:t>
            </a:r>
            <a:endParaRPr lang="en-US" altLang="en-US" sz="1600" b="1" dirty="0"/>
          </a:p>
          <a:p>
            <a:pPr eaLnBrk="1" fontAlgn="b" hangingPunct="1">
              <a:spcBef>
                <a:spcPct val="0"/>
              </a:spcBef>
              <a:spcAft>
                <a:spcPts val="200"/>
              </a:spcAft>
              <a:buFontTx/>
              <a:buNone/>
            </a:pPr>
            <a:r>
              <a:rPr lang="en-US" altLang="en-US" sz="1600" dirty="0">
                <a:latin typeface="Arial Narrow" pitchFamily="34" charset="0"/>
              </a:rPr>
              <a:t>1/4 Ensure All Evidence uploaded for Circle Awards</a:t>
            </a:r>
          </a:p>
          <a:p>
            <a:pPr eaLnBrk="1" fontAlgn="b" hangingPunct="1">
              <a:spcBef>
                <a:spcPct val="0"/>
              </a:spcBef>
              <a:spcAft>
                <a:spcPts val="200"/>
              </a:spcAft>
              <a:buFontTx/>
              <a:buNone/>
            </a:pPr>
            <a:r>
              <a:rPr lang="en-US" altLang="en-US" sz="1600" dirty="0">
                <a:latin typeface="Arial Narrow" pitchFamily="34" charset="0"/>
              </a:rPr>
              <a:t>1/4 Certify and Send in Circle Awards Spreadsheet</a:t>
            </a:r>
          </a:p>
        </p:txBody>
      </p:sp>
    </p:spTree>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xmlns:p14="http://schemas.microsoft.com/office/powerpoint/2010/main">
        <p:fade/>
      </p:transition>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533400" y="76200"/>
            <a:ext cx="8610600" cy="762000"/>
          </a:xfrm>
          <a:noFill/>
        </p:spPr>
        <p:txBody>
          <a:bodyPr lIns="41275" tIns="15875" rIns="41275" bIns="15875" anchor="b"/>
          <a:lstStyle/>
          <a:p>
            <a:r>
              <a:rPr lang="en-US" altLang="en-US" sz="3400" smtClean="0">
                <a:solidFill>
                  <a:schemeClr val="tx1"/>
                </a:solidFill>
              </a:rPr>
              <a:t>Past President Suggested Tasks</a:t>
            </a:r>
          </a:p>
        </p:txBody>
      </p:sp>
      <p:sp>
        <p:nvSpPr>
          <p:cNvPr id="39939" name="Rectangle 3"/>
          <p:cNvSpPr>
            <a:spLocks noGrp="1" noChangeArrowheads="1"/>
          </p:cNvSpPr>
          <p:nvPr>
            <p:ph type="body" idx="1"/>
          </p:nvPr>
        </p:nvSpPr>
        <p:spPr>
          <a:xfrm>
            <a:off x="533400" y="1295400"/>
            <a:ext cx="8135938" cy="4573588"/>
          </a:xfrm>
          <a:noFill/>
        </p:spPr>
        <p:txBody>
          <a:bodyPr lIns="82550" tIns="41275" rIns="82550" bIns="41275"/>
          <a:lstStyle/>
          <a:p>
            <a:pPr marL="457200" indent="-228600" defTabSz="814388">
              <a:lnSpc>
                <a:spcPts val="2200"/>
              </a:lnSpc>
              <a:spcAft>
                <a:spcPts val="600"/>
              </a:spcAft>
              <a:buSzPct val="90000"/>
            </a:pPr>
            <a:r>
              <a:rPr lang="en-US" altLang="en-US" sz="2400" smtClean="0"/>
              <a:t>Chair a chapter awards committee for Board/Member recognition</a:t>
            </a:r>
          </a:p>
          <a:p>
            <a:pPr marL="457200" indent="-228600" defTabSz="814388">
              <a:lnSpc>
                <a:spcPts val="2200"/>
              </a:lnSpc>
              <a:spcAft>
                <a:spcPts val="600"/>
              </a:spcAft>
              <a:buSzPct val="90000"/>
            </a:pPr>
            <a:r>
              <a:rPr lang="en-US" altLang="en-US" sz="2400" smtClean="0"/>
              <a:t>Assist President in leadership succession planning</a:t>
            </a:r>
          </a:p>
          <a:p>
            <a:pPr marL="457200" indent="-228600" defTabSz="814388">
              <a:lnSpc>
                <a:spcPts val="2200"/>
              </a:lnSpc>
              <a:spcAft>
                <a:spcPts val="600"/>
              </a:spcAft>
              <a:buSzPct val="90000"/>
            </a:pPr>
            <a:r>
              <a:rPr lang="en-US" altLang="en-US" sz="2400" smtClean="0"/>
              <a:t>NOT recommended to oversee the chapter’s Circle Awards – this should be done by the President Elect in preparation for role as President </a:t>
            </a:r>
          </a:p>
          <a:p>
            <a:pPr marL="457200" indent="-228600" defTabSz="814388">
              <a:lnSpc>
                <a:spcPts val="2200"/>
              </a:lnSpc>
              <a:spcAft>
                <a:spcPts val="600"/>
              </a:spcAft>
              <a:buSzPct val="90000"/>
            </a:pPr>
            <a:r>
              <a:rPr lang="en-US" altLang="en-US" sz="2400" smtClean="0"/>
              <a:t>Volunteer to be considered as a reviewer for the Circle Awards Committee</a:t>
            </a:r>
          </a:p>
          <a:p>
            <a:pPr marL="457200" indent="-228600" defTabSz="814388">
              <a:lnSpc>
                <a:spcPts val="2200"/>
              </a:lnSpc>
              <a:spcAft>
                <a:spcPts val="600"/>
              </a:spcAft>
              <a:buSzPct val="90000"/>
            </a:pPr>
            <a:r>
              <a:rPr lang="en-US" altLang="en-US" sz="2400" smtClean="0"/>
              <a:t>Volunteer to assist with the Keys to Effective Chapters Committee</a:t>
            </a:r>
          </a:p>
          <a:p>
            <a:pPr marL="457200" indent="-228600" defTabSz="814388">
              <a:lnSpc>
                <a:spcPts val="2200"/>
              </a:lnSpc>
              <a:spcAft>
                <a:spcPts val="600"/>
              </a:spcAft>
              <a:buSzPct val="90000"/>
            </a:pPr>
            <a:endParaRPr lang="en-US" altLang="en-US" sz="2400" smtClean="0"/>
          </a:p>
          <a:p>
            <a:pPr marL="457200" indent="-228600" defTabSz="814388">
              <a:lnSpc>
                <a:spcPts val="2200"/>
              </a:lnSpc>
              <a:spcAft>
                <a:spcPts val="600"/>
              </a:spcAft>
              <a:buSzPct val="90000"/>
            </a:pPr>
            <a:endParaRPr lang="en-US" altLang="en-US" sz="2400" smtClean="0"/>
          </a:p>
          <a:p>
            <a:pPr marL="457200" indent="-228600" defTabSz="814388">
              <a:lnSpc>
                <a:spcPts val="2200"/>
              </a:lnSpc>
              <a:spcAft>
                <a:spcPts val="200"/>
              </a:spcAft>
              <a:buSzPct val="90000"/>
            </a:pPr>
            <a:endParaRPr lang="en-US" altLang="en-US" sz="2400" smtClean="0"/>
          </a:p>
        </p:txBody>
      </p:sp>
    </p:spTree>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xmlns:p14="http://schemas.microsoft.com/office/powerpoint/2010/main">
        <p:fade/>
      </p:transition>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533400" y="76200"/>
            <a:ext cx="8610600" cy="914400"/>
          </a:xfrm>
          <a:noFill/>
        </p:spPr>
        <p:txBody>
          <a:bodyPr lIns="41275" tIns="15875" rIns="41275" bIns="15875" anchor="b"/>
          <a:lstStyle/>
          <a:p>
            <a:r>
              <a:rPr lang="en-US" altLang="en-US" sz="3400" smtClean="0"/>
              <a:t>Typical Responsibilities – President-Elect </a:t>
            </a:r>
          </a:p>
        </p:txBody>
      </p:sp>
      <p:sp>
        <p:nvSpPr>
          <p:cNvPr id="40963" name="Rectangle 3"/>
          <p:cNvSpPr>
            <a:spLocks noGrp="1" noChangeArrowheads="1"/>
          </p:cNvSpPr>
          <p:nvPr>
            <p:ph type="body" idx="1"/>
          </p:nvPr>
        </p:nvSpPr>
        <p:spPr>
          <a:xfrm>
            <a:off x="533400" y="1295400"/>
            <a:ext cx="8534400" cy="4573588"/>
          </a:xfrm>
          <a:noFill/>
        </p:spPr>
        <p:txBody>
          <a:bodyPr lIns="82550" tIns="41275" rIns="82550" bIns="41275"/>
          <a:lstStyle/>
          <a:p>
            <a:pPr marL="457200" indent="-228600" defTabSz="814388">
              <a:lnSpc>
                <a:spcPts val="2200"/>
              </a:lnSpc>
              <a:spcAft>
                <a:spcPts val="600"/>
              </a:spcAft>
              <a:buSzPct val="90000"/>
            </a:pPr>
            <a:r>
              <a:rPr lang="en-US" altLang="en-US" sz="2300" smtClean="0"/>
              <a:t>Stand in when the President is not present</a:t>
            </a:r>
          </a:p>
          <a:p>
            <a:pPr marL="457200" indent="-228600" defTabSz="814388">
              <a:lnSpc>
                <a:spcPts val="2200"/>
              </a:lnSpc>
              <a:spcAft>
                <a:spcPts val="600"/>
              </a:spcAft>
              <a:buSzPct val="90000"/>
            </a:pPr>
            <a:r>
              <a:rPr lang="en-US" altLang="en-US" sz="2300" b="1" smtClean="0"/>
              <a:t>Oversee the Chapter Circle Award on-going evaluation, data collection and submittal</a:t>
            </a:r>
          </a:p>
          <a:p>
            <a:pPr marL="857250" lvl="1" indent="-228600" defTabSz="814388">
              <a:lnSpc>
                <a:spcPts val="2200"/>
              </a:lnSpc>
              <a:spcAft>
                <a:spcPts val="600"/>
              </a:spcAft>
              <a:buSzPct val="90000"/>
            </a:pPr>
            <a:r>
              <a:rPr lang="en-US" altLang="en-US" sz="2000" b="1" smtClean="0"/>
              <a:t>Upload Circle Award evidence throughout the year to the Circle Award website (e.g. plans, newsletters, Board meeting minutes, activity announcements, etc.)</a:t>
            </a:r>
          </a:p>
          <a:p>
            <a:pPr marL="857250" lvl="1" indent="-228600" defTabSz="814388">
              <a:lnSpc>
                <a:spcPts val="2200"/>
              </a:lnSpc>
              <a:spcAft>
                <a:spcPts val="600"/>
              </a:spcAft>
              <a:buSzPct val="90000"/>
            </a:pPr>
            <a:r>
              <a:rPr lang="en-US" altLang="en-US" sz="2000" b="1" smtClean="0"/>
              <a:t>Use to evaluate chapter’s progress in serving members, supporting INCOSE goals and promoting System Engineering </a:t>
            </a:r>
          </a:p>
          <a:p>
            <a:pPr marL="457200" indent="-228600" defTabSz="814388">
              <a:lnSpc>
                <a:spcPts val="2200"/>
              </a:lnSpc>
              <a:spcAft>
                <a:spcPts val="600"/>
              </a:spcAft>
              <a:buSzPct val="90000"/>
            </a:pPr>
            <a:r>
              <a:rPr lang="en-US" altLang="en-US" sz="2300" smtClean="0"/>
              <a:t>In smaller chapters may take on other responsibilities such as programs or membership.</a:t>
            </a:r>
          </a:p>
          <a:p>
            <a:pPr marL="457200" indent="-228600" defTabSz="814388">
              <a:lnSpc>
                <a:spcPts val="2200"/>
              </a:lnSpc>
              <a:spcAft>
                <a:spcPts val="600"/>
              </a:spcAft>
              <a:buSzPct val="90000"/>
            </a:pPr>
            <a:r>
              <a:rPr lang="en-US" altLang="en-US" sz="2300" smtClean="0"/>
              <a:t>Identify, encourage, and mentor prospective chapter leaders</a:t>
            </a:r>
          </a:p>
          <a:p>
            <a:pPr marL="457200" indent="-228600" defTabSz="814388">
              <a:lnSpc>
                <a:spcPts val="2200"/>
              </a:lnSpc>
              <a:spcAft>
                <a:spcPts val="600"/>
              </a:spcAft>
              <a:buSzPct val="90000"/>
            </a:pPr>
            <a:r>
              <a:rPr lang="en-US" altLang="en-US" sz="2300" smtClean="0"/>
              <a:t>Help mentor members of the leadership team by setting expectations and offering guidance with issues that arise </a:t>
            </a:r>
          </a:p>
          <a:p>
            <a:pPr marL="457200" indent="-228600" defTabSz="814388">
              <a:lnSpc>
                <a:spcPts val="2200"/>
              </a:lnSpc>
              <a:spcAft>
                <a:spcPts val="200"/>
              </a:spcAft>
              <a:buSzPct val="90000"/>
            </a:pPr>
            <a:endParaRPr lang="en-US" altLang="en-US" sz="2400" smtClean="0"/>
          </a:p>
        </p:txBody>
      </p:sp>
    </p:spTree>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xmlns:p14="http://schemas.microsoft.com/office/powerpoint/2010/main">
        <p:fade/>
      </p:transition>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LongProperties xmlns="http://schemas.microsoft.com/office/2006/metadata/long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a5d583fd-7d58-4cab-b156-487bc8ec2459">
      <Value>45</Value>
    </TaxCatchAll>
    <Document_x0020_Type xmlns="039b5878-27a2-492f-a5ce-511391114661" xsi:nil="true"/>
    <lcf76f155ced4ddcb4097134ff3c332f xmlns="039b5878-27a2-492f-a5ce-511391114661">
      <Terms xmlns="http://schemas.microsoft.com/office/infopath/2007/PartnerControls"/>
    </lcf76f155ced4ddcb4097134ff3c332f>
    <Publication_x0020_Date xmlns="039b5878-27a2-492f-a5ce-511391114661" xsi:nil="true"/>
    <Term xmlns="039b5878-27a2-492f-a5ce-511391114661" xsi:nil="true"/>
    <Short_x0020_Description xmlns="039b5878-27a2-492f-a5ce-511391114661" xsi:nil="true"/>
    <Author_x0028_s_x0029_ xmlns="039b5878-27a2-492f-a5ce-511391114661" xsi:nil="true"/>
    <Descriptive_x0020_Title xmlns="039b5878-27a2-492f-a5ce-511391114661" xsi:nil="true"/>
  </documentManagement>
</p:properties>
</file>

<file path=customXml/item4.xml><?xml version="1.0" encoding="utf-8"?>
<ct:contentTypeSchema xmlns:ct="http://schemas.microsoft.com/office/2006/metadata/contentType" xmlns:ma="http://schemas.microsoft.com/office/2006/metadata/properties/metaAttributes" ct:_="" ma:_="" ma:contentTypeName="Document" ma:contentTypeID="0x01010017FE2C79C1FA8A4FABB2436FD22CCFD6" ma:contentTypeVersion="17" ma:contentTypeDescription="Create a new document." ma:contentTypeScope="" ma:versionID="2cefdba5221952b65d2fecb074901929">
  <xsd:schema xmlns:xsd="http://www.w3.org/2001/XMLSchema" xmlns:xs="http://www.w3.org/2001/XMLSchema" xmlns:p="http://schemas.microsoft.com/office/2006/metadata/properties" xmlns:ns2="039b5878-27a2-492f-a5ce-511391114661" xmlns:ns3="a5d583fd-7d58-4cab-b156-487bc8ec2459" targetNamespace="http://schemas.microsoft.com/office/2006/metadata/properties" ma:root="true" ma:fieldsID="97bf04cd5aa9b1f759796b56df68c8fc" ns2:_="" ns3:_="">
    <xsd:import namespace="039b5878-27a2-492f-a5ce-511391114661"/>
    <xsd:import namespace="a5d583fd-7d58-4cab-b156-487bc8ec2459"/>
    <xsd:element name="properties">
      <xsd:complexType>
        <xsd:sequence>
          <xsd:element name="documentManagement">
            <xsd:complexType>
              <xsd:all>
                <xsd:element ref="ns2:MediaServiceMetadata" minOccurs="0"/>
                <xsd:element ref="ns2:MediaServiceFastMetadata" minOccurs="0"/>
                <xsd:element ref="ns2:MediaLengthInSeconds" minOccurs="0"/>
                <xsd:element ref="ns2:MediaServiceDateTaken"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Location" minOccurs="0"/>
                <xsd:element ref="ns2:Document_x0020_Type" minOccurs="0"/>
                <xsd:element ref="ns2:Descriptive_x0020_Title" minOccurs="0"/>
                <xsd:element ref="ns2:Short_x0020_Description" minOccurs="0"/>
                <xsd:element ref="ns2:Author_x0028_s_x0029_" minOccurs="0"/>
                <xsd:element ref="ns2:Publication_x0020_Date" minOccurs="0"/>
                <xsd:element ref="ns2:Term"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39b5878-27a2-492f-a5ce-51139111466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MediaLengthInSeconds" ma:hidden="true" ma:internalName="MediaLengthInSeconds" ma:readOnly="true">
      <xsd:simpleType>
        <xsd:restriction base="dms:Unknown"/>
      </xsd:simpleType>
    </xsd:element>
    <xsd:element name="MediaServiceDateTaken" ma:index="11" nillable="true" ma:displayName="MediaServiceDateTaken" ma:hidden="true" ma:internalName="MediaServiceDateTaken"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a05bfa5e-0804-4ef2-ba09-c663ae3aebb6"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element name="Document_x0020_Type" ma:index="19" nillable="true" ma:displayName="Document Type" ma:internalName="Document_x0020_Type">
      <xsd:simpleType>
        <xsd:restriction base="dms:Text">
          <xsd:maxLength value="255"/>
        </xsd:restriction>
      </xsd:simpleType>
    </xsd:element>
    <xsd:element name="Descriptive_x0020_Title" ma:index="20" nillable="true" ma:displayName="Descriptive Title" ma:internalName="Descriptive_x0020_Title">
      <xsd:simpleType>
        <xsd:restriction base="dms:Text">
          <xsd:maxLength value="255"/>
        </xsd:restriction>
      </xsd:simpleType>
    </xsd:element>
    <xsd:element name="Short_x0020_Description" ma:index="21" nillable="true" ma:displayName="Short Description" ma:internalName="Short_x0020_Description">
      <xsd:simpleType>
        <xsd:restriction base="dms:Text">
          <xsd:maxLength value="255"/>
        </xsd:restriction>
      </xsd:simpleType>
    </xsd:element>
    <xsd:element name="Author_x0028_s_x0029_" ma:index="22" nillable="true" ma:displayName="Author(s)" ma:internalName="Author_x0028_s_x0029_">
      <xsd:simpleType>
        <xsd:restriction base="dms:Text">
          <xsd:maxLength value="255"/>
        </xsd:restriction>
      </xsd:simpleType>
    </xsd:element>
    <xsd:element name="Publication_x0020_Date" ma:index="23" nillable="true" ma:displayName="Publication Date" ma:internalName="Publication_x0020_Date">
      <xsd:simpleType>
        <xsd:restriction base="dms:Text">
          <xsd:maxLength value="255"/>
        </xsd:restriction>
      </xsd:simpleType>
    </xsd:element>
    <xsd:element name="Term" ma:index="24" nillable="true" ma:displayName="Term" ma:internalName="Term">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5d583fd-7d58-4cab-b156-487bc8ec2459"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2b484b53-ce30-4f54-8882-0dc6d41d614c}" ma:internalName="TaxCatchAll" ma:showField="CatchAllData" ma:web="a5d583fd-7d58-4cab-b156-487bc8ec245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B0F3594-5016-4C8B-BD67-7FF8B3FF4C25}"/>
</file>

<file path=customXml/itemProps2.xml><?xml version="1.0" encoding="utf-8"?>
<ds:datastoreItem xmlns:ds="http://schemas.openxmlformats.org/officeDocument/2006/customXml" ds:itemID="{73EA893D-8137-4974-B3DE-47C8327A1D45}"/>
</file>

<file path=customXml/itemProps3.xml><?xml version="1.0" encoding="utf-8"?>
<ds:datastoreItem xmlns:ds="http://schemas.openxmlformats.org/officeDocument/2006/customXml" ds:itemID="{9468069E-F4DF-4BAE-83BD-87D58AF3A536}"/>
</file>

<file path=customXml/itemProps4.xml><?xml version="1.0" encoding="utf-8"?>
<ds:datastoreItem xmlns:ds="http://schemas.openxmlformats.org/officeDocument/2006/customXml" ds:itemID="{5359C915-6852-457A-A457-C272C7601625}"/>
</file>

<file path=docProps/app.xml><?xml version="1.0" encoding="utf-8"?>
<Properties xmlns="http://schemas.openxmlformats.org/officeDocument/2006/extended-properties" xmlns:vt="http://schemas.openxmlformats.org/officeDocument/2006/docPropsVTypes">
  <Template/>
  <TotalTime>59016</TotalTime>
  <Words>1130</Words>
  <Application>Microsoft Macintosh PowerPoint</Application>
  <PresentationFormat>On-screen Show (4:3)</PresentationFormat>
  <Paragraphs>130</Paragraphs>
  <Slides>11</Slides>
  <Notes>10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Default Design</vt:lpstr>
      <vt:lpstr>Chapter Officer Roles &amp; Responsibilities </vt:lpstr>
      <vt:lpstr>Chapter Officers/Leadership  Team</vt:lpstr>
      <vt:lpstr>Chapter Officers/Leadership  Team</vt:lpstr>
      <vt:lpstr>Planning Responsibilities - President </vt:lpstr>
      <vt:lpstr>Planning Responsibilities (2) - President </vt:lpstr>
      <vt:lpstr>Other Typical Responsibilities - President </vt:lpstr>
      <vt:lpstr>President’s Sample Check List </vt:lpstr>
      <vt:lpstr>Past President Suggested Tasks</vt:lpstr>
      <vt:lpstr>Typical Responsibilities – President-Elect </vt:lpstr>
      <vt:lpstr>Typical Responsibilities – Vice President </vt:lpstr>
      <vt:lpstr>Typical Responsibilities – Secretary/Treasurer</vt:lpstr>
    </vt:vector>
  </TitlesOfParts>
  <Company>INCOSE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Officer Orientation</dc:title>
  <dc:subject>Chapter Officer Orientation</dc:subject>
  <dc:creator>Don Boyer</dc:creator>
  <cp:keywords>chapter, orientation, training, officers</cp:keywords>
  <cp:lastModifiedBy>Don Boyer</cp:lastModifiedBy>
  <cp:revision>293</cp:revision>
  <cp:lastPrinted>1601-01-01T00:00:00Z</cp:lastPrinted>
  <dcterms:created xsi:type="dcterms:W3CDTF">1601-01-01T00:00:00Z</dcterms:created>
  <dcterms:modified xsi:type="dcterms:W3CDTF">2014-06-30T21:04:52Z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y fmtid="{D5CDD505-2E9C-101B-9397-08002B2CF9AE}" pid="3" name="ContentType">
    <vt:lpwstr>Document</vt:lpwstr>
  </property>
  <property fmtid="{D5CDD505-2E9C-101B-9397-08002B2CF9AE}" pid="4" name="ContentTypeId">
    <vt:lpwstr>0x01010017FE2C79C1FA8A4FABB2436FD22CCFD6</vt:lpwstr>
  </property>
  <property fmtid="{D5CDD505-2E9C-101B-9397-08002B2CF9AE}" pid="5" name="incoseWorkingGroup">
    <vt:lpwstr/>
  </property>
  <property fmtid="{D5CDD505-2E9C-101B-9397-08002B2CF9AE}" pid="6" name="incoseOrganizations">
    <vt:lpwstr/>
  </property>
  <property fmtid="{D5CDD505-2E9C-101B-9397-08002B2CF9AE}" pid="7" name="INCOSEProductValue">
    <vt:lpwstr>45;#Local|254e409e-99ce-4994-8e1c-1a49057a5299</vt:lpwstr>
  </property>
  <property fmtid="{D5CDD505-2E9C-101B-9397-08002B2CF9AE}" pid="8" name="incoseChapters">
    <vt:lpwstr/>
  </property>
</Properties>
</file>