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7077075" cy="93694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E6E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869" y="811"/>
      </p:cViewPr>
      <p:guideLst>
        <p:guide orient="horz" pos="35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AB3AE-EE2D-415D-AE81-221799B0F0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06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F2142-7271-4380-8E5B-97A2E7369D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33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06DBB-7DF3-4918-8661-0BA6454CDE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224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5C313-BB9B-4E46-9946-920F52F920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79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5A4A6-24FF-40F1-A218-5669FEDE2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89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118E2-34D5-4A1A-9A78-4D20F2A3F4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17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09799-BEA8-4919-B254-4B378D90FF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12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CA790-0B69-46F7-97A6-D0EAB0B0B8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083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30C65-62B0-43E4-AF9D-F1B7068F90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3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24200-27BD-46E5-9264-D690C7B39C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688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C0A4C-3285-4AC2-B3DD-96DA98013B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0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1812AF-282A-44F9-BF05-5EA964EE3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712119" y="3929857"/>
            <a:ext cx="801687" cy="272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Freeform 10"/>
          <p:cNvSpPr/>
          <p:nvPr/>
        </p:nvSpPr>
        <p:spPr>
          <a:xfrm rot="16200000">
            <a:off x="3979069" y="-2920206"/>
            <a:ext cx="1166812" cy="8064500"/>
          </a:xfrm>
          <a:custGeom>
            <a:avLst/>
            <a:gdLst>
              <a:gd name="connsiteX0" fmla="*/ 0 w 6455664"/>
              <a:gd name="connsiteY0" fmla="*/ 877824 h 7845552"/>
              <a:gd name="connsiteX1" fmla="*/ 54864 w 6455664"/>
              <a:gd name="connsiteY1" fmla="*/ 7845552 h 7845552"/>
              <a:gd name="connsiteX2" fmla="*/ 6455664 w 6455664"/>
              <a:gd name="connsiteY2" fmla="*/ 7845552 h 7845552"/>
              <a:gd name="connsiteX3" fmla="*/ 6455664 w 6455664"/>
              <a:gd name="connsiteY3" fmla="*/ 0 h 7845552"/>
              <a:gd name="connsiteX0" fmla="*/ 0 w 6455664"/>
              <a:gd name="connsiteY0" fmla="*/ 0 h 7988980"/>
              <a:gd name="connsiteX1" fmla="*/ 54864 w 6455664"/>
              <a:gd name="connsiteY1" fmla="*/ 7988980 h 7988980"/>
              <a:gd name="connsiteX2" fmla="*/ 6455664 w 6455664"/>
              <a:gd name="connsiteY2" fmla="*/ 7988980 h 7988980"/>
              <a:gd name="connsiteX3" fmla="*/ 6455664 w 6455664"/>
              <a:gd name="connsiteY3" fmla="*/ 143428 h 7988980"/>
              <a:gd name="connsiteX0" fmla="*/ 0 w 6455664"/>
              <a:gd name="connsiteY0" fmla="*/ 16143 h 8005123"/>
              <a:gd name="connsiteX1" fmla="*/ 54864 w 6455664"/>
              <a:gd name="connsiteY1" fmla="*/ 8005123 h 8005123"/>
              <a:gd name="connsiteX2" fmla="*/ 6455664 w 6455664"/>
              <a:gd name="connsiteY2" fmla="*/ 8005123 h 8005123"/>
              <a:gd name="connsiteX3" fmla="*/ 6326551 w 6455664"/>
              <a:gd name="connsiteY3" fmla="*/ 0 h 800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55664" h="8005123">
                <a:moveTo>
                  <a:pt x="0" y="16143"/>
                </a:moveTo>
                <a:lnTo>
                  <a:pt x="54864" y="8005123"/>
                </a:lnTo>
                <a:lnTo>
                  <a:pt x="6455664" y="8005123"/>
                </a:lnTo>
                <a:lnTo>
                  <a:pt x="6326551" y="0"/>
                </a:lnTo>
              </a:path>
            </a:pathLst>
          </a:custGeom>
          <a:solidFill>
            <a:srgbClr val="E6ED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2052" name="Picture 11" descr="2011_Website_header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1"/>
          <a:stretch>
            <a:fillRect/>
          </a:stretch>
        </p:blipFill>
        <p:spPr bwMode="auto">
          <a:xfrm>
            <a:off x="2200275" y="238125"/>
            <a:ext cx="6618288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2" descr="2011_Website_header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333"/>
          <a:stretch>
            <a:fillRect/>
          </a:stretch>
        </p:blipFill>
        <p:spPr bwMode="auto">
          <a:xfrm>
            <a:off x="684213" y="387350"/>
            <a:ext cx="1477962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5"/>
          <p:cNvSpPr>
            <a:spLocks noChangeArrowheads="1"/>
          </p:cNvSpPr>
          <p:nvPr/>
        </p:nvSpPr>
        <p:spPr bwMode="auto">
          <a:xfrm>
            <a:off x="680585" y="1371600"/>
            <a:ext cx="7772400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 dirty="0">
              <a:latin typeface="Arial" charset="0"/>
              <a:ea typeface="+mn-ea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latin typeface="Rockwell" pitchFamily="18" charset="0"/>
                <a:ea typeface="Batang" pitchFamily="18" charset="-127"/>
              </a:rPr>
              <a:t>Certificate of APPRECIATION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Rockwell" pitchFamily="18" charset="0"/>
              <a:ea typeface="Batang" pitchFamily="18" charset="-127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2800" i="1" dirty="0">
                <a:latin typeface="Arno Pro Caption" pitchFamily="18" charset="0"/>
                <a:ea typeface="Batang" pitchFamily="18" charset="-127"/>
              </a:rPr>
              <a:t>Presented </a:t>
            </a:r>
            <a:r>
              <a:rPr lang="en-US" sz="2800" i="1" dirty="0" smtClean="0">
                <a:latin typeface="Arno Pro Caption" pitchFamily="18" charset="0"/>
                <a:ea typeface="Batang" pitchFamily="18" charset="-127"/>
              </a:rPr>
              <a:t>to</a:t>
            </a:r>
            <a:endParaRPr lang="en-US" sz="2400" dirty="0">
              <a:latin typeface="Arno Pro Caption" pitchFamily="18" charset="0"/>
              <a:ea typeface="Batang" pitchFamily="18" charset="-127"/>
            </a:endParaRP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4800" b="1" dirty="0" smtClean="0">
                <a:latin typeface="Old English Text MT" pitchFamily="66" charset="0"/>
                <a:ea typeface="+mn-ea"/>
              </a:rPr>
              <a:t> </a:t>
            </a:r>
            <a:endParaRPr lang="en-US" sz="4800" b="1" dirty="0">
              <a:latin typeface="Old English Text MT" pitchFamily="66" charset="0"/>
              <a:ea typeface="+mn-ea"/>
            </a:endParaRPr>
          </a:p>
        </p:txBody>
      </p:sp>
      <p:sp>
        <p:nvSpPr>
          <p:cNvPr id="2056" name="Rectangle 16"/>
          <p:cNvSpPr>
            <a:spLocks noChangeArrowheads="1"/>
          </p:cNvSpPr>
          <p:nvPr/>
        </p:nvSpPr>
        <p:spPr bwMode="auto">
          <a:xfrm>
            <a:off x="601979" y="3764280"/>
            <a:ext cx="7992745" cy="1379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301875" indent="-2301875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altLang="en-US" i="1" dirty="0" smtClean="0">
                <a:latin typeface="Arno Pro Caption" pitchFamily="18" charset="0"/>
              </a:rPr>
              <a:t>With gratitude for your service to INCOSE and the Chesapeake Chapter</a:t>
            </a:r>
            <a:endParaRPr lang="en-US" altLang="en-US" i="1" dirty="0" smtClean="0">
              <a:latin typeface="Arno Pro Caption" pitchFamily="18" charset="0"/>
            </a:endParaRP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altLang="en-US" i="1" smtClean="0">
                <a:latin typeface="Arno Pro Caption" pitchFamily="18" charset="0"/>
              </a:rPr>
              <a:t>=December </a:t>
            </a:r>
            <a:r>
              <a:rPr lang="en-US" altLang="en-US" i="1" dirty="0" smtClean="0">
                <a:latin typeface="Arno Pro Caption" pitchFamily="18" charset="0"/>
              </a:rPr>
              <a:t>7, </a:t>
            </a:r>
            <a:r>
              <a:rPr lang="en-US" altLang="en-US" i="1" dirty="0" smtClean="0">
                <a:latin typeface="Arno Pro Caption" pitchFamily="18" charset="0"/>
              </a:rPr>
              <a:t>2016</a:t>
            </a:r>
          </a:p>
          <a:p>
            <a:pPr eaLnBrk="1" hangingPunct="1">
              <a:defRPr/>
            </a:pPr>
            <a:endParaRPr lang="en-US" altLang="en-US" sz="2000" dirty="0" smtClean="0">
              <a:latin typeface="Rockwell" charset="0"/>
            </a:endParaRPr>
          </a:p>
          <a:p>
            <a:pPr eaLnBrk="1" hangingPunct="1">
              <a:defRPr/>
            </a:pPr>
            <a:endParaRPr lang="en-US" altLang="en-US" sz="2000" dirty="0" smtClean="0">
              <a:latin typeface="Rockwell" charset="0"/>
            </a:endParaRPr>
          </a:p>
          <a:p>
            <a:pPr eaLnBrk="1" hangingPunct="1">
              <a:defRPr/>
            </a:pPr>
            <a:endParaRPr lang="en-US" altLang="en-US" sz="2000" dirty="0" smtClean="0">
              <a:latin typeface="Rockwell" charset="0"/>
            </a:endParaRPr>
          </a:p>
          <a:p>
            <a:pPr eaLnBrk="1" hangingPunct="1">
              <a:defRPr/>
            </a:pPr>
            <a:endParaRPr lang="en-US" altLang="en-US" sz="2000" dirty="0" smtClean="0">
              <a:latin typeface="Rockwell" charset="0"/>
            </a:endParaRPr>
          </a:p>
        </p:txBody>
      </p:sp>
      <p:sp>
        <p:nvSpPr>
          <p:cNvPr id="3" name="Line 17"/>
          <p:cNvSpPr>
            <a:spLocks noChangeShapeType="1"/>
          </p:cNvSpPr>
          <p:nvPr/>
        </p:nvSpPr>
        <p:spPr bwMode="auto">
          <a:xfrm>
            <a:off x="990600" y="5648325"/>
            <a:ext cx="2413000" cy="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7" name="Rectangle 18"/>
          <p:cNvSpPr>
            <a:spLocks noChangeArrowheads="1"/>
          </p:cNvSpPr>
          <p:nvPr/>
        </p:nvSpPr>
        <p:spPr bwMode="auto">
          <a:xfrm>
            <a:off x="1058863" y="5641975"/>
            <a:ext cx="22193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latin typeface="Rockwell" charset="0"/>
              </a:rPr>
              <a:t>EleanoraAnn Gianni, ESEP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latin typeface="Rockwell" charset="0"/>
              </a:rPr>
              <a:t>President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latin typeface="Rockwell" charset="0"/>
              </a:rPr>
              <a:t>INCOSE  Chesapeake Chapter</a:t>
            </a:r>
          </a:p>
        </p:txBody>
      </p:sp>
      <p:sp>
        <p:nvSpPr>
          <p:cNvPr id="2058" name="Line 23"/>
          <p:cNvSpPr>
            <a:spLocks noChangeShapeType="1"/>
          </p:cNvSpPr>
          <p:nvPr/>
        </p:nvSpPr>
        <p:spPr bwMode="auto">
          <a:xfrm>
            <a:off x="5718175" y="5640388"/>
            <a:ext cx="2413000" cy="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26" name="Picture 2" descr="C:\Users\StephanieAlana\Documents\INCOSE CC AWARDS\Osvalds Signatur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643" y="5104815"/>
            <a:ext cx="2320064" cy="521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Rectangle 24"/>
          <p:cNvSpPr>
            <a:spLocks noChangeArrowheads="1"/>
          </p:cNvSpPr>
          <p:nvPr/>
        </p:nvSpPr>
        <p:spPr bwMode="auto">
          <a:xfrm>
            <a:off x="5803900" y="5634038"/>
            <a:ext cx="22193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latin typeface="Rockwell" charset="0"/>
              </a:rPr>
              <a:t>Gundars Osvalds, ESEP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latin typeface="Rockwell" charset="0"/>
              </a:rPr>
              <a:t>Program Director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latin typeface="Rockwell" charset="0"/>
              </a:rPr>
              <a:t>INCOSE  Chesapeake Chapter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kumimoji="1" lang="en-US" altLang="en-US" sz="1200" b="1" dirty="0">
              <a:latin typeface="Rockwell" charset="0"/>
            </a:endParaRPr>
          </a:p>
        </p:txBody>
      </p:sp>
      <p:sp>
        <p:nvSpPr>
          <p:cNvPr id="2060" name="Rectangle 14"/>
          <p:cNvSpPr>
            <a:spLocks noChangeArrowheads="1"/>
          </p:cNvSpPr>
          <p:nvPr/>
        </p:nvSpPr>
        <p:spPr bwMode="auto">
          <a:xfrm>
            <a:off x="547688" y="3008313"/>
            <a:ext cx="80391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latin typeface="Rockwell"/>
              </a:rPr>
              <a:t>Name</a:t>
            </a:r>
            <a:endParaRPr lang="en-US" altLang="en-US" sz="3600" b="1" dirty="0">
              <a:latin typeface="Rockwel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FE2C79C1FA8A4FABB2436FD22CCFD6" ma:contentTypeVersion="17" ma:contentTypeDescription="Create a new document." ma:contentTypeScope="" ma:versionID="2cefdba5221952b65d2fecb074901929">
  <xsd:schema xmlns:xsd="http://www.w3.org/2001/XMLSchema" xmlns:xs="http://www.w3.org/2001/XMLSchema" xmlns:p="http://schemas.microsoft.com/office/2006/metadata/properties" xmlns:ns2="039b5878-27a2-492f-a5ce-511391114661" xmlns:ns3="a5d583fd-7d58-4cab-b156-487bc8ec2459" targetNamespace="http://schemas.microsoft.com/office/2006/metadata/properties" ma:root="true" ma:fieldsID="97bf04cd5aa9b1f759796b56df68c8fc" ns2:_="" ns3:_="">
    <xsd:import namespace="039b5878-27a2-492f-a5ce-511391114661"/>
    <xsd:import namespace="a5d583fd-7d58-4cab-b156-487bc8ec24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Document_x0020_Type" minOccurs="0"/>
                <xsd:element ref="ns2:Descriptive_x0020_Title" minOccurs="0"/>
                <xsd:element ref="ns2:Short_x0020_Description" minOccurs="0"/>
                <xsd:element ref="ns2:Author_x0028_s_x0029_" minOccurs="0"/>
                <xsd:element ref="ns2:Publication_x0020_Date" minOccurs="0"/>
                <xsd:element ref="ns2:Term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9b5878-27a2-492f-a5ce-5113911146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05bfa5e-0804-4ef2-ba09-c663ae3aeb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Document_x0020_Type" ma:index="19" nillable="true" ma:displayName="Document Type" ma:internalName="Document_x0020_Type">
      <xsd:simpleType>
        <xsd:restriction base="dms:Text">
          <xsd:maxLength value="255"/>
        </xsd:restriction>
      </xsd:simpleType>
    </xsd:element>
    <xsd:element name="Descriptive_x0020_Title" ma:index="20" nillable="true" ma:displayName="Descriptive Title" ma:internalName="Descriptive_x0020_Title">
      <xsd:simpleType>
        <xsd:restriction base="dms:Text">
          <xsd:maxLength value="255"/>
        </xsd:restriction>
      </xsd:simpleType>
    </xsd:element>
    <xsd:element name="Short_x0020_Description" ma:index="21" nillable="true" ma:displayName="Short Description" ma:internalName="Short_x0020_Description">
      <xsd:simpleType>
        <xsd:restriction base="dms:Text">
          <xsd:maxLength value="255"/>
        </xsd:restriction>
      </xsd:simpleType>
    </xsd:element>
    <xsd:element name="Author_x0028_s_x0029_" ma:index="22" nillable="true" ma:displayName="Author(s)" ma:internalName="Author_x0028_s_x0029_">
      <xsd:simpleType>
        <xsd:restriction base="dms:Text">
          <xsd:maxLength value="255"/>
        </xsd:restriction>
      </xsd:simpleType>
    </xsd:element>
    <xsd:element name="Publication_x0020_Date" ma:index="23" nillable="true" ma:displayName="Publication Date" ma:internalName="Publication_x0020_Date">
      <xsd:simpleType>
        <xsd:restriction base="dms:Text">
          <xsd:maxLength value="255"/>
        </xsd:restriction>
      </xsd:simpleType>
    </xsd:element>
    <xsd:element name="Term" ma:index="24" nillable="true" ma:displayName="Term" ma:internalName="Term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583fd-7d58-4cab-b156-487bc8ec245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b484b53-ce30-4f54-8882-0dc6d41d614c}" ma:internalName="TaxCatchAll" ma:showField="CatchAllData" ma:web="a5d583fd-7d58-4cab-b156-487bc8ec24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d583fd-7d58-4cab-b156-487bc8ec2459">
      <Value>45</Value>
    </TaxCatchAll>
    <Document_x0020_Type xmlns="039b5878-27a2-492f-a5ce-511391114661" xsi:nil="true"/>
    <lcf76f155ced4ddcb4097134ff3c332f xmlns="039b5878-27a2-492f-a5ce-511391114661">
      <Terms xmlns="http://schemas.microsoft.com/office/infopath/2007/PartnerControls"/>
    </lcf76f155ced4ddcb4097134ff3c332f>
    <Publication_x0020_Date xmlns="039b5878-27a2-492f-a5ce-511391114661" xsi:nil="true"/>
    <Term xmlns="039b5878-27a2-492f-a5ce-511391114661" xsi:nil="true"/>
    <Short_x0020_Description xmlns="039b5878-27a2-492f-a5ce-511391114661" xsi:nil="true"/>
    <Author_x0028_s_x0029_ xmlns="039b5878-27a2-492f-a5ce-511391114661" xsi:nil="true"/>
    <Descriptive_x0020_Title xmlns="039b5878-27a2-492f-a5ce-511391114661" xsi:nil="true"/>
  </documentManagement>
</p:properties>
</file>

<file path=customXml/itemProps1.xml><?xml version="1.0" encoding="utf-8"?>
<ds:datastoreItem xmlns:ds="http://schemas.openxmlformats.org/officeDocument/2006/customXml" ds:itemID="{250B699A-BB7B-411A-AA4D-4FD67EA27F04}"/>
</file>

<file path=customXml/itemProps2.xml><?xml version="1.0" encoding="utf-8"?>
<ds:datastoreItem xmlns:ds="http://schemas.openxmlformats.org/officeDocument/2006/customXml" ds:itemID="{A2D20DB4-F0E1-4B88-851B-0B32D1BB2763}"/>
</file>

<file path=customXml/itemProps3.xml><?xml version="1.0" encoding="utf-8"?>
<ds:datastoreItem xmlns:ds="http://schemas.openxmlformats.org/officeDocument/2006/customXml" ds:itemID="{1C032B2D-D253-4CC3-B380-0F3D328D3ED5}"/>
</file>

<file path=docProps/app.xml><?xml version="1.0" encoding="utf-8"?>
<Properties xmlns="http://schemas.openxmlformats.org/officeDocument/2006/extended-properties" xmlns:vt="http://schemas.openxmlformats.org/officeDocument/2006/docPropsVTypes">
  <TotalTime>3149</TotalTime>
  <Words>40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SESO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terlizzesej</dc:creator>
  <cp:lastModifiedBy>Ellie Gianni</cp:lastModifiedBy>
  <cp:revision>58</cp:revision>
  <cp:lastPrinted>2016-10-15T12:02:05Z</cp:lastPrinted>
  <dcterms:created xsi:type="dcterms:W3CDTF">2010-02-24T20:12:58Z</dcterms:created>
  <dcterms:modified xsi:type="dcterms:W3CDTF">2016-10-17T11:22:49Z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0x01010017FE2C79C1FA8A4FABB2436FD22CCFD6</vt:lpwstr>
  </property>
  <property fmtid="{D5CDD505-2E9C-101B-9397-08002B2CF9AE}" pid="3" name="incoseWorkingGroup">
    <vt:lpwstr/>
  </property>
  <property fmtid="{D5CDD505-2E9C-101B-9397-08002B2CF9AE}" pid="4" name="incoseOrganizations">
    <vt:lpwstr/>
  </property>
  <property fmtid="{D5CDD505-2E9C-101B-9397-08002B2CF9AE}" pid="5" name="INCOSEProductValue">
    <vt:lpwstr>45;#Local|254e409e-99ce-4994-8e1c-1a49057a5299</vt:lpwstr>
  </property>
  <property fmtid="{D5CDD505-2E9C-101B-9397-08002B2CF9AE}" pid="6" name="incoseChapters">
    <vt:lpwstr/>
  </property>
</Properties>
</file>