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9144000" cy="6858000" type="screen4x3"/>
  <p:notesSz cx="7077075" cy="93694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E6E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869" y="811"/>
      </p:cViewPr>
      <p:guideLst>
        <p:guide orient="horz" pos="355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AB3AE-EE2D-415D-AE81-221799B0F0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066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F2142-7271-4380-8E5B-97A2E7369D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335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06DBB-7DF3-4918-8661-0BA6454CDE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224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5C313-BB9B-4E46-9946-920F52F920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792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5A4A6-24FF-40F1-A218-5669FEDE2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899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118E2-34D5-4A1A-9A78-4D20F2A3F4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171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09799-BEA8-4919-B254-4B378D90FF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122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CA790-0B69-46F7-97A6-D0EAB0B0B8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083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30C65-62B0-43E4-AF9D-F1B7068F90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534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24200-27BD-46E5-9264-D690C7B39C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688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C0A4C-3285-4AC2-B3DD-96DA98013B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05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1812AF-282A-44F9-BF05-5EA964EE3A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712119" y="3929857"/>
            <a:ext cx="801687" cy="272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Freeform 10"/>
          <p:cNvSpPr/>
          <p:nvPr/>
        </p:nvSpPr>
        <p:spPr>
          <a:xfrm rot="16200000">
            <a:off x="3979069" y="-2920206"/>
            <a:ext cx="1166812" cy="8064500"/>
          </a:xfrm>
          <a:custGeom>
            <a:avLst/>
            <a:gdLst>
              <a:gd name="connsiteX0" fmla="*/ 0 w 6455664"/>
              <a:gd name="connsiteY0" fmla="*/ 877824 h 7845552"/>
              <a:gd name="connsiteX1" fmla="*/ 54864 w 6455664"/>
              <a:gd name="connsiteY1" fmla="*/ 7845552 h 7845552"/>
              <a:gd name="connsiteX2" fmla="*/ 6455664 w 6455664"/>
              <a:gd name="connsiteY2" fmla="*/ 7845552 h 7845552"/>
              <a:gd name="connsiteX3" fmla="*/ 6455664 w 6455664"/>
              <a:gd name="connsiteY3" fmla="*/ 0 h 7845552"/>
              <a:gd name="connsiteX0" fmla="*/ 0 w 6455664"/>
              <a:gd name="connsiteY0" fmla="*/ 0 h 7988980"/>
              <a:gd name="connsiteX1" fmla="*/ 54864 w 6455664"/>
              <a:gd name="connsiteY1" fmla="*/ 7988980 h 7988980"/>
              <a:gd name="connsiteX2" fmla="*/ 6455664 w 6455664"/>
              <a:gd name="connsiteY2" fmla="*/ 7988980 h 7988980"/>
              <a:gd name="connsiteX3" fmla="*/ 6455664 w 6455664"/>
              <a:gd name="connsiteY3" fmla="*/ 143428 h 7988980"/>
              <a:gd name="connsiteX0" fmla="*/ 0 w 6455664"/>
              <a:gd name="connsiteY0" fmla="*/ 16143 h 8005123"/>
              <a:gd name="connsiteX1" fmla="*/ 54864 w 6455664"/>
              <a:gd name="connsiteY1" fmla="*/ 8005123 h 8005123"/>
              <a:gd name="connsiteX2" fmla="*/ 6455664 w 6455664"/>
              <a:gd name="connsiteY2" fmla="*/ 8005123 h 8005123"/>
              <a:gd name="connsiteX3" fmla="*/ 6326551 w 6455664"/>
              <a:gd name="connsiteY3" fmla="*/ 0 h 8005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55664" h="8005123">
                <a:moveTo>
                  <a:pt x="0" y="16143"/>
                </a:moveTo>
                <a:lnTo>
                  <a:pt x="54864" y="8005123"/>
                </a:lnTo>
                <a:lnTo>
                  <a:pt x="6455664" y="8005123"/>
                </a:lnTo>
                <a:lnTo>
                  <a:pt x="6326551" y="0"/>
                </a:lnTo>
              </a:path>
            </a:pathLst>
          </a:custGeom>
          <a:solidFill>
            <a:srgbClr val="E6ED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2052" name="Picture 11" descr="2011_Website_header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01"/>
          <a:stretch>
            <a:fillRect/>
          </a:stretch>
        </p:blipFill>
        <p:spPr bwMode="auto">
          <a:xfrm>
            <a:off x="2200275" y="238125"/>
            <a:ext cx="6618288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2" descr="2011_Website_header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333"/>
          <a:stretch>
            <a:fillRect/>
          </a:stretch>
        </p:blipFill>
        <p:spPr bwMode="auto">
          <a:xfrm>
            <a:off x="684213" y="387350"/>
            <a:ext cx="1477962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5"/>
          <p:cNvSpPr>
            <a:spLocks noChangeArrowheads="1"/>
          </p:cNvSpPr>
          <p:nvPr/>
        </p:nvSpPr>
        <p:spPr bwMode="auto">
          <a:xfrm>
            <a:off x="680585" y="1371600"/>
            <a:ext cx="7772400" cy="292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  <a:defRPr/>
            </a:pPr>
            <a:endParaRPr lang="en-US" sz="2800" dirty="0">
              <a:latin typeface="Arial" charset="0"/>
              <a:ea typeface="+mn-ea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latin typeface="Rockwell" pitchFamily="18" charset="0"/>
                <a:ea typeface="Batang" pitchFamily="18" charset="-127"/>
              </a:rPr>
              <a:t>Certificate of APPRECIATION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Rockwell" pitchFamily="18" charset="0"/>
              <a:ea typeface="Batang" pitchFamily="18" charset="-127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2800" i="1" dirty="0">
                <a:latin typeface="Arno Pro Caption" pitchFamily="18" charset="0"/>
                <a:ea typeface="Batang" pitchFamily="18" charset="-127"/>
              </a:rPr>
              <a:t>Presented </a:t>
            </a:r>
            <a:r>
              <a:rPr lang="en-US" sz="2800" i="1" dirty="0" smtClean="0">
                <a:latin typeface="Arno Pro Caption" pitchFamily="18" charset="0"/>
                <a:ea typeface="Batang" pitchFamily="18" charset="-127"/>
              </a:rPr>
              <a:t>to</a:t>
            </a:r>
            <a:endParaRPr lang="en-US" sz="2400" dirty="0">
              <a:latin typeface="Arno Pro Caption" pitchFamily="18" charset="0"/>
              <a:ea typeface="Batang" pitchFamily="18" charset="-127"/>
            </a:endParaRPr>
          </a:p>
          <a:p>
            <a:pPr marL="342900" indent="-342900" algn="ctr">
              <a:spcBef>
                <a:spcPts val="0"/>
              </a:spcBef>
              <a:defRPr/>
            </a:pPr>
            <a:r>
              <a:rPr lang="en-US" sz="4800" b="1" dirty="0" smtClean="0">
                <a:latin typeface="Old English Text MT" pitchFamily="66" charset="0"/>
                <a:ea typeface="+mn-ea"/>
              </a:rPr>
              <a:t> </a:t>
            </a:r>
            <a:endParaRPr lang="en-US" sz="4800" b="1" dirty="0">
              <a:latin typeface="Old English Text MT" pitchFamily="66" charset="0"/>
              <a:ea typeface="+mn-ea"/>
            </a:endParaRPr>
          </a:p>
        </p:txBody>
      </p:sp>
      <p:sp>
        <p:nvSpPr>
          <p:cNvPr id="2056" name="Rectangle 16"/>
          <p:cNvSpPr>
            <a:spLocks noChangeArrowheads="1"/>
          </p:cNvSpPr>
          <p:nvPr/>
        </p:nvSpPr>
        <p:spPr bwMode="auto">
          <a:xfrm>
            <a:off x="601979" y="3764280"/>
            <a:ext cx="7992745" cy="1379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301875" indent="-2301875" eaLnBrk="0" hangingPunct="0"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0" algn="ctr"/>
              </a:tabLs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altLang="en-US" i="1" dirty="0" smtClean="0">
                <a:latin typeface="Arno Pro Caption" pitchFamily="18" charset="0"/>
              </a:rPr>
              <a:t>With gratitude for your service to INCOSE and the Chesapeake Chapter</a:t>
            </a:r>
            <a:endParaRPr lang="en-US" altLang="en-US" i="1" dirty="0" smtClean="0">
              <a:latin typeface="Arno Pro Caption" pitchFamily="18" charset="0"/>
            </a:endParaRP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altLang="en-US" i="1" smtClean="0">
                <a:latin typeface="Arno Pro Caption" pitchFamily="18" charset="0"/>
              </a:rPr>
              <a:t>=December </a:t>
            </a:r>
            <a:r>
              <a:rPr lang="en-US" altLang="en-US" i="1" dirty="0" smtClean="0">
                <a:latin typeface="Arno Pro Caption" pitchFamily="18" charset="0"/>
              </a:rPr>
              <a:t>7, </a:t>
            </a:r>
            <a:r>
              <a:rPr lang="en-US" altLang="en-US" i="1" dirty="0" smtClean="0">
                <a:latin typeface="Arno Pro Caption" pitchFamily="18" charset="0"/>
              </a:rPr>
              <a:t>2016</a:t>
            </a:r>
          </a:p>
          <a:p>
            <a:pPr eaLnBrk="1" hangingPunct="1">
              <a:defRPr/>
            </a:pPr>
            <a:endParaRPr lang="en-US" altLang="en-US" sz="2000" dirty="0" smtClean="0">
              <a:latin typeface="Rockwell" charset="0"/>
            </a:endParaRPr>
          </a:p>
          <a:p>
            <a:pPr eaLnBrk="1" hangingPunct="1">
              <a:defRPr/>
            </a:pPr>
            <a:endParaRPr lang="en-US" altLang="en-US" sz="2000" dirty="0" smtClean="0">
              <a:latin typeface="Rockwell" charset="0"/>
            </a:endParaRPr>
          </a:p>
          <a:p>
            <a:pPr eaLnBrk="1" hangingPunct="1">
              <a:defRPr/>
            </a:pPr>
            <a:endParaRPr lang="en-US" altLang="en-US" sz="2000" dirty="0" smtClean="0">
              <a:latin typeface="Rockwell" charset="0"/>
            </a:endParaRPr>
          </a:p>
          <a:p>
            <a:pPr eaLnBrk="1" hangingPunct="1">
              <a:defRPr/>
            </a:pPr>
            <a:endParaRPr lang="en-US" altLang="en-US" sz="2000" dirty="0" smtClean="0">
              <a:latin typeface="Rockwell" charset="0"/>
            </a:endParaRPr>
          </a:p>
        </p:txBody>
      </p:sp>
      <p:sp>
        <p:nvSpPr>
          <p:cNvPr id="3" name="Line 17"/>
          <p:cNvSpPr>
            <a:spLocks noChangeShapeType="1"/>
          </p:cNvSpPr>
          <p:nvPr/>
        </p:nvSpPr>
        <p:spPr bwMode="auto">
          <a:xfrm>
            <a:off x="990600" y="5648325"/>
            <a:ext cx="2413000" cy="0"/>
          </a:xfrm>
          <a:prstGeom prst="line">
            <a:avLst/>
          </a:prstGeom>
          <a:noFill/>
          <a:ln w="952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7" name="Rectangle 18"/>
          <p:cNvSpPr>
            <a:spLocks noChangeArrowheads="1"/>
          </p:cNvSpPr>
          <p:nvPr/>
        </p:nvSpPr>
        <p:spPr bwMode="auto">
          <a:xfrm>
            <a:off x="1058863" y="5641975"/>
            <a:ext cx="22193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kumimoji="1" lang="en-US" altLang="en-US" sz="1200" b="1" dirty="0">
                <a:latin typeface="Rockwell" charset="0"/>
              </a:rPr>
              <a:t>EleanoraAnn Gianni, ESEP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kumimoji="1" lang="en-US" altLang="en-US" sz="1200" b="1" dirty="0">
                <a:latin typeface="Rockwell" charset="0"/>
              </a:rPr>
              <a:t>President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kumimoji="1" lang="en-US" altLang="en-US" sz="1200" b="1" dirty="0">
                <a:latin typeface="Rockwell" charset="0"/>
              </a:rPr>
              <a:t>INCOSE  Chesapeake Chapter</a:t>
            </a:r>
          </a:p>
        </p:txBody>
      </p:sp>
      <p:sp>
        <p:nvSpPr>
          <p:cNvPr id="2058" name="Line 23"/>
          <p:cNvSpPr>
            <a:spLocks noChangeShapeType="1"/>
          </p:cNvSpPr>
          <p:nvPr/>
        </p:nvSpPr>
        <p:spPr bwMode="auto">
          <a:xfrm>
            <a:off x="5718175" y="5640388"/>
            <a:ext cx="2413000" cy="0"/>
          </a:xfrm>
          <a:prstGeom prst="line">
            <a:avLst/>
          </a:prstGeom>
          <a:noFill/>
          <a:ln w="952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026" name="Picture 2" descr="C:\Users\StephanieAlana\Documents\INCOSE CC AWARDS\Osvalds Signatur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643" y="5104815"/>
            <a:ext cx="2320064" cy="521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Rectangle 24"/>
          <p:cNvSpPr>
            <a:spLocks noChangeArrowheads="1"/>
          </p:cNvSpPr>
          <p:nvPr/>
        </p:nvSpPr>
        <p:spPr bwMode="auto">
          <a:xfrm>
            <a:off x="5803900" y="5634038"/>
            <a:ext cx="221932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kumimoji="1" lang="en-US" altLang="en-US" sz="1200" b="1" dirty="0">
                <a:latin typeface="Rockwell" charset="0"/>
              </a:rPr>
              <a:t>Gundars Osvalds, ESEP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kumimoji="1" lang="en-US" altLang="en-US" sz="1200" b="1" dirty="0">
                <a:latin typeface="Rockwell" charset="0"/>
              </a:rPr>
              <a:t>Program Director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kumimoji="1" lang="en-US" altLang="en-US" sz="1200" b="1" dirty="0">
                <a:latin typeface="Rockwell" charset="0"/>
              </a:rPr>
              <a:t>INCOSE  Chesapeake Chapter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kumimoji="1" lang="en-US" altLang="en-US" sz="1200" b="1" dirty="0">
              <a:latin typeface="Rockwell" charset="0"/>
            </a:endParaRPr>
          </a:p>
        </p:txBody>
      </p:sp>
      <p:sp>
        <p:nvSpPr>
          <p:cNvPr id="2060" name="Rectangle 14"/>
          <p:cNvSpPr>
            <a:spLocks noChangeArrowheads="1"/>
          </p:cNvSpPr>
          <p:nvPr/>
        </p:nvSpPr>
        <p:spPr bwMode="auto">
          <a:xfrm>
            <a:off x="547688" y="3008313"/>
            <a:ext cx="80391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latin typeface="Rockwell"/>
              </a:rPr>
              <a:t>Name</a:t>
            </a:r>
            <a:endParaRPr lang="en-US" altLang="en-US" sz="3600" b="1" dirty="0">
              <a:latin typeface="Rockwel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FE1F1CE9179242AB4335ECA108ED06" ma:contentTypeVersion="5" ma:contentTypeDescription="Create a new document." ma:contentTypeScope="" ma:versionID="cf75d5c4d1c6ed97418c12c93dc3634f">
  <xsd:schema xmlns:xsd="http://www.w3.org/2001/XMLSchema" xmlns:xs="http://www.w3.org/2001/XMLSchema" xmlns:p="http://schemas.microsoft.com/office/2006/metadata/properties" xmlns:ns2="07d0ccec-aae8-4814-a6d3-0c68dd73da2d" targetNamespace="http://schemas.microsoft.com/office/2006/metadata/properties" ma:root="true" ma:fieldsID="057550b13bd468bad37cd818064b8820" ns2:_="">
    <xsd:import namespace="07d0ccec-aae8-4814-a6d3-0c68dd73da2d"/>
    <xsd:element name="properties">
      <xsd:complexType>
        <xsd:sequence>
          <xsd:element name="documentManagement">
            <xsd:complexType>
              <xsd:all>
                <xsd:element ref="ns2:incoseDistribution" minOccurs="0"/>
                <xsd:element ref="ns2:df56f4c5a0be4550856ac6bd150af184" minOccurs="0"/>
                <xsd:element ref="ns2:TaxCatchAll" minOccurs="0"/>
                <xsd:element ref="ns2:TaxCatchAllLabel" minOccurs="0"/>
                <xsd:element ref="ns2:j6f62fd0e2284e44b1906b33aa785078" minOccurs="0"/>
                <xsd:element ref="ns2:o4d603b143c54403a43a44e339fe5e1a" minOccurs="0"/>
                <xsd:element ref="ns2:fc73f2c3713f415c9afd0faf07c59adc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d0ccec-aae8-4814-a6d3-0c68dd73da2d" elementFormDefault="qualified">
    <xsd:import namespace="http://schemas.microsoft.com/office/2006/documentManagement/types"/>
    <xsd:import namespace="http://schemas.microsoft.com/office/infopath/2007/PartnerControls"/>
    <xsd:element name="incoseDistribution" ma:index="8" nillable="true" ma:displayName="Distribution" ma:default="" ma:internalName="incoseDistribution">
      <xsd:simpleType>
        <xsd:restriction base="dms:Choice">
          <xsd:enumeration value="Open For Public Distribution"/>
          <xsd:enumeration value="Internal to INCOSE Members"/>
        </xsd:restriction>
      </xsd:simpleType>
    </xsd:element>
    <xsd:element name="df56f4c5a0be4550856ac6bd150af184" ma:index="9" nillable="true" ma:taxonomy="true" ma:internalName="df56f4c5a0be4550856ac6bd150af184" ma:taxonomyFieldName="incoseChapters" ma:displayName="Chapters" ma:default="" ma:fieldId="{df56f4c5-a0be-4550-856a-c6bd150af184}" ma:sspId="08fe2f84-03a1-48cf-9e03-1bf6c33fafbe" ma:termSetId="cfb95cbd-7a79-444e-88d9-ed9ec2f185f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62e79503-1a2b-4294-a229-384a0f52ada3}" ma:internalName="TaxCatchAll" ma:showField="CatchAllData" ma:web="07d0ccec-aae8-4814-a6d3-0c68dd73da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62e79503-1a2b-4294-a229-384a0f52ada3}" ma:internalName="TaxCatchAllLabel" ma:readOnly="true" ma:showField="CatchAllDataLabel" ma:web="07d0ccec-aae8-4814-a6d3-0c68dd73da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6f62fd0e2284e44b1906b33aa785078" ma:index="13" nillable="true" ma:taxonomy="true" ma:internalName="j6f62fd0e2284e44b1906b33aa785078" ma:taxonomyFieldName="incoseWorkingGroup" ma:displayName="Working Groups" ma:default="" ma:fieldId="{36f62fd0-e228-4e44-b190-6b33aa785078}" ma:sspId="08fe2f84-03a1-48cf-9e03-1bf6c33fafbe" ma:termSetId="b4545d9d-43c2-43a5-b101-c26e148252f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4d603b143c54403a43a44e339fe5e1a" ma:index="15" nillable="true" ma:taxonomy="true" ma:internalName="o4d603b143c54403a43a44e339fe5e1a" ma:taxonomyFieldName="incoseOrganizations" ma:displayName="Organizations" ma:default="" ma:fieldId="{84d603b1-43c5-4403-a43a-44e339fe5e1a}" ma:sspId="08fe2f84-03a1-48cf-9e03-1bf6c33fafbe" ma:termSetId="48b99640-702e-422f-a11d-aec6d871b7c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c73f2c3713f415c9afd0faf07c59adc" ma:index="17" nillable="true" ma:taxonomy="true" ma:internalName="fc73f2c3713f415c9afd0faf07c59adc" ma:taxonomyFieldName="INCOSEProductValue" ma:displayName="Item Value" ma:default="45;#Local|254e409e-99ce-4994-8e1c-1a49057a5299" ma:fieldId="{fc73f2c3-713f-415c-9afd-0faf07c59adc}" ma:taxonomyMulti="true" ma:sspId="08fe2f84-03a1-48cf-9e03-1bf6c33fafbe" ma:termSetId="432b97d5-a841-4537-8786-65acc6747ba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1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4d603b143c54403a43a44e339fe5e1a xmlns="07d0ccec-aae8-4814-a6d3-0c68dd73da2d">
      <Terms xmlns="http://schemas.microsoft.com/office/infopath/2007/PartnerControls"/>
    </o4d603b143c54403a43a44e339fe5e1a>
    <df56f4c5a0be4550856ac6bd150af184 xmlns="07d0ccec-aae8-4814-a6d3-0c68dd73da2d">
      <Terms xmlns="http://schemas.microsoft.com/office/infopath/2007/PartnerControls"/>
    </df56f4c5a0be4550856ac6bd150af184>
    <fc73f2c3713f415c9afd0faf07c59adc xmlns="07d0ccec-aae8-4814-a6d3-0c68dd73da2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Local</TermName>
          <TermId xmlns="http://schemas.microsoft.com/office/infopath/2007/PartnerControls">254e409e-99ce-4994-8e1c-1a49057a5299</TermId>
        </TermInfo>
      </Terms>
    </fc73f2c3713f415c9afd0faf07c59adc>
    <incoseDistribution xmlns="07d0ccec-aae8-4814-a6d3-0c68dd73da2d" xsi:nil="true"/>
    <TaxCatchAll xmlns="07d0ccec-aae8-4814-a6d3-0c68dd73da2d">
      <Value>45</Value>
    </TaxCatchAll>
    <j6f62fd0e2284e44b1906b33aa785078 xmlns="07d0ccec-aae8-4814-a6d3-0c68dd73da2d">
      <Terms xmlns="http://schemas.microsoft.com/office/infopath/2007/PartnerControls"/>
    </j6f62fd0e2284e44b1906b33aa785078>
  </documentManagement>
</p:properties>
</file>

<file path=customXml/itemProps1.xml><?xml version="1.0" encoding="utf-8"?>
<ds:datastoreItem xmlns:ds="http://schemas.openxmlformats.org/officeDocument/2006/customXml" ds:itemID="{250B699A-BB7B-411A-AA4D-4FD67EA27F04}"/>
</file>

<file path=customXml/itemProps2.xml><?xml version="1.0" encoding="utf-8"?>
<ds:datastoreItem xmlns:ds="http://schemas.openxmlformats.org/officeDocument/2006/customXml" ds:itemID="{298FC5DF-83AD-4C7C-BD23-2CBECBD6D358}"/>
</file>

<file path=customXml/itemProps3.xml><?xml version="1.0" encoding="utf-8"?>
<ds:datastoreItem xmlns:ds="http://schemas.openxmlformats.org/officeDocument/2006/customXml" ds:itemID="{1C032B2D-D253-4CC3-B380-0F3D328D3ED5}"/>
</file>

<file path=docProps/app.xml><?xml version="1.0" encoding="utf-8"?>
<Properties xmlns="http://schemas.openxmlformats.org/officeDocument/2006/extended-properties" xmlns:vt="http://schemas.openxmlformats.org/officeDocument/2006/docPropsVTypes">
  <TotalTime>3149</TotalTime>
  <Words>40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SESO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terlizzesej</dc:creator>
  <cp:lastModifiedBy>Ellie Gianni</cp:lastModifiedBy>
  <cp:revision>58</cp:revision>
  <cp:lastPrinted>2016-10-15T12:02:05Z</cp:lastPrinted>
  <dcterms:created xsi:type="dcterms:W3CDTF">2010-02-24T20:12:58Z</dcterms:created>
  <dcterms:modified xsi:type="dcterms:W3CDTF">2016-10-17T11:22:49Z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0x01010081FE1F1CE9179242AB4335ECA108ED06</vt:lpwstr>
  </property>
  <property fmtid="{D5CDD505-2E9C-101B-9397-08002B2CF9AE}" pid="3" name="incoseWorkingGroup">
    <vt:lpwstr/>
  </property>
  <property fmtid="{D5CDD505-2E9C-101B-9397-08002B2CF9AE}" pid="4" name="incoseOrganizations">
    <vt:lpwstr/>
  </property>
  <property fmtid="{D5CDD505-2E9C-101B-9397-08002B2CF9AE}" pid="5" name="INCOSEProductValue">
    <vt:lpwstr>45;#Local|254e409e-99ce-4994-8e1c-1a49057a5299</vt:lpwstr>
  </property>
  <property fmtid="{D5CDD505-2E9C-101B-9397-08002B2CF9AE}" pid="6" name="incoseChapters">
    <vt:lpwstr/>
  </property>
</Properties>
</file>