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3559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2074601-CA40-4099-B686-5300C166C900}" type="datetimeFigureOut">
              <a:rPr lang="en-US" smtClean="0"/>
              <a:t>10/6/2018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437AB506-B29F-4359-A6EA-EA7841A41F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65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AB506-B29F-4359-A6EA-EA7841A41FC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037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887EC-DF42-46C7-A14E-BBAA9AA11C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5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597E-7B40-47FC-81C9-68B3F9DC58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46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C46C6-7260-4516-8F60-F95931EDCB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68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3B9DC-E613-49ED-A3DD-21D6E6922D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9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B090C-AD3F-4602-A2C6-E3A1D020EF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91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1E98-240B-44F0-879F-CBB6A4C00B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51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B27A-FBD0-4851-8A42-A0A7977808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7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C8E1E-9873-4C86-B0F1-10A12551DF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3417B-5F39-48F3-B398-B645C0D0A4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37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EB30C-16D7-42BC-B97E-E11B168085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FD1A3-2C5C-40A6-8242-58A17012F8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64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D0FDE6B-606B-4FB2-893E-B66E40B257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www.incose.org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ephanieAlana\Documents\INCOSE\2016-11-28-PRESIDENTS-CORRESPONDENCE-GIANNI\pAFFORD sIGNA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958" y="5152707"/>
            <a:ext cx="1546860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10"/>
          <p:cNvSpPr/>
          <p:nvPr/>
        </p:nvSpPr>
        <p:spPr>
          <a:xfrm rot="16200000">
            <a:off x="3979069" y="-2920206"/>
            <a:ext cx="1166812" cy="8064500"/>
          </a:xfrm>
          <a:custGeom>
            <a:avLst/>
            <a:gdLst>
              <a:gd name="connsiteX0" fmla="*/ 0 w 6455664"/>
              <a:gd name="connsiteY0" fmla="*/ 877824 h 7845552"/>
              <a:gd name="connsiteX1" fmla="*/ 54864 w 6455664"/>
              <a:gd name="connsiteY1" fmla="*/ 7845552 h 7845552"/>
              <a:gd name="connsiteX2" fmla="*/ 6455664 w 6455664"/>
              <a:gd name="connsiteY2" fmla="*/ 7845552 h 7845552"/>
              <a:gd name="connsiteX3" fmla="*/ 6455664 w 6455664"/>
              <a:gd name="connsiteY3" fmla="*/ 0 h 7845552"/>
              <a:gd name="connsiteX0" fmla="*/ 0 w 6455664"/>
              <a:gd name="connsiteY0" fmla="*/ 0 h 7988980"/>
              <a:gd name="connsiteX1" fmla="*/ 54864 w 6455664"/>
              <a:gd name="connsiteY1" fmla="*/ 7988980 h 7988980"/>
              <a:gd name="connsiteX2" fmla="*/ 6455664 w 6455664"/>
              <a:gd name="connsiteY2" fmla="*/ 7988980 h 7988980"/>
              <a:gd name="connsiteX3" fmla="*/ 6455664 w 6455664"/>
              <a:gd name="connsiteY3" fmla="*/ 143428 h 7988980"/>
              <a:gd name="connsiteX0" fmla="*/ 0 w 6455664"/>
              <a:gd name="connsiteY0" fmla="*/ 16143 h 8005123"/>
              <a:gd name="connsiteX1" fmla="*/ 54864 w 6455664"/>
              <a:gd name="connsiteY1" fmla="*/ 8005123 h 8005123"/>
              <a:gd name="connsiteX2" fmla="*/ 6455664 w 6455664"/>
              <a:gd name="connsiteY2" fmla="*/ 8005123 h 8005123"/>
              <a:gd name="connsiteX3" fmla="*/ 6326551 w 6455664"/>
              <a:gd name="connsiteY3" fmla="*/ 0 h 800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5664" h="8005123">
                <a:moveTo>
                  <a:pt x="0" y="16143"/>
                </a:moveTo>
                <a:lnTo>
                  <a:pt x="54864" y="8005123"/>
                </a:lnTo>
                <a:lnTo>
                  <a:pt x="6455664" y="8005123"/>
                </a:lnTo>
                <a:lnTo>
                  <a:pt x="6326551" y="0"/>
                </a:lnTo>
              </a:path>
            </a:pathLst>
          </a:custGeom>
          <a:solidFill>
            <a:srgbClr val="E6E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2053" name="Picture 11" descr="2011_Website_header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1"/>
          <a:stretch>
            <a:fillRect/>
          </a:stretch>
        </p:blipFill>
        <p:spPr bwMode="auto">
          <a:xfrm>
            <a:off x="2200275" y="238125"/>
            <a:ext cx="6618288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2011_Website_header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33"/>
          <a:stretch>
            <a:fillRect/>
          </a:stretch>
        </p:blipFill>
        <p:spPr bwMode="auto">
          <a:xfrm>
            <a:off x="684213" y="387350"/>
            <a:ext cx="1477962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680585" y="1371600"/>
            <a:ext cx="77724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 dirty="0">
              <a:latin typeface="Arial" charset="0"/>
              <a:ea typeface="+mn-ea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latin typeface="Rockwell" pitchFamily="18" charset="0"/>
                <a:ea typeface="Batang" pitchFamily="18" charset="-127"/>
              </a:rPr>
              <a:t>Certificate of APPRECIATION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Rockwell" pitchFamily="18" charset="0"/>
              <a:ea typeface="Batang" pitchFamily="18" charset="-127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i="1" dirty="0">
                <a:latin typeface="Rockwell" pitchFamily="18" charset="0"/>
                <a:ea typeface="Batang" pitchFamily="18" charset="-127"/>
              </a:rPr>
              <a:t>Presented to</a:t>
            </a:r>
            <a:endParaRPr lang="en-US" sz="2400" dirty="0">
              <a:latin typeface="Rockwell" pitchFamily="18" charset="0"/>
              <a:ea typeface="Batang" pitchFamily="18" charset="-127"/>
            </a:endParaRPr>
          </a:p>
          <a:p>
            <a:pPr marL="342900" indent="-342900" algn="ctr">
              <a:spcBef>
                <a:spcPts val="0"/>
              </a:spcBef>
              <a:defRPr/>
            </a:pPr>
            <a:endParaRPr lang="en-US" sz="4800" b="1" dirty="0">
              <a:latin typeface="Old English Text MT" pitchFamily="66" charset="0"/>
              <a:ea typeface="+mn-ea"/>
            </a:endParaRPr>
          </a:p>
        </p:txBody>
      </p:sp>
      <p:sp>
        <p:nvSpPr>
          <p:cNvPr id="2056" name="Rectangle 16"/>
          <p:cNvSpPr>
            <a:spLocks noChangeArrowheads="1"/>
          </p:cNvSpPr>
          <p:nvPr/>
        </p:nvSpPr>
        <p:spPr bwMode="auto">
          <a:xfrm>
            <a:off x="832985" y="3318255"/>
            <a:ext cx="76200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301875" indent="-2301875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algn="ctr" eaLnBrk="1" hangingPunct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With gratitude for CTI’s Support of the </a:t>
            </a:r>
          </a:p>
          <a:p>
            <a:pPr marL="0" indent="0" algn="ctr" eaLnBrk="1" hangingPunct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INCOSE Chesapeake Chapter </a:t>
            </a:r>
          </a:p>
          <a:p>
            <a:pPr marL="0" indent="0" algn="ctr" eaLnBrk="1" hangingPunct="1">
              <a:spcBef>
                <a:spcPct val="20000"/>
              </a:spcBef>
            </a:pPr>
            <a:r>
              <a:rPr lang="en-US" altLang="en-US" dirty="0">
                <a:latin typeface="Rockwell" panose="02060603020205020403" pitchFamily="18" charset="0"/>
              </a:rPr>
              <a:t>During 2016 and 2017.</a:t>
            </a:r>
          </a:p>
          <a:p>
            <a:pPr algn="ctr" eaLnBrk="1" hangingPunct="1"/>
            <a:endParaRPr lang="en-US" altLang="en-US" sz="2000" dirty="0">
              <a:latin typeface="Comic Sans MS" panose="030F0702030302020204" pitchFamily="66" charset="0"/>
            </a:endParaRPr>
          </a:p>
          <a:p>
            <a:pPr algn="ctr" eaLnBrk="1" hangingPunct="1"/>
            <a:endParaRPr lang="en-US" altLang="en-US" sz="2000" dirty="0">
              <a:latin typeface="Comic Sans MS" panose="030F0702030302020204" pitchFamily="66" charset="0"/>
            </a:endParaRPr>
          </a:p>
          <a:p>
            <a:pPr algn="ctr" eaLnBrk="1" hangingPunct="1"/>
            <a:endParaRPr lang="en-US" altLang="en-US" sz="2000" dirty="0">
              <a:latin typeface="Comic Sans MS" panose="030F0702030302020204" pitchFamily="66" charset="0"/>
            </a:endParaRPr>
          </a:p>
        </p:txBody>
      </p:sp>
      <p:sp>
        <p:nvSpPr>
          <p:cNvPr id="2059" name="Line 23"/>
          <p:cNvSpPr>
            <a:spLocks noChangeShapeType="1"/>
          </p:cNvSpPr>
          <p:nvPr/>
        </p:nvSpPr>
        <p:spPr bwMode="auto">
          <a:xfrm>
            <a:off x="750888" y="5640387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0" name="Rectangle 24"/>
          <p:cNvSpPr>
            <a:spLocks noChangeArrowheads="1"/>
          </p:cNvSpPr>
          <p:nvPr/>
        </p:nvSpPr>
        <p:spPr bwMode="auto">
          <a:xfrm>
            <a:off x="735594" y="5634037"/>
            <a:ext cx="2421368" cy="61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</a:pPr>
            <a:r>
              <a:rPr kumimoji="1" lang="en-US" altLang="en-US" sz="1200" b="1" dirty="0">
                <a:latin typeface="Rockwell" pitchFamily="18" charset="0"/>
              </a:rPr>
              <a:t>Mike </a:t>
            </a:r>
            <a:r>
              <a:rPr kumimoji="1" lang="en-US" altLang="en-US" sz="1200" b="1" dirty="0" err="1">
                <a:latin typeface="Rockwell" pitchFamily="18" charset="0"/>
              </a:rPr>
              <a:t>Pafford</a:t>
            </a:r>
            <a:endParaRPr kumimoji="1" lang="en-US" altLang="en-US" sz="1200" b="1" dirty="0">
              <a:latin typeface="Rockwell" pitchFamily="18" charset="0"/>
            </a:endParaRPr>
          </a:p>
          <a:p>
            <a:pPr algn="ctr">
              <a:lnSpc>
                <a:spcPct val="95000"/>
              </a:lnSpc>
            </a:pPr>
            <a:r>
              <a:rPr kumimoji="1" lang="en-US" altLang="en-US" sz="1200" b="1" dirty="0">
                <a:latin typeface="Rockwell" pitchFamily="18" charset="0"/>
              </a:rPr>
              <a:t>President</a:t>
            </a:r>
          </a:p>
          <a:p>
            <a:pPr algn="ctr">
              <a:lnSpc>
                <a:spcPct val="95000"/>
              </a:lnSpc>
            </a:pPr>
            <a:r>
              <a:rPr kumimoji="1" lang="en-US" altLang="en-US" sz="1200" b="1" dirty="0">
                <a:latin typeface="Rockwell" pitchFamily="18" charset="0"/>
              </a:rPr>
              <a:t>INCOSE Chesapeake Chapter</a:t>
            </a:r>
          </a:p>
        </p:txBody>
      </p:sp>
      <p:sp>
        <p:nvSpPr>
          <p:cNvPr id="2061" name="Rectangle 14"/>
          <p:cNvSpPr>
            <a:spLocks noChangeArrowheads="1"/>
          </p:cNvSpPr>
          <p:nvPr/>
        </p:nvSpPr>
        <p:spPr bwMode="auto">
          <a:xfrm>
            <a:off x="555625" y="2838796"/>
            <a:ext cx="80391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en-US" sz="3600" b="1" dirty="0">
                <a:latin typeface="Rockwell" pitchFamily="18" charset="0"/>
              </a:rPr>
              <a:t>Joshua Freeman, CTI</a:t>
            </a:r>
            <a:endParaRPr lang="en-US" altLang="en-US" sz="3600" dirty="0">
              <a:latin typeface="Rockwell" pitchFamily="18" charset="0"/>
            </a:endParaRPr>
          </a:p>
        </p:txBody>
      </p:sp>
      <p:pic>
        <p:nvPicPr>
          <p:cNvPr id="14" name="Picture 13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936" y="3644301"/>
            <a:ext cx="1223169" cy="777355"/>
          </a:xfrm>
          <a:prstGeom prst="rect">
            <a:avLst/>
          </a:prstGeom>
          <a:noFill/>
        </p:spPr>
      </p:pic>
      <p:sp>
        <p:nvSpPr>
          <p:cNvPr id="2057" name="Line 17"/>
          <p:cNvSpPr>
            <a:spLocks noChangeShapeType="1"/>
          </p:cNvSpPr>
          <p:nvPr/>
        </p:nvSpPr>
        <p:spPr bwMode="auto">
          <a:xfrm>
            <a:off x="5928361" y="5644546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8" name="Rectangle 18"/>
          <p:cNvSpPr>
            <a:spLocks noChangeArrowheads="1"/>
          </p:cNvSpPr>
          <p:nvPr/>
        </p:nvSpPr>
        <p:spPr bwMode="auto">
          <a:xfrm>
            <a:off x="5678905" y="5638196"/>
            <a:ext cx="2907883" cy="61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</a:pPr>
            <a:r>
              <a:rPr kumimoji="1" lang="en-US" altLang="en-US" sz="1200" b="1" dirty="0">
                <a:latin typeface="Rockwell" pitchFamily="18" charset="0"/>
              </a:rPr>
              <a:t>EleanoraAnn Gianni, ESEP</a:t>
            </a:r>
          </a:p>
          <a:p>
            <a:pPr algn="ctr">
              <a:lnSpc>
                <a:spcPct val="95000"/>
              </a:lnSpc>
            </a:pPr>
            <a:r>
              <a:rPr kumimoji="1" lang="en-US" altLang="en-US" sz="1200" b="1" dirty="0">
                <a:latin typeface="Rockwell" pitchFamily="18" charset="0"/>
              </a:rPr>
              <a:t>Past President</a:t>
            </a:r>
          </a:p>
          <a:p>
            <a:pPr algn="ctr">
              <a:lnSpc>
                <a:spcPct val="95000"/>
              </a:lnSpc>
            </a:pPr>
            <a:r>
              <a:rPr kumimoji="1" lang="en-US" altLang="en-US" sz="1200" b="1" dirty="0">
                <a:latin typeface="Rockwell" pitchFamily="18" charset="0"/>
              </a:rPr>
              <a:t>INCOSE  Chesapeake Chapter</a:t>
            </a:r>
          </a:p>
        </p:txBody>
      </p:sp>
      <p:pic>
        <p:nvPicPr>
          <p:cNvPr id="1027" name="Picture 3" descr="C:\Users\StephanieAlana\Downloads\IMG_0891.JPG"/>
          <p:cNvPicPr>
            <a:picLocks noChangeAspect="1" noChangeArrowheads="1"/>
          </p:cNvPicPr>
          <p:nvPr/>
        </p:nvPicPr>
        <p:blipFill>
          <a:blip r:embed="rId7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139" y="5064609"/>
            <a:ext cx="2051594" cy="56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FE1F1CE9179242AB4335ECA108ED06" ma:contentTypeVersion="5" ma:contentTypeDescription="Create a new document." ma:contentTypeScope="" ma:versionID="cf75d5c4d1c6ed97418c12c93dc3634f">
  <xsd:schema xmlns:xsd="http://www.w3.org/2001/XMLSchema" xmlns:xs="http://www.w3.org/2001/XMLSchema" xmlns:p="http://schemas.microsoft.com/office/2006/metadata/properties" xmlns:ns2="07d0ccec-aae8-4814-a6d3-0c68dd73da2d" targetNamespace="http://schemas.microsoft.com/office/2006/metadata/properties" ma:root="true" ma:fieldsID="057550b13bd468bad37cd818064b8820" ns2:_="">
    <xsd:import namespace="07d0ccec-aae8-4814-a6d3-0c68dd73da2d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incoseDistribution xmlns="07d0ccec-aae8-4814-a6d3-0c68dd73da2d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</documentManagement>
</p:properties>
</file>

<file path=customXml/itemProps1.xml><?xml version="1.0" encoding="utf-8"?>
<ds:datastoreItem xmlns:ds="http://schemas.openxmlformats.org/officeDocument/2006/customXml" ds:itemID="{C335129B-396D-4078-9461-8262034C8809}"/>
</file>

<file path=customXml/itemProps2.xml><?xml version="1.0" encoding="utf-8"?>
<ds:datastoreItem xmlns:ds="http://schemas.openxmlformats.org/officeDocument/2006/customXml" ds:itemID="{33020840-DCA0-4F15-94F6-623271C00937}"/>
</file>

<file path=customXml/itemProps3.xml><?xml version="1.0" encoding="utf-8"?>
<ds:datastoreItem xmlns:ds="http://schemas.openxmlformats.org/officeDocument/2006/customXml" ds:itemID="{BA8F951A-FF07-494E-9383-8CCFAD0B9B1B}"/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40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Batang</vt:lpstr>
      <vt:lpstr>ＭＳ Ｐゴシック</vt:lpstr>
      <vt:lpstr>Arial</vt:lpstr>
      <vt:lpstr>Calibri</vt:lpstr>
      <vt:lpstr>Comic Sans MS</vt:lpstr>
      <vt:lpstr>Old English Text MT</vt:lpstr>
      <vt:lpstr>Rockwell</vt:lpstr>
      <vt:lpstr>Default Design</vt:lpstr>
      <vt:lpstr>PowerPoint Presentation</vt:lpstr>
    </vt:vector>
  </TitlesOfParts>
  <Company>SESO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terlizzesej</dc:creator>
  <cp:lastModifiedBy>Ellie Gianni</cp:lastModifiedBy>
  <cp:revision>58</cp:revision>
  <cp:lastPrinted>2017-07-05T12:59:22Z</cp:lastPrinted>
  <dcterms:created xsi:type="dcterms:W3CDTF">2010-02-24T20:12:58Z</dcterms:created>
  <dcterms:modified xsi:type="dcterms:W3CDTF">2018-10-06T13:46:46Z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0x01010081FE1F1CE9179242AB4335ECA108ED06</vt:lpwstr>
  </property>
  <property fmtid="{D5CDD505-2E9C-101B-9397-08002B2CF9AE}" pid="3" name="incoseWorkingGroup">
    <vt:lpwstr/>
  </property>
  <property fmtid="{D5CDD505-2E9C-101B-9397-08002B2CF9AE}" pid="4" name="incoseOrganization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Chapters">
    <vt:lpwstr/>
  </property>
</Properties>
</file>