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7" r:id="rId2"/>
  </p:sldIdLst>
  <p:sldSz cx="9144000" cy="6858000" type="screen4x3"/>
  <p:notesSz cx="7077075" cy="9369425"/>
  <p:defaultTextStyle>
    <a:defPPr>
      <a:defRPr lang="en-US"/>
    </a:defPPr>
    <a:lvl1pPr algn="l" rtl="0" fontAlgn="base">
      <a:spcBef>
        <a:spcPct val="0"/>
      </a:spcBef>
      <a:spcAft>
        <a:spcPct val="0"/>
      </a:spcAft>
      <a:defRPr kern="1200">
        <a:solidFill>
          <a:schemeClr val="tx1"/>
        </a:solidFill>
        <a:latin typeface="Arial" pitchFamily="34" charset="0"/>
        <a:ea typeface="ＭＳ Ｐゴシック" pitchFamily="34" charset="-128"/>
        <a:cs typeface="+mn-cs"/>
      </a:defRPr>
    </a:lvl1pPr>
    <a:lvl2pPr marL="457200" algn="l" rtl="0" fontAlgn="base">
      <a:spcBef>
        <a:spcPct val="0"/>
      </a:spcBef>
      <a:spcAft>
        <a:spcPct val="0"/>
      </a:spcAft>
      <a:defRPr kern="1200">
        <a:solidFill>
          <a:schemeClr val="tx1"/>
        </a:solidFill>
        <a:latin typeface="Arial" pitchFamily="34" charset="0"/>
        <a:ea typeface="ＭＳ Ｐゴシック" pitchFamily="34" charset="-128"/>
        <a:cs typeface="+mn-cs"/>
      </a:defRPr>
    </a:lvl2pPr>
    <a:lvl3pPr marL="914400" algn="l" rtl="0" fontAlgn="base">
      <a:spcBef>
        <a:spcPct val="0"/>
      </a:spcBef>
      <a:spcAft>
        <a:spcPct val="0"/>
      </a:spcAft>
      <a:defRPr kern="1200">
        <a:solidFill>
          <a:schemeClr val="tx1"/>
        </a:solidFill>
        <a:latin typeface="Arial" pitchFamily="34" charset="0"/>
        <a:ea typeface="ＭＳ Ｐゴシック" pitchFamily="34" charset="-128"/>
        <a:cs typeface="+mn-cs"/>
      </a:defRPr>
    </a:lvl3pPr>
    <a:lvl4pPr marL="1371600" algn="l" rtl="0" fontAlgn="base">
      <a:spcBef>
        <a:spcPct val="0"/>
      </a:spcBef>
      <a:spcAft>
        <a:spcPct val="0"/>
      </a:spcAft>
      <a:defRPr kern="1200">
        <a:solidFill>
          <a:schemeClr val="tx1"/>
        </a:solidFill>
        <a:latin typeface="Arial" pitchFamily="34" charset="0"/>
        <a:ea typeface="ＭＳ Ｐゴシック" pitchFamily="34" charset="-128"/>
        <a:cs typeface="+mn-cs"/>
      </a:defRPr>
    </a:lvl4pPr>
    <a:lvl5pPr marL="1828800" algn="l" rtl="0" fontAlgn="base">
      <a:spcBef>
        <a:spcPct val="0"/>
      </a:spcBef>
      <a:spcAft>
        <a:spcPct val="0"/>
      </a:spcAft>
      <a:defRPr kern="1200">
        <a:solidFill>
          <a:schemeClr val="tx1"/>
        </a:solidFill>
        <a:latin typeface="Arial" pitchFamily="34" charset="0"/>
        <a:ea typeface="ＭＳ Ｐゴシック" pitchFamily="34" charset="-128"/>
        <a:cs typeface="+mn-cs"/>
      </a:defRPr>
    </a:lvl5pPr>
    <a:lvl6pPr marL="2286000" algn="l" defTabSz="914400" rtl="0" eaLnBrk="1" latinLnBrk="0" hangingPunct="1">
      <a:defRPr kern="1200">
        <a:solidFill>
          <a:schemeClr val="tx1"/>
        </a:solidFill>
        <a:latin typeface="Arial" pitchFamily="34" charset="0"/>
        <a:ea typeface="ＭＳ Ｐゴシック" pitchFamily="34" charset="-128"/>
        <a:cs typeface="+mn-cs"/>
      </a:defRPr>
    </a:lvl6pPr>
    <a:lvl7pPr marL="2743200" algn="l" defTabSz="914400" rtl="0" eaLnBrk="1" latinLnBrk="0" hangingPunct="1">
      <a:defRPr kern="1200">
        <a:solidFill>
          <a:schemeClr val="tx1"/>
        </a:solidFill>
        <a:latin typeface="Arial" pitchFamily="34" charset="0"/>
        <a:ea typeface="ＭＳ Ｐゴシック" pitchFamily="34" charset="-128"/>
        <a:cs typeface="+mn-cs"/>
      </a:defRPr>
    </a:lvl7pPr>
    <a:lvl8pPr marL="3200400" algn="l" defTabSz="914400" rtl="0" eaLnBrk="1" latinLnBrk="0" hangingPunct="1">
      <a:defRPr kern="1200">
        <a:solidFill>
          <a:schemeClr val="tx1"/>
        </a:solidFill>
        <a:latin typeface="Arial" pitchFamily="34" charset="0"/>
        <a:ea typeface="ＭＳ Ｐゴシック" pitchFamily="34" charset="-128"/>
        <a:cs typeface="+mn-cs"/>
      </a:defRPr>
    </a:lvl8pPr>
    <a:lvl9pPr marL="3657600" algn="l" defTabSz="914400" rtl="0" eaLnBrk="1" latinLnBrk="0" hangingPunct="1">
      <a:defRPr kern="1200">
        <a:solidFill>
          <a:schemeClr val="tx1"/>
        </a:solidFill>
        <a:latin typeface="Arial" pitchFamily="34" charset="0"/>
        <a:ea typeface="ＭＳ Ｐゴシック" pitchFamily="34" charset="-128"/>
        <a:cs typeface="+mn-cs"/>
      </a:defRPr>
    </a:lvl9pPr>
  </p:defaultTextStyle>
  <p:extLst>
    <p:ext uri="{EFAFB233-063F-42B5-8137-9DF3F51BA10A}">
      <p15:sldGuideLst xmlns:p15="http://schemas.microsoft.com/office/powerpoint/2012/main">
        <p15:guide id="1" orient="horz" pos="3559">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E6EDF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74" autoAdjust="0"/>
    <p:restoredTop sz="94660"/>
  </p:normalViewPr>
  <p:slideViewPr>
    <p:cSldViewPr snapToGrid="0">
      <p:cViewPr varScale="1">
        <p:scale>
          <a:sx n="108" d="100"/>
          <a:sy n="108" d="100"/>
        </p:scale>
        <p:origin x="1704" y="108"/>
      </p:cViewPr>
      <p:guideLst>
        <p:guide orient="horz" pos="3559"/>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10" Type="http://schemas.openxmlformats.org/officeDocument/2006/relationships/customXml" Target="../customXml/item3.xml"/><Relationship Id="rId4" Type="http://schemas.openxmlformats.org/officeDocument/2006/relationships/presProps" Target="presProps.xml"/><Relationship Id="rId9"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683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08438" y="0"/>
            <a:ext cx="3067050" cy="468313"/>
          </a:xfrm>
          <a:prstGeom prst="rect">
            <a:avLst/>
          </a:prstGeom>
        </p:spPr>
        <p:txBody>
          <a:bodyPr vert="horz" lIns="91440" tIns="45720" rIns="91440" bIns="45720" rtlCol="0"/>
          <a:lstStyle>
            <a:lvl1pPr algn="r">
              <a:defRPr sz="1200"/>
            </a:lvl1pPr>
          </a:lstStyle>
          <a:p>
            <a:fld id="{3D1A465E-3D40-42D0-AF9C-3DEAB8876EF4}" type="datetimeFigureOut">
              <a:rPr lang="en-US" smtClean="0"/>
              <a:t>10/6/2018</a:t>
            </a:fld>
            <a:endParaRPr lang="en-US"/>
          </a:p>
        </p:txBody>
      </p:sp>
      <p:sp>
        <p:nvSpPr>
          <p:cNvPr id="4" name="Slide Image Placeholder 3"/>
          <p:cNvSpPr>
            <a:spLocks noGrp="1" noRot="1" noChangeAspect="1"/>
          </p:cNvSpPr>
          <p:nvPr>
            <p:ph type="sldImg" idx="2"/>
          </p:nvPr>
        </p:nvSpPr>
        <p:spPr>
          <a:xfrm>
            <a:off x="1196975" y="703263"/>
            <a:ext cx="4683125" cy="351313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8025" y="4449763"/>
            <a:ext cx="5661025" cy="42164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99525"/>
            <a:ext cx="3067050" cy="46831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08438" y="8899525"/>
            <a:ext cx="3067050" cy="468313"/>
          </a:xfrm>
          <a:prstGeom prst="rect">
            <a:avLst/>
          </a:prstGeom>
        </p:spPr>
        <p:txBody>
          <a:bodyPr vert="horz" lIns="91440" tIns="45720" rIns="91440" bIns="45720" rtlCol="0" anchor="b"/>
          <a:lstStyle>
            <a:lvl1pPr algn="r">
              <a:defRPr sz="1200"/>
            </a:lvl1pPr>
          </a:lstStyle>
          <a:p>
            <a:fld id="{A47A9897-9FC7-4A0F-A618-14A6CF07CCC8}" type="slidenum">
              <a:rPr lang="en-US" smtClean="0"/>
              <a:t>‹#›</a:t>
            </a:fld>
            <a:endParaRPr lang="en-US"/>
          </a:p>
        </p:txBody>
      </p:sp>
    </p:spTree>
    <p:extLst>
      <p:ext uri="{BB962C8B-B14F-4D97-AF65-F5344CB8AC3E}">
        <p14:creationId xmlns:p14="http://schemas.microsoft.com/office/powerpoint/2010/main" val="6635945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47A9897-9FC7-4A0F-A618-14A6CF07CCC8}" type="slidenum">
              <a:rPr lang="en-US" smtClean="0"/>
              <a:t>1</a:t>
            </a:fld>
            <a:endParaRPr lang="en-US"/>
          </a:p>
        </p:txBody>
      </p:sp>
    </p:spTree>
    <p:extLst>
      <p:ext uri="{BB962C8B-B14F-4D97-AF65-F5344CB8AC3E}">
        <p14:creationId xmlns:p14="http://schemas.microsoft.com/office/powerpoint/2010/main" val="22715516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EAC892F-9618-479F-87B2-940966999470}" type="slidenum">
              <a:rPr lang="en-US"/>
              <a:pPr>
                <a:defRPr/>
              </a:pPr>
              <a:t>‹#›</a:t>
            </a:fld>
            <a:endParaRPr lang="en-US"/>
          </a:p>
        </p:txBody>
      </p:sp>
    </p:spTree>
    <p:extLst>
      <p:ext uri="{BB962C8B-B14F-4D97-AF65-F5344CB8AC3E}">
        <p14:creationId xmlns:p14="http://schemas.microsoft.com/office/powerpoint/2010/main" val="25363434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7CB5D42-AD35-4561-BF59-66278015F530}" type="slidenum">
              <a:rPr lang="en-US"/>
              <a:pPr>
                <a:defRPr/>
              </a:pPr>
              <a:t>‹#›</a:t>
            </a:fld>
            <a:endParaRPr lang="en-US"/>
          </a:p>
        </p:txBody>
      </p:sp>
    </p:spTree>
    <p:extLst>
      <p:ext uri="{BB962C8B-B14F-4D97-AF65-F5344CB8AC3E}">
        <p14:creationId xmlns:p14="http://schemas.microsoft.com/office/powerpoint/2010/main" val="13402295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37242AE-1D4B-4261-951F-74BAE6A423C1}" type="slidenum">
              <a:rPr lang="en-US"/>
              <a:pPr>
                <a:defRPr/>
              </a:pPr>
              <a:t>‹#›</a:t>
            </a:fld>
            <a:endParaRPr lang="en-US"/>
          </a:p>
        </p:txBody>
      </p:sp>
    </p:spTree>
    <p:extLst>
      <p:ext uri="{BB962C8B-B14F-4D97-AF65-F5344CB8AC3E}">
        <p14:creationId xmlns:p14="http://schemas.microsoft.com/office/powerpoint/2010/main" val="41845649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476EA31-05F0-43E7-83B0-BE29BA8648A4}" type="slidenum">
              <a:rPr lang="en-US"/>
              <a:pPr>
                <a:defRPr/>
              </a:pPr>
              <a:t>‹#›</a:t>
            </a:fld>
            <a:endParaRPr lang="en-US"/>
          </a:p>
        </p:txBody>
      </p:sp>
    </p:spTree>
    <p:extLst>
      <p:ext uri="{BB962C8B-B14F-4D97-AF65-F5344CB8AC3E}">
        <p14:creationId xmlns:p14="http://schemas.microsoft.com/office/powerpoint/2010/main" val="31558210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DA9D625-C9B0-4D3A-A54B-AD502190C676}" type="slidenum">
              <a:rPr lang="en-US"/>
              <a:pPr>
                <a:defRPr/>
              </a:pPr>
              <a:t>‹#›</a:t>
            </a:fld>
            <a:endParaRPr lang="en-US"/>
          </a:p>
        </p:txBody>
      </p:sp>
    </p:spTree>
    <p:extLst>
      <p:ext uri="{BB962C8B-B14F-4D97-AF65-F5344CB8AC3E}">
        <p14:creationId xmlns:p14="http://schemas.microsoft.com/office/powerpoint/2010/main" val="3837235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47E7AA3-8F64-4FAC-86DC-733716E2F69B}" type="slidenum">
              <a:rPr lang="en-US"/>
              <a:pPr>
                <a:defRPr/>
              </a:pPr>
              <a:t>‹#›</a:t>
            </a:fld>
            <a:endParaRPr lang="en-US"/>
          </a:p>
        </p:txBody>
      </p:sp>
    </p:spTree>
    <p:extLst>
      <p:ext uri="{BB962C8B-B14F-4D97-AF65-F5344CB8AC3E}">
        <p14:creationId xmlns:p14="http://schemas.microsoft.com/office/powerpoint/2010/main" val="33752901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723F0AD-19B6-4A55-A5C1-ADA22E86A359}" type="slidenum">
              <a:rPr lang="en-US"/>
              <a:pPr>
                <a:defRPr/>
              </a:pPr>
              <a:t>‹#›</a:t>
            </a:fld>
            <a:endParaRPr lang="en-US"/>
          </a:p>
        </p:txBody>
      </p:sp>
    </p:spTree>
    <p:extLst>
      <p:ext uri="{BB962C8B-B14F-4D97-AF65-F5344CB8AC3E}">
        <p14:creationId xmlns:p14="http://schemas.microsoft.com/office/powerpoint/2010/main" val="39695255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8051F32A-286B-4B4E-8C46-933C403CDA91}" type="slidenum">
              <a:rPr lang="en-US"/>
              <a:pPr>
                <a:defRPr/>
              </a:pPr>
              <a:t>‹#›</a:t>
            </a:fld>
            <a:endParaRPr lang="en-US"/>
          </a:p>
        </p:txBody>
      </p:sp>
    </p:spTree>
    <p:extLst>
      <p:ext uri="{BB962C8B-B14F-4D97-AF65-F5344CB8AC3E}">
        <p14:creationId xmlns:p14="http://schemas.microsoft.com/office/powerpoint/2010/main" val="21369292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098D050-ACCC-4B29-9B61-D4B6AF58676B}" type="slidenum">
              <a:rPr lang="en-US"/>
              <a:pPr>
                <a:defRPr/>
              </a:pPr>
              <a:t>‹#›</a:t>
            </a:fld>
            <a:endParaRPr lang="en-US"/>
          </a:p>
        </p:txBody>
      </p:sp>
    </p:spTree>
    <p:extLst>
      <p:ext uri="{BB962C8B-B14F-4D97-AF65-F5344CB8AC3E}">
        <p14:creationId xmlns:p14="http://schemas.microsoft.com/office/powerpoint/2010/main" val="3180526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985589D-B39B-4333-A6AD-5B6FB88A3F96}" type="slidenum">
              <a:rPr lang="en-US"/>
              <a:pPr>
                <a:defRPr/>
              </a:pPr>
              <a:t>‹#›</a:t>
            </a:fld>
            <a:endParaRPr lang="en-US"/>
          </a:p>
        </p:txBody>
      </p:sp>
    </p:spTree>
    <p:extLst>
      <p:ext uri="{BB962C8B-B14F-4D97-AF65-F5344CB8AC3E}">
        <p14:creationId xmlns:p14="http://schemas.microsoft.com/office/powerpoint/2010/main" val="11650801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3680B94-F4D0-42DE-ADA7-1A4D4CB06CE1}" type="slidenum">
              <a:rPr lang="en-US"/>
              <a:pPr>
                <a:defRPr/>
              </a:pPr>
              <a:t>‹#›</a:t>
            </a:fld>
            <a:endParaRPr lang="en-US"/>
          </a:p>
        </p:txBody>
      </p:sp>
    </p:spTree>
    <p:extLst>
      <p:ext uri="{BB962C8B-B14F-4D97-AF65-F5344CB8AC3E}">
        <p14:creationId xmlns:p14="http://schemas.microsoft.com/office/powerpoint/2010/main" val="31506268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ea typeface="+mn-ea"/>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ea typeface="+mn-ea"/>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3FA7C6F6-8308-46E4-A2C1-81564C20EE4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ＭＳ Ｐゴシック" charset="0"/>
          <a:cs typeface="+mj-cs"/>
        </a:defRPr>
      </a:lvl1pPr>
      <a:lvl2pPr algn="ctr" rtl="0" eaLnBrk="0" fontAlgn="base" hangingPunct="0">
        <a:spcBef>
          <a:spcPct val="0"/>
        </a:spcBef>
        <a:spcAft>
          <a:spcPct val="0"/>
        </a:spcAft>
        <a:defRPr sz="4400">
          <a:solidFill>
            <a:schemeClr val="tx2"/>
          </a:solidFill>
          <a:latin typeface="Arial" charset="0"/>
          <a:ea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StephanieAlana\Documents\INCOSE CC AWARDS\Osvalds Signature.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28360" y="5103750"/>
            <a:ext cx="2148840" cy="483108"/>
          </a:xfrm>
          <a:prstGeom prst="rect">
            <a:avLst/>
          </a:prstGeom>
          <a:noFill/>
          <a:extLst>
            <a:ext uri="{909E8E84-426E-40DD-AFC4-6F175D3DCCD1}">
              <a14:hiddenFill xmlns:a14="http://schemas.microsoft.com/office/drawing/2010/main">
                <a:solidFill>
                  <a:srgbClr val="FFFFFF"/>
                </a:solidFill>
              </a14:hiddenFill>
            </a:ext>
          </a:extLst>
        </p:spPr>
      </p:pic>
      <p:sp>
        <p:nvSpPr>
          <p:cNvPr id="11" name="Freeform 10"/>
          <p:cNvSpPr/>
          <p:nvPr/>
        </p:nvSpPr>
        <p:spPr>
          <a:xfrm rot="16200000">
            <a:off x="3979069" y="-2920206"/>
            <a:ext cx="1166812" cy="8064500"/>
          </a:xfrm>
          <a:custGeom>
            <a:avLst/>
            <a:gdLst>
              <a:gd name="connsiteX0" fmla="*/ 0 w 6455664"/>
              <a:gd name="connsiteY0" fmla="*/ 877824 h 7845552"/>
              <a:gd name="connsiteX1" fmla="*/ 54864 w 6455664"/>
              <a:gd name="connsiteY1" fmla="*/ 7845552 h 7845552"/>
              <a:gd name="connsiteX2" fmla="*/ 6455664 w 6455664"/>
              <a:gd name="connsiteY2" fmla="*/ 7845552 h 7845552"/>
              <a:gd name="connsiteX3" fmla="*/ 6455664 w 6455664"/>
              <a:gd name="connsiteY3" fmla="*/ 0 h 7845552"/>
              <a:gd name="connsiteX0" fmla="*/ 0 w 6455664"/>
              <a:gd name="connsiteY0" fmla="*/ 0 h 7988980"/>
              <a:gd name="connsiteX1" fmla="*/ 54864 w 6455664"/>
              <a:gd name="connsiteY1" fmla="*/ 7988980 h 7988980"/>
              <a:gd name="connsiteX2" fmla="*/ 6455664 w 6455664"/>
              <a:gd name="connsiteY2" fmla="*/ 7988980 h 7988980"/>
              <a:gd name="connsiteX3" fmla="*/ 6455664 w 6455664"/>
              <a:gd name="connsiteY3" fmla="*/ 143428 h 7988980"/>
              <a:gd name="connsiteX0" fmla="*/ 0 w 6455664"/>
              <a:gd name="connsiteY0" fmla="*/ 16143 h 8005123"/>
              <a:gd name="connsiteX1" fmla="*/ 54864 w 6455664"/>
              <a:gd name="connsiteY1" fmla="*/ 8005123 h 8005123"/>
              <a:gd name="connsiteX2" fmla="*/ 6455664 w 6455664"/>
              <a:gd name="connsiteY2" fmla="*/ 8005123 h 8005123"/>
              <a:gd name="connsiteX3" fmla="*/ 6326551 w 6455664"/>
              <a:gd name="connsiteY3" fmla="*/ 0 h 8005123"/>
            </a:gdLst>
            <a:ahLst/>
            <a:cxnLst>
              <a:cxn ang="0">
                <a:pos x="connsiteX0" y="connsiteY0"/>
              </a:cxn>
              <a:cxn ang="0">
                <a:pos x="connsiteX1" y="connsiteY1"/>
              </a:cxn>
              <a:cxn ang="0">
                <a:pos x="connsiteX2" y="connsiteY2"/>
              </a:cxn>
              <a:cxn ang="0">
                <a:pos x="connsiteX3" y="connsiteY3"/>
              </a:cxn>
            </a:cxnLst>
            <a:rect l="l" t="t" r="r" b="b"/>
            <a:pathLst>
              <a:path w="6455664" h="8005123">
                <a:moveTo>
                  <a:pt x="0" y="16143"/>
                </a:moveTo>
                <a:lnTo>
                  <a:pt x="54864" y="8005123"/>
                </a:lnTo>
                <a:lnTo>
                  <a:pt x="6455664" y="8005123"/>
                </a:lnTo>
                <a:lnTo>
                  <a:pt x="6326551" y="0"/>
                </a:lnTo>
              </a:path>
            </a:pathLst>
          </a:custGeom>
          <a:solidFill>
            <a:srgbClr val="E6EDF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ndParaRPr>
          </a:p>
        </p:txBody>
      </p:sp>
      <p:pic>
        <p:nvPicPr>
          <p:cNvPr id="4100" name="Picture 11" descr="2011_Website_header.png"/>
          <p:cNvPicPr>
            <a:picLocks noChangeAspect="1"/>
          </p:cNvPicPr>
          <p:nvPr/>
        </p:nvPicPr>
        <p:blipFill>
          <a:blip r:embed="rId4" cstate="print">
            <a:extLst>
              <a:ext uri="{28A0092B-C50C-407E-A947-70E740481C1C}">
                <a14:useLocalDpi xmlns:a14="http://schemas.microsoft.com/office/drawing/2010/main" val="0"/>
              </a:ext>
            </a:extLst>
          </a:blip>
          <a:srcRect l="22501"/>
          <a:stretch>
            <a:fillRect/>
          </a:stretch>
        </p:blipFill>
        <p:spPr bwMode="auto">
          <a:xfrm>
            <a:off x="2200275" y="238125"/>
            <a:ext cx="6618288" cy="187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12" descr="2011_Website_header.png"/>
          <p:cNvPicPr>
            <a:picLocks noChangeAspect="1"/>
          </p:cNvPicPr>
          <p:nvPr/>
        </p:nvPicPr>
        <p:blipFill>
          <a:blip r:embed="rId4" cstate="print">
            <a:extLst>
              <a:ext uri="{28A0092B-C50C-407E-A947-70E740481C1C}">
                <a14:useLocalDpi xmlns:a14="http://schemas.microsoft.com/office/drawing/2010/main" val="0"/>
              </a:ext>
            </a:extLst>
          </a:blip>
          <a:srcRect r="78333"/>
          <a:stretch>
            <a:fillRect/>
          </a:stretch>
        </p:blipFill>
        <p:spPr bwMode="auto">
          <a:xfrm>
            <a:off x="684213" y="387350"/>
            <a:ext cx="1477962" cy="150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5"/>
          <p:cNvSpPr>
            <a:spLocks noChangeArrowheads="1"/>
          </p:cNvSpPr>
          <p:nvPr/>
        </p:nvSpPr>
        <p:spPr bwMode="auto">
          <a:xfrm>
            <a:off x="676275" y="1266825"/>
            <a:ext cx="7772400" cy="2921000"/>
          </a:xfrm>
          <a:prstGeom prst="rect">
            <a:avLst/>
          </a:prstGeom>
          <a:noFill/>
          <a:ln w="9525">
            <a:noFill/>
            <a:miter lim="800000"/>
            <a:headEnd/>
            <a:tailEnd/>
          </a:ln>
        </p:spPr>
        <p:txBody>
          <a:bodyPr lIns="92075" tIns="46038" rIns="92075" bIns="46038"/>
          <a:lstStyle/>
          <a:p>
            <a:pPr marL="342900" indent="-342900" algn="ctr">
              <a:spcBef>
                <a:spcPct val="20000"/>
              </a:spcBef>
              <a:defRPr/>
            </a:pPr>
            <a:endParaRPr lang="en-US" sz="2800" dirty="0">
              <a:solidFill>
                <a:srgbClr val="000000"/>
              </a:solidFill>
              <a:latin typeface="Arial" charset="0"/>
              <a:ea typeface="+mn-ea"/>
            </a:endParaRPr>
          </a:p>
          <a:p>
            <a:pPr marL="342900" indent="-342900" algn="ctr">
              <a:spcBef>
                <a:spcPct val="20000"/>
              </a:spcBef>
              <a:defRPr/>
            </a:pPr>
            <a:r>
              <a:rPr lang="en-US" sz="3200" b="1" cap="all" dirty="0">
                <a:ln w="9000" cmpd="sng">
                  <a:solidFill>
                    <a:srgbClr val="000000">
                      <a:shade val="50000"/>
                      <a:satMod val="120000"/>
                    </a:srgbClr>
                  </a:solidFill>
                  <a:prstDash val="solid"/>
                </a:ln>
                <a:gradFill>
                  <a:gsLst>
                    <a:gs pos="0">
                      <a:srgbClr val="000000">
                        <a:shade val="20000"/>
                        <a:satMod val="245000"/>
                      </a:srgbClr>
                    </a:gs>
                    <a:gs pos="43000">
                      <a:srgbClr val="000000">
                        <a:satMod val="255000"/>
                      </a:srgbClr>
                    </a:gs>
                    <a:gs pos="48000">
                      <a:srgbClr val="000000">
                        <a:shade val="85000"/>
                        <a:satMod val="255000"/>
                      </a:srgbClr>
                    </a:gs>
                    <a:gs pos="100000">
                      <a:srgbClr val="000000">
                        <a:shade val="20000"/>
                        <a:satMod val="245000"/>
                      </a:srgbClr>
                    </a:gs>
                  </a:gsLst>
                  <a:lin ang="5400000"/>
                </a:gradFill>
                <a:latin typeface="Rockwell" pitchFamily="18" charset="0"/>
                <a:ea typeface="Batang" pitchFamily="18" charset="-127"/>
              </a:rPr>
              <a:t>Certificate of Recognition</a:t>
            </a:r>
            <a:endParaRPr lang="en-US" sz="3200" b="1" cap="all" dirty="0">
              <a:ln w="9000" cmpd="sng">
                <a:solidFill>
                  <a:srgbClr val="000000">
                    <a:shade val="50000"/>
                    <a:satMod val="120000"/>
                  </a:srgbClr>
                </a:solidFill>
                <a:prstDash val="solid"/>
              </a:ln>
              <a:gradFill>
                <a:gsLst>
                  <a:gs pos="0">
                    <a:srgbClr val="000000">
                      <a:shade val="20000"/>
                      <a:satMod val="245000"/>
                    </a:srgbClr>
                  </a:gs>
                  <a:gs pos="43000">
                    <a:srgbClr val="000000">
                      <a:satMod val="255000"/>
                    </a:srgbClr>
                  </a:gs>
                  <a:gs pos="48000">
                    <a:srgbClr val="000000">
                      <a:shade val="85000"/>
                      <a:satMod val="255000"/>
                    </a:srgbClr>
                  </a:gs>
                  <a:gs pos="100000">
                    <a:srgbClr val="000000">
                      <a:shade val="20000"/>
                      <a:satMod val="245000"/>
                    </a:srgbClr>
                  </a:gs>
                </a:gsLst>
                <a:lin ang="5400000"/>
              </a:gradFill>
              <a:effectLst>
                <a:reflection blurRad="12700" stA="28000" endPos="45000" dist="1000" dir="5400000" sy="-100000" algn="bl" rotWithShape="0"/>
              </a:effectLst>
              <a:latin typeface="Rockwell" pitchFamily="18" charset="0"/>
              <a:ea typeface="Batang" pitchFamily="18" charset="-127"/>
            </a:endParaRPr>
          </a:p>
          <a:p>
            <a:pPr indent="-342900" algn="ctr">
              <a:spcBef>
                <a:spcPts val="0"/>
              </a:spcBef>
              <a:defRPr/>
            </a:pPr>
            <a:r>
              <a:rPr lang="en-US" sz="2800" i="1" dirty="0">
                <a:solidFill>
                  <a:srgbClr val="000000"/>
                </a:solidFill>
                <a:latin typeface="Rockwell" pitchFamily="18" charset="0"/>
                <a:ea typeface="Batang" pitchFamily="18" charset="-127"/>
              </a:rPr>
              <a:t>Presented to</a:t>
            </a:r>
            <a:endParaRPr lang="en-US" sz="2400" dirty="0">
              <a:solidFill>
                <a:srgbClr val="000000"/>
              </a:solidFill>
              <a:latin typeface="Rockwell" pitchFamily="18" charset="0"/>
              <a:ea typeface="Batang" pitchFamily="18" charset="-127"/>
            </a:endParaRPr>
          </a:p>
          <a:p>
            <a:pPr marL="342900" indent="-342900" algn="ctr">
              <a:spcBef>
                <a:spcPts val="0"/>
              </a:spcBef>
              <a:defRPr/>
            </a:pPr>
            <a:endParaRPr lang="en-US" sz="4800" b="1" dirty="0">
              <a:solidFill>
                <a:srgbClr val="000000"/>
              </a:solidFill>
              <a:latin typeface="Old English Text MT" pitchFamily="66" charset="0"/>
              <a:ea typeface="+mn-ea"/>
            </a:endParaRPr>
          </a:p>
        </p:txBody>
      </p:sp>
      <p:sp>
        <p:nvSpPr>
          <p:cNvPr id="4103" name="Rectangle 16"/>
          <p:cNvSpPr>
            <a:spLocks noChangeArrowheads="1"/>
          </p:cNvSpPr>
          <p:nvPr/>
        </p:nvSpPr>
        <p:spPr bwMode="auto">
          <a:xfrm>
            <a:off x="582385" y="3230881"/>
            <a:ext cx="8012340" cy="16078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2301875" indent="-2301875" eaLnBrk="0" hangingPunct="0">
              <a:spcBef>
                <a:spcPct val="20000"/>
              </a:spcBef>
              <a:buChar char="•"/>
              <a:tabLst>
                <a:tab pos="4445000" algn="ctr"/>
              </a:tabLst>
              <a:defRPr sz="3200">
                <a:solidFill>
                  <a:schemeClr val="tx1"/>
                </a:solidFill>
                <a:latin typeface="Arial" pitchFamily="34" charset="0"/>
                <a:ea typeface="ＭＳ Ｐゴシック" pitchFamily="34" charset="-128"/>
              </a:defRPr>
            </a:lvl1pPr>
            <a:lvl2pPr marL="742950" indent="-285750" eaLnBrk="0" hangingPunct="0">
              <a:spcBef>
                <a:spcPct val="20000"/>
              </a:spcBef>
              <a:buChar char="–"/>
              <a:tabLst>
                <a:tab pos="4445000" algn="ctr"/>
              </a:tabLst>
              <a:defRPr sz="2800">
                <a:solidFill>
                  <a:schemeClr val="tx1"/>
                </a:solidFill>
                <a:latin typeface="Arial" pitchFamily="34" charset="0"/>
                <a:ea typeface="ＭＳ Ｐゴシック" pitchFamily="34" charset="-128"/>
              </a:defRPr>
            </a:lvl2pPr>
            <a:lvl3pPr marL="1143000" indent="-228600" eaLnBrk="0" hangingPunct="0">
              <a:spcBef>
                <a:spcPct val="20000"/>
              </a:spcBef>
              <a:buChar char="•"/>
              <a:tabLst>
                <a:tab pos="4445000" algn="ctr"/>
              </a:tabLst>
              <a:defRPr sz="2400">
                <a:solidFill>
                  <a:schemeClr val="tx1"/>
                </a:solidFill>
                <a:latin typeface="Arial" pitchFamily="34" charset="0"/>
                <a:ea typeface="ＭＳ Ｐゴシック" pitchFamily="34" charset="-128"/>
              </a:defRPr>
            </a:lvl3pPr>
            <a:lvl4pPr marL="1600200" indent="-228600" eaLnBrk="0" hangingPunct="0">
              <a:spcBef>
                <a:spcPct val="20000"/>
              </a:spcBef>
              <a:buChar char="–"/>
              <a:tabLst>
                <a:tab pos="4445000" algn="ctr"/>
              </a:tabLst>
              <a:defRPr sz="2000">
                <a:solidFill>
                  <a:schemeClr val="tx1"/>
                </a:solidFill>
                <a:latin typeface="Arial" pitchFamily="34" charset="0"/>
                <a:ea typeface="ＭＳ Ｐゴシック" pitchFamily="34" charset="-128"/>
              </a:defRPr>
            </a:lvl4pPr>
            <a:lvl5pPr marL="2057400" indent="-228600" eaLnBrk="0" hangingPunct="0">
              <a:spcBef>
                <a:spcPct val="20000"/>
              </a:spcBef>
              <a:buChar char="»"/>
              <a:tabLst>
                <a:tab pos="4445000" algn="ctr"/>
              </a:tabLst>
              <a:defRPr sz="2000">
                <a:solidFill>
                  <a:schemeClr val="tx1"/>
                </a:solidFill>
                <a:latin typeface="Arial" pitchFamily="34" charset="0"/>
                <a:ea typeface="ＭＳ Ｐゴシック" pitchFamily="34" charset="-128"/>
              </a:defRPr>
            </a:lvl5pPr>
            <a:lvl6pPr marL="2514600" indent="-228600" eaLnBrk="0" fontAlgn="base" hangingPunct="0">
              <a:spcBef>
                <a:spcPct val="20000"/>
              </a:spcBef>
              <a:spcAft>
                <a:spcPct val="0"/>
              </a:spcAft>
              <a:buChar char="»"/>
              <a:tabLst>
                <a:tab pos="4445000" algn="ctr"/>
              </a:tabLst>
              <a:defRPr sz="2000">
                <a:solidFill>
                  <a:schemeClr val="tx1"/>
                </a:solidFill>
                <a:latin typeface="Arial" pitchFamily="34" charset="0"/>
                <a:ea typeface="ＭＳ Ｐゴシック" pitchFamily="34" charset="-128"/>
              </a:defRPr>
            </a:lvl6pPr>
            <a:lvl7pPr marL="2971800" indent="-228600" eaLnBrk="0" fontAlgn="base" hangingPunct="0">
              <a:spcBef>
                <a:spcPct val="20000"/>
              </a:spcBef>
              <a:spcAft>
                <a:spcPct val="0"/>
              </a:spcAft>
              <a:buChar char="»"/>
              <a:tabLst>
                <a:tab pos="4445000" algn="ctr"/>
              </a:tabLst>
              <a:defRPr sz="2000">
                <a:solidFill>
                  <a:schemeClr val="tx1"/>
                </a:solidFill>
                <a:latin typeface="Arial" pitchFamily="34" charset="0"/>
                <a:ea typeface="ＭＳ Ｐゴシック" pitchFamily="34" charset="-128"/>
              </a:defRPr>
            </a:lvl7pPr>
            <a:lvl8pPr marL="3429000" indent="-228600" eaLnBrk="0" fontAlgn="base" hangingPunct="0">
              <a:spcBef>
                <a:spcPct val="20000"/>
              </a:spcBef>
              <a:spcAft>
                <a:spcPct val="0"/>
              </a:spcAft>
              <a:buChar char="»"/>
              <a:tabLst>
                <a:tab pos="4445000" algn="ctr"/>
              </a:tabLst>
              <a:defRPr sz="2000">
                <a:solidFill>
                  <a:schemeClr val="tx1"/>
                </a:solidFill>
                <a:latin typeface="Arial" pitchFamily="34" charset="0"/>
                <a:ea typeface="ＭＳ Ｐゴシック" pitchFamily="34" charset="-128"/>
              </a:defRPr>
            </a:lvl8pPr>
            <a:lvl9pPr marL="3886200" indent="-228600" eaLnBrk="0" fontAlgn="base" hangingPunct="0">
              <a:spcBef>
                <a:spcPct val="20000"/>
              </a:spcBef>
              <a:spcAft>
                <a:spcPct val="0"/>
              </a:spcAft>
              <a:buChar char="»"/>
              <a:tabLst>
                <a:tab pos="4445000" algn="ctr"/>
              </a:tabLst>
              <a:defRPr sz="2000">
                <a:solidFill>
                  <a:schemeClr val="tx1"/>
                </a:solidFill>
                <a:latin typeface="Arial" pitchFamily="34" charset="0"/>
                <a:ea typeface="ＭＳ Ｐゴシック" pitchFamily="34" charset="-128"/>
              </a:defRPr>
            </a:lvl9pPr>
          </a:lstStyle>
          <a:p>
            <a:pPr marL="0" indent="0" algn="ctr" eaLnBrk="1" hangingPunct="1">
              <a:buNone/>
            </a:pPr>
            <a:r>
              <a:rPr lang="en-US" altLang="en-US" sz="1400" i="1" dirty="0">
                <a:solidFill>
                  <a:srgbClr val="000000"/>
                </a:solidFill>
                <a:latin typeface="Rockwell" charset="0"/>
              </a:rPr>
              <a:t>In recognition for being awarded the  </a:t>
            </a:r>
            <a:r>
              <a:rPr lang="en-US" altLang="en-US" sz="1400" i="1" dirty="0">
                <a:latin typeface="Rockwell" charset="0"/>
              </a:rPr>
              <a:t>INCOSE Fellows Award for significant contributions to the advancement of systems thinking in fields ranging from homeland security to major military development programs, providing guidance to the U.S. Government, the military services, the intelligence community, and academia.</a:t>
            </a:r>
            <a:endParaRPr lang="en-US" altLang="en-US" sz="1400" b="1" i="1" dirty="0">
              <a:latin typeface="Rockwell" charset="0"/>
            </a:endParaRPr>
          </a:p>
          <a:p>
            <a:pPr algn="ctr" eaLnBrk="1" hangingPunct="1">
              <a:buFontTx/>
              <a:buNone/>
            </a:pPr>
            <a:r>
              <a:rPr lang="en-US" altLang="en-US" sz="2000" b="1" dirty="0">
                <a:latin typeface="Rockwell" charset="0"/>
              </a:rPr>
              <a:t>INCOSE  Chesapeake Chapter 8th Annual SEP Dinner</a:t>
            </a:r>
            <a:endParaRPr lang="en-US" altLang="en-US" sz="2000" dirty="0">
              <a:latin typeface="Rockwell" charset="0"/>
            </a:endParaRPr>
          </a:p>
          <a:p>
            <a:pPr algn="ctr" eaLnBrk="1" hangingPunct="1">
              <a:spcBef>
                <a:spcPct val="0"/>
              </a:spcBef>
              <a:buFontTx/>
              <a:buNone/>
            </a:pPr>
            <a:endParaRPr lang="en-US" altLang="en-US" sz="2000" dirty="0">
              <a:latin typeface="Rockwell" charset="0"/>
            </a:endParaRPr>
          </a:p>
          <a:p>
            <a:pPr algn="ctr" eaLnBrk="1" hangingPunct="1">
              <a:spcBef>
                <a:spcPct val="0"/>
              </a:spcBef>
              <a:buFontTx/>
              <a:buNone/>
            </a:pPr>
            <a:endParaRPr lang="en-US" altLang="en-US" sz="2000" dirty="0">
              <a:solidFill>
                <a:srgbClr val="000000"/>
              </a:solidFill>
              <a:latin typeface="Rockwell" charset="0"/>
            </a:endParaRPr>
          </a:p>
          <a:p>
            <a:pPr algn="ctr" eaLnBrk="1" hangingPunct="1">
              <a:spcBef>
                <a:spcPct val="0"/>
              </a:spcBef>
              <a:buFontTx/>
              <a:buNone/>
            </a:pPr>
            <a:endParaRPr lang="en-US" altLang="en-US" sz="2000" dirty="0">
              <a:latin typeface="Rockwell" charset="0"/>
            </a:endParaRPr>
          </a:p>
          <a:p>
            <a:pPr algn="ctr" eaLnBrk="1" hangingPunct="1">
              <a:spcBef>
                <a:spcPct val="0"/>
              </a:spcBef>
              <a:buFontTx/>
              <a:buNone/>
            </a:pPr>
            <a:endParaRPr lang="en-US" altLang="en-US" sz="2000" dirty="0">
              <a:latin typeface="Rockwell" charset="0"/>
            </a:endParaRPr>
          </a:p>
          <a:p>
            <a:pPr algn="ctr" eaLnBrk="1" hangingPunct="1">
              <a:spcBef>
                <a:spcPct val="0"/>
              </a:spcBef>
              <a:buFontTx/>
              <a:buNone/>
            </a:pPr>
            <a:r>
              <a:rPr lang="en-US" altLang="en-US" sz="2000" dirty="0">
                <a:latin typeface="Rockwell" charset="0"/>
              </a:rPr>
              <a:t>August 18, 2017</a:t>
            </a:r>
          </a:p>
        </p:txBody>
      </p:sp>
      <p:sp>
        <p:nvSpPr>
          <p:cNvPr id="4106" name="Line 23"/>
          <p:cNvSpPr>
            <a:spLocks noChangeShapeType="1"/>
          </p:cNvSpPr>
          <p:nvPr/>
        </p:nvSpPr>
        <p:spPr bwMode="auto">
          <a:xfrm>
            <a:off x="5796280" y="5541328"/>
            <a:ext cx="2413000" cy="0"/>
          </a:xfrm>
          <a:prstGeom prst="line">
            <a:avLst/>
          </a:prstGeom>
          <a:noFill/>
          <a:ln w="9525" cap="sq">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107" name="Rectangle 24"/>
          <p:cNvSpPr>
            <a:spLocks noChangeArrowheads="1"/>
          </p:cNvSpPr>
          <p:nvPr/>
        </p:nvSpPr>
        <p:spPr bwMode="auto">
          <a:xfrm>
            <a:off x="5772862" y="5541328"/>
            <a:ext cx="2459841" cy="6186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eaLnBrk="0" hangingPunct="0">
              <a:spcBef>
                <a:spcPct val="20000"/>
              </a:spcBef>
              <a:buChar char="•"/>
              <a:defRPr sz="3200">
                <a:solidFill>
                  <a:schemeClr val="tx1"/>
                </a:solidFill>
                <a:latin typeface="Arial" pitchFamily="34" charset="0"/>
                <a:ea typeface="ＭＳ Ｐゴシック" pitchFamily="34" charset="-128"/>
              </a:defRPr>
            </a:lvl1pPr>
            <a:lvl2pPr marL="742950" indent="-285750" eaLnBrk="0" hangingPunct="0">
              <a:spcBef>
                <a:spcPct val="20000"/>
              </a:spcBef>
              <a:buChar char="–"/>
              <a:defRPr sz="2800">
                <a:solidFill>
                  <a:schemeClr val="tx1"/>
                </a:solidFill>
                <a:latin typeface="Arial" pitchFamily="34" charset="0"/>
                <a:ea typeface="ＭＳ Ｐゴシック" pitchFamily="34" charset="-128"/>
              </a:defRPr>
            </a:lvl2pPr>
            <a:lvl3pPr marL="1143000" indent="-228600" eaLnBrk="0" hangingPunct="0">
              <a:spcBef>
                <a:spcPct val="20000"/>
              </a:spcBef>
              <a:buChar char="•"/>
              <a:defRPr sz="2400">
                <a:solidFill>
                  <a:schemeClr val="tx1"/>
                </a:solidFill>
                <a:latin typeface="Arial" pitchFamily="34" charset="0"/>
                <a:ea typeface="ＭＳ Ｐゴシック" pitchFamily="34" charset="-128"/>
              </a:defRPr>
            </a:lvl3pPr>
            <a:lvl4pPr marL="1600200" indent="-228600" eaLnBrk="0" hangingPunct="0">
              <a:spcBef>
                <a:spcPct val="20000"/>
              </a:spcBef>
              <a:buChar char="–"/>
              <a:defRPr sz="2000">
                <a:solidFill>
                  <a:schemeClr val="tx1"/>
                </a:solidFill>
                <a:latin typeface="Arial" pitchFamily="34" charset="0"/>
                <a:ea typeface="ＭＳ Ｐゴシック" pitchFamily="34" charset="-128"/>
              </a:defRPr>
            </a:lvl4pPr>
            <a:lvl5pPr marL="2057400" indent="-228600" eaLnBrk="0" hangingPunct="0">
              <a:spcBef>
                <a:spcPct val="20000"/>
              </a:spcBef>
              <a:buChar char="»"/>
              <a:defRPr sz="2000">
                <a:solidFill>
                  <a:schemeClr val="tx1"/>
                </a:solidFill>
                <a:latin typeface="Arial"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pitchFamily="34" charset="0"/>
                <a:ea typeface="ＭＳ Ｐゴシック" pitchFamily="34" charset="-128"/>
              </a:defRPr>
            </a:lvl9pPr>
          </a:lstStyle>
          <a:p>
            <a:pPr algn="ctr">
              <a:lnSpc>
                <a:spcPct val="95000"/>
              </a:lnSpc>
              <a:spcBef>
                <a:spcPct val="0"/>
              </a:spcBef>
              <a:buFontTx/>
              <a:buNone/>
            </a:pPr>
            <a:r>
              <a:rPr kumimoji="1" lang="en-US" altLang="en-US" sz="1200" b="1" dirty="0" err="1">
                <a:solidFill>
                  <a:srgbClr val="000000"/>
                </a:solidFill>
                <a:latin typeface="Rockwell" charset="0"/>
              </a:rPr>
              <a:t>Gundars</a:t>
            </a:r>
            <a:r>
              <a:rPr kumimoji="1" lang="en-US" altLang="en-US" sz="1200" b="1" dirty="0">
                <a:solidFill>
                  <a:srgbClr val="000000"/>
                </a:solidFill>
                <a:latin typeface="Rockwell" charset="0"/>
              </a:rPr>
              <a:t> </a:t>
            </a:r>
            <a:r>
              <a:rPr kumimoji="1" lang="en-US" altLang="en-US" sz="1200" b="1" dirty="0" err="1">
                <a:solidFill>
                  <a:srgbClr val="000000"/>
                </a:solidFill>
                <a:latin typeface="Rockwell" charset="0"/>
              </a:rPr>
              <a:t>Osvalds</a:t>
            </a:r>
            <a:r>
              <a:rPr kumimoji="1" lang="en-US" altLang="en-US" sz="1200" b="1" dirty="0">
                <a:solidFill>
                  <a:srgbClr val="000000"/>
                </a:solidFill>
                <a:latin typeface="Rockwell" charset="0"/>
              </a:rPr>
              <a:t>, ESEP</a:t>
            </a:r>
          </a:p>
          <a:p>
            <a:pPr algn="ctr">
              <a:lnSpc>
                <a:spcPct val="95000"/>
              </a:lnSpc>
              <a:spcBef>
                <a:spcPct val="0"/>
              </a:spcBef>
              <a:buFontTx/>
              <a:buNone/>
            </a:pPr>
            <a:r>
              <a:rPr kumimoji="1" lang="en-US" altLang="en-US" sz="1200" b="1" dirty="0">
                <a:solidFill>
                  <a:srgbClr val="000000"/>
                </a:solidFill>
                <a:latin typeface="Rockwell" charset="0"/>
              </a:rPr>
              <a:t>Director of Programs</a:t>
            </a:r>
          </a:p>
          <a:p>
            <a:pPr algn="ctr">
              <a:lnSpc>
                <a:spcPct val="95000"/>
              </a:lnSpc>
              <a:spcBef>
                <a:spcPct val="0"/>
              </a:spcBef>
              <a:buFontTx/>
              <a:buNone/>
            </a:pPr>
            <a:r>
              <a:rPr kumimoji="1" lang="en-US" altLang="en-US" sz="1200" b="1" dirty="0">
                <a:solidFill>
                  <a:srgbClr val="000000"/>
                </a:solidFill>
                <a:latin typeface="Rockwell" charset="0"/>
              </a:rPr>
              <a:t>INCOSE  Chesapeake Chapter</a:t>
            </a:r>
          </a:p>
        </p:txBody>
      </p:sp>
      <p:sp>
        <p:nvSpPr>
          <p:cNvPr id="4108" name="Rectangle 14"/>
          <p:cNvSpPr>
            <a:spLocks noChangeArrowheads="1"/>
          </p:cNvSpPr>
          <p:nvPr/>
        </p:nvSpPr>
        <p:spPr bwMode="auto">
          <a:xfrm>
            <a:off x="582385" y="2647633"/>
            <a:ext cx="80391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ea typeface="ＭＳ Ｐゴシック" pitchFamily="34" charset="-128"/>
              </a:defRPr>
            </a:lvl1pPr>
            <a:lvl2pPr marL="742950" indent="-285750" eaLnBrk="0" hangingPunct="0">
              <a:spcBef>
                <a:spcPct val="20000"/>
              </a:spcBef>
              <a:buChar char="–"/>
              <a:defRPr sz="2800">
                <a:solidFill>
                  <a:schemeClr val="tx1"/>
                </a:solidFill>
                <a:latin typeface="Arial" pitchFamily="34" charset="0"/>
                <a:ea typeface="ＭＳ Ｐゴシック" pitchFamily="34" charset="-128"/>
              </a:defRPr>
            </a:lvl2pPr>
            <a:lvl3pPr marL="1143000" indent="-228600" eaLnBrk="0" hangingPunct="0">
              <a:spcBef>
                <a:spcPct val="20000"/>
              </a:spcBef>
              <a:buChar char="•"/>
              <a:defRPr sz="2400">
                <a:solidFill>
                  <a:schemeClr val="tx1"/>
                </a:solidFill>
                <a:latin typeface="Arial" pitchFamily="34" charset="0"/>
                <a:ea typeface="ＭＳ Ｐゴシック" pitchFamily="34" charset="-128"/>
              </a:defRPr>
            </a:lvl3pPr>
            <a:lvl4pPr marL="1600200" indent="-228600" eaLnBrk="0" hangingPunct="0">
              <a:spcBef>
                <a:spcPct val="20000"/>
              </a:spcBef>
              <a:buChar char="–"/>
              <a:defRPr sz="2000">
                <a:solidFill>
                  <a:schemeClr val="tx1"/>
                </a:solidFill>
                <a:latin typeface="Arial" pitchFamily="34" charset="0"/>
                <a:ea typeface="ＭＳ Ｐゴシック" pitchFamily="34" charset="-128"/>
              </a:defRPr>
            </a:lvl4pPr>
            <a:lvl5pPr marL="2057400" indent="-228600" eaLnBrk="0" hangingPunct="0">
              <a:spcBef>
                <a:spcPct val="20000"/>
              </a:spcBef>
              <a:buChar char="»"/>
              <a:defRPr sz="2000">
                <a:solidFill>
                  <a:schemeClr val="tx1"/>
                </a:solidFill>
                <a:latin typeface="Arial"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pitchFamily="34" charset="0"/>
                <a:ea typeface="ＭＳ Ｐゴシック" pitchFamily="34" charset="-128"/>
              </a:defRPr>
            </a:lvl9pPr>
          </a:lstStyle>
          <a:p>
            <a:pPr algn="ctr" eaLnBrk="1" hangingPunct="1">
              <a:spcBef>
                <a:spcPct val="0"/>
              </a:spcBef>
              <a:buFontTx/>
              <a:buNone/>
            </a:pPr>
            <a:r>
              <a:rPr lang="en-US" altLang="en-US" sz="3600" b="1" dirty="0">
                <a:latin typeface="Rockwell" charset="0"/>
              </a:rPr>
              <a:t>Insert Name Here</a:t>
            </a:r>
            <a:endParaRPr lang="en-US" altLang="en-US" sz="3600" dirty="0">
              <a:latin typeface="Rockwell" charset="0"/>
            </a:endParaRPr>
          </a:p>
        </p:txBody>
      </p:sp>
      <p:pic>
        <p:nvPicPr>
          <p:cNvPr id="3"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900887" y="4476728"/>
            <a:ext cx="1375335" cy="13377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42975" y="5076825"/>
            <a:ext cx="2438400" cy="1146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a:extLst>
              <a:ext uri="{FF2B5EF4-FFF2-40B4-BE49-F238E27FC236}">
                <a16:creationId xmlns:a16="http://schemas.microsoft.com/office/drawing/2014/main" id="{EF5F0869-36BC-4334-8AB6-62EFF950C029}"/>
              </a:ext>
            </a:extLst>
          </p:cNvPr>
          <p:cNvSpPr txBox="1"/>
          <p:nvPr/>
        </p:nvSpPr>
        <p:spPr>
          <a:xfrm>
            <a:off x="4155402" y="3413"/>
            <a:ext cx="1120820" cy="369332"/>
          </a:xfrm>
          <a:prstGeom prst="rect">
            <a:avLst/>
          </a:prstGeom>
          <a:noFill/>
        </p:spPr>
        <p:txBody>
          <a:bodyPr wrap="none" rtlCol="0">
            <a:spAutoFit/>
          </a:bodyPr>
          <a:lstStyle/>
          <a:p>
            <a:r>
              <a:rPr lang="en-US" dirty="0">
                <a:solidFill>
                  <a:srgbClr val="FF0000"/>
                </a:solidFill>
                <a:highlight>
                  <a:srgbClr val="FFFF00"/>
                </a:highlight>
              </a:rPr>
              <a:t>SAMPLE</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1FE1F1CE9179242AB4335ECA108ED06" ma:contentTypeVersion="5" ma:contentTypeDescription="Create a new document." ma:contentTypeScope="" ma:versionID="cf75d5c4d1c6ed97418c12c93dc3634f">
  <xsd:schema xmlns:xsd="http://www.w3.org/2001/XMLSchema" xmlns:xs="http://www.w3.org/2001/XMLSchema" xmlns:p="http://schemas.microsoft.com/office/2006/metadata/properties" xmlns:ns2="07d0ccec-aae8-4814-a6d3-0c68dd73da2d" targetNamespace="http://schemas.microsoft.com/office/2006/metadata/properties" ma:root="true" ma:fieldsID="057550b13bd468bad37cd818064b8820" ns2:_="">
    <xsd:import namespace="07d0ccec-aae8-4814-a6d3-0c68dd73da2d"/>
    <xsd:element name="properties">
      <xsd:complexType>
        <xsd:sequence>
          <xsd:element name="documentManagement">
            <xsd:complexType>
              <xsd:all>
                <xsd:element ref="ns2:incoseDistribution" minOccurs="0"/>
                <xsd:element ref="ns2:df56f4c5a0be4550856ac6bd150af184" minOccurs="0"/>
                <xsd:element ref="ns2:TaxCatchAll" minOccurs="0"/>
                <xsd:element ref="ns2:TaxCatchAllLabel" minOccurs="0"/>
                <xsd:element ref="ns2:j6f62fd0e2284e44b1906b33aa785078" minOccurs="0"/>
                <xsd:element ref="ns2:o4d603b143c54403a43a44e339fe5e1a" minOccurs="0"/>
                <xsd:element ref="ns2:fc73f2c3713f415c9afd0faf07c59adc"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7d0ccec-aae8-4814-a6d3-0c68dd73da2d" elementFormDefault="qualified">
    <xsd:import namespace="http://schemas.microsoft.com/office/2006/documentManagement/types"/>
    <xsd:import namespace="http://schemas.microsoft.com/office/infopath/2007/PartnerControls"/>
    <xsd:element name="incoseDistribution" ma:index="8" nillable="true" ma:displayName="Distribution" ma:default="" ma:internalName="incoseDistribution">
      <xsd:simpleType>
        <xsd:restriction base="dms:Choice">
          <xsd:enumeration value="Open For Public Distribution"/>
          <xsd:enumeration value="Internal to INCOSE Members"/>
        </xsd:restriction>
      </xsd:simpleType>
    </xsd:element>
    <xsd:element name="df56f4c5a0be4550856ac6bd150af184" ma:index="9" nillable="true" ma:taxonomy="true" ma:internalName="df56f4c5a0be4550856ac6bd150af184" ma:taxonomyFieldName="incoseChapters" ma:displayName="Chapters" ma:default="" ma:fieldId="{df56f4c5-a0be-4550-856a-c6bd150af184}" ma:sspId="08fe2f84-03a1-48cf-9e03-1bf6c33fafbe" ma:termSetId="cfb95cbd-7a79-444e-88d9-ed9ec2f185f9" ma:anchorId="00000000-0000-0000-0000-000000000000" ma:open="false" ma:isKeyword="false">
      <xsd:complexType>
        <xsd:sequence>
          <xsd:element ref="pc:Terms" minOccurs="0" maxOccurs="1"/>
        </xsd:sequence>
      </xsd:complexType>
    </xsd:element>
    <xsd:element name="TaxCatchAll" ma:index="10" nillable="true" ma:displayName="Taxonomy Catch All Column" ma:hidden="true" ma:list="{62e79503-1a2b-4294-a229-384a0f52ada3}" ma:internalName="TaxCatchAll" ma:showField="CatchAllData" ma:web="07d0ccec-aae8-4814-a6d3-0c68dd73da2d">
      <xsd:complexType>
        <xsd:complexContent>
          <xsd:extension base="dms:MultiChoiceLookup">
            <xsd:sequence>
              <xsd:element name="Value" type="dms:Lookup" maxOccurs="unbounded" minOccurs="0" nillable="true"/>
            </xsd:sequence>
          </xsd:extension>
        </xsd:complexContent>
      </xsd:complexType>
    </xsd:element>
    <xsd:element name="TaxCatchAllLabel" ma:index="11" nillable="true" ma:displayName="Taxonomy Catch All Column1" ma:hidden="true" ma:list="{62e79503-1a2b-4294-a229-384a0f52ada3}" ma:internalName="TaxCatchAllLabel" ma:readOnly="true" ma:showField="CatchAllDataLabel" ma:web="07d0ccec-aae8-4814-a6d3-0c68dd73da2d">
      <xsd:complexType>
        <xsd:complexContent>
          <xsd:extension base="dms:MultiChoiceLookup">
            <xsd:sequence>
              <xsd:element name="Value" type="dms:Lookup" maxOccurs="unbounded" minOccurs="0" nillable="true"/>
            </xsd:sequence>
          </xsd:extension>
        </xsd:complexContent>
      </xsd:complexType>
    </xsd:element>
    <xsd:element name="j6f62fd0e2284e44b1906b33aa785078" ma:index="13" nillable="true" ma:taxonomy="true" ma:internalName="j6f62fd0e2284e44b1906b33aa785078" ma:taxonomyFieldName="incoseWorkingGroup" ma:displayName="Working Groups" ma:default="" ma:fieldId="{36f62fd0-e228-4e44-b190-6b33aa785078}" ma:sspId="08fe2f84-03a1-48cf-9e03-1bf6c33fafbe" ma:termSetId="b4545d9d-43c2-43a5-b101-c26e148252f5" ma:anchorId="00000000-0000-0000-0000-000000000000" ma:open="false" ma:isKeyword="false">
      <xsd:complexType>
        <xsd:sequence>
          <xsd:element ref="pc:Terms" minOccurs="0" maxOccurs="1"/>
        </xsd:sequence>
      </xsd:complexType>
    </xsd:element>
    <xsd:element name="o4d603b143c54403a43a44e339fe5e1a" ma:index="15" nillable="true" ma:taxonomy="true" ma:internalName="o4d603b143c54403a43a44e339fe5e1a" ma:taxonomyFieldName="incoseOrganizations" ma:displayName="Organizations" ma:default="" ma:fieldId="{84d603b1-43c5-4403-a43a-44e339fe5e1a}" ma:sspId="08fe2f84-03a1-48cf-9e03-1bf6c33fafbe" ma:termSetId="48b99640-702e-422f-a11d-aec6d871b7cd" ma:anchorId="00000000-0000-0000-0000-000000000000" ma:open="false" ma:isKeyword="false">
      <xsd:complexType>
        <xsd:sequence>
          <xsd:element ref="pc:Terms" minOccurs="0" maxOccurs="1"/>
        </xsd:sequence>
      </xsd:complexType>
    </xsd:element>
    <xsd:element name="fc73f2c3713f415c9afd0faf07c59adc" ma:index="17" nillable="true" ma:taxonomy="true" ma:internalName="fc73f2c3713f415c9afd0faf07c59adc" ma:taxonomyFieldName="INCOSEProductValue" ma:displayName="Item Value" ma:default="45;#Local|254e409e-99ce-4994-8e1c-1a49057a5299" ma:fieldId="{fc73f2c3-713f-415c-9afd-0faf07c59adc}" ma:taxonomyMulti="true" ma:sspId="08fe2f84-03a1-48cf-9e03-1bf6c33fafbe" ma:termSetId="432b97d5-a841-4537-8786-65acc6747ba1" ma:anchorId="00000000-0000-0000-0000-000000000000" ma:open="false" ma:isKeyword="false">
      <xsd:complexType>
        <xsd:sequence>
          <xsd:element ref="pc:Terms" minOccurs="0" maxOccurs="1"/>
        </xsd:sequence>
      </xsd:complexType>
    </xsd:element>
    <xsd:element name="SharedWithUsers" ma:index="19"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o4d603b143c54403a43a44e339fe5e1a xmlns="07d0ccec-aae8-4814-a6d3-0c68dd73da2d">
      <Terms xmlns="http://schemas.microsoft.com/office/infopath/2007/PartnerControls"/>
    </o4d603b143c54403a43a44e339fe5e1a>
    <df56f4c5a0be4550856ac6bd150af184 xmlns="07d0ccec-aae8-4814-a6d3-0c68dd73da2d">
      <Terms xmlns="http://schemas.microsoft.com/office/infopath/2007/PartnerControls"/>
    </df56f4c5a0be4550856ac6bd150af184>
    <fc73f2c3713f415c9afd0faf07c59adc xmlns="07d0ccec-aae8-4814-a6d3-0c68dd73da2d">
      <Terms xmlns="http://schemas.microsoft.com/office/infopath/2007/PartnerControls">
        <TermInfo xmlns="http://schemas.microsoft.com/office/infopath/2007/PartnerControls">
          <TermName xmlns="http://schemas.microsoft.com/office/infopath/2007/PartnerControls">Local</TermName>
          <TermId xmlns="http://schemas.microsoft.com/office/infopath/2007/PartnerControls">254e409e-99ce-4994-8e1c-1a49057a5299</TermId>
        </TermInfo>
      </Terms>
    </fc73f2c3713f415c9afd0faf07c59adc>
    <incoseDistribution xmlns="07d0ccec-aae8-4814-a6d3-0c68dd73da2d" xsi:nil="true"/>
    <TaxCatchAll xmlns="07d0ccec-aae8-4814-a6d3-0c68dd73da2d">
      <Value>45</Value>
    </TaxCatchAll>
    <j6f62fd0e2284e44b1906b33aa785078 xmlns="07d0ccec-aae8-4814-a6d3-0c68dd73da2d">
      <Terms xmlns="http://schemas.microsoft.com/office/infopath/2007/PartnerControls"/>
    </j6f62fd0e2284e44b1906b33aa785078>
  </documentManagement>
</p:properties>
</file>

<file path=customXml/itemProps1.xml><?xml version="1.0" encoding="utf-8"?>
<ds:datastoreItem xmlns:ds="http://schemas.openxmlformats.org/officeDocument/2006/customXml" ds:itemID="{D588AEC5-A23C-4EB5-9D3B-F9B7A5C934AE}"/>
</file>

<file path=customXml/itemProps2.xml><?xml version="1.0" encoding="utf-8"?>
<ds:datastoreItem xmlns:ds="http://schemas.openxmlformats.org/officeDocument/2006/customXml" ds:itemID="{531A9C95-4DAF-48C5-A7EE-6EEFCB96E6A0}"/>
</file>

<file path=customXml/itemProps3.xml><?xml version="1.0" encoding="utf-8"?>
<ds:datastoreItem xmlns:ds="http://schemas.openxmlformats.org/officeDocument/2006/customXml" ds:itemID="{743B273A-5D01-4DFD-8DF5-D067F1EBBC58}"/>
</file>

<file path=docProps/app.xml><?xml version="1.0" encoding="utf-8"?>
<Properties xmlns="http://schemas.openxmlformats.org/officeDocument/2006/extended-properties" xmlns:vt="http://schemas.openxmlformats.org/officeDocument/2006/docPropsVTypes">
  <TotalTime>300</TotalTime>
  <Words>82</Words>
  <Application>Microsoft Office PowerPoint</Application>
  <PresentationFormat>On-screen Show (4:3)</PresentationFormat>
  <Paragraphs>16</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Batang</vt:lpstr>
      <vt:lpstr>ＭＳ Ｐゴシック</vt:lpstr>
      <vt:lpstr>Arial</vt:lpstr>
      <vt:lpstr>Calibri</vt:lpstr>
      <vt:lpstr>Old English Text MT</vt:lpstr>
      <vt:lpstr>Rockwell</vt:lpstr>
      <vt:lpstr>Default Design</vt:lpstr>
      <vt:lpstr>PowerPoint Presentation</vt:lpstr>
    </vt:vector>
  </TitlesOfParts>
  <Company>SESO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terlizzesej</dc:creator>
  <cp:lastModifiedBy>Ellie Gianni</cp:lastModifiedBy>
  <cp:revision>55</cp:revision>
  <cp:lastPrinted>2015-12-28T16:52:26Z</cp:lastPrinted>
  <dcterms:created xsi:type="dcterms:W3CDTF">2010-02-24T20:12:58Z</dcterms:created>
  <dcterms:modified xsi:type="dcterms:W3CDTF">2018-10-06T13:35:45Z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0x01010081FE1F1CE9179242AB4335ECA108ED06</vt:lpwstr>
  </property>
  <property fmtid="{D5CDD505-2E9C-101B-9397-08002B2CF9AE}" pid="3" name="incoseWorkingGroup">
    <vt:lpwstr/>
  </property>
  <property fmtid="{D5CDD505-2E9C-101B-9397-08002B2CF9AE}" pid="4" name="incoseOrganizations">
    <vt:lpwstr/>
  </property>
  <property fmtid="{D5CDD505-2E9C-101B-9397-08002B2CF9AE}" pid="5" name="INCOSEProductValue">
    <vt:lpwstr>45;#Local|254e409e-99ce-4994-8e1c-1a49057a5299</vt:lpwstr>
  </property>
  <property fmtid="{D5CDD505-2E9C-101B-9397-08002B2CF9AE}" pid="6" name="incoseChapters">
    <vt:lpwstr/>
  </property>
</Properties>
</file>