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Lst>
  <p:sldSz cx="9783763" cy="7497763"/>
  <p:notesSz cx="7086600" cy="8686800"/>
  <p:defaultTextStyle>
    <a:defPPr>
      <a:defRPr lang="en-US"/>
    </a:defPPr>
    <a:lvl1pPr marL="0" algn="l" defTabSz="987394" rtl="0" eaLnBrk="1" latinLnBrk="0" hangingPunct="1">
      <a:defRPr sz="1900" kern="1200">
        <a:solidFill>
          <a:schemeClr val="tx1"/>
        </a:solidFill>
        <a:latin typeface="+mn-lt"/>
        <a:ea typeface="+mn-ea"/>
        <a:cs typeface="+mn-cs"/>
      </a:defRPr>
    </a:lvl1pPr>
    <a:lvl2pPr marL="493697" algn="l" defTabSz="987394" rtl="0" eaLnBrk="1" latinLnBrk="0" hangingPunct="1">
      <a:defRPr sz="1900" kern="1200">
        <a:solidFill>
          <a:schemeClr val="tx1"/>
        </a:solidFill>
        <a:latin typeface="+mn-lt"/>
        <a:ea typeface="+mn-ea"/>
        <a:cs typeface="+mn-cs"/>
      </a:defRPr>
    </a:lvl2pPr>
    <a:lvl3pPr marL="987394" algn="l" defTabSz="987394" rtl="0" eaLnBrk="1" latinLnBrk="0" hangingPunct="1">
      <a:defRPr sz="1900" kern="1200">
        <a:solidFill>
          <a:schemeClr val="tx1"/>
        </a:solidFill>
        <a:latin typeface="+mn-lt"/>
        <a:ea typeface="+mn-ea"/>
        <a:cs typeface="+mn-cs"/>
      </a:defRPr>
    </a:lvl3pPr>
    <a:lvl4pPr marL="1481091" algn="l" defTabSz="987394" rtl="0" eaLnBrk="1" latinLnBrk="0" hangingPunct="1">
      <a:defRPr sz="1900" kern="1200">
        <a:solidFill>
          <a:schemeClr val="tx1"/>
        </a:solidFill>
        <a:latin typeface="+mn-lt"/>
        <a:ea typeface="+mn-ea"/>
        <a:cs typeface="+mn-cs"/>
      </a:defRPr>
    </a:lvl4pPr>
    <a:lvl5pPr marL="1974788" algn="l" defTabSz="987394" rtl="0" eaLnBrk="1" latinLnBrk="0" hangingPunct="1">
      <a:defRPr sz="1900" kern="1200">
        <a:solidFill>
          <a:schemeClr val="tx1"/>
        </a:solidFill>
        <a:latin typeface="+mn-lt"/>
        <a:ea typeface="+mn-ea"/>
        <a:cs typeface="+mn-cs"/>
      </a:defRPr>
    </a:lvl5pPr>
    <a:lvl6pPr marL="2468486" algn="l" defTabSz="987394" rtl="0" eaLnBrk="1" latinLnBrk="0" hangingPunct="1">
      <a:defRPr sz="1900" kern="1200">
        <a:solidFill>
          <a:schemeClr val="tx1"/>
        </a:solidFill>
        <a:latin typeface="+mn-lt"/>
        <a:ea typeface="+mn-ea"/>
        <a:cs typeface="+mn-cs"/>
      </a:defRPr>
    </a:lvl6pPr>
    <a:lvl7pPr marL="2962183" algn="l" defTabSz="987394" rtl="0" eaLnBrk="1" latinLnBrk="0" hangingPunct="1">
      <a:defRPr sz="1900" kern="1200">
        <a:solidFill>
          <a:schemeClr val="tx1"/>
        </a:solidFill>
        <a:latin typeface="+mn-lt"/>
        <a:ea typeface="+mn-ea"/>
        <a:cs typeface="+mn-cs"/>
      </a:defRPr>
    </a:lvl7pPr>
    <a:lvl8pPr marL="3455881" algn="l" defTabSz="987394" rtl="0" eaLnBrk="1" latinLnBrk="0" hangingPunct="1">
      <a:defRPr sz="1900" kern="1200">
        <a:solidFill>
          <a:schemeClr val="tx1"/>
        </a:solidFill>
        <a:latin typeface="+mn-lt"/>
        <a:ea typeface="+mn-ea"/>
        <a:cs typeface="+mn-cs"/>
      </a:defRPr>
    </a:lvl8pPr>
    <a:lvl9pPr marL="3949578" algn="l" defTabSz="98739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2">
          <p15:clr>
            <a:srgbClr val="A4A3A4"/>
          </p15:clr>
        </p15:guide>
        <p15:guide id="2" pos="30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5" d="100"/>
          <a:sy n="105" d="100"/>
        </p:scale>
        <p:origin x="2274" y="102"/>
      </p:cViewPr>
      <p:guideLst>
        <p:guide orient="horz" pos="2362"/>
        <p:guide pos="308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1.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3782" y="2329167"/>
            <a:ext cx="8316199" cy="1607160"/>
          </a:xfrm>
        </p:spPr>
        <p:txBody>
          <a:bodyPr/>
          <a:lstStyle/>
          <a:p>
            <a:r>
              <a:rPr lang="en-US"/>
              <a:t>Click to edit Master title style</a:t>
            </a:r>
          </a:p>
        </p:txBody>
      </p:sp>
      <p:sp>
        <p:nvSpPr>
          <p:cNvPr id="3" name="Subtitle 2"/>
          <p:cNvSpPr>
            <a:spLocks noGrp="1"/>
          </p:cNvSpPr>
          <p:nvPr>
            <p:ph type="subTitle" idx="1"/>
          </p:nvPr>
        </p:nvSpPr>
        <p:spPr>
          <a:xfrm>
            <a:off x="1467565" y="4248732"/>
            <a:ext cx="6848634" cy="1916095"/>
          </a:xfrm>
        </p:spPr>
        <p:txBody>
          <a:bodyPr/>
          <a:lstStyle>
            <a:lvl1pPr marL="0" indent="0" algn="ctr">
              <a:buNone/>
              <a:defRPr>
                <a:solidFill>
                  <a:schemeClr val="tx1">
                    <a:tint val="75000"/>
                  </a:schemeClr>
                </a:solidFill>
              </a:defRPr>
            </a:lvl1pPr>
            <a:lvl2pPr marL="493697" indent="0" algn="ctr">
              <a:buNone/>
              <a:defRPr>
                <a:solidFill>
                  <a:schemeClr val="tx1">
                    <a:tint val="75000"/>
                  </a:schemeClr>
                </a:solidFill>
              </a:defRPr>
            </a:lvl2pPr>
            <a:lvl3pPr marL="987394" indent="0" algn="ctr">
              <a:buNone/>
              <a:defRPr>
                <a:solidFill>
                  <a:schemeClr val="tx1">
                    <a:tint val="75000"/>
                  </a:schemeClr>
                </a:solidFill>
              </a:defRPr>
            </a:lvl3pPr>
            <a:lvl4pPr marL="1481091" indent="0" algn="ctr">
              <a:buNone/>
              <a:defRPr>
                <a:solidFill>
                  <a:schemeClr val="tx1">
                    <a:tint val="75000"/>
                  </a:schemeClr>
                </a:solidFill>
              </a:defRPr>
            </a:lvl4pPr>
            <a:lvl5pPr marL="1974788" indent="0" algn="ctr">
              <a:buNone/>
              <a:defRPr>
                <a:solidFill>
                  <a:schemeClr val="tx1">
                    <a:tint val="75000"/>
                  </a:schemeClr>
                </a:solidFill>
              </a:defRPr>
            </a:lvl5pPr>
            <a:lvl6pPr marL="2468486" indent="0" algn="ctr">
              <a:buNone/>
              <a:defRPr>
                <a:solidFill>
                  <a:schemeClr val="tx1">
                    <a:tint val="75000"/>
                  </a:schemeClr>
                </a:solidFill>
              </a:defRPr>
            </a:lvl6pPr>
            <a:lvl7pPr marL="2962183" indent="0" algn="ctr">
              <a:buNone/>
              <a:defRPr>
                <a:solidFill>
                  <a:schemeClr val="tx1">
                    <a:tint val="75000"/>
                  </a:schemeClr>
                </a:solidFill>
              </a:defRPr>
            </a:lvl7pPr>
            <a:lvl8pPr marL="3455881" indent="0" algn="ctr">
              <a:buNone/>
              <a:defRPr>
                <a:solidFill>
                  <a:schemeClr val="tx1">
                    <a:tint val="75000"/>
                  </a:schemeClr>
                </a:solidFill>
              </a:defRPr>
            </a:lvl8pPr>
            <a:lvl9pPr marL="39495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0CD038-4EA6-4431-9F9C-D0F22218FA65}"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302848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CD038-4EA6-4431-9F9C-D0F22218FA65}"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10476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3228" y="300260"/>
            <a:ext cx="2201347" cy="639739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9188" y="300260"/>
            <a:ext cx="6440977" cy="63973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CD038-4EA6-4431-9F9C-D0F22218FA65}"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390138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CD038-4EA6-4431-9F9C-D0F22218FA65}"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376541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2850" y="4818008"/>
            <a:ext cx="8316199" cy="1489139"/>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72850" y="3177873"/>
            <a:ext cx="8316199" cy="1640135"/>
          </a:xfrm>
        </p:spPr>
        <p:txBody>
          <a:bodyPr anchor="b"/>
          <a:lstStyle>
            <a:lvl1pPr marL="0" indent="0">
              <a:buNone/>
              <a:defRPr sz="2100">
                <a:solidFill>
                  <a:schemeClr val="tx1">
                    <a:tint val="75000"/>
                  </a:schemeClr>
                </a:solidFill>
              </a:defRPr>
            </a:lvl1pPr>
            <a:lvl2pPr marL="493697" indent="0">
              <a:buNone/>
              <a:defRPr sz="1900">
                <a:solidFill>
                  <a:schemeClr val="tx1">
                    <a:tint val="75000"/>
                  </a:schemeClr>
                </a:solidFill>
              </a:defRPr>
            </a:lvl2pPr>
            <a:lvl3pPr marL="987394" indent="0">
              <a:buNone/>
              <a:defRPr sz="1700">
                <a:solidFill>
                  <a:schemeClr val="tx1">
                    <a:tint val="75000"/>
                  </a:schemeClr>
                </a:solidFill>
              </a:defRPr>
            </a:lvl3pPr>
            <a:lvl4pPr marL="1481091" indent="0">
              <a:buNone/>
              <a:defRPr sz="1500">
                <a:solidFill>
                  <a:schemeClr val="tx1">
                    <a:tint val="75000"/>
                  </a:schemeClr>
                </a:solidFill>
              </a:defRPr>
            </a:lvl4pPr>
            <a:lvl5pPr marL="1974788" indent="0">
              <a:buNone/>
              <a:defRPr sz="1500">
                <a:solidFill>
                  <a:schemeClr val="tx1">
                    <a:tint val="75000"/>
                  </a:schemeClr>
                </a:solidFill>
              </a:defRPr>
            </a:lvl5pPr>
            <a:lvl6pPr marL="2468486" indent="0">
              <a:buNone/>
              <a:defRPr sz="1500">
                <a:solidFill>
                  <a:schemeClr val="tx1">
                    <a:tint val="75000"/>
                  </a:schemeClr>
                </a:solidFill>
              </a:defRPr>
            </a:lvl6pPr>
            <a:lvl7pPr marL="2962183" indent="0">
              <a:buNone/>
              <a:defRPr sz="1500">
                <a:solidFill>
                  <a:schemeClr val="tx1">
                    <a:tint val="75000"/>
                  </a:schemeClr>
                </a:solidFill>
              </a:defRPr>
            </a:lvl7pPr>
            <a:lvl8pPr marL="3455881" indent="0">
              <a:buNone/>
              <a:defRPr sz="1500">
                <a:solidFill>
                  <a:schemeClr val="tx1">
                    <a:tint val="75000"/>
                  </a:schemeClr>
                </a:solidFill>
              </a:defRPr>
            </a:lvl8pPr>
            <a:lvl9pPr marL="3949578"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0CD038-4EA6-4431-9F9C-D0F22218FA65}"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376767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9188" y="1749478"/>
            <a:ext cx="4321162" cy="4948177"/>
          </a:xfrm>
        </p:spPr>
        <p:txBody>
          <a:bodyPr/>
          <a:lstStyle>
            <a:lvl1pPr>
              <a:defRPr sz="31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3413" y="1749478"/>
            <a:ext cx="4321162" cy="4948177"/>
          </a:xfrm>
        </p:spPr>
        <p:txBody>
          <a:bodyPr/>
          <a:lstStyle>
            <a:lvl1pPr>
              <a:defRPr sz="31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0CD038-4EA6-4431-9F9C-D0F22218FA65}"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300201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9189" y="1678320"/>
            <a:ext cx="4322861" cy="699444"/>
          </a:xfrm>
        </p:spPr>
        <p:txBody>
          <a:bodyPr anchor="b"/>
          <a:lstStyle>
            <a:lvl1pPr marL="0" indent="0">
              <a:buNone/>
              <a:defRPr sz="2600" b="1"/>
            </a:lvl1pPr>
            <a:lvl2pPr marL="493697" indent="0">
              <a:buNone/>
              <a:defRPr sz="2100" b="1"/>
            </a:lvl2pPr>
            <a:lvl3pPr marL="987394" indent="0">
              <a:buNone/>
              <a:defRPr sz="1900" b="1"/>
            </a:lvl3pPr>
            <a:lvl4pPr marL="1481091" indent="0">
              <a:buNone/>
              <a:defRPr sz="1700" b="1"/>
            </a:lvl4pPr>
            <a:lvl5pPr marL="1974788" indent="0">
              <a:buNone/>
              <a:defRPr sz="1700" b="1"/>
            </a:lvl5pPr>
            <a:lvl6pPr marL="2468486" indent="0">
              <a:buNone/>
              <a:defRPr sz="1700" b="1"/>
            </a:lvl6pPr>
            <a:lvl7pPr marL="2962183" indent="0">
              <a:buNone/>
              <a:defRPr sz="1700" b="1"/>
            </a:lvl7pPr>
            <a:lvl8pPr marL="3455881" indent="0">
              <a:buNone/>
              <a:defRPr sz="1700" b="1"/>
            </a:lvl8pPr>
            <a:lvl9pPr marL="3949578" indent="0">
              <a:buNone/>
              <a:defRPr sz="1700" b="1"/>
            </a:lvl9pPr>
          </a:lstStyle>
          <a:p>
            <a:pPr lvl="0"/>
            <a:r>
              <a:rPr lang="en-US"/>
              <a:t>Click to edit Master text styles</a:t>
            </a:r>
          </a:p>
        </p:txBody>
      </p:sp>
      <p:sp>
        <p:nvSpPr>
          <p:cNvPr id="4" name="Content Placeholder 3"/>
          <p:cNvSpPr>
            <a:spLocks noGrp="1"/>
          </p:cNvSpPr>
          <p:nvPr>
            <p:ph sz="half" idx="2"/>
          </p:nvPr>
        </p:nvSpPr>
        <p:spPr>
          <a:xfrm>
            <a:off x="489189" y="2377764"/>
            <a:ext cx="4322861" cy="4319892"/>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70017" y="1678320"/>
            <a:ext cx="4324559" cy="699444"/>
          </a:xfrm>
        </p:spPr>
        <p:txBody>
          <a:bodyPr anchor="b"/>
          <a:lstStyle>
            <a:lvl1pPr marL="0" indent="0">
              <a:buNone/>
              <a:defRPr sz="2600" b="1"/>
            </a:lvl1pPr>
            <a:lvl2pPr marL="493697" indent="0">
              <a:buNone/>
              <a:defRPr sz="2100" b="1"/>
            </a:lvl2pPr>
            <a:lvl3pPr marL="987394" indent="0">
              <a:buNone/>
              <a:defRPr sz="1900" b="1"/>
            </a:lvl3pPr>
            <a:lvl4pPr marL="1481091" indent="0">
              <a:buNone/>
              <a:defRPr sz="1700" b="1"/>
            </a:lvl4pPr>
            <a:lvl5pPr marL="1974788" indent="0">
              <a:buNone/>
              <a:defRPr sz="1700" b="1"/>
            </a:lvl5pPr>
            <a:lvl6pPr marL="2468486" indent="0">
              <a:buNone/>
              <a:defRPr sz="1700" b="1"/>
            </a:lvl6pPr>
            <a:lvl7pPr marL="2962183" indent="0">
              <a:buNone/>
              <a:defRPr sz="1700" b="1"/>
            </a:lvl7pPr>
            <a:lvl8pPr marL="3455881" indent="0">
              <a:buNone/>
              <a:defRPr sz="1700" b="1"/>
            </a:lvl8pPr>
            <a:lvl9pPr marL="3949578"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970017" y="2377764"/>
            <a:ext cx="4324559" cy="4319892"/>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0CD038-4EA6-4431-9F9C-D0F22218FA65}"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239694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0CD038-4EA6-4431-9F9C-D0F22218FA65}"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97468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CD038-4EA6-4431-9F9C-D0F22218FA65}"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358407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9189" y="298522"/>
            <a:ext cx="3218791" cy="1270454"/>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825179" y="298523"/>
            <a:ext cx="5469396" cy="6399133"/>
          </a:xfrm>
        </p:spPr>
        <p:txBody>
          <a:bodyPr/>
          <a:lstStyle>
            <a:lvl1pPr>
              <a:defRPr sz="3500"/>
            </a:lvl1pPr>
            <a:lvl2pPr>
              <a:defRPr sz="31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9189" y="1568978"/>
            <a:ext cx="3218791" cy="5128679"/>
          </a:xfrm>
        </p:spPr>
        <p:txBody>
          <a:bodyPr/>
          <a:lstStyle>
            <a:lvl1pPr marL="0" indent="0">
              <a:buNone/>
              <a:defRPr sz="1500"/>
            </a:lvl1pPr>
            <a:lvl2pPr marL="493697" indent="0">
              <a:buNone/>
              <a:defRPr sz="1300"/>
            </a:lvl2pPr>
            <a:lvl3pPr marL="987394" indent="0">
              <a:buNone/>
              <a:defRPr sz="1100"/>
            </a:lvl3pPr>
            <a:lvl4pPr marL="1481091" indent="0">
              <a:buNone/>
              <a:defRPr sz="1000"/>
            </a:lvl4pPr>
            <a:lvl5pPr marL="1974788" indent="0">
              <a:buNone/>
              <a:defRPr sz="1000"/>
            </a:lvl5pPr>
            <a:lvl6pPr marL="2468486" indent="0">
              <a:buNone/>
              <a:defRPr sz="1000"/>
            </a:lvl6pPr>
            <a:lvl7pPr marL="2962183" indent="0">
              <a:buNone/>
              <a:defRPr sz="1000"/>
            </a:lvl7pPr>
            <a:lvl8pPr marL="3455881" indent="0">
              <a:buNone/>
              <a:defRPr sz="1000"/>
            </a:lvl8pPr>
            <a:lvl9pPr marL="394957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0CD038-4EA6-4431-9F9C-D0F22218FA65}"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382307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7686" y="5248435"/>
            <a:ext cx="5870258" cy="61960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917686" y="669939"/>
            <a:ext cx="5870258" cy="4498658"/>
          </a:xfrm>
        </p:spPr>
        <p:txBody>
          <a:bodyPr/>
          <a:lstStyle>
            <a:lvl1pPr marL="0" indent="0">
              <a:buNone/>
              <a:defRPr sz="3500"/>
            </a:lvl1pPr>
            <a:lvl2pPr marL="493697" indent="0">
              <a:buNone/>
              <a:defRPr sz="3100"/>
            </a:lvl2pPr>
            <a:lvl3pPr marL="987394" indent="0">
              <a:buNone/>
              <a:defRPr sz="2600"/>
            </a:lvl3pPr>
            <a:lvl4pPr marL="1481091" indent="0">
              <a:buNone/>
              <a:defRPr sz="2100"/>
            </a:lvl4pPr>
            <a:lvl5pPr marL="1974788" indent="0">
              <a:buNone/>
              <a:defRPr sz="2100"/>
            </a:lvl5pPr>
            <a:lvl6pPr marL="2468486" indent="0">
              <a:buNone/>
              <a:defRPr sz="2100"/>
            </a:lvl6pPr>
            <a:lvl7pPr marL="2962183" indent="0">
              <a:buNone/>
              <a:defRPr sz="2100"/>
            </a:lvl7pPr>
            <a:lvl8pPr marL="3455881" indent="0">
              <a:buNone/>
              <a:defRPr sz="2100"/>
            </a:lvl8pPr>
            <a:lvl9pPr marL="3949578" indent="0">
              <a:buNone/>
              <a:defRPr sz="2100"/>
            </a:lvl9pPr>
          </a:lstStyle>
          <a:p>
            <a:endParaRPr lang="en-US"/>
          </a:p>
        </p:txBody>
      </p:sp>
      <p:sp>
        <p:nvSpPr>
          <p:cNvPr id="4" name="Text Placeholder 3"/>
          <p:cNvSpPr>
            <a:spLocks noGrp="1"/>
          </p:cNvSpPr>
          <p:nvPr>
            <p:ph type="body" sz="half" idx="2"/>
          </p:nvPr>
        </p:nvSpPr>
        <p:spPr>
          <a:xfrm>
            <a:off x="1917686" y="5868042"/>
            <a:ext cx="5870258" cy="879945"/>
          </a:xfrm>
        </p:spPr>
        <p:txBody>
          <a:bodyPr/>
          <a:lstStyle>
            <a:lvl1pPr marL="0" indent="0">
              <a:buNone/>
              <a:defRPr sz="1500"/>
            </a:lvl1pPr>
            <a:lvl2pPr marL="493697" indent="0">
              <a:buNone/>
              <a:defRPr sz="1300"/>
            </a:lvl2pPr>
            <a:lvl3pPr marL="987394" indent="0">
              <a:buNone/>
              <a:defRPr sz="1100"/>
            </a:lvl3pPr>
            <a:lvl4pPr marL="1481091" indent="0">
              <a:buNone/>
              <a:defRPr sz="1000"/>
            </a:lvl4pPr>
            <a:lvl5pPr marL="1974788" indent="0">
              <a:buNone/>
              <a:defRPr sz="1000"/>
            </a:lvl5pPr>
            <a:lvl6pPr marL="2468486" indent="0">
              <a:buNone/>
              <a:defRPr sz="1000"/>
            </a:lvl6pPr>
            <a:lvl7pPr marL="2962183" indent="0">
              <a:buNone/>
              <a:defRPr sz="1000"/>
            </a:lvl7pPr>
            <a:lvl8pPr marL="3455881" indent="0">
              <a:buNone/>
              <a:defRPr sz="1000"/>
            </a:lvl8pPr>
            <a:lvl9pPr marL="394957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0CD038-4EA6-4431-9F9C-D0F22218FA65}"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73019-5A3F-4706-A93C-2A7B872573D8}" type="slidenum">
              <a:rPr lang="en-US" smtClean="0"/>
              <a:t>‹#›</a:t>
            </a:fld>
            <a:endParaRPr lang="en-US"/>
          </a:p>
        </p:txBody>
      </p:sp>
    </p:spTree>
    <p:extLst>
      <p:ext uri="{BB962C8B-B14F-4D97-AF65-F5344CB8AC3E}">
        <p14:creationId xmlns:p14="http://schemas.microsoft.com/office/powerpoint/2010/main" val="174277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188" y="300258"/>
            <a:ext cx="8805387" cy="1249627"/>
          </a:xfrm>
          <a:prstGeom prst="rect">
            <a:avLst/>
          </a:prstGeom>
        </p:spPr>
        <p:txBody>
          <a:bodyPr vert="horz" lIns="98739" tIns="49370" rIns="98739" bIns="49370" rtlCol="0" anchor="ctr">
            <a:normAutofit/>
          </a:bodyPr>
          <a:lstStyle/>
          <a:p>
            <a:r>
              <a:rPr lang="en-US"/>
              <a:t>Click to edit Master title style</a:t>
            </a:r>
          </a:p>
        </p:txBody>
      </p:sp>
      <p:sp>
        <p:nvSpPr>
          <p:cNvPr id="3" name="Text Placeholder 2"/>
          <p:cNvSpPr>
            <a:spLocks noGrp="1"/>
          </p:cNvSpPr>
          <p:nvPr>
            <p:ph type="body" idx="1"/>
          </p:nvPr>
        </p:nvSpPr>
        <p:spPr>
          <a:xfrm>
            <a:off x="489188" y="1749478"/>
            <a:ext cx="8805387" cy="4948177"/>
          </a:xfrm>
          <a:prstGeom prst="rect">
            <a:avLst/>
          </a:prstGeom>
        </p:spPr>
        <p:txBody>
          <a:bodyPr vert="horz" lIns="98739" tIns="49370" rIns="98739" bIns="493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9188" y="6949316"/>
            <a:ext cx="2282878" cy="399187"/>
          </a:xfrm>
          <a:prstGeom prst="rect">
            <a:avLst/>
          </a:prstGeom>
        </p:spPr>
        <p:txBody>
          <a:bodyPr vert="horz" lIns="98739" tIns="49370" rIns="98739" bIns="49370" rtlCol="0" anchor="ctr"/>
          <a:lstStyle>
            <a:lvl1pPr algn="l">
              <a:defRPr sz="1300">
                <a:solidFill>
                  <a:schemeClr val="tx1">
                    <a:tint val="75000"/>
                  </a:schemeClr>
                </a:solidFill>
              </a:defRPr>
            </a:lvl1pPr>
          </a:lstStyle>
          <a:p>
            <a:fld id="{D60CD038-4EA6-4431-9F9C-D0F22218FA65}" type="datetimeFigureOut">
              <a:rPr lang="en-US" smtClean="0"/>
              <a:t>6/25/2018</a:t>
            </a:fld>
            <a:endParaRPr lang="en-US"/>
          </a:p>
        </p:txBody>
      </p:sp>
      <p:sp>
        <p:nvSpPr>
          <p:cNvPr id="5" name="Footer Placeholder 4"/>
          <p:cNvSpPr>
            <a:spLocks noGrp="1"/>
          </p:cNvSpPr>
          <p:nvPr>
            <p:ph type="ftr" sz="quarter" idx="3"/>
          </p:nvPr>
        </p:nvSpPr>
        <p:spPr>
          <a:xfrm>
            <a:off x="3342786" y="6949316"/>
            <a:ext cx="3098192" cy="399187"/>
          </a:xfrm>
          <a:prstGeom prst="rect">
            <a:avLst/>
          </a:prstGeom>
        </p:spPr>
        <p:txBody>
          <a:bodyPr vert="horz" lIns="98739" tIns="49370" rIns="98739" bIns="49370"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1697" y="6949316"/>
            <a:ext cx="2282878" cy="399187"/>
          </a:xfrm>
          <a:prstGeom prst="rect">
            <a:avLst/>
          </a:prstGeom>
        </p:spPr>
        <p:txBody>
          <a:bodyPr vert="horz" lIns="98739" tIns="49370" rIns="98739" bIns="49370" rtlCol="0" anchor="ctr"/>
          <a:lstStyle>
            <a:lvl1pPr algn="r">
              <a:defRPr sz="1300">
                <a:solidFill>
                  <a:schemeClr val="tx1">
                    <a:tint val="75000"/>
                  </a:schemeClr>
                </a:solidFill>
              </a:defRPr>
            </a:lvl1pPr>
          </a:lstStyle>
          <a:p>
            <a:fld id="{59673019-5A3F-4706-A93C-2A7B872573D8}" type="slidenum">
              <a:rPr lang="en-US" smtClean="0"/>
              <a:t>‹#›</a:t>
            </a:fld>
            <a:endParaRPr lang="en-US"/>
          </a:p>
        </p:txBody>
      </p:sp>
    </p:spTree>
    <p:extLst>
      <p:ext uri="{BB962C8B-B14F-4D97-AF65-F5344CB8AC3E}">
        <p14:creationId xmlns:p14="http://schemas.microsoft.com/office/powerpoint/2010/main" val="159844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87394" rtl="0" eaLnBrk="1" latinLnBrk="0" hangingPunct="1">
        <a:spcBef>
          <a:spcPct val="0"/>
        </a:spcBef>
        <a:buNone/>
        <a:defRPr sz="4800" kern="1200">
          <a:solidFill>
            <a:schemeClr val="tx1"/>
          </a:solidFill>
          <a:latin typeface="+mj-lt"/>
          <a:ea typeface="+mj-ea"/>
          <a:cs typeface="+mj-cs"/>
        </a:defRPr>
      </a:lvl1pPr>
    </p:titleStyle>
    <p:bodyStyle>
      <a:lvl1pPr marL="370273" indent="-370273" algn="l" defTabSz="987394"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2257" indent="-308560" algn="l" defTabSz="98739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34243" indent="-246849" algn="l" defTabSz="98739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27940" indent="-246849" algn="l" defTabSz="98739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221638" indent="-246849" algn="l" defTabSz="98739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715335" indent="-246849" algn="l" defTabSz="98739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209032" indent="-246849" algn="l" defTabSz="98739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702729" indent="-246849" algn="l" defTabSz="98739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96426" indent="-246849" algn="l" defTabSz="98739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87394" rtl="0" eaLnBrk="1" latinLnBrk="0" hangingPunct="1">
        <a:defRPr sz="1900" kern="1200">
          <a:solidFill>
            <a:schemeClr val="tx1"/>
          </a:solidFill>
          <a:latin typeface="+mn-lt"/>
          <a:ea typeface="+mn-ea"/>
          <a:cs typeface="+mn-cs"/>
        </a:defRPr>
      </a:lvl1pPr>
      <a:lvl2pPr marL="493697" algn="l" defTabSz="987394" rtl="0" eaLnBrk="1" latinLnBrk="0" hangingPunct="1">
        <a:defRPr sz="1900" kern="1200">
          <a:solidFill>
            <a:schemeClr val="tx1"/>
          </a:solidFill>
          <a:latin typeface="+mn-lt"/>
          <a:ea typeface="+mn-ea"/>
          <a:cs typeface="+mn-cs"/>
        </a:defRPr>
      </a:lvl2pPr>
      <a:lvl3pPr marL="987394" algn="l" defTabSz="987394" rtl="0" eaLnBrk="1" latinLnBrk="0" hangingPunct="1">
        <a:defRPr sz="1900" kern="1200">
          <a:solidFill>
            <a:schemeClr val="tx1"/>
          </a:solidFill>
          <a:latin typeface="+mn-lt"/>
          <a:ea typeface="+mn-ea"/>
          <a:cs typeface="+mn-cs"/>
        </a:defRPr>
      </a:lvl3pPr>
      <a:lvl4pPr marL="1481091" algn="l" defTabSz="987394" rtl="0" eaLnBrk="1" latinLnBrk="0" hangingPunct="1">
        <a:defRPr sz="1900" kern="1200">
          <a:solidFill>
            <a:schemeClr val="tx1"/>
          </a:solidFill>
          <a:latin typeface="+mn-lt"/>
          <a:ea typeface="+mn-ea"/>
          <a:cs typeface="+mn-cs"/>
        </a:defRPr>
      </a:lvl4pPr>
      <a:lvl5pPr marL="1974788" algn="l" defTabSz="987394" rtl="0" eaLnBrk="1" latinLnBrk="0" hangingPunct="1">
        <a:defRPr sz="1900" kern="1200">
          <a:solidFill>
            <a:schemeClr val="tx1"/>
          </a:solidFill>
          <a:latin typeface="+mn-lt"/>
          <a:ea typeface="+mn-ea"/>
          <a:cs typeface="+mn-cs"/>
        </a:defRPr>
      </a:lvl5pPr>
      <a:lvl6pPr marL="2468486" algn="l" defTabSz="987394" rtl="0" eaLnBrk="1" latinLnBrk="0" hangingPunct="1">
        <a:defRPr sz="1900" kern="1200">
          <a:solidFill>
            <a:schemeClr val="tx1"/>
          </a:solidFill>
          <a:latin typeface="+mn-lt"/>
          <a:ea typeface="+mn-ea"/>
          <a:cs typeface="+mn-cs"/>
        </a:defRPr>
      </a:lvl6pPr>
      <a:lvl7pPr marL="2962183" algn="l" defTabSz="987394" rtl="0" eaLnBrk="1" latinLnBrk="0" hangingPunct="1">
        <a:defRPr sz="1900" kern="1200">
          <a:solidFill>
            <a:schemeClr val="tx1"/>
          </a:solidFill>
          <a:latin typeface="+mn-lt"/>
          <a:ea typeface="+mn-ea"/>
          <a:cs typeface="+mn-cs"/>
        </a:defRPr>
      </a:lvl7pPr>
      <a:lvl8pPr marL="3455881" algn="l" defTabSz="987394" rtl="0" eaLnBrk="1" latinLnBrk="0" hangingPunct="1">
        <a:defRPr sz="1900" kern="1200">
          <a:solidFill>
            <a:schemeClr val="tx1"/>
          </a:solidFill>
          <a:latin typeface="+mn-lt"/>
          <a:ea typeface="+mn-ea"/>
          <a:cs typeface="+mn-cs"/>
        </a:defRPr>
      </a:lvl8pPr>
      <a:lvl9pPr marL="3949578" algn="l" defTabSz="98739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ep.jhu.edu/programs-and-courses/program-pathways/online-and-on-site" TargetMode="External"/><Relationship Id="rId7" Type="http://schemas.openxmlformats.org/officeDocument/2006/relationships/image" Target="../media/image16.png"/><Relationship Id="rId2" Type="http://schemas.openxmlformats.org/officeDocument/2006/relationships/hyperlink" Target="https://ep.jhu.edu/programs-and-courses/program-pathways/online" TargetMode="External"/><Relationship Id="rId1" Type="http://schemas.openxmlformats.org/officeDocument/2006/relationships/slideLayout" Target="../slideLayouts/slideLayout7.xml"/><Relationship Id="rId6" Type="http://schemas.openxmlformats.org/officeDocument/2006/relationships/hyperlink" Target="tel:1-800-548-3647" TargetMode="External"/><Relationship Id="rId5" Type="http://schemas.openxmlformats.org/officeDocument/2006/relationships/hyperlink" Target="tel:410-516-2300" TargetMode="External"/><Relationship Id="rId4" Type="http://schemas.openxmlformats.org/officeDocument/2006/relationships/hyperlink" Target="https://ep.jhu.edu/programs-and-courses/program-pathways/on-si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612" y="3219472"/>
            <a:ext cx="1227438" cy="92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5639313" y="4088812"/>
            <a:ext cx="3309998" cy="2378457"/>
          </a:xfrm>
          <a:prstGeom prst="rect">
            <a:avLst/>
          </a:prstGeom>
        </p:spPr>
      </p:pic>
      <p:grpSp>
        <p:nvGrpSpPr>
          <p:cNvPr id="2" name="Group 1"/>
          <p:cNvGrpSpPr/>
          <p:nvPr/>
        </p:nvGrpSpPr>
        <p:grpSpPr>
          <a:xfrm>
            <a:off x="4825675" y="83416"/>
            <a:ext cx="4929328" cy="7331146"/>
            <a:chOff x="4991753" y="83416"/>
            <a:chExt cx="4710324" cy="7331146"/>
          </a:xfrm>
        </p:grpSpPr>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81342" y="1393827"/>
              <a:ext cx="7331146" cy="47103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5349887" y="1684201"/>
              <a:ext cx="3993952" cy="35044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r>
                <a:rPr lang="en-US" sz="2300" b="1" dirty="0">
                  <a:solidFill>
                    <a:srgbClr val="000000"/>
                  </a:solidFill>
                  <a:latin typeface="Centaur"/>
                  <a:ea typeface="Times New Roman"/>
                  <a:cs typeface="Times New Roman"/>
                </a:rPr>
                <a:t>7</a:t>
              </a:r>
              <a:r>
                <a:rPr lang="en-US" sz="2300" b="1" baseline="30000" dirty="0">
                  <a:solidFill>
                    <a:srgbClr val="000000"/>
                  </a:solidFill>
                  <a:latin typeface="Centaur"/>
                  <a:ea typeface="Times New Roman"/>
                  <a:cs typeface="Times New Roman"/>
                </a:rPr>
                <a:t>th</a:t>
              </a:r>
              <a:r>
                <a:rPr lang="en-US" sz="2300" b="1" dirty="0">
                  <a:solidFill>
                    <a:srgbClr val="000000"/>
                  </a:solidFill>
                  <a:latin typeface="Centaur"/>
                  <a:ea typeface="Times New Roman"/>
                  <a:cs typeface="Times New Roman"/>
                </a:rPr>
                <a:t> Annual Systems Engineering Professionals Recognition Gala</a:t>
              </a:r>
              <a:endParaRPr lang="en-US" sz="1300" dirty="0">
                <a:latin typeface="Times New Roman"/>
                <a:ea typeface="Times New Roman"/>
              </a:endParaRPr>
            </a:p>
            <a:p>
              <a:pPr algn="ctr"/>
              <a:r>
                <a:rPr lang="en-US" dirty="0">
                  <a:solidFill>
                    <a:srgbClr val="000000"/>
                  </a:solidFill>
                  <a:latin typeface="Centaur"/>
                  <a:ea typeface="Times New Roman"/>
                  <a:cs typeface="Times New Roman"/>
                </a:rPr>
                <a:t>  </a:t>
              </a:r>
              <a:r>
                <a:rPr lang="en-US" sz="1500" dirty="0">
                  <a:solidFill>
                    <a:srgbClr val="000000"/>
                  </a:solidFill>
                  <a:latin typeface="Centaur"/>
                  <a:ea typeface="Times New Roman"/>
                  <a:cs typeface="Times New Roman"/>
                </a:rPr>
                <a:t>Wednesday, August 24, 2016</a:t>
              </a:r>
              <a:endParaRPr lang="en-US" sz="1300" dirty="0">
                <a:latin typeface="Times New Roman"/>
                <a:ea typeface="Times New Roman"/>
              </a:endParaRPr>
            </a:p>
            <a:p>
              <a:pPr algn="ctr"/>
              <a:r>
                <a:rPr lang="en-US" dirty="0">
                  <a:solidFill>
                    <a:srgbClr val="000000"/>
                  </a:solidFill>
                  <a:latin typeface="Centaur"/>
                  <a:ea typeface="Times New Roman"/>
                  <a:cs typeface="Times New Roman"/>
                </a:rPr>
                <a:t>  </a:t>
              </a:r>
              <a:r>
                <a:rPr lang="en-US" sz="1500" dirty="0">
                  <a:solidFill>
                    <a:srgbClr val="000000"/>
                  </a:solidFill>
                  <a:latin typeface="Centaur"/>
                  <a:ea typeface="Times New Roman"/>
                  <a:cs typeface="Times New Roman"/>
                </a:rPr>
                <a:t>THE ENGINEERS CLUB</a:t>
              </a:r>
              <a:endParaRPr lang="en-US" sz="1300" dirty="0">
                <a:latin typeface="Times New Roman"/>
                <a:ea typeface="Times New Roman"/>
              </a:endParaRPr>
            </a:p>
            <a:p>
              <a:pPr algn="ctr"/>
              <a:r>
                <a:rPr lang="en-US" sz="1500" dirty="0">
                  <a:solidFill>
                    <a:srgbClr val="000000"/>
                  </a:solidFill>
                  <a:latin typeface="Centaur"/>
                  <a:ea typeface="Times New Roman"/>
                  <a:cs typeface="Times New Roman"/>
                </a:rPr>
                <a:t>THE GARRETT-JACOBS MANSION</a:t>
              </a:r>
              <a:endParaRPr lang="en-US" sz="1300" dirty="0">
                <a:latin typeface="Times New Roman"/>
                <a:ea typeface="Times New Roman"/>
              </a:endParaRPr>
            </a:p>
            <a:p>
              <a:pPr algn="ctr"/>
              <a:r>
                <a:rPr lang="en-US" sz="1500" dirty="0">
                  <a:solidFill>
                    <a:srgbClr val="000000"/>
                  </a:solidFill>
                  <a:latin typeface="Centaur"/>
                  <a:ea typeface="Times New Roman"/>
                  <a:cs typeface="Times New Roman"/>
                </a:rPr>
                <a:t> </a:t>
              </a:r>
              <a:endParaRPr lang="en-US" sz="1300" dirty="0">
                <a:latin typeface="Times New Roman"/>
                <a:ea typeface="Times New Roman"/>
              </a:endParaRPr>
            </a:p>
            <a:p>
              <a:pPr algn="ctr"/>
              <a:r>
                <a:rPr lang="en-US" sz="1500" dirty="0">
                  <a:solidFill>
                    <a:srgbClr val="000000"/>
                  </a:solidFill>
                  <a:latin typeface="Centaur"/>
                  <a:ea typeface="Times New Roman"/>
                  <a:cs typeface="Times New Roman"/>
                </a:rPr>
                <a:t> </a:t>
              </a:r>
              <a:endParaRPr lang="en-US" sz="1300" dirty="0">
                <a:latin typeface="Times New Roman"/>
                <a:ea typeface="Times New Roman"/>
              </a:endParaRPr>
            </a:p>
            <a:p>
              <a:pPr algn="ctr"/>
              <a:r>
                <a:rPr lang="en-US" sz="1300" dirty="0">
                  <a:latin typeface="Times New Roman"/>
                  <a:ea typeface="Times New Roman"/>
                </a:rPr>
                <a:t> </a:t>
              </a:r>
            </a:p>
          </p:txBody>
        </p:sp>
      </p:grpSp>
      <p:sp>
        <p:nvSpPr>
          <p:cNvPr id="12" name="Text Box 2"/>
          <p:cNvSpPr txBox="1">
            <a:spLocks noChangeArrowheads="1"/>
          </p:cNvSpPr>
          <p:nvPr/>
        </p:nvSpPr>
        <p:spPr bwMode="auto">
          <a:xfrm>
            <a:off x="5817519" y="4140050"/>
            <a:ext cx="3133624" cy="2773858"/>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pPr>
            <a:r>
              <a:rPr lang="en-US" sz="1500" dirty="0">
                <a:latin typeface="Poor Richard"/>
                <a:ea typeface="Calibri"/>
                <a:cs typeface="Times New Roman"/>
              </a:rPr>
              <a:t>Special Thanks to our Program Sponsor</a:t>
            </a:r>
          </a:p>
          <a:p>
            <a:pPr algn="ctr">
              <a:lnSpc>
                <a:spcPct val="115000"/>
              </a:lnSpc>
            </a:pPr>
            <a:endParaRPr lang="en-US" sz="1200" dirty="0">
              <a:latin typeface="Calibri"/>
              <a:ea typeface="Calibri"/>
              <a:cs typeface="Times New Roman"/>
            </a:endParaRPr>
          </a:p>
          <a:p>
            <a:pPr algn="ctr">
              <a:lnSpc>
                <a:spcPct val="115000"/>
              </a:lnSpc>
            </a:pPr>
            <a:endParaRPr lang="en-US" sz="1500" dirty="0">
              <a:latin typeface="Poor Richard"/>
              <a:ea typeface="Calibri"/>
              <a:cs typeface="Times New Roman"/>
            </a:endParaRPr>
          </a:p>
          <a:p>
            <a:pPr algn="ctr">
              <a:lnSpc>
                <a:spcPct val="115000"/>
              </a:lnSpc>
            </a:pPr>
            <a:endParaRPr lang="en-US" sz="1500" dirty="0">
              <a:latin typeface="Poor Richard"/>
              <a:ea typeface="Calibri"/>
              <a:cs typeface="Times New Roman"/>
            </a:endParaRPr>
          </a:p>
          <a:p>
            <a:pPr algn="ctr">
              <a:lnSpc>
                <a:spcPct val="115000"/>
              </a:lnSpc>
            </a:pPr>
            <a:endParaRPr lang="en-US" sz="1500" dirty="0">
              <a:latin typeface="Poor Richard"/>
              <a:ea typeface="Calibri"/>
              <a:cs typeface="Times New Roman"/>
            </a:endParaRPr>
          </a:p>
          <a:p>
            <a:pPr algn="ctr">
              <a:lnSpc>
                <a:spcPct val="115000"/>
              </a:lnSpc>
            </a:pPr>
            <a:endParaRPr lang="en-US" sz="1500" dirty="0">
              <a:latin typeface="Poor Richard"/>
              <a:ea typeface="Calibri"/>
              <a:cs typeface="Times New Roman"/>
            </a:endParaRPr>
          </a:p>
          <a:p>
            <a:pPr algn="ctr">
              <a:lnSpc>
                <a:spcPct val="115000"/>
              </a:lnSpc>
            </a:pPr>
            <a:endParaRPr lang="en-US" sz="1500" dirty="0">
              <a:latin typeface="Poor Richard"/>
              <a:ea typeface="Calibri"/>
              <a:cs typeface="Times New Roman"/>
            </a:endParaRPr>
          </a:p>
          <a:p>
            <a:pPr algn="ctr">
              <a:lnSpc>
                <a:spcPct val="115000"/>
              </a:lnSpc>
            </a:pPr>
            <a:endParaRPr lang="en-US" sz="1500" dirty="0">
              <a:latin typeface="Bookman Old Style" panose="02050604050505020204" pitchFamily="18" charset="0"/>
              <a:ea typeface="Batang" panose="02030600000101010101" pitchFamily="18" charset="-127"/>
              <a:cs typeface="Times New Roman"/>
            </a:endParaRPr>
          </a:p>
          <a:p>
            <a:pPr algn="ctr">
              <a:lnSpc>
                <a:spcPct val="115000"/>
              </a:lnSpc>
            </a:pPr>
            <a:r>
              <a:rPr lang="en-US" sz="1200" dirty="0">
                <a:latin typeface="Bookman Old Style" panose="02050604050505020204" pitchFamily="18" charset="0"/>
                <a:ea typeface="Batang" panose="02030600000101010101" pitchFamily="18" charset="-127"/>
                <a:cs typeface="Times New Roman"/>
              </a:rPr>
              <a:t>Engineering for Professionals </a:t>
            </a:r>
          </a:p>
          <a:p>
            <a:pPr algn="ctr">
              <a:lnSpc>
                <a:spcPct val="115000"/>
              </a:lnSpc>
            </a:pPr>
            <a:r>
              <a:rPr lang="en-US" sz="1200" dirty="0">
                <a:latin typeface="Bookman Old Style" panose="02050604050505020204" pitchFamily="18" charset="0"/>
                <a:ea typeface="Batang" panose="02030600000101010101" pitchFamily="18" charset="-127"/>
                <a:cs typeface="Times New Roman"/>
              </a:rPr>
              <a:t>Systems Engineering Program</a:t>
            </a:r>
          </a:p>
        </p:txBody>
      </p:sp>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0460" y="521032"/>
            <a:ext cx="4179649" cy="1163169"/>
          </a:xfrm>
          <a:prstGeom prst="rect">
            <a:avLst/>
          </a:prstGeom>
          <a:noFill/>
          <a:ln>
            <a:noFill/>
          </a:ln>
        </p:spPr>
      </p:pic>
      <p:sp>
        <p:nvSpPr>
          <p:cNvPr id="13" name="Text Box 2"/>
          <p:cNvSpPr txBox="1">
            <a:spLocks noChangeArrowheads="1"/>
          </p:cNvSpPr>
          <p:nvPr/>
        </p:nvSpPr>
        <p:spPr bwMode="auto">
          <a:xfrm>
            <a:off x="171080" y="83416"/>
            <a:ext cx="4114800" cy="510523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100" b="1" dirty="0">
                <a:effectLst/>
                <a:ea typeface="Calibri"/>
                <a:cs typeface="Times New Roman"/>
              </a:rPr>
              <a:t>Special Thanks to the Following Sponsors</a:t>
            </a:r>
          </a:p>
          <a:p>
            <a:pPr marL="0" marR="0" algn="ctr">
              <a:lnSpc>
                <a:spcPct val="115000"/>
              </a:lnSpc>
              <a:spcBef>
                <a:spcPts val="0"/>
              </a:spcBef>
              <a:spcAft>
                <a:spcPts val="0"/>
              </a:spcAft>
            </a:pPr>
            <a:endParaRPr lang="en-US" sz="1100" dirty="0">
              <a:effectLst/>
              <a:ea typeface="Calibri"/>
              <a:cs typeface="Times New Roman"/>
            </a:endParaRPr>
          </a:p>
          <a:p>
            <a:pPr marL="0" marR="0" algn="ctr">
              <a:lnSpc>
                <a:spcPct val="115000"/>
              </a:lnSpc>
              <a:spcBef>
                <a:spcPts val="0"/>
              </a:spcBef>
              <a:spcAft>
                <a:spcPts val="0"/>
              </a:spcAft>
            </a:pPr>
            <a:r>
              <a:rPr lang="en-US" sz="1100" b="1" dirty="0">
                <a:effectLst/>
                <a:ea typeface="Calibri"/>
                <a:cs typeface="Times New Roman"/>
              </a:rPr>
              <a:t>Table Sponsors: </a:t>
            </a:r>
          </a:p>
          <a:p>
            <a:pPr algn="ctr">
              <a:lnSpc>
                <a:spcPct val="115000"/>
              </a:lnSpc>
            </a:pPr>
            <a:r>
              <a:rPr lang="en-US" sz="1100" dirty="0">
                <a:ea typeface="Calibri"/>
                <a:cs typeface="Times New Roman"/>
              </a:rPr>
              <a:t>Cyber Core Technologies</a:t>
            </a:r>
          </a:p>
          <a:p>
            <a:pPr algn="ctr">
              <a:lnSpc>
                <a:spcPct val="115000"/>
              </a:lnSpc>
            </a:pPr>
            <a:r>
              <a:rPr lang="en-US" sz="1100" dirty="0">
                <a:ea typeface="Calibri"/>
                <a:cs typeface="Times New Roman"/>
              </a:rPr>
              <a:t> Integrity Technology Consultants (ITC)</a:t>
            </a:r>
          </a:p>
          <a:p>
            <a:pPr marL="0" marR="0" algn="ctr">
              <a:lnSpc>
                <a:spcPct val="115000"/>
              </a:lnSpc>
              <a:spcBef>
                <a:spcPts val="0"/>
              </a:spcBef>
            </a:pPr>
            <a:r>
              <a:rPr lang="en-US" sz="1100" dirty="0">
                <a:effectLst/>
                <a:ea typeface="Calibri"/>
                <a:cs typeface="Times New Roman"/>
              </a:rPr>
              <a:t>Jovian Concepts</a:t>
            </a:r>
          </a:p>
          <a:p>
            <a:pPr algn="ctr">
              <a:lnSpc>
                <a:spcPct val="115000"/>
              </a:lnSpc>
            </a:pPr>
            <a:r>
              <a:rPr lang="en-US" sz="1100" dirty="0">
                <a:ea typeface="Calibri"/>
                <a:cs typeface="Times New Roman"/>
              </a:rPr>
              <a:t>Johns Hopkins University Whiting School of Engineering </a:t>
            </a:r>
          </a:p>
          <a:p>
            <a:pPr algn="ctr">
              <a:lnSpc>
                <a:spcPct val="115000"/>
              </a:lnSpc>
            </a:pPr>
            <a:r>
              <a:rPr lang="en-US" sz="1100" dirty="0">
                <a:ea typeface="Calibri"/>
                <a:cs typeface="Times New Roman"/>
              </a:rPr>
              <a:t>Engineering for Professionals (EP)  Systems Engineering (SE) Program</a:t>
            </a:r>
          </a:p>
          <a:p>
            <a:pPr marL="0" marR="0" algn="ctr">
              <a:lnSpc>
                <a:spcPct val="115000"/>
              </a:lnSpc>
              <a:spcBef>
                <a:spcPts val="0"/>
              </a:spcBef>
            </a:pPr>
            <a:r>
              <a:rPr lang="en-US" sz="1100" dirty="0">
                <a:effectLst/>
                <a:ea typeface="Calibri"/>
                <a:cs typeface="Times New Roman"/>
              </a:rPr>
              <a:t>Northrop Grumman Corporation</a:t>
            </a:r>
          </a:p>
          <a:p>
            <a:pPr algn="ctr">
              <a:lnSpc>
                <a:spcPct val="115000"/>
              </a:lnSpc>
            </a:pPr>
            <a:r>
              <a:rPr lang="en-US" sz="1100" dirty="0" err="1">
                <a:ea typeface="Calibri"/>
                <a:cs typeface="Times New Roman"/>
              </a:rPr>
              <a:t>Vencore</a:t>
            </a:r>
            <a:endParaRPr lang="en-US" sz="1100" dirty="0">
              <a:ea typeface="Calibri"/>
              <a:cs typeface="Times New Roman"/>
            </a:endParaRPr>
          </a:p>
          <a:p>
            <a:pPr algn="ctr">
              <a:lnSpc>
                <a:spcPct val="115000"/>
              </a:lnSpc>
            </a:pPr>
            <a:endParaRPr lang="en-US" sz="1100" dirty="0">
              <a:ea typeface="Calibri"/>
              <a:cs typeface="Times New Roman"/>
            </a:endParaRPr>
          </a:p>
          <a:p>
            <a:pPr marL="0" marR="0" algn="ctr">
              <a:lnSpc>
                <a:spcPct val="115000"/>
              </a:lnSpc>
              <a:spcBef>
                <a:spcPts val="0"/>
              </a:spcBef>
              <a:spcAft>
                <a:spcPts val="0"/>
              </a:spcAft>
            </a:pPr>
            <a:r>
              <a:rPr lang="en-US" sz="1100" b="1" dirty="0">
                <a:effectLst/>
                <a:ea typeface="Calibri"/>
                <a:cs typeface="Times New Roman"/>
              </a:rPr>
              <a:t>Program Sponsor: </a:t>
            </a:r>
          </a:p>
          <a:p>
            <a:pPr marL="0" marR="0" algn="ctr">
              <a:lnSpc>
                <a:spcPct val="115000"/>
              </a:lnSpc>
              <a:spcBef>
                <a:spcPts val="0"/>
              </a:spcBef>
              <a:spcAft>
                <a:spcPts val="0"/>
              </a:spcAft>
            </a:pPr>
            <a:r>
              <a:rPr lang="en-US" sz="1100" dirty="0">
                <a:ea typeface="Calibri"/>
                <a:cs typeface="Times New Roman"/>
              </a:rPr>
              <a:t>JHU Whiting School of Engineering EP SE Program</a:t>
            </a:r>
            <a:endParaRPr lang="en-US" sz="1100" dirty="0">
              <a:effectLst/>
              <a:ea typeface="Calibri"/>
              <a:cs typeface="Times New Roman"/>
            </a:endParaRPr>
          </a:p>
          <a:p>
            <a:pPr marL="0" marR="0" algn="ctr">
              <a:lnSpc>
                <a:spcPct val="115000"/>
              </a:lnSpc>
              <a:spcBef>
                <a:spcPts val="0"/>
              </a:spcBef>
              <a:spcAft>
                <a:spcPts val="0"/>
              </a:spcAft>
            </a:pPr>
            <a:r>
              <a:rPr lang="en-US" sz="1100" dirty="0">
                <a:effectLst/>
                <a:ea typeface="Calibri"/>
                <a:cs typeface="Times New Roman"/>
              </a:rPr>
              <a:t> </a:t>
            </a:r>
          </a:p>
          <a:p>
            <a:pPr marL="0" marR="0" algn="ctr">
              <a:lnSpc>
                <a:spcPct val="115000"/>
              </a:lnSpc>
              <a:spcBef>
                <a:spcPts val="0"/>
              </a:spcBef>
              <a:spcAft>
                <a:spcPts val="0"/>
              </a:spcAft>
            </a:pPr>
            <a:r>
              <a:rPr lang="en-US" sz="1100" b="1" dirty="0">
                <a:effectLst/>
                <a:ea typeface="Calibri"/>
                <a:cs typeface="Times New Roman"/>
              </a:rPr>
              <a:t>Advertising Sponsors:</a:t>
            </a:r>
          </a:p>
          <a:p>
            <a:pPr marL="0" marR="0" algn="ctr">
              <a:lnSpc>
                <a:spcPct val="115000"/>
              </a:lnSpc>
              <a:spcBef>
                <a:spcPts val="0"/>
              </a:spcBef>
              <a:spcAft>
                <a:spcPts val="0"/>
              </a:spcAft>
            </a:pPr>
            <a:r>
              <a:rPr lang="en-US" sz="1100" dirty="0">
                <a:ea typeface="Calibri"/>
                <a:cs typeface="Times New Roman"/>
              </a:rPr>
              <a:t>Certification Training International (CTI)</a:t>
            </a:r>
          </a:p>
          <a:p>
            <a:pPr marL="0" marR="0" algn="ctr">
              <a:lnSpc>
                <a:spcPct val="115000"/>
              </a:lnSpc>
              <a:spcBef>
                <a:spcPts val="0"/>
              </a:spcBef>
              <a:spcAft>
                <a:spcPts val="0"/>
              </a:spcAft>
            </a:pPr>
            <a:r>
              <a:rPr lang="en-US" sz="1100" dirty="0">
                <a:effectLst/>
                <a:ea typeface="Calibri"/>
                <a:cs typeface="Times New Roman"/>
              </a:rPr>
              <a:t>SE Scholar, LLC</a:t>
            </a:r>
          </a:p>
          <a:p>
            <a:pPr marL="0" marR="0" algn="ctr">
              <a:lnSpc>
                <a:spcPct val="115000"/>
              </a:lnSpc>
              <a:spcBef>
                <a:spcPts val="0"/>
              </a:spcBef>
              <a:spcAft>
                <a:spcPts val="0"/>
              </a:spcAft>
            </a:pPr>
            <a:endParaRPr lang="en-US" sz="800" dirty="0">
              <a:effectLst/>
              <a:ea typeface="Calibri"/>
              <a:cs typeface="Times New Roman"/>
            </a:endParaRPr>
          </a:p>
          <a:p>
            <a:pPr marL="0" marR="0" algn="ctr">
              <a:lnSpc>
                <a:spcPct val="115000"/>
              </a:lnSpc>
              <a:spcBef>
                <a:spcPts val="0"/>
              </a:spcBef>
              <a:spcAft>
                <a:spcPts val="0"/>
              </a:spcAft>
            </a:pPr>
            <a:r>
              <a:rPr lang="en-US" sz="1100" b="1" dirty="0">
                <a:effectLst/>
                <a:ea typeface="Calibri"/>
                <a:cs typeface="Times New Roman"/>
              </a:rPr>
              <a:t>INCOSE Chesapeake Chapter Board of Directors</a:t>
            </a:r>
          </a:p>
          <a:p>
            <a:pPr marL="0" marR="0" algn="ctr">
              <a:lnSpc>
                <a:spcPct val="115000"/>
              </a:lnSpc>
              <a:spcBef>
                <a:spcPts val="0"/>
              </a:spcBef>
              <a:spcAft>
                <a:spcPts val="0"/>
              </a:spcAft>
            </a:pPr>
            <a:r>
              <a:rPr lang="en-US" sz="1100" dirty="0">
                <a:effectLst/>
                <a:ea typeface="Calibri"/>
                <a:cs typeface="Times New Roman"/>
              </a:rPr>
              <a:t>President: Ms. Ellie Gianni, ESEP</a:t>
            </a:r>
          </a:p>
          <a:p>
            <a:pPr marL="0" marR="0" algn="ctr">
              <a:lnSpc>
                <a:spcPct val="115000"/>
              </a:lnSpc>
              <a:spcBef>
                <a:spcPts val="0"/>
              </a:spcBef>
              <a:spcAft>
                <a:spcPts val="0"/>
              </a:spcAft>
            </a:pPr>
            <a:r>
              <a:rPr lang="en-US" sz="1100" dirty="0">
                <a:effectLst/>
                <a:ea typeface="Calibri"/>
                <a:cs typeface="Times New Roman"/>
              </a:rPr>
              <a:t>President-Elect: Mr. Mike </a:t>
            </a:r>
            <a:r>
              <a:rPr lang="en-US" sz="1100" dirty="0" err="1">
                <a:effectLst/>
                <a:ea typeface="Calibri"/>
                <a:cs typeface="Times New Roman"/>
              </a:rPr>
              <a:t>Pafford</a:t>
            </a:r>
            <a:endParaRPr lang="en-US" sz="1100" dirty="0">
              <a:effectLst/>
              <a:ea typeface="Calibri"/>
              <a:cs typeface="Times New Roman"/>
            </a:endParaRPr>
          </a:p>
          <a:p>
            <a:pPr marL="0" marR="0" algn="ctr">
              <a:lnSpc>
                <a:spcPct val="115000"/>
              </a:lnSpc>
              <a:spcBef>
                <a:spcPts val="0"/>
              </a:spcBef>
              <a:spcAft>
                <a:spcPts val="0"/>
              </a:spcAft>
            </a:pPr>
            <a:r>
              <a:rPr lang="en-US" sz="1100" dirty="0">
                <a:effectLst/>
                <a:ea typeface="Calibri"/>
                <a:cs typeface="Times New Roman"/>
              </a:rPr>
              <a:t>Past President: Mr. George Anderson, ESEP</a:t>
            </a:r>
          </a:p>
          <a:p>
            <a:pPr marL="0" marR="0" algn="ctr">
              <a:lnSpc>
                <a:spcPct val="115000"/>
              </a:lnSpc>
              <a:spcBef>
                <a:spcPts val="0"/>
              </a:spcBef>
              <a:spcAft>
                <a:spcPts val="0"/>
              </a:spcAft>
            </a:pPr>
            <a:r>
              <a:rPr lang="en-US" sz="1100" dirty="0">
                <a:effectLst/>
                <a:ea typeface="Calibri"/>
                <a:cs typeface="Times New Roman"/>
              </a:rPr>
              <a:t>Treasurer: Mr. Tony </a:t>
            </a:r>
            <a:r>
              <a:rPr lang="en-US" sz="1100" dirty="0" err="1">
                <a:effectLst/>
                <a:ea typeface="Calibri"/>
                <a:cs typeface="Times New Roman"/>
              </a:rPr>
              <a:t>Gigioli</a:t>
            </a:r>
            <a:endParaRPr lang="en-US" sz="1100" dirty="0">
              <a:effectLst/>
              <a:ea typeface="Calibri"/>
              <a:cs typeface="Times New Roman"/>
            </a:endParaRPr>
          </a:p>
          <a:p>
            <a:pPr marL="0" marR="0" algn="ctr">
              <a:lnSpc>
                <a:spcPct val="115000"/>
              </a:lnSpc>
              <a:spcBef>
                <a:spcPts val="0"/>
              </a:spcBef>
              <a:spcAft>
                <a:spcPts val="0"/>
              </a:spcAft>
            </a:pPr>
            <a:r>
              <a:rPr lang="en-US" sz="1100" dirty="0">
                <a:effectLst/>
                <a:ea typeface="Calibri"/>
                <a:cs typeface="Times New Roman"/>
              </a:rPr>
              <a:t>Secretary: Mr. Craig Tyler, ESEP</a:t>
            </a:r>
          </a:p>
          <a:p>
            <a:pPr marL="0" marR="0" algn="ctr">
              <a:lnSpc>
                <a:spcPct val="115000"/>
              </a:lnSpc>
              <a:spcBef>
                <a:spcPts val="0"/>
              </a:spcBef>
              <a:spcAft>
                <a:spcPts val="0"/>
              </a:spcAft>
            </a:pPr>
            <a:r>
              <a:rPr lang="en-US" sz="1100" dirty="0">
                <a:effectLst/>
                <a:ea typeface="Calibri"/>
                <a:cs typeface="Times New Roman"/>
              </a:rPr>
              <a:t>Communications Director: Mr. Patrick Williams, CSEP</a:t>
            </a:r>
          </a:p>
          <a:p>
            <a:pPr marL="0" marR="0" algn="ctr">
              <a:lnSpc>
                <a:spcPct val="115000"/>
              </a:lnSpc>
              <a:spcBef>
                <a:spcPts val="0"/>
              </a:spcBef>
              <a:spcAft>
                <a:spcPts val="0"/>
              </a:spcAft>
            </a:pPr>
            <a:r>
              <a:rPr lang="en-US" sz="1100" dirty="0">
                <a:effectLst/>
                <a:ea typeface="Calibri"/>
                <a:cs typeface="Times New Roman"/>
              </a:rPr>
              <a:t>Programs Director: Mr. </a:t>
            </a:r>
            <a:r>
              <a:rPr lang="en-US" sz="1100" dirty="0" err="1">
                <a:effectLst/>
                <a:ea typeface="Calibri"/>
                <a:cs typeface="Times New Roman"/>
              </a:rPr>
              <a:t>Gundars</a:t>
            </a:r>
            <a:r>
              <a:rPr lang="en-US" sz="1100" dirty="0">
                <a:effectLst/>
                <a:ea typeface="Calibri"/>
                <a:cs typeface="Times New Roman"/>
              </a:rPr>
              <a:t> </a:t>
            </a:r>
            <a:r>
              <a:rPr lang="en-US" sz="1100" dirty="0" err="1">
                <a:effectLst/>
                <a:ea typeface="Calibri"/>
                <a:cs typeface="Times New Roman"/>
              </a:rPr>
              <a:t>Osvalds</a:t>
            </a:r>
            <a:r>
              <a:rPr lang="en-US" sz="1100" dirty="0">
                <a:effectLst/>
                <a:ea typeface="Calibri"/>
                <a:cs typeface="Times New Roman"/>
              </a:rPr>
              <a:t>, ESEP </a:t>
            </a:r>
          </a:p>
          <a:p>
            <a:pPr marL="0" marR="0" algn="ctr">
              <a:lnSpc>
                <a:spcPct val="115000"/>
              </a:lnSpc>
              <a:spcBef>
                <a:spcPts val="0"/>
              </a:spcBef>
              <a:spcAft>
                <a:spcPts val="0"/>
              </a:spcAft>
            </a:pPr>
            <a:r>
              <a:rPr lang="en-US" sz="1100" dirty="0">
                <a:effectLst/>
                <a:ea typeface="Calibri"/>
                <a:cs typeface="Times New Roman"/>
              </a:rPr>
              <a:t>Membership Director: Mr. Mark </a:t>
            </a:r>
            <a:r>
              <a:rPr lang="en-US" sz="1100" dirty="0" err="1">
                <a:effectLst/>
                <a:ea typeface="Calibri"/>
                <a:cs typeface="Times New Roman"/>
              </a:rPr>
              <a:t>Kaczmarek</a:t>
            </a:r>
            <a:endParaRPr lang="en-US" sz="1100" dirty="0">
              <a:effectLst/>
              <a:ea typeface="Calibri"/>
              <a:cs typeface="Times New Roman"/>
            </a:endParaRPr>
          </a:p>
          <a:p>
            <a:pPr marL="0" marR="0">
              <a:lnSpc>
                <a:spcPct val="115000"/>
              </a:lnSpc>
              <a:spcBef>
                <a:spcPts val="0"/>
              </a:spcBef>
              <a:spcAft>
                <a:spcPts val="0"/>
              </a:spcAft>
            </a:pPr>
            <a:r>
              <a:rPr lang="en-US" sz="1000" dirty="0">
                <a:effectLst/>
                <a:latin typeface="Bookman Old Style" panose="02050604050505020204" pitchFamily="18" charset="0"/>
                <a:ea typeface="Calibri"/>
                <a:cs typeface="Times New Roman"/>
              </a:rPr>
              <a:t> </a:t>
            </a:r>
            <a:endParaRPr lang="en-US" sz="1000" dirty="0">
              <a:latin typeface="Bookman Old Style" panose="02050604050505020204" pitchFamily="18" charset="0"/>
              <a:ea typeface="Calibri"/>
              <a:cs typeface="Times New Roman"/>
            </a:endParaRPr>
          </a:p>
          <a:p>
            <a:pPr marL="0" marR="0">
              <a:lnSpc>
                <a:spcPct val="115000"/>
              </a:lnSpc>
              <a:spcBef>
                <a:spcPts val="0"/>
              </a:spcBef>
              <a:spcAft>
                <a:spcPts val="0"/>
              </a:spcAft>
            </a:pPr>
            <a:endParaRPr lang="en-US" sz="1000" dirty="0">
              <a:effectLst/>
              <a:latin typeface="Bookman Old Style" panose="02050604050505020204" pitchFamily="18" charset="0"/>
              <a:ea typeface="Calibri"/>
              <a:cs typeface="Times New Roman"/>
            </a:endParaRPr>
          </a:p>
        </p:txBody>
      </p:sp>
      <p:pic>
        <p:nvPicPr>
          <p:cNvPr id="1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01" y="5403812"/>
            <a:ext cx="1317295" cy="5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7281" y="6339681"/>
            <a:ext cx="1800388" cy="51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9439" y="5278040"/>
            <a:ext cx="2115265" cy="57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9426" y="5782958"/>
            <a:ext cx="1140717" cy="45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353" y="6942920"/>
            <a:ext cx="1564399" cy="47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681" y="6718115"/>
            <a:ext cx="1486019" cy="39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21344" y="7230111"/>
            <a:ext cx="460382" cy="215444"/>
          </a:xfrm>
          <a:prstGeom prst="rect">
            <a:avLst/>
          </a:prstGeom>
          <a:noFill/>
        </p:spPr>
        <p:txBody>
          <a:bodyPr wrap="none" rtlCol="0">
            <a:spAutoFit/>
          </a:bodyPr>
          <a:lstStyle/>
          <a:p>
            <a:r>
              <a:rPr lang="en-US" sz="800" dirty="0"/>
              <a:t>Page 8</a:t>
            </a:r>
          </a:p>
        </p:txBody>
      </p:sp>
      <p:pic>
        <p:nvPicPr>
          <p:cNvPr id="18" name="Picture 2" descr="SE Schola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3354" y="6064334"/>
            <a:ext cx="1436085" cy="3724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NCOSE WM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1374" y="5565211"/>
            <a:ext cx="914400" cy="59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9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 descr="https://3.basecamp.com/3395564/blobs/ff10433a49b31a9f8271ae6ae4064c7d0010/download/INCOSE%20LOGOS.jpg"/>
          <p:cNvSpPr>
            <a:spLocks noChangeAspect="1" noChangeArrowheads="1"/>
          </p:cNvSpPr>
          <p:nvPr/>
        </p:nvSpPr>
        <p:spPr bwMode="auto">
          <a:xfrm>
            <a:off x="155575" y="-3138488"/>
            <a:ext cx="8734425" cy="6553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 Box 2"/>
          <p:cNvSpPr txBox="1">
            <a:spLocks noChangeArrowheads="1"/>
          </p:cNvSpPr>
          <p:nvPr/>
        </p:nvSpPr>
        <p:spPr bwMode="auto">
          <a:xfrm>
            <a:off x="189947" y="144113"/>
            <a:ext cx="4521607" cy="3164713"/>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n-US" sz="1100" b="1" dirty="0">
                <a:solidFill>
                  <a:srgbClr val="000000"/>
                </a:solidFill>
                <a:effectLst/>
                <a:ea typeface="Times New Roman"/>
                <a:cs typeface="Calibri"/>
              </a:rPr>
              <a:t> Guest Speakers</a:t>
            </a:r>
          </a:p>
          <a:p>
            <a:pPr marL="0" marR="0" algn="just">
              <a:spcBef>
                <a:spcPts val="0"/>
              </a:spcBef>
            </a:pPr>
            <a:r>
              <a:rPr lang="en-US" sz="1100" b="1" dirty="0">
                <a:solidFill>
                  <a:srgbClr val="000000"/>
                </a:solidFill>
                <a:effectLst/>
                <a:ea typeface="Calibri"/>
                <a:cs typeface="Times New Roman"/>
              </a:rPr>
              <a:t>Ms. Kristen J. Baldwin</a:t>
            </a:r>
            <a:r>
              <a:rPr lang="en-US" sz="1100" dirty="0">
                <a:solidFill>
                  <a:srgbClr val="000000"/>
                </a:solidFill>
                <a:effectLst/>
                <a:ea typeface="Calibri"/>
                <a:cs typeface="Times New Roman"/>
              </a:rPr>
              <a:t> was appointed the Acting Deputy Assistant Secretary of Defense for Systems Engineering in January 2016 while continuing as Principal Deputy, SE.  She is the principal systems engineering advisor to the Secretary of Defense and is responsible for establishing and executing engineering policy and oversight across the Department.  Ms. Baldwin also serves as the acting Defense Standardization Executive.  She oversees the DoD strategy for Trusted Systems Design.  </a:t>
            </a:r>
          </a:p>
          <a:p>
            <a:pPr marL="0" marR="0" algn="just">
              <a:spcBef>
                <a:spcPts val="0"/>
              </a:spcBef>
            </a:pPr>
            <a:endParaRPr lang="en-US" sz="1100" dirty="0">
              <a:effectLst/>
              <a:ea typeface="Calibri"/>
              <a:cs typeface="Times New Roman"/>
            </a:endParaRPr>
          </a:p>
          <a:p>
            <a:pPr marL="0" marR="0" algn="just">
              <a:spcAft>
                <a:spcPts val="0"/>
              </a:spcAft>
            </a:pPr>
            <a:r>
              <a:rPr lang="en-US" sz="1100" b="1" dirty="0">
                <a:solidFill>
                  <a:srgbClr val="000000"/>
                </a:solidFill>
                <a:effectLst/>
                <a:ea typeface="Times New Roman"/>
              </a:rPr>
              <a:t>Ms. Courtney Wright</a:t>
            </a:r>
            <a:r>
              <a:rPr lang="en-US" sz="1100" dirty="0">
                <a:solidFill>
                  <a:srgbClr val="000000"/>
                </a:solidFill>
                <a:effectLst/>
                <a:ea typeface="Calibri"/>
                <a:cs typeface="Times New Roman"/>
              </a:rPr>
              <a:t> </a:t>
            </a:r>
            <a:r>
              <a:rPr lang="en-US" sz="1100" b="1" dirty="0">
                <a:solidFill>
                  <a:srgbClr val="000000"/>
                </a:solidFill>
                <a:effectLst/>
                <a:ea typeface="Calibri"/>
                <a:cs typeface="Times New Roman"/>
              </a:rPr>
              <a:t>CSEP-</a:t>
            </a:r>
            <a:r>
              <a:rPr lang="en-US" sz="1100" b="1" dirty="0" err="1">
                <a:solidFill>
                  <a:srgbClr val="000000"/>
                </a:solidFill>
                <a:effectLst/>
                <a:ea typeface="Calibri"/>
                <a:cs typeface="Times New Roman"/>
              </a:rPr>
              <a:t>Acq</a:t>
            </a:r>
            <a:r>
              <a:rPr lang="en-US" sz="1100" dirty="0">
                <a:solidFill>
                  <a:srgbClr val="000000"/>
                </a:solidFill>
                <a:effectLst/>
                <a:ea typeface="Calibri"/>
                <a:cs typeface="Times New Roman"/>
              </a:rPr>
              <a:t>, is the Program Manager for the INCOSE Certification Program.  She has previously worked as a contractor supporting the United States Air Force, National Geospatial-Intelligence Agency, National Aeronautics and Space Administration, and Federal Aviation Administration.  Ms. Wright earned her Bachelor’s degree in Mechanical Engineering from the University of Virginia and her Master’s in Operations Research from Georgia Tech.  A small business owner, she also continues to consult as an instructor for professional development courses in systems engineering. </a:t>
            </a:r>
            <a:endParaRPr lang="en-US" sz="1100" dirty="0">
              <a:effectLst/>
              <a:ea typeface="Times New Roman"/>
            </a:endParaRP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481" y="243681"/>
            <a:ext cx="4495800" cy="690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344" y="7230111"/>
            <a:ext cx="460382" cy="215444"/>
          </a:xfrm>
          <a:prstGeom prst="rect">
            <a:avLst/>
          </a:prstGeom>
          <a:noFill/>
        </p:spPr>
        <p:txBody>
          <a:bodyPr wrap="none" rtlCol="0">
            <a:spAutoFit/>
          </a:bodyPr>
          <a:lstStyle/>
          <a:p>
            <a:r>
              <a:rPr lang="en-US" sz="800" dirty="0"/>
              <a:t>Page 2</a:t>
            </a:r>
          </a:p>
        </p:txBody>
      </p:sp>
      <p:sp>
        <p:nvSpPr>
          <p:cNvPr id="13" name="TextBox 12"/>
          <p:cNvSpPr txBox="1"/>
          <p:nvPr/>
        </p:nvSpPr>
        <p:spPr>
          <a:xfrm>
            <a:off x="9216384" y="7230110"/>
            <a:ext cx="460382" cy="215444"/>
          </a:xfrm>
          <a:prstGeom prst="rect">
            <a:avLst/>
          </a:prstGeom>
          <a:noFill/>
        </p:spPr>
        <p:txBody>
          <a:bodyPr wrap="none" rtlCol="0">
            <a:spAutoFit/>
          </a:bodyPr>
          <a:lstStyle/>
          <a:p>
            <a:r>
              <a:rPr lang="en-US" sz="800" dirty="0"/>
              <a:t>Page 7</a:t>
            </a:r>
          </a:p>
        </p:txBody>
      </p:sp>
      <p:sp>
        <p:nvSpPr>
          <p:cNvPr id="4" name="TextBox 3"/>
          <p:cNvSpPr txBox="1"/>
          <p:nvPr/>
        </p:nvSpPr>
        <p:spPr>
          <a:xfrm>
            <a:off x="203822" y="3582191"/>
            <a:ext cx="4367212" cy="338554"/>
          </a:xfrm>
          <a:prstGeom prst="rect">
            <a:avLst/>
          </a:prstGeom>
          <a:noFill/>
        </p:spPr>
        <p:txBody>
          <a:bodyPr wrap="square" rtlCol="0">
            <a:spAutoFit/>
          </a:bodyPr>
          <a:lstStyle/>
          <a:p>
            <a:pPr algn="ctr"/>
            <a:r>
              <a:rPr lang="en-US" sz="1600" dirty="0">
                <a:latin typeface="Adobe Garamond Pro Bold" pitchFamily="18" charset="0"/>
              </a:rPr>
              <a:t>www.se-scholar.com</a:t>
            </a:r>
          </a:p>
        </p:txBody>
      </p:sp>
      <p:grpSp>
        <p:nvGrpSpPr>
          <p:cNvPr id="18" name="Group 17"/>
          <p:cNvGrpSpPr/>
          <p:nvPr/>
        </p:nvGrpSpPr>
        <p:grpSpPr>
          <a:xfrm>
            <a:off x="241536" y="3616676"/>
            <a:ext cx="4291785" cy="3534650"/>
            <a:chOff x="243681" y="3596481"/>
            <a:chExt cx="4291785" cy="3581400"/>
          </a:xfrm>
        </p:grpSpPr>
        <p:pic>
          <p:nvPicPr>
            <p:cNvPr id="19" name="Picture 2" descr="SE Sch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441" y="6187281"/>
              <a:ext cx="3440906" cy="8923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http://static1.squarespace.com/static/51eacd5be4b0161a067dfde4/t/575dfd364c2f8569f97ce788/1465777465170/video-tumbnailvs4.png?format=750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661" y="3894148"/>
              <a:ext cx="2618465" cy="18957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a:spLocks noChangeArrowheads="1"/>
            </p:cNvSpPr>
            <p:nvPr/>
          </p:nvSpPr>
          <p:spPr bwMode="auto">
            <a:xfrm>
              <a:off x="352911" y="5913026"/>
              <a:ext cx="4182555"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30303"/>
                  </a:solidFill>
                  <a:effectLst/>
                  <a:latin typeface="Georgia" pitchFamily="18" charset="0"/>
                  <a:cs typeface="Arial" pitchFamily="34" charset="0"/>
                </a:rPr>
                <a:t>SE Scholar’s presentation on "How to get INCOSE Certified in 3 Steps."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Rectangle 21"/>
            <p:cNvSpPr/>
            <p:nvPr/>
          </p:nvSpPr>
          <p:spPr>
            <a:xfrm>
              <a:off x="243681" y="3596481"/>
              <a:ext cx="4291785" cy="3581400"/>
            </a:xfrm>
            <a:prstGeom prst="rect">
              <a:avLst/>
            </a:prstGeom>
            <a:noFill/>
            <a:ln w="127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876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280" y="4348318"/>
            <a:ext cx="4114800" cy="2970044"/>
          </a:xfrm>
          <a:prstGeom prst="rect">
            <a:avLst/>
          </a:prstGeom>
          <a:noFill/>
        </p:spPr>
        <p:txBody>
          <a:bodyPr wrap="square" rtlCol="0">
            <a:spAutoFit/>
          </a:bodyPr>
          <a:lstStyle/>
          <a:p>
            <a:pPr algn="ctr" fontAlgn="t"/>
            <a:r>
              <a:rPr lang="en-US" sz="1100" b="1" dirty="0"/>
              <a:t>Degrees &amp; Certificates</a:t>
            </a:r>
          </a:p>
          <a:p>
            <a:pPr algn="ctr" fontAlgn="t"/>
            <a:r>
              <a:rPr lang="en-US" sz="1100" dirty="0"/>
              <a:t>Master of Science in Systems Engineering</a:t>
            </a:r>
          </a:p>
          <a:p>
            <a:pPr algn="ctr" fontAlgn="t"/>
            <a:r>
              <a:rPr lang="en-US" sz="1100" dirty="0"/>
              <a:t>Master of Science in Engineering in Systems Engineering</a:t>
            </a:r>
          </a:p>
          <a:p>
            <a:pPr algn="ctr" fontAlgn="t"/>
            <a:r>
              <a:rPr lang="en-US" sz="1100" dirty="0"/>
              <a:t>Graduate and Post-Masters Certificates</a:t>
            </a:r>
          </a:p>
          <a:p>
            <a:pPr algn="ctr" fontAlgn="t"/>
            <a:endParaRPr lang="en-US" sz="1100" b="1" dirty="0"/>
          </a:p>
          <a:p>
            <a:pPr algn="ctr" fontAlgn="t"/>
            <a:r>
              <a:rPr lang="en-US" sz="1100" b="1" dirty="0"/>
              <a:t>Systems Engineering Focus Areas/Tracks</a:t>
            </a:r>
          </a:p>
          <a:p>
            <a:pPr algn="ctr" fontAlgn="t"/>
            <a:r>
              <a:rPr lang="en-US" sz="1100" dirty="0"/>
              <a:t>Biomedical, Cybersecurity, Human Systems, </a:t>
            </a:r>
          </a:p>
          <a:p>
            <a:pPr algn="ctr" fontAlgn="t"/>
            <a:r>
              <a:rPr lang="en-US" sz="1100" dirty="0"/>
              <a:t>Modeling and Simulation, Project Management, </a:t>
            </a:r>
          </a:p>
          <a:p>
            <a:pPr algn="ctr" fontAlgn="t"/>
            <a:r>
              <a:rPr lang="en-US" sz="1100" dirty="0"/>
              <a:t>Software and Systems Engineering</a:t>
            </a:r>
          </a:p>
          <a:p>
            <a:pPr algn="ctr" fontAlgn="ctr"/>
            <a:endParaRPr lang="en-US" sz="1100" b="1" dirty="0"/>
          </a:p>
          <a:p>
            <a:pPr algn="ctr" fontAlgn="ctr"/>
            <a:r>
              <a:rPr lang="en-US" sz="1100" b="1" dirty="0"/>
              <a:t>Pathways </a:t>
            </a:r>
            <a:r>
              <a:rPr lang="en-US" sz="1100" dirty="0">
                <a:hlinkClick r:id="rId2"/>
              </a:rPr>
              <a:t>Online</a:t>
            </a:r>
            <a:r>
              <a:rPr lang="en-US" sz="1100" dirty="0"/>
              <a:t>, </a:t>
            </a:r>
            <a:r>
              <a:rPr lang="en-US" sz="1100" dirty="0">
                <a:hlinkClick r:id="rId3"/>
              </a:rPr>
              <a:t>Online &amp; On-Site</a:t>
            </a:r>
            <a:r>
              <a:rPr lang="en-US" sz="1100" dirty="0"/>
              <a:t>, and </a:t>
            </a:r>
            <a:r>
              <a:rPr lang="en-US" sz="1100" dirty="0">
                <a:hlinkClick r:id="rId4"/>
              </a:rPr>
              <a:t>On-Site</a:t>
            </a:r>
            <a:endParaRPr lang="en-US" sz="1100" dirty="0"/>
          </a:p>
          <a:p>
            <a:pPr fontAlgn="ctr"/>
            <a:endParaRPr lang="en-US" sz="1100" dirty="0"/>
          </a:p>
          <a:p>
            <a:pPr algn="ctr"/>
            <a:r>
              <a:rPr lang="en-US" sz="1100" b="1" dirty="0"/>
              <a:t>Johns Hopkins Engineering for Professionals</a:t>
            </a:r>
          </a:p>
          <a:p>
            <a:pPr algn="ctr"/>
            <a:r>
              <a:rPr lang="en-US" sz="1100" dirty="0"/>
              <a:t>ep.jhu.edu</a:t>
            </a:r>
            <a:br>
              <a:rPr lang="en-US" sz="1100" dirty="0"/>
            </a:br>
            <a:r>
              <a:rPr lang="en-US" sz="1100" dirty="0"/>
              <a:t>6810 </a:t>
            </a:r>
            <a:r>
              <a:rPr lang="en-US" sz="1100" dirty="0" err="1"/>
              <a:t>Deerpath</a:t>
            </a:r>
            <a:r>
              <a:rPr lang="en-US" sz="1100" dirty="0"/>
              <a:t> Road, Suite 100, Elkridge, MD 21075</a:t>
            </a:r>
            <a:br>
              <a:rPr lang="en-US" sz="1100" dirty="0"/>
            </a:br>
            <a:r>
              <a:rPr lang="en-US" sz="1100" u="sng" dirty="0">
                <a:hlinkClick r:id="rId5"/>
              </a:rPr>
              <a:t>410-516-2300</a:t>
            </a:r>
            <a:r>
              <a:rPr lang="en-US" sz="1100" dirty="0"/>
              <a:t> | </a:t>
            </a:r>
            <a:r>
              <a:rPr lang="en-US" sz="1100" u="sng" dirty="0">
                <a:hlinkClick r:id="rId6"/>
              </a:rPr>
              <a:t>1-800-548-3647</a:t>
            </a:r>
            <a:br>
              <a:rPr lang="en-US" sz="1100" dirty="0"/>
            </a:br>
            <a:r>
              <a:rPr lang="en-US" sz="1100" dirty="0"/>
              <a:t>TDD: 410-579-8124 | Fax: 410-579-8049</a:t>
            </a:r>
          </a:p>
        </p:txBody>
      </p:sp>
      <p:grpSp>
        <p:nvGrpSpPr>
          <p:cNvPr id="3" name="Group 2"/>
          <p:cNvGrpSpPr/>
          <p:nvPr/>
        </p:nvGrpSpPr>
        <p:grpSpPr>
          <a:xfrm>
            <a:off x="200122" y="100099"/>
            <a:ext cx="3897115" cy="4248219"/>
            <a:chOff x="328220" y="91281"/>
            <a:chExt cx="3897115" cy="4248219"/>
          </a:xfrm>
        </p:grpSpPr>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7668" t="37572" r="2986"/>
            <a:stretch/>
          </p:blipFill>
          <p:spPr bwMode="auto">
            <a:xfrm>
              <a:off x="328220" y="91281"/>
              <a:ext cx="3897115" cy="424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ep.jhu.edu/sites/default/files/promo-us201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7123" y="2605881"/>
              <a:ext cx="1338957" cy="88991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1279" y="7174289"/>
            <a:ext cx="460382" cy="215444"/>
          </a:xfrm>
          <a:prstGeom prst="rect">
            <a:avLst/>
          </a:prstGeom>
          <a:noFill/>
        </p:spPr>
        <p:txBody>
          <a:bodyPr wrap="none" rtlCol="0">
            <a:spAutoFit/>
          </a:bodyPr>
          <a:lstStyle/>
          <a:p>
            <a:r>
              <a:rPr lang="en-US" sz="800" dirty="0"/>
              <a:t>Page 6</a:t>
            </a:r>
          </a:p>
        </p:txBody>
      </p:sp>
      <p:sp>
        <p:nvSpPr>
          <p:cNvPr id="5" name="TextBox 4"/>
          <p:cNvSpPr txBox="1"/>
          <p:nvPr/>
        </p:nvSpPr>
        <p:spPr>
          <a:xfrm>
            <a:off x="9186226" y="7169015"/>
            <a:ext cx="460382" cy="215444"/>
          </a:xfrm>
          <a:prstGeom prst="rect">
            <a:avLst/>
          </a:prstGeom>
          <a:noFill/>
        </p:spPr>
        <p:txBody>
          <a:bodyPr wrap="none" rtlCol="0">
            <a:spAutoFit/>
          </a:bodyPr>
          <a:lstStyle/>
          <a:p>
            <a:r>
              <a:rPr lang="en-US" sz="800" dirty="0"/>
              <a:t>Page 3</a:t>
            </a:r>
          </a:p>
        </p:txBody>
      </p:sp>
      <p:sp>
        <p:nvSpPr>
          <p:cNvPr id="14" name="TextBox 5"/>
          <p:cNvSpPr txBox="1"/>
          <p:nvPr/>
        </p:nvSpPr>
        <p:spPr>
          <a:xfrm>
            <a:off x="5120481" y="100099"/>
            <a:ext cx="4495800" cy="7352397"/>
          </a:xfrm>
          <a:prstGeom prst="rect">
            <a:avLst/>
          </a:prstGeom>
          <a:noFill/>
        </p:spPr>
        <p:txBody>
          <a:bodyPr wrap="square" rtlCol="0">
            <a:spAutoFit/>
          </a:bodyPr>
          <a:lstStyle/>
          <a:p>
            <a:pPr marL="0" marR="0">
              <a:lnSpc>
                <a:spcPct val="115000"/>
              </a:lnSpc>
              <a:spcBef>
                <a:spcPts val="0"/>
              </a:spcBef>
              <a:spcAft>
                <a:spcPts val="600"/>
              </a:spcAft>
              <a:tabLst>
                <a:tab pos="765810" algn="l"/>
                <a:tab pos="1565910" algn="l"/>
                <a:tab pos="2967355" algn="l"/>
                <a:tab pos="3462655" algn="l"/>
                <a:tab pos="4516755" algn="l"/>
              </a:tabLst>
            </a:pPr>
            <a:r>
              <a:rPr lang="en-US" sz="850" b="1" i="1" kern="1200" dirty="0">
                <a:solidFill>
                  <a:srgbClr val="000000"/>
                </a:solidFill>
                <a:effectLst/>
                <a:latin typeface="Palatino Linotype"/>
                <a:ea typeface="Times New Roman"/>
              </a:rPr>
              <a:t>Chesapeake Chapter SEP Recipients</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Ms. Viviana Acosta, CSEP, Booz Allen Hamilton Inc., </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Ms. Lindsey </a:t>
            </a:r>
            <a:r>
              <a:rPr lang="en-US" sz="850" i="1" kern="1200" dirty="0" err="1">
                <a:solidFill>
                  <a:srgbClr val="000000"/>
                </a:solidFill>
                <a:effectLst/>
                <a:latin typeface="Palatino Linotype"/>
                <a:ea typeface="Times New Roman"/>
              </a:rPr>
              <a:t>Beaubien</a:t>
            </a:r>
            <a:r>
              <a:rPr lang="en-US" sz="850" i="1" kern="1200" dirty="0">
                <a:solidFill>
                  <a:srgbClr val="000000"/>
                </a:solidFill>
                <a:effectLst/>
                <a:latin typeface="Palatino Linotype"/>
                <a:ea typeface="Times New Roman"/>
              </a:rPr>
              <a:t>,  ASEP, Northrop Grumman Corp.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Robert Brouwers, CSEP, Northrop Grumman Corporation</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Dr. David </a:t>
            </a:r>
            <a:r>
              <a:rPr lang="en-US" sz="850" i="1" kern="1200" dirty="0" err="1">
                <a:solidFill>
                  <a:srgbClr val="000000"/>
                </a:solidFill>
                <a:effectLst/>
                <a:latin typeface="Palatino Linotype"/>
                <a:ea typeface="Calibri"/>
              </a:rPr>
              <a:t>Flanigan</a:t>
            </a:r>
            <a:r>
              <a:rPr lang="en-US" sz="850" i="1" kern="1200" dirty="0">
                <a:solidFill>
                  <a:srgbClr val="000000"/>
                </a:solidFill>
                <a:effectLst/>
                <a:latin typeface="Palatino Linotype"/>
                <a:ea typeface="Calibri"/>
              </a:rPr>
              <a:t>, ASEP, Johns Hopkins University (JHU), Applied Physics Lab (APL)</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Mr. Michael Folk, ASEP, Northrop Grumman Corp.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Ben Gianni, ASEP, Loyola University Maryland</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Ms. Teresa Jackson, CSEP, Onyx Consulting Services</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Mr. Daniel Leeds, CSEP, Northrop Grumman Corp.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Ms. Stephanie Miskiewicz, CSEP, Northrop Grumman Corp.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Mr. Ralph Morgan, ESEP, Leidos </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Mr. Anthony Oliver, CSEP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Mr. John Pacak, CSEP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Ms. Jessica Tyler, ASEP, Booz Allen Hamilton Inc.</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Mr. Edward Wienckoski, ASEP, NASA</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Times New Roman"/>
              </a:rPr>
              <a:t>Mr. Erik Williams, ASEP, Booz Allen Hamilton Inc.</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b="1" i="1" kern="1200" dirty="0">
                <a:solidFill>
                  <a:srgbClr val="000000"/>
                </a:solidFill>
                <a:effectLst/>
                <a:latin typeface="Palatino Linotype"/>
                <a:ea typeface="Calibri"/>
              </a:rPr>
              <a:t> </a:t>
            </a:r>
            <a:endParaRPr lang="en-US" sz="850" dirty="0">
              <a:effectLst/>
              <a:latin typeface="Times New Roman"/>
              <a:ea typeface="MS Mincho"/>
            </a:endParaRPr>
          </a:p>
          <a:p>
            <a:pPr marL="0" marR="0">
              <a:spcBef>
                <a:spcPts val="0"/>
              </a:spcBef>
              <a:spcAft>
                <a:spcPts val="600"/>
              </a:spcAft>
              <a:tabLst>
                <a:tab pos="765810" algn="l"/>
                <a:tab pos="1565910" algn="l"/>
                <a:tab pos="2967355" algn="l"/>
                <a:tab pos="3462655" algn="l"/>
                <a:tab pos="4516755" algn="l"/>
              </a:tabLst>
            </a:pPr>
            <a:r>
              <a:rPr lang="en-US" sz="850" b="1" i="1" kern="1200" dirty="0">
                <a:solidFill>
                  <a:srgbClr val="000000"/>
                </a:solidFill>
                <a:effectLst/>
                <a:latin typeface="Palatino Linotype"/>
                <a:ea typeface="Calibri"/>
              </a:rPr>
              <a:t>Washington Metropolitan Area (WMA) Chapter  SEP Recipients</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Parfait Awouvi, ASEP, Northrop Grumman Corporation</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Michael </a:t>
            </a:r>
            <a:r>
              <a:rPr lang="en-US" sz="850" i="1" kern="1200" dirty="0" err="1">
                <a:solidFill>
                  <a:srgbClr val="000000"/>
                </a:solidFill>
                <a:effectLst/>
                <a:latin typeface="Palatino Linotype"/>
                <a:ea typeface="Calibri"/>
              </a:rPr>
              <a:t>Bisconti</a:t>
            </a:r>
            <a:r>
              <a:rPr lang="en-US" sz="850" i="1" kern="1200" dirty="0">
                <a:solidFill>
                  <a:srgbClr val="000000"/>
                </a:solidFill>
                <a:effectLst/>
                <a:latin typeface="Palatino Linotype"/>
                <a:ea typeface="Calibri"/>
              </a:rPr>
              <a:t>, ESEP, Requirements &amp; Architecture</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Brian Bixby, ASEP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Daniel Canales, ASEP, Pennsylvania State University</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Paul Ellia, CSEP, US Air Force (DoD)</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Christopher Esposito, CSEP, Northrop Grumman Corporation</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Dr. Paul Fomin, CSEP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Rajathi Ganesan, CSEP, NIST </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Christopher Hansen, CSEP, BAE Systems </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Rael Kopace, ASEP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Ms. Nicole Loomis, CSEP, Booz Allen Hamilton Inc.</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Paul Mitchell, CSEP, NAVAIR</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Nick Norelli, CSEP, KEYW</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Shawn Pennington, CSEP</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John Poirier, CSEP,  Booz Allen Hamilton Inc.</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Orlando Ruiz, CSEP, Northrop Grumman Corporation</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Ms. Rachel Schei, CSEP, Northrop Grumman Corporation</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Garrett Smiley, CSEP, ManTech International Corporation</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Carl Stokes, CSEP, Federal Aviation Administration (U.S.)</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b="1" i="1" kern="1200" dirty="0">
                <a:solidFill>
                  <a:srgbClr val="000000"/>
                </a:solidFill>
                <a:effectLst/>
                <a:latin typeface="Palatino Linotype"/>
                <a:ea typeface="Calibri"/>
              </a:rPr>
              <a:t> </a:t>
            </a:r>
            <a:endParaRPr lang="en-US" sz="850" dirty="0">
              <a:effectLst/>
              <a:latin typeface="Times New Roman"/>
              <a:ea typeface="MS Mincho"/>
            </a:endParaRPr>
          </a:p>
          <a:p>
            <a:pPr marL="0" marR="0">
              <a:spcBef>
                <a:spcPts val="0"/>
              </a:spcBef>
              <a:spcAft>
                <a:spcPts val="600"/>
              </a:spcAft>
              <a:tabLst>
                <a:tab pos="765810" algn="l"/>
                <a:tab pos="1565910" algn="l"/>
                <a:tab pos="2967355" algn="l"/>
                <a:tab pos="3462655" algn="l"/>
                <a:tab pos="4516755" algn="l"/>
              </a:tabLst>
            </a:pPr>
            <a:r>
              <a:rPr lang="en-US" sz="850" b="1" i="1" kern="1200" dirty="0">
                <a:solidFill>
                  <a:srgbClr val="000000"/>
                </a:solidFill>
                <a:effectLst/>
                <a:latin typeface="Palatino Linotype"/>
                <a:ea typeface="Calibri"/>
              </a:rPr>
              <a:t>CAB-Limited SEP Recipients</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Bill </a:t>
            </a:r>
            <a:r>
              <a:rPr lang="en-US" sz="850" i="1" kern="1200" dirty="0" err="1">
                <a:solidFill>
                  <a:srgbClr val="000000"/>
                </a:solidFill>
                <a:effectLst/>
                <a:latin typeface="Palatino Linotype"/>
                <a:ea typeface="Calibri"/>
              </a:rPr>
              <a:t>Druce</a:t>
            </a:r>
            <a:r>
              <a:rPr lang="en-US" sz="850" i="1" kern="1200" dirty="0">
                <a:solidFill>
                  <a:srgbClr val="000000"/>
                </a:solidFill>
                <a:effectLst/>
                <a:latin typeface="Palatino Linotype"/>
                <a:ea typeface="Calibri"/>
              </a:rPr>
              <a:t>, JHU APL</a:t>
            </a:r>
            <a:endParaRPr lang="en-US" sz="850" dirty="0">
              <a:effectLst/>
              <a:latin typeface="Times New Roman"/>
              <a:ea typeface="MS Mincho"/>
            </a:endParaRPr>
          </a:p>
          <a:p>
            <a:pPr>
              <a:tabLst>
                <a:tab pos="765810" algn="l"/>
                <a:tab pos="1565910" algn="l"/>
                <a:tab pos="2967355" algn="l"/>
                <a:tab pos="3462655" algn="l"/>
                <a:tab pos="4516755" algn="l"/>
              </a:tabLst>
            </a:pPr>
            <a:r>
              <a:rPr lang="en-US" sz="850" i="1" dirty="0">
                <a:solidFill>
                  <a:srgbClr val="000000"/>
                </a:solidFill>
                <a:latin typeface="Palatino Linotype"/>
                <a:ea typeface="Calibri"/>
              </a:rPr>
              <a:t>Mr. Marcus Edwards, CSEP, Northrop Grumman Corporation</a:t>
            </a:r>
            <a:endParaRPr lang="en-US" sz="850" dirty="0">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Justin </a:t>
            </a:r>
            <a:r>
              <a:rPr lang="en-US" sz="850" i="1" kern="1200" dirty="0" err="1">
                <a:solidFill>
                  <a:srgbClr val="000000"/>
                </a:solidFill>
                <a:effectLst/>
                <a:latin typeface="Palatino Linotype"/>
                <a:ea typeface="Calibri"/>
              </a:rPr>
              <a:t>Gliptis</a:t>
            </a:r>
            <a:r>
              <a:rPr lang="en-US" sz="850" i="1" kern="1200" dirty="0">
                <a:solidFill>
                  <a:srgbClr val="000000"/>
                </a:solidFill>
                <a:effectLst/>
                <a:latin typeface="Palatino Linotype"/>
                <a:ea typeface="Calibri"/>
              </a:rPr>
              <a:t>, CSEP, BAE Systems</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Mike Hanlon, CSEP, BAE Systems</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Jesse Ingram, CSEP, BAE Systems</a:t>
            </a:r>
            <a:endParaRPr lang="en-US" sz="850" dirty="0">
              <a:effectLst/>
              <a:latin typeface="Times New Roman"/>
              <a:ea typeface="MS Mincho"/>
            </a:endParaRPr>
          </a:p>
          <a:p>
            <a:pPr>
              <a:tabLst>
                <a:tab pos="765810" algn="l"/>
                <a:tab pos="1565910" algn="l"/>
                <a:tab pos="2967355" algn="l"/>
                <a:tab pos="3462655" algn="l"/>
                <a:tab pos="4516755" algn="l"/>
              </a:tabLst>
            </a:pPr>
            <a:r>
              <a:rPr lang="en-US" sz="850" i="1" dirty="0">
                <a:solidFill>
                  <a:srgbClr val="000000"/>
                </a:solidFill>
                <a:latin typeface="Palatino Linotype"/>
                <a:ea typeface="Calibri"/>
              </a:rPr>
              <a:t>Mr. Matthew </a:t>
            </a:r>
            <a:r>
              <a:rPr lang="en-US" sz="850" i="1" dirty="0" err="1">
                <a:solidFill>
                  <a:srgbClr val="000000"/>
                </a:solidFill>
                <a:latin typeface="Palatino Linotype"/>
                <a:ea typeface="Calibri"/>
              </a:rPr>
              <a:t>Levert</a:t>
            </a:r>
            <a:r>
              <a:rPr lang="en-US" sz="850" i="1" dirty="0">
                <a:solidFill>
                  <a:srgbClr val="000000"/>
                </a:solidFill>
                <a:latin typeface="Palatino Linotype"/>
                <a:ea typeface="Calibri"/>
              </a:rPr>
              <a:t>, CSEP, FAA</a:t>
            </a:r>
            <a:endParaRPr lang="en-US" sz="850" dirty="0">
              <a:latin typeface="Times New Roman"/>
              <a:ea typeface="MS Mincho"/>
            </a:endParaRPr>
          </a:p>
          <a:p>
            <a:pPr>
              <a:tabLst>
                <a:tab pos="765810" algn="l"/>
                <a:tab pos="1565910" algn="l"/>
                <a:tab pos="2967355" algn="l"/>
                <a:tab pos="3462655" algn="l"/>
                <a:tab pos="4516755" algn="l"/>
              </a:tabLst>
            </a:pPr>
            <a:r>
              <a:rPr lang="en-US" sz="850" i="1" dirty="0">
                <a:solidFill>
                  <a:srgbClr val="000000"/>
                </a:solidFill>
                <a:latin typeface="Palatino Linotype"/>
                <a:ea typeface="Calibri"/>
              </a:rPr>
              <a:t>Mr. Kevin McElroy, CSEP, Leidos</a:t>
            </a:r>
            <a:endParaRPr lang="en-US" sz="850" dirty="0">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Eric Schierling, CSEP, Vencore</a:t>
            </a:r>
            <a:endParaRPr lang="en-US" sz="850" dirty="0">
              <a:effectLst/>
              <a:latin typeface="Times New Roman"/>
              <a:ea typeface="MS Mincho"/>
            </a:endParaRPr>
          </a:p>
          <a:p>
            <a:pPr marL="0" marR="0">
              <a:spcBef>
                <a:spcPts val="0"/>
              </a:spcBef>
              <a:spcAft>
                <a:spcPts val="0"/>
              </a:spcAft>
              <a:tabLst>
                <a:tab pos="765810" algn="l"/>
                <a:tab pos="1565910" algn="l"/>
                <a:tab pos="2967355" algn="l"/>
                <a:tab pos="3462655" algn="l"/>
                <a:tab pos="4516755" algn="l"/>
              </a:tabLst>
            </a:pPr>
            <a:r>
              <a:rPr lang="en-US" sz="850" i="1" kern="1200" dirty="0">
                <a:solidFill>
                  <a:srgbClr val="000000"/>
                </a:solidFill>
                <a:effectLst/>
                <a:latin typeface="Palatino Linotype"/>
                <a:ea typeface="Calibri"/>
              </a:rPr>
              <a:t>Mr. John Sullivan, CSEP, FAA</a:t>
            </a:r>
            <a:endParaRPr lang="en-US" sz="850" dirty="0">
              <a:effectLst/>
              <a:latin typeface="Times New Roman"/>
              <a:ea typeface="MS Mincho"/>
            </a:endParaRPr>
          </a:p>
          <a:p>
            <a:pPr>
              <a:tabLst>
                <a:tab pos="765810" algn="l"/>
                <a:tab pos="1565910" algn="l"/>
                <a:tab pos="2967355" algn="l"/>
                <a:tab pos="3462655" algn="l"/>
                <a:tab pos="4516755" algn="l"/>
              </a:tabLst>
            </a:pPr>
            <a:r>
              <a:rPr lang="en-US" sz="850" i="1" dirty="0">
                <a:solidFill>
                  <a:srgbClr val="000000"/>
                </a:solidFill>
                <a:latin typeface="Palatino Linotype"/>
                <a:ea typeface="Calibri"/>
              </a:rPr>
              <a:t>Mr. David Weinel, CSEP, Booz Allen Hamilton Inc.</a:t>
            </a:r>
            <a:endParaRPr lang="en-US" sz="850" dirty="0">
              <a:latin typeface="Times New Roman"/>
              <a:ea typeface="MS Mincho"/>
            </a:endParaRPr>
          </a:p>
          <a:p>
            <a:pPr marL="0" marR="0">
              <a:spcBef>
                <a:spcPts val="0"/>
              </a:spcBef>
              <a:spcAft>
                <a:spcPts val="0"/>
              </a:spcAft>
              <a:tabLst>
                <a:tab pos="765810" algn="l"/>
                <a:tab pos="1565910" algn="l"/>
                <a:tab pos="2967355" algn="l"/>
                <a:tab pos="3462655" algn="l"/>
                <a:tab pos="4516755" algn="l"/>
              </a:tabLst>
            </a:pPr>
            <a:endParaRPr lang="en-US" sz="850" dirty="0">
              <a:effectLst/>
              <a:latin typeface="Times New Roman"/>
              <a:ea typeface="MS Mincho"/>
            </a:endParaRPr>
          </a:p>
          <a:p>
            <a:pPr marL="0" marR="0">
              <a:spcBef>
                <a:spcPts val="0"/>
              </a:spcBef>
              <a:spcAft>
                <a:spcPts val="600"/>
              </a:spcAft>
              <a:tabLst>
                <a:tab pos="765810" algn="l"/>
                <a:tab pos="1565910" algn="l"/>
                <a:tab pos="2967355" algn="l"/>
                <a:tab pos="3462655" algn="l"/>
                <a:tab pos="4516755" algn="l"/>
              </a:tabLst>
            </a:pPr>
            <a:r>
              <a:rPr lang="en-US" sz="850" b="1" i="1" kern="1200" dirty="0">
                <a:solidFill>
                  <a:srgbClr val="000000"/>
                </a:solidFill>
                <a:effectLst/>
                <a:latin typeface="Palatino Linotype"/>
                <a:ea typeface="Calibri"/>
              </a:rPr>
              <a:t>Member-at-Large SEP Recipients</a:t>
            </a:r>
            <a:endParaRPr lang="en-US" sz="850" dirty="0">
              <a:effectLst/>
              <a:latin typeface="Times New Roman"/>
              <a:ea typeface="MS Mincho"/>
            </a:endParaRPr>
          </a:p>
          <a:p>
            <a:pPr>
              <a:tabLst>
                <a:tab pos="765810" algn="l"/>
                <a:tab pos="1565910" algn="l"/>
                <a:tab pos="2967355" algn="l"/>
                <a:tab pos="3462655" algn="l"/>
                <a:tab pos="4516755" algn="l"/>
              </a:tabLst>
            </a:pPr>
            <a:r>
              <a:rPr lang="en-US" sz="850" i="1" dirty="0">
                <a:effectLst/>
                <a:latin typeface="Times New Roman"/>
                <a:ea typeface="MS Mincho"/>
              </a:rPr>
              <a:t>Ms. Kimberly Gill, CSEP, </a:t>
            </a:r>
            <a:r>
              <a:rPr lang="en-US" sz="850" i="1" dirty="0">
                <a:solidFill>
                  <a:srgbClr val="000000"/>
                </a:solidFill>
                <a:latin typeface="Palatino Linotype"/>
                <a:ea typeface="Calibri"/>
              </a:rPr>
              <a:t>Federal Aviation Administration </a:t>
            </a:r>
          </a:p>
          <a:p>
            <a:pPr>
              <a:tabLst>
                <a:tab pos="765810" algn="l"/>
                <a:tab pos="1565910" algn="l"/>
                <a:tab pos="2967355" algn="l"/>
                <a:tab pos="3462655" algn="l"/>
                <a:tab pos="4516755" algn="l"/>
              </a:tabLst>
            </a:pPr>
            <a:r>
              <a:rPr lang="en-US" sz="850" i="1" dirty="0">
                <a:effectLst/>
                <a:latin typeface="Times New Roman"/>
                <a:ea typeface="MS Mincho"/>
              </a:rPr>
              <a:t>Mr. Bala Udayakumar, CSEP, Enterprise Business Services </a:t>
            </a:r>
            <a:endParaRPr lang="en-US" sz="850" dirty="0">
              <a:effectLst/>
              <a:latin typeface="Times New Roman"/>
              <a:ea typeface="MS Mincho"/>
            </a:endParaRPr>
          </a:p>
        </p:txBody>
      </p:sp>
    </p:spTree>
    <p:extLst>
      <p:ext uri="{BB962C8B-B14F-4D97-AF65-F5344CB8AC3E}">
        <p14:creationId xmlns:p14="http://schemas.microsoft.com/office/powerpoint/2010/main" val="19165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120481" y="247267"/>
            <a:ext cx="4402455" cy="7013575"/>
            <a:chOff x="5120481" y="247267"/>
            <a:chExt cx="4402455" cy="7013575"/>
          </a:xfrm>
        </p:grpSpPr>
        <p:grpSp>
          <p:nvGrpSpPr>
            <p:cNvPr id="25" name="Group 24"/>
            <p:cNvGrpSpPr/>
            <p:nvPr/>
          </p:nvGrpSpPr>
          <p:grpSpPr>
            <a:xfrm>
              <a:off x="5120481" y="247267"/>
              <a:ext cx="4402455" cy="7010400"/>
              <a:chOff x="5196681" y="167481"/>
              <a:chExt cx="4402455" cy="7010400"/>
            </a:xfrm>
          </p:grpSpPr>
          <p:sp>
            <p:nvSpPr>
              <p:cNvPr id="29" name="Text Box 2"/>
              <p:cNvSpPr txBox="1">
                <a:spLocks noChangeArrowheads="1"/>
              </p:cNvSpPr>
              <p:nvPr/>
            </p:nvSpPr>
            <p:spPr bwMode="auto">
              <a:xfrm>
                <a:off x="5196681" y="167481"/>
                <a:ext cx="4402455" cy="701040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i="1" dirty="0">
                    <a:effectLst/>
                    <a:latin typeface="Palatino Linotype" panose="02040502050505030304" pitchFamily="18" charset="0"/>
                    <a:ea typeface="Calibri"/>
                    <a:cs typeface="Times New Roman"/>
                  </a:rPr>
                  <a:t>Welcome to the Chesapeake Chapter’s 7th Annual Systems Engineering Professional (SEP) Recognition Gala. We are celebrating those individuals who have obtained the prestigious INCOSE Systems Engineering Professional Certifications</a:t>
                </a:r>
              </a:p>
              <a:p>
                <a:pPr marL="0" marR="0" algn="ctr">
                  <a:lnSpc>
                    <a:spcPct val="115000"/>
                  </a:lnSpc>
                  <a:spcBef>
                    <a:spcPts val="0"/>
                  </a:spcBef>
                  <a:spcAft>
                    <a:spcPts val="0"/>
                  </a:spcAft>
                </a:pPr>
                <a:endParaRPr lang="en-US" sz="1200" dirty="0">
                  <a:effectLst/>
                  <a:ea typeface="Calibri"/>
                  <a:cs typeface="Times New Roman"/>
                </a:endParaRPr>
              </a:p>
              <a:p>
                <a:pPr marL="0" marR="0" algn="ctr">
                  <a:lnSpc>
                    <a:spcPct val="115000"/>
                  </a:lnSpc>
                  <a:spcBef>
                    <a:spcPts val="0"/>
                  </a:spcBef>
                  <a:spcAft>
                    <a:spcPts val="0"/>
                  </a:spcAft>
                </a:pPr>
                <a:endParaRPr lang="en-US" sz="1200" b="1" dirty="0">
                  <a:solidFill>
                    <a:srgbClr val="000000"/>
                  </a:solidFill>
                  <a:effectLst/>
                  <a:ea typeface="Times New Roman"/>
                  <a:cs typeface="Calibri"/>
                </a:endParaRPr>
              </a:p>
              <a:p>
                <a:pPr marL="0" marR="0" algn="ctr">
                  <a:lnSpc>
                    <a:spcPct val="115000"/>
                  </a:lnSpc>
                  <a:spcBef>
                    <a:spcPts val="0"/>
                  </a:spcBef>
                  <a:spcAft>
                    <a:spcPts val="0"/>
                  </a:spcAft>
                </a:pPr>
                <a:endParaRPr lang="en-US" sz="1200" b="1" dirty="0">
                  <a:solidFill>
                    <a:srgbClr val="000000"/>
                  </a:solidFill>
                  <a:ea typeface="Times New Roman"/>
                  <a:cs typeface="Calibri"/>
                </a:endParaRPr>
              </a:p>
              <a:p>
                <a:pPr marL="0" marR="0" algn="ctr">
                  <a:lnSpc>
                    <a:spcPct val="115000"/>
                  </a:lnSpc>
                  <a:spcBef>
                    <a:spcPts val="0"/>
                  </a:spcBef>
                  <a:spcAft>
                    <a:spcPts val="0"/>
                  </a:spcAft>
                </a:pPr>
                <a:endParaRPr lang="en-US" sz="1200" b="1" dirty="0">
                  <a:solidFill>
                    <a:srgbClr val="000000"/>
                  </a:solidFill>
                  <a:effectLst/>
                  <a:ea typeface="Times New Roman"/>
                  <a:cs typeface="Calibri"/>
                </a:endParaRPr>
              </a:p>
              <a:p>
                <a:pPr marL="0" marR="0" algn="ctr">
                  <a:lnSpc>
                    <a:spcPct val="115000"/>
                  </a:lnSpc>
                  <a:spcBef>
                    <a:spcPts val="0"/>
                  </a:spcBef>
                  <a:spcAft>
                    <a:spcPts val="0"/>
                  </a:spcAft>
                </a:pPr>
                <a:endParaRPr lang="en-US" sz="1200" b="1" dirty="0">
                  <a:solidFill>
                    <a:srgbClr val="000000"/>
                  </a:solidFill>
                  <a:ea typeface="Times New Roman"/>
                  <a:cs typeface="Calibri"/>
                </a:endParaRPr>
              </a:p>
              <a:p>
                <a:pPr marL="0" marR="0" algn="ctr">
                  <a:lnSpc>
                    <a:spcPct val="115000"/>
                  </a:lnSpc>
                  <a:spcBef>
                    <a:spcPts val="0"/>
                  </a:spcBef>
                  <a:spcAft>
                    <a:spcPts val="0"/>
                  </a:spcAft>
                </a:pPr>
                <a:endParaRPr lang="en-US" sz="1200" b="1" dirty="0">
                  <a:solidFill>
                    <a:srgbClr val="000000"/>
                  </a:solidFill>
                  <a:effectLst/>
                  <a:ea typeface="Times New Roman"/>
                  <a:cs typeface="Calibri"/>
                </a:endParaRPr>
              </a:p>
              <a:p>
                <a:pPr marL="0" marR="0" algn="ctr">
                  <a:lnSpc>
                    <a:spcPct val="115000"/>
                  </a:lnSpc>
                  <a:spcBef>
                    <a:spcPts val="0"/>
                  </a:spcBef>
                  <a:spcAft>
                    <a:spcPts val="0"/>
                  </a:spcAft>
                </a:pPr>
                <a:r>
                  <a:rPr lang="en-US" sz="1200" b="1" dirty="0">
                    <a:solidFill>
                      <a:srgbClr val="000000"/>
                    </a:solidFill>
                    <a:effectLst/>
                    <a:latin typeface="Palatino Linotype" panose="02040502050505030304" pitchFamily="18" charset="0"/>
                    <a:ea typeface="Times New Roman"/>
                    <a:cs typeface="Calibri"/>
                  </a:rPr>
                  <a:t>Program Schedule</a:t>
                </a:r>
              </a:p>
              <a:p>
                <a:pPr marL="0" marR="0" algn="ctr">
                  <a:lnSpc>
                    <a:spcPct val="115000"/>
                  </a:lnSpc>
                  <a:spcBef>
                    <a:spcPts val="0"/>
                  </a:spcBef>
                  <a:spcAft>
                    <a:spcPts val="0"/>
                  </a:spcAft>
                </a:pPr>
                <a:endParaRPr lang="en-US" sz="1200" dirty="0">
                  <a:effectLst/>
                  <a:latin typeface="Palatino Linotype" panose="02040502050505030304" pitchFamily="18" charset="0"/>
                  <a:ea typeface="Calibri"/>
                  <a:cs typeface="Times New Roman"/>
                </a:endParaRPr>
              </a:p>
              <a:p>
                <a:pPr marL="0" marR="0">
                  <a:lnSpc>
                    <a:spcPct val="115000"/>
                  </a:lnSpc>
                  <a:spcBef>
                    <a:spcPts val="0"/>
                  </a:spcBef>
                  <a:spcAft>
                    <a:spcPts val="0"/>
                  </a:spcAft>
                </a:pPr>
                <a:r>
                  <a:rPr lang="en-US" sz="1200" dirty="0">
                    <a:solidFill>
                      <a:srgbClr val="000000"/>
                    </a:solidFill>
                    <a:effectLst/>
                    <a:latin typeface="Palatino Linotype" panose="02040502050505030304" pitchFamily="18" charset="0"/>
                    <a:ea typeface="Times New Roman"/>
                    <a:cs typeface="Calibri"/>
                  </a:rPr>
                  <a:t>5:30 PM Reception and Cocktail Hour</a:t>
                </a:r>
                <a:endParaRPr lang="en-US" sz="1200" dirty="0">
                  <a:effectLst/>
                  <a:latin typeface="Palatino Linotype" panose="02040502050505030304" pitchFamily="18" charset="0"/>
                  <a:ea typeface="Calibri"/>
                  <a:cs typeface="Times New Roman"/>
                </a:endParaRPr>
              </a:p>
              <a:p>
                <a:pPr marL="0" marR="0">
                  <a:lnSpc>
                    <a:spcPct val="115000"/>
                  </a:lnSpc>
                  <a:spcBef>
                    <a:spcPts val="0"/>
                  </a:spcBef>
                  <a:spcAft>
                    <a:spcPts val="0"/>
                  </a:spcAft>
                </a:pPr>
                <a:endParaRPr lang="en-US" sz="1200" dirty="0">
                  <a:solidFill>
                    <a:srgbClr val="000000"/>
                  </a:solidFill>
                  <a:effectLst/>
                  <a:latin typeface="Palatino Linotype" panose="02040502050505030304" pitchFamily="18" charset="0"/>
                  <a:ea typeface="Times New Roman"/>
                  <a:cs typeface="Calibri"/>
                </a:endParaRPr>
              </a:p>
              <a:p>
                <a:pPr marL="0" marR="0">
                  <a:lnSpc>
                    <a:spcPct val="115000"/>
                  </a:lnSpc>
                  <a:spcBef>
                    <a:spcPts val="0"/>
                  </a:spcBef>
                  <a:spcAft>
                    <a:spcPts val="0"/>
                  </a:spcAft>
                </a:pPr>
                <a:r>
                  <a:rPr lang="en-US" sz="1200" dirty="0">
                    <a:solidFill>
                      <a:srgbClr val="000000"/>
                    </a:solidFill>
                    <a:effectLst/>
                    <a:latin typeface="Palatino Linotype" panose="02040502050505030304" pitchFamily="18" charset="0"/>
                    <a:ea typeface="Times New Roman"/>
                    <a:cs typeface="Calibri"/>
                  </a:rPr>
                  <a:t>7:00 PM Guests and Speakers are invited to be seated in the Dining Area.  Welcome remarks by Ms. Ellie Gianni, ESEP, INCOSE Chesapeake Chapter President</a:t>
                </a:r>
                <a:endParaRPr lang="en-US" sz="1200" dirty="0">
                  <a:latin typeface="Palatino Linotype" panose="02040502050505030304" pitchFamily="18" charset="0"/>
                  <a:ea typeface="Times New Roman"/>
                  <a:cs typeface="Times New Roman"/>
                </a:endParaRPr>
              </a:p>
              <a:p>
                <a:pPr marL="0" marR="0">
                  <a:lnSpc>
                    <a:spcPct val="115000"/>
                  </a:lnSpc>
                  <a:spcBef>
                    <a:spcPts val="0"/>
                  </a:spcBef>
                  <a:spcAft>
                    <a:spcPts val="0"/>
                  </a:spcAft>
                </a:pPr>
                <a:endParaRPr lang="en-US" sz="1200" dirty="0">
                  <a:solidFill>
                    <a:srgbClr val="000000"/>
                  </a:solidFill>
                  <a:effectLst/>
                  <a:latin typeface="Palatino Linotype" panose="02040502050505030304" pitchFamily="18" charset="0"/>
                  <a:ea typeface="Times New Roman"/>
                  <a:cs typeface="Calibri"/>
                </a:endParaRPr>
              </a:p>
              <a:p>
                <a:pPr marL="0" marR="0">
                  <a:lnSpc>
                    <a:spcPct val="115000"/>
                  </a:lnSpc>
                  <a:spcBef>
                    <a:spcPts val="0"/>
                  </a:spcBef>
                  <a:spcAft>
                    <a:spcPts val="0"/>
                  </a:spcAft>
                </a:pPr>
                <a:r>
                  <a:rPr lang="en-US" sz="1200" dirty="0">
                    <a:solidFill>
                      <a:srgbClr val="000000"/>
                    </a:solidFill>
                    <a:effectLst/>
                    <a:latin typeface="Palatino Linotype" panose="02040502050505030304" pitchFamily="18" charset="0"/>
                    <a:ea typeface="Times New Roman"/>
                    <a:cs typeface="Calibri"/>
                  </a:rPr>
                  <a:t>8:00 PM Program begins with VIP, Guest Speaker, and Sponsor introductions </a:t>
                </a:r>
                <a:r>
                  <a:rPr lang="en-US" sz="1200" dirty="0">
                    <a:effectLst/>
                    <a:latin typeface="Palatino Linotype" panose="02040502050505030304" pitchFamily="18" charset="0"/>
                    <a:ea typeface="Times New Roman"/>
                    <a:cs typeface="Calibri"/>
                  </a:rPr>
                  <a:t>by Chapter Presidents. Special thanks to our guest speakers: </a:t>
                </a:r>
                <a:r>
                  <a:rPr lang="en-US" sz="1200" dirty="0">
                    <a:effectLst/>
                    <a:latin typeface="Palatino Linotype" panose="02040502050505030304" pitchFamily="18" charset="0"/>
                    <a:ea typeface="Calibri"/>
                    <a:cs typeface="Calibri"/>
                  </a:rPr>
                  <a:t>Ms. Kristen J. Baldwin, Acting Deputy Assistant Secretary of Defense, Systems Engineering DASD (SE); and Ms. Courtney Wright, CSEP, Program Manager, INCOSE Certification Program  </a:t>
                </a:r>
                <a:endParaRPr lang="en-US" sz="1200" dirty="0">
                  <a:latin typeface="Palatino Linotype" panose="02040502050505030304" pitchFamily="18" charset="0"/>
                  <a:ea typeface="Calibri"/>
                  <a:cs typeface="Times New Roman"/>
                </a:endParaRPr>
              </a:p>
              <a:p>
                <a:pPr>
                  <a:lnSpc>
                    <a:spcPct val="115000"/>
                  </a:lnSpc>
                </a:pPr>
                <a:r>
                  <a:rPr lang="en-US" sz="1200" dirty="0">
                    <a:solidFill>
                      <a:srgbClr val="000000"/>
                    </a:solidFill>
                    <a:effectLst/>
                    <a:latin typeface="Palatino Linotype" panose="02040502050505030304" pitchFamily="18" charset="0"/>
                    <a:ea typeface="Times New Roman"/>
                    <a:cs typeface="Calibri"/>
                  </a:rPr>
                  <a:t>Awarding of the Chapter SEP Certificates:</a:t>
                </a:r>
                <a:endParaRPr lang="en-US" sz="1200" dirty="0">
                  <a:effectLst/>
                  <a:latin typeface="Palatino Linotype" panose="02040502050505030304" pitchFamily="18" charset="0"/>
                  <a:ea typeface="Calibri"/>
                  <a:cs typeface="Times New Roman"/>
                </a:endParaRPr>
              </a:p>
              <a:p>
                <a:pPr marL="0" marR="0" fontAlgn="base">
                  <a:spcBef>
                    <a:spcPts val="0"/>
                  </a:spcBef>
                  <a:spcAft>
                    <a:spcPts val="0"/>
                  </a:spcAft>
                </a:pPr>
                <a:r>
                  <a:rPr lang="en-US" sz="1200" dirty="0">
                    <a:solidFill>
                      <a:srgbClr val="000000"/>
                    </a:solidFill>
                    <a:effectLst/>
                    <a:latin typeface="Palatino Linotype" panose="02040502050505030304" pitchFamily="18" charset="0"/>
                    <a:ea typeface="Times New Roman"/>
                    <a:cs typeface="Calibri"/>
                  </a:rPr>
                  <a:t> </a:t>
                </a:r>
                <a:endParaRPr lang="en-US" sz="1200" dirty="0">
                  <a:effectLst/>
                  <a:latin typeface="Palatino Linotype" panose="02040502050505030304" pitchFamily="18" charset="0"/>
                  <a:ea typeface="Times New Roman"/>
                </a:endParaRPr>
              </a:p>
              <a:p>
                <a:pPr marL="0" marR="0" fontAlgn="base">
                  <a:spcBef>
                    <a:spcPts val="0"/>
                  </a:spcBef>
                  <a:spcAft>
                    <a:spcPts val="0"/>
                  </a:spcAft>
                </a:pPr>
                <a:r>
                  <a:rPr lang="en-US" sz="1200" dirty="0">
                    <a:solidFill>
                      <a:srgbClr val="000000"/>
                    </a:solidFill>
                    <a:effectLst/>
                    <a:latin typeface="Palatino Linotype" panose="02040502050505030304" pitchFamily="18" charset="0"/>
                    <a:ea typeface="Times New Roman"/>
                    <a:cs typeface="Calibri"/>
                  </a:rPr>
                  <a:t>9:00 PM Formal Program ends.  Guests are encouraged to further enjoy the mansion and congratulate our new SEP’s. Cash Bar Open on lower-level of Club.</a:t>
                </a:r>
                <a:endParaRPr lang="en-US" sz="1200" dirty="0">
                  <a:effectLst/>
                  <a:latin typeface="Palatino Linotype" panose="02040502050505030304" pitchFamily="18" charset="0"/>
                  <a:ea typeface="Times New Roman"/>
                </a:endParaRPr>
              </a:p>
              <a:p>
                <a:pPr marL="0" marR="0" fontAlgn="base">
                  <a:spcBef>
                    <a:spcPts val="0"/>
                  </a:spcBef>
                  <a:spcAft>
                    <a:spcPts val="0"/>
                  </a:spcAft>
                </a:pPr>
                <a:endParaRPr lang="en-US" sz="1200" dirty="0">
                  <a:solidFill>
                    <a:srgbClr val="000000"/>
                  </a:solidFill>
                  <a:latin typeface="Palatino Linotype" panose="02040502050505030304" pitchFamily="18" charset="0"/>
                  <a:ea typeface="Times New Roman"/>
                  <a:cs typeface="Calibri"/>
                </a:endParaRPr>
              </a:p>
              <a:p>
                <a:pPr marL="0" marR="0" fontAlgn="base">
                  <a:spcBef>
                    <a:spcPts val="0"/>
                  </a:spcBef>
                  <a:spcAft>
                    <a:spcPts val="0"/>
                  </a:spcAft>
                </a:pPr>
                <a:r>
                  <a:rPr lang="en-US" sz="1200" dirty="0">
                    <a:solidFill>
                      <a:srgbClr val="000000"/>
                    </a:solidFill>
                    <a:effectLst/>
                    <a:latin typeface="Palatino Linotype" panose="02040502050505030304" pitchFamily="18" charset="0"/>
                    <a:ea typeface="Times New Roman"/>
                    <a:cs typeface="Calibri"/>
                  </a:rPr>
                  <a:t>10:00 PM Final Departure</a:t>
                </a:r>
                <a:endParaRPr lang="en-US" sz="1200" dirty="0">
                  <a:effectLst/>
                  <a:latin typeface="Palatino Linotype" panose="02040502050505030304" pitchFamily="18" charset="0"/>
                  <a:ea typeface="Times New Roman"/>
                </a:endParaRPr>
              </a:p>
              <a:p>
                <a:pPr marL="0" marR="0">
                  <a:lnSpc>
                    <a:spcPct val="115000"/>
                  </a:lnSpc>
                  <a:spcBef>
                    <a:spcPts val="0"/>
                  </a:spcBef>
                  <a:spcAft>
                    <a:spcPts val="1000"/>
                  </a:spcAft>
                </a:pPr>
                <a:r>
                  <a:rPr lang="en-US" sz="1200" dirty="0">
                    <a:effectLst/>
                    <a:ea typeface="Calibri"/>
                    <a:cs typeface="Times New Roman"/>
                  </a:rPr>
                  <a:t> </a:t>
                </a:r>
              </a:p>
            </p:txBody>
          </p:sp>
          <p:pic>
            <p:nvPicPr>
              <p:cNvPr id="30" name="Picture 29"/>
              <p:cNvPicPr/>
              <p:nvPr/>
            </p:nvPicPr>
            <p:blipFill>
              <a:blip r:embed="rId2" cstate="print">
                <a:extLst>
                  <a:ext uri="{28A0092B-C50C-407E-A947-70E740481C1C}">
                    <a14:useLocalDpi xmlns:a14="http://schemas.microsoft.com/office/drawing/2010/main" val="0"/>
                  </a:ext>
                </a:extLst>
              </a:blip>
              <a:stretch>
                <a:fillRect/>
              </a:stretch>
            </p:blipFill>
            <p:spPr>
              <a:xfrm>
                <a:off x="7031015" y="1386200"/>
                <a:ext cx="733783" cy="761038"/>
              </a:xfrm>
              <a:prstGeom prst="rect">
                <a:avLst/>
              </a:prstGeom>
            </p:spPr>
          </p:pic>
        </p:grpSp>
        <p:pic>
          <p:nvPicPr>
            <p:cNvPr id="26" name="Picture 25"/>
            <p:cNvPicPr/>
            <p:nvPr/>
          </p:nvPicPr>
          <p:blipFill>
            <a:blip r:embed="rId3" cstate="print">
              <a:extLst>
                <a:ext uri="{28A0092B-C50C-407E-A947-70E740481C1C}">
                  <a14:useLocalDpi xmlns:a14="http://schemas.microsoft.com/office/drawing/2010/main" val="0"/>
                </a:ext>
              </a:extLst>
            </a:blip>
            <a:stretch>
              <a:fillRect/>
            </a:stretch>
          </p:blipFill>
          <p:spPr>
            <a:xfrm>
              <a:off x="6174319" y="6702042"/>
              <a:ext cx="546670" cy="558800"/>
            </a:xfrm>
            <a:prstGeom prst="rect">
              <a:avLst/>
            </a:prstGeom>
          </p:spPr>
        </p:pic>
        <p:pic>
          <p:nvPicPr>
            <p:cNvPr id="27" name="Picture 26"/>
            <p:cNvPicPr/>
            <p:nvPr/>
          </p:nvPicPr>
          <p:blipFill>
            <a:blip r:embed="rId4" cstate="print">
              <a:extLst>
                <a:ext uri="{28A0092B-C50C-407E-A947-70E740481C1C}">
                  <a14:useLocalDpi xmlns:a14="http://schemas.microsoft.com/office/drawing/2010/main" val="0"/>
                </a:ext>
              </a:extLst>
            </a:blip>
            <a:stretch>
              <a:fillRect/>
            </a:stretch>
          </p:blipFill>
          <p:spPr>
            <a:xfrm>
              <a:off x="6921650" y="6702042"/>
              <a:ext cx="543581" cy="555625"/>
            </a:xfrm>
            <a:prstGeom prst="rect">
              <a:avLst/>
            </a:prstGeom>
          </p:spPr>
        </p:pic>
        <p:pic>
          <p:nvPicPr>
            <p:cNvPr id="28" name="Picture 27"/>
            <p:cNvPicPr/>
            <p:nvPr/>
          </p:nvPicPr>
          <p:blipFill>
            <a:blip r:embed="rId5" cstate="print">
              <a:extLst>
                <a:ext uri="{28A0092B-C50C-407E-A947-70E740481C1C}">
                  <a14:useLocalDpi xmlns:a14="http://schemas.microsoft.com/office/drawing/2010/main" val="0"/>
                </a:ext>
              </a:extLst>
            </a:blip>
            <a:stretch>
              <a:fillRect/>
            </a:stretch>
          </p:blipFill>
          <p:spPr>
            <a:xfrm>
              <a:off x="7627901" y="6690612"/>
              <a:ext cx="553464" cy="567055"/>
            </a:xfrm>
            <a:prstGeom prst="rect">
              <a:avLst/>
            </a:prstGeom>
          </p:spPr>
        </p:pic>
      </p:grpSp>
      <p:sp>
        <p:nvSpPr>
          <p:cNvPr id="33" name="TextBox 32"/>
          <p:cNvSpPr txBox="1"/>
          <p:nvPr/>
        </p:nvSpPr>
        <p:spPr>
          <a:xfrm>
            <a:off x="0" y="7230111"/>
            <a:ext cx="460382" cy="215444"/>
          </a:xfrm>
          <a:prstGeom prst="rect">
            <a:avLst/>
          </a:prstGeom>
          <a:noFill/>
        </p:spPr>
        <p:txBody>
          <a:bodyPr wrap="none" rtlCol="0">
            <a:spAutoFit/>
          </a:bodyPr>
          <a:lstStyle/>
          <a:p>
            <a:r>
              <a:rPr lang="en-US" sz="800" dirty="0"/>
              <a:t>Page 4</a:t>
            </a:r>
          </a:p>
        </p:txBody>
      </p:sp>
      <p:sp>
        <p:nvSpPr>
          <p:cNvPr id="34" name="TextBox 33"/>
          <p:cNvSpPr txBox="1"/>
          <p:nvPr/>
        </p:nvSpPr>
        <p:spPr>
          <a:xfrm>
            <a:off x="9203858" y="7137731"/>
            <a:ext cx="460382" cy="215444"/>
          </a:xfrm>
          <a:prstGeom prst="rect">
            <a:avLst/>
          </a:prstGeom>
          <a:noFill/>
        </p:spPr>
        <p:txBody>
          <a:bodyPr wrap="none" rtlCol="0">
            <a:spAutoFit/>
          </a:bodyPr>
          <a:lstStyle/>
          <a:p>
            <a:r>
              <a:rPr lang="en-US" sz="800" dirty="0"/>
              <a:t>Page 5</a:t>
            </a:r>
          </a:p>
        </p:txBody>
      </p:sp>
      <p:grpSp>
        <p:nvGrpSpPr>
          <p:cNvPr id="13" name="Group 12"/>
          <p:cNvGrpSpPr/>
          <p:nvPr/>
        </p:nvGrpSpPr>
        <p:grpSpPr>
          <a:xfrm>
            <a:off x="-289719" y="91281"/>
            <a:ext cx="4848873" cy="3751803"/>
            <a:chOff x="-304800" y="3200400"/>
            <a:chExt cx="3505200" cy="1828799"/>
          </a:xfrm>
        </p:grpSpPr>
        <p:pic>
          <p:nvPicPr>
            <p:cNvPr id="14" name="Picture 2" descr="http://rendering.documents.cimpress.io/v1/vp/preview?instructions_uri=http%3a%2f%2fservices.vistaprint.com%2fsales%2fdocuments%2fpreviewing%2foriondocsignature.aspx%3falt_doc_id%3d445G6-Z3A63-7N5%26hash%3dc2828d%26session_id%3d4036437607&amp;width=650&amp;height=650&amp;category=lp&amp;merchant_metadata=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200400"/>
              <a:ext cx="3200401" cy="18287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10800000" flipV="1">
              <a:off x="-304800" y="4542932"/>
              <a:ext cx="3505200" cy="120019"/>
            </a:xfrm>
            <a:prstGeom prst="rect">
              <a:avLst/>
            </a:prstGeom>
            <a:noFill/>
          </p:spPr>
          <p:txBody>
            <a:bodyPr wrap="square" rtlCol="0">
              <a:spAutoFit/>
            </a:bodyPr>
            <a:lstStyle/>
            <a:p>
              <a:pPr algn="ctr"/>
              <a:r>
                <a:rPr lang="en-US" sz="1000" i="1" dirty="0">
                  <a:solidFill>
                    <a:srgbClr val="0070C0"/>
                  </a:solidFill>
                  <a:latin typeface="Bookman Old Style" panose="02050604050505020204" pitchFamily="18" charset="0"/>
                </a:rPr>
                <a:t>Registration Opens in October at www.incose-cc.org</a:t>
              </a:r>
            </a:p>
          </p:txBody>
        </p:sp>
      </p:grpSp>
      <p:pic>
        <p:nvPicPr>
          <p:cNvPr id="17" name="Picture 2" descr="http://rendering.documents.cimpress.io/v1/vp/preview?instructions_uri=http%3a%2f%2fservices.vistaprint.com%2fsales%2fdocuments%2fpreviewing%2foriondocsignature.aspx%3falt_doc_id%3d445G6-Z3A63-7N5%26hash%3dc2828d%26page%3d2%26session_id%3d4036437607&amp;width=650&amp;height=650&amp;category=lp&amp;merchant_metadata=1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921" y="3842507"/>
            <a:ext cx="4427233" cy="335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28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FE2C79C1FA8A4FABB2436FD22CCFD6" ma:contentTypeVersion="19" ma:contentTypeDescription="Create a new document." ma:contentTypeScope="" ma:versionID="ba1bc8a9778f24e1295f8f6c5a781e10">
  <xsd:schema xmlns:xsd="http://www.w3.org/2001/XMLSchema" xmlns:xs="http://www.w3.org/2001/XMLSchema" xmlns:p="http://schemas.microsoft.com/office/2006/metadata/properties" xmlns:ns2="039b5878-27a2-492f-a5ce-511391114661" xmlns:ns3="a5d583fd-7d58-4cab-b156-487bc8ec2459" targetNamespace="http://schemas.microsoft.com/office/2006/metadata/properties" ma:root="true" ma:fieldsID="f76a36ecfc7ef83a76998877ea353d93" ns2:_="" ns3:_="">
    <xsd:import namespace="039b5878-27a2-492f-a5ce-511391114661"/>
    <xsd:import namespace="a5d583fd-7d58-4cab-b156-487bc8ec245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Document_x0020_Type" minOccurs="0"/>
                <xsd:element ref="ns2:Descriptive_x0020_Title" minOccurs="0"/>
                <xsd:element ref="ns2:Short_x0020_Description" minOccurs="0"/>
                <xsd:element ref="ns2:Author_x0028_s_x0029_" minOccurs="0"/>
                <xsd:element ref="ns2:Publication_x0020_Date" minOccurs="0"/>
                <xsd:element ref="ns2:Term"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b5878-27a2-492f-a5ce-511391114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ocument_x0020_Type" ma:index="19" nillable="true" ma:displayName="Document Type" ma:internalName="Document_x0020_Type">
      <xsd:simpleType>
        <xsd:restriction base="dms:Text">
          <xsd:maxLength value="255"/>
        </xsd:restriction>
      </xsd:simpleType>
    </xsd:element>
    <xsd:element name="Descriptive_x0020_Title" ma:index="20" nillable="true" ma:displayName="Descriptive Title" ma:internalName="Descriptive_x0020_Title">
      <xsd:simpleType>
        <xsd:restriction base="dms:Text">
          <xsd:maxLength value="255"/>
        </xsd:restriction>
      </xsd:simpleType>
    </xsd:element>
    <xsd:element name="Short_x0020_Description" ma:index="21" nillable="true" ma:displayName="Short Description" ma:internalName="Short_x0020_Description">
      <xsd:simpleType>
        <xsd:restriction base="dms:Text">
          <xsd:maxLength value="255"/>
        </xsd:restriction>
      </xsd:simpleType>
    </xsd:element>
    <xsd:element name="Author_x0028_s_x0029_" ma:index="22" nillable="true" ma:displayName="Author(s)" ma:internalName="Author_x0028_s_x0029_">
      <xsd:simpleType>
        <xsd:restriction base="dms:Text">
          <xsd:maxLength value="255"/>
        </xsd:restriction>
      </xsd:simpleType>
    </xsd:element>
    <xsd:element name="Publication_x0020_Date" ma:index="23" nillable="true" ma:displayName="Publication Date" ma:internalName="Publication_x0020_Date">
      <xsd:simpleType>
        <xsd:restriction base="dms:Text">
          <xsd:maxLength value="255"/>
        </xsd:restriction>
      </xsd:simpleType>
    </xsd:element>
    <xsd:element name="Term" ma:index="24" nillable="true" ma:displayName="Term" ma:internalName="Ter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583fd-7d58-4cab-b156-487bc8ec24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484b53-ce30-4f54-8882-0dc6d41d614c}" ma:internalName="TaxCatchAll" ma:showField="CatchAllData" ma:web="a5d583fd-7d58-4cab-b156-487bc8ec2459">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d583fd-7d58-4cab-b156-487bc8ec2459">
      <Value>45</Value>
    </TaxCatchAll>
    <Document_x0020_Type xmlns="039b5878-27a2-492f-a5ce-511391114661" xsi:nil="true"/>
    <lcf76f155ced4ddcb4097134ff3c332f xmlns="039b5878-27a2-492f-a5ce-511391114661">
      <Terms xmlns="http://schemas.microsoft.com/office/infopath/2007/PartnerControls"/>
    </lcf76f155ced4ddcb4097134ff3c332f>
    <Publication_x0020_Date xmlns="039b5878-27a2-492f-a5ce-511391114661" xsi:nil="true"/>
    <Term xmlns="039b5878-27a2-492f-a5ce-511391114661" xsi:nil="true"/>
    <Short_x0020_Description xmlns="039b5878-27a2-492f-a5ce-511391114661" xsi:nil="true"/>
    <Author_x0028_s_x0029_ xmlns="039b5878-27a2-492f-a5ce-511391114661" xsi:nil="true"/>
    <Descriptive_x0020_Title xmlns="039b5878-27a2-492f-a5ce-511391114661" xsi:nil="true"/>
  </documentManagement>
</p:properties>
</file>

<file path=customXml/itemProps1.xml><?xml version="1.0" encoding="utf-8"?>
<ds:datastoreItem xmlns:ds="http://schemas.openxmlformats.org/officeDocument/2006/customXml" ds:itemID="{6FEBEBE7-1D84-4247-B31B-6DA1769DD9F4}"/>
</file>

<file path=customXml/itemProps2.xml><?xml version="1.0" encoding="utf-8"?>
<ds:datastoreItem xmlns:ds="http://schemas.openxmlformats.org/officeDocument/2006/customXml" ds:itemID="{8642016E-EC03-477D-AD92-81E797E2FC24}"/>
</file>

<file path=customXml/itemProps3.xml><?xml version="1.0" encoding="utf-8"?>
<ds:datastoreItem xmlns:ds="http://schemas.openxmlformats.org/officeDocument/2006/customXml" ds:itemID="{CA5F67E8-E789-47CA-9FEE-B61446996BF8}"/>
</file>

<file path=docProps/app.xml><?xml version="1.0" encoding="utf-8"?>
<Properties xmlns="http://schemas.openxmlformats.org/officeDocument/2006/extended-properties" xmlns:vt="http://schemas.openxmlformats.org/officeDocument/2006/docPropsVTypes">
  <TotalTime>675</TotalTime>
  <Words>482</Words>
  <Application>Microsoft Office PowerPoint</Application>
  <PresentationFormat>Custom</PresentationFormat>
  <Paragraphs>146</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Batang</vt:lpstr>
      <vt:lpstr>MS Mincho</vt:lpstr>
      <vt:lpstr>Adobe Garamond Pro Bold</vt:lpstr>
      <vt:lpstr>Arial</vt:lpstr>
      <vt:lpstr>Bookman Old Style</vt:lpstr>
      <vt:lpstr>Calibri</vt:lpstr>
      <vt:lpstr>Centaur</vt:lpstr>
      <vt:lpstr>Georgia</vt:lpstr>
      <vt:lpstr>Palatino Linotype</vt:lpstr>
      <vt:lpstr>Poor Richard</vt:lpstr>
      <vt:lpstr>Times New Roman</vt:lpstr>
      <vt:lpstr>Office Theme</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Gianni, Eleanoraann D</dc:creator>
  <cp:lastModifiedBy>HPUser</cp:lastModifiedBy>
  <cp:revision>112</cp:revision>
  <cp:lastPrinted>2016-08-08T12:53:42Z</cp:lastPrinted>
  <dcterms:created xsi:type="dcterms:W3CDTF">2016-07-27T12:30:49Z</dcterms:created>
  <dcterms:modified xsi:type="dcterms:W3CDTF">2018-06-25T19:25:52Z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0x01010017FE2C79C1FA8A4FABB2436FD22CCFD6</vt:lpwstr>
  </property>
  <property fmtid="{D5CDD505-2E9C-101B-9397-08002B2CF9AE}" pid="3" name="incoseWorkingGroup">
    <vt:lpwstr/>
  </property>
  <property fmtid="{D5CDD505-2E9C-101B-9397-08002B2CF9AE}" pid="4" name="incoseOrganizations">
    <vt:lpwstr/>
  </property>
  <property fmtid="{D5CDD505-2E9C-101B-9397-08002B2CF9AE}" pid="5" name="INCOSEProductValue">
    <vt:lpwstr>45;#Local|254e409e-99ce-4994-8e1c-1a49057a5299</vt:lpwstr>
  </property>
  <property fmtid="{D5CDD505-2E9C-101B-9397-08002B2CF9AE}" pid="6" name="incoseChapters">
    <vt:lpwstr/>
  </property>
</Properties>
</file>