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47" r:id="rId4"/>
  </p:sldMasterIdLst>
  <p:notesMasterIdLst>
    <p:notesMasterId r:id="rId23"/>
  </p:notesMasterIdLst>
  <p:handoutMasterIdLst>
    <p:handoutMasterId r:id="rId24"/>
  </p:handoutMasterIdLst>
  <p:sldIdLst>
    <p:sldId id="714" r:id="rId5"/>
    <p:sldId id="715" r:id="rId6"/>
    <p:sldId id="716" r:id="rId7"/>
    <p:sldId id="717" r:id="rId8"/>
    <p:sldId id="718" r:id="rId9"/>
    <p:sldId id="719" r:id="rId10"/>
    <p:sldId id="720" r:id="rId11"/>
    <p:sldId id="721" r:id="rId12"/>
    <p:sldId id="722" r:id="rId13"/>
    <p:sldId id="312" r:id="rId14"/>
    <p:sldId id="313" r:id="rId15"/>
    <p:sldId id="314" r:id="rId16"/>
    <p:sldId id="710" r:id="rId17"/>
    <p:sldId id="712" r:id="rId18"/>
    <p:sldId id="713" r:id="rId19"/>
    <p:sldId id="374" r:id="rId20"/>
    <p:sldId id="723" r:id="rId21"/>
    <p:sldId id="724" r:id="rId22"/>
  </p:sldIdLst>
  <p:sldSz cx="12192000" cy="6858000"/>
  <p:notesSz cx="7315200" cy="9601200"/>
  <p:custShowLst>
    <p:custShow name="Custom Show 1" id="0">
      <p:sldLst/>
    </p:custShow>
  </p:custShowLst>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400" userDrawn="1">
          <p15:clr>
            <a:srgbClr val="A4A3A4"/>
          </p15:clr>
        </p15:guide>
        <p15:guide id="2" pos="3840" userDrawn="1">
          <p15:clr>
            <a:srgbClr val="A4A3A4"/>
          </p15:clr>
        </p15:guide>
        <p15:guide id="3" pos="36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FFFF"/>
    <a:srgbClr val="FFFFC9"/>
    <a:srgbClr val="000066"/>
    <a:srgbClr val="990000"/>
    <a:srgbClr val="D77385"/>
    <a:srgbClr val="BC779F"/>
    <a:srgbClr val="FFFF66"/>
    <a:srgbClr val="BC31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29" autoAdjust="0"/>
    <p:restoredTop sz="92666" autoAdjust="0"/>
  </p:normalViewPr>
  <p:slideViewPr>
    <p:cSldViewPr showGuides="1">
      <p:cViewPr varScale="1">
        <p:scale>
          <a:sx n="51" d="100"/>
          <a:sy n="51" d="100"/>
        </p:scale>
        <p:origin x="620" y="44"/>
      </p:cViewPr>
      <p:guideLst>
        <p:guide orient="horz" pos="2400"/>
        <p:guide pos="3840"/>
        <p:guide pos="3648"/>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3264"/>
    </p:cViewPr>
  </p:sorterViewPr>
  <p:notesViewPr>
    <p:cSldViewPr>
      <p:cViewPr>
        <p:scale>
          <a:sx n="150" d="100"/>
          <a:sy n="150" d="100"/>
        </p:scale>
        <p:origin x="2640" y="-178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C2EA2A-CABF-4179-AFEF-073C4F95FF2F}"/>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0EA20C1-147E-48F6-85DB-4533E6CDCC2D}"/>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FAAD8E93-74D7-416B-ACB7-2C7582FB29C0}" type="datetimeFigureOut">
              <a:rPr lang="en-US" smtClean="0"/>
              <a:t>3/1/2022</a:t>
            </a:fld>
            <a:endParaRPr lang="en-US" dirty="0"/>
          </a:p>
        </p:txBody>
      </p:sp>
      <p:sp>
        <p:nvSpPr>
          <p:cNvPr id="4" name="Footer Placeholder 3">
            <a:extLst>
              <a:ext uri="{FF2B5EF4-FFF2-40B4-BE49-F238E27FC236}">
                <a16:creationId xmlns:a16="http://schemas.microsoft.com/office/drawing/2014/main" id="{698BF734-EEBA-4A0E-9867-6DE19A598A0F}"/>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C3F064C-78A2-48B2-9864-BB5EC86BB764}"/>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17B6BCF8-392E-4F39-A1B2-4F0EDD6BED7C}" type="slidenum">
              <a:rPr lang="en-US" smtClean="0"/>
              <a:t>‹#›</a:t>
            </a:fld>
            <a:endParaRPr lang="en-US" dirty="0"/>
          </a:p>
        </p:txBody>
      </p:sp>
    </p:spTree>
    <p:extLst>
      <p:ext uri="{BB962C8B-B14F-4D97-AF65-F5344CB8AC3E}">
        <p14:creationId xmlns:p14="http://schemas.microsoft.com/office/powerpoint/2010/main" val="36227303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i="0">
                <a:solidFill>
                  <a:schemeClr val="tx1"/>
                </a:solidFill>
                <a:latin typeface="Arial" charset="0"/>
              </a:defRPr>
            </a:lvl1pPr>
          </a:lstStyle>
          <a:p>
            <a:pPr>
              <a:defRPr/>
            </a:pPr>
            <a:endParaRPr lang="en-US" dirty="0"/>
          </a:p>
        </p:txBody>
      </p:sp>
      <p:sp>
        <p:nvSpPr>
          <p:cNvPr id="8195" name="Rectangle 3"/>
          <p:cNvSpPr>
            <a:spLocks noGrp="1" noChangeArrowheads="1"/>
          </p:cNvSpPr>
          <p:nvPr>
            <p:ph type="dt"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i="0">
                <a:solidFill>
                  <a:schemeClr val="tx1"/>
                </a:solidFill>
                <a:latin typeface="Arial" charset="0"/>
              </a:defRPr>
            </a:lvl1pPr>
          </a:lstStyle>
          <a:p>
            <a:pPr>
              <a:defRPr/>
            </a:pPr>
            <a:endParaRPr lang="en-US" dirty="0"/>
          </a:p>
        </p:txBody>
      </p:sp>
      <p:sp>
        <p:nvSpPr>
          <p:cNvPr id="20484"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i="0">
                <a:solidFill>
                  <a:schemeClr val="tx1"/>
                </a:solidFill>
                <a:latin typeface="Arial" charset="0"/>
              </a:defRPr>
            </a:lvl1pPr>
          </a:lstStyle>
          <a:p>
            <a:pPr>
              <a:defRPr/>
            </a:pPr>
            <a:endParaRPr lang="en-US" dirty="0"/>
          </a:p>
        </p:txBody>
      </p:sp>
      <p:sp>
        <p:nvSpPr>
          <p:cNvPr id="8199"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i="0">
                <a:solidFill>
                  <a:schemeClr val="tx1"/>
                </a:solidFill>
                <a:latin typeface="Arial" charset="0"/>
              </a:defRPr>
            </a:lvl1pPr>
          </a:lstStyle>
          <a:p>
            <a:pPr>
              <a:defRPr/>
            </a:pPr>
            <a:fld id="{9924308D-FC29-4743-9A7B-AE7F05ADDF5E}" type="slidenum">
              <a:rPr lang="en-US"/>
              <a:pPr>
                <a:defRPr/>
              </a:pPr>
              <a:t>‹#›</a:t>
            </a:fld>
            <a:endParaRPr lang="en-US" dirty="0"/>
          </a:p>
        </p:txBody>
      </p:sp>
    </p:spTree>
    <p:extLst>
      <p:ext uri="{BB962C8B-B14F-4D97-AF65-F5344CB8AC3E}">
        <p14:creationId xmlns:p14="http://schemas.microsoft.com/office/powerpoint/2010/main" val="6433742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2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2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2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2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2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E4C13A-5EDB-4018-91C6-F8B752C11E71}" type="slidenum">
              <a:rPr kumimoji="0" lang="en-US" sz="1200" b="0" i="0" u="none" strike="noStrike" kern="1200" cap="none" spc="0" normalizeH="0" baseline="0" noProof="0" smtClean="0">
                <a:ln>
                  <a:noFill/>
                </a:ln>
                <a:solidFill>
                  <a:prstClr val="black"/>
                </a:solidFill>
                <a:effectLst/>
                <a:uLnTx/>
                <a:uFillTx/>
                <a:latin typeface="Calibri"/>
                <a:ea typeface="MS PGothic"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endParaRPr>
          </a:p>
        </p:txBody>
      </p:sp>
    </p:spTree>
    <p:extLst>
      <p:ext uri="{BB962C8B-B14F-4D97-AF65-F5344CB8AC3E}">
        <p14:creationId xmlns:p14="http://schemas.microsoft.com/office/powerpoint/2010/main" val="1584514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924308D-FC29-4743-9A7B-AE7F05ADDF5E}" type="slidenum">
              <a:rPr lang="en-US" smtClean="0"/>
              <a:pPr>
                <a:defRPr/>
              </a:pPr>
              <a:t>16</a:t>
            </a:fld>
            <a:endParaRPr lang="en-US" dirty="0"/>
          </a:p>
        </p:txBody>
      </p:sp>
    </p:spTree>
    <p:extLst>
      <p:ext uri="{BB962C8B-B14F-4D97-AF65-F5344CB8AC3E}">
        <p14:creationId xmlns:p14="http://schemas.microsoft.com/office/powerpoint/2010/main" val="27872409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8"/>
          <p:cNvGrpSpPr>
            <a:grpSpLocks/>
          </p:cNvGrpSpPr>
          <p:nvPr userDrawn="1"/>
        </p:nvGrpSpPr>
        <p:grpSpPr bwMode="auto">
          <a:xfrm>
            <a:off x="448733" y="0"/>
            <a:ext cx="160867" cy="5638800"/>
            <a:chOff x="216" y="0"/>
            <a:chExt cx="93" cy="3244"/>
          </a:xfrm>
        </p:grpSpPr>
        <p:sp>
          <p:nvSpPr>
            <p:cNvPr id="8" name="Line 9"/>
            <p:cNvSpPr>
              <a:spLocks noChangeShapeType="1"/>
            </p:cNvSpPr>
            <p:nvPr/>
          </p:nvSpPr>
          <p:spPr bwMode="auto">
            <a:xfrm>
              <a:off x="216" y="0"/>
              <a:ext cx="0" cy="3244"/>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endParaRPr lang="en-US" sz="1800" dirty="0"/>
            </a:p>
          </p:txBody>
        </p:sp>
        <p:sp>
          <p:nvSpPr>
            <p:cNvPr id="9" name="Line 10"/>
            <p:cNvSpPr>
              <a:spLocks noChangeShapeType="1"/>
            </p:cNvSpPr>
            <p:nvPr/>
          </p:nvSpPr>
          <p:spPr bwMode="auto">
            <a:xfrm>
              <a:off x="309" y="0"/>
              <a:ext cx="0" cy="3244"/>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endParaRPr lang="en-US" sz="1800" dirty="0"/>
            </a:p>
          </p:txBody>
        </p:sp>
        <p:sp>
          <p:nvSpPr>
            <p:cNvPr id="10" name="Line 11"/>
            <p:cNvSpPr>
              <a:spLocks noChangeShapeType="1"/>
            </p:cNvSpPr>
            <p:nvPr/>
          </p:nvSpPr>
          <p:spPr bwMode="auto">
            <a:xfrm>
              <a:off x="263" y="0"/>
              <a:ext cx="0" cy="3244"/>
            </a:xfrm>
            <a:prstGeom prst="line">
              <a:avLst/>
            </a:prstGeom>
            <a:noFill/>
            <a:ln w="38100">
              <a:solidFill>
                <a:srgbClr val="003366">
                  <a:alpha val="59999"/>
                </a:srgbClr>
              </a:solidFill>
              <a:round/>
              <a:headEnd/>
              <a:tailEnd/>
            </a:ln>
            <a:extLst>
              <a:ext uri="{909E8E84-426E-40DD-AFC4-6F175D3DCCD1}">
                <a14:hiddenFill xmlns:a14="http://schemas.microsoft.com/office/drawing/2010/main">
                  <a:noFill/>
                </a14:hiddenFill>
              </a:ext>
            </a:extLst>
          </p:spPr>
          <p:txBody>
            <a:bodyPr/>
            <a:lstStyle/>
            <a:p>
              <a:endParaRPr lang="en-US" sz="1800" dirty="0"/>
            </a:p>
          </p:txBody>
        </p:sp>
      </p:grpSp>
      <p:grpSp>
        <p:nvGrpSpPr>
          <p:cNvPr id="11" name="Group 12"/>
          <p:cNvGrpSpPr>
            <a:grpSpLocks/>
          </p:cNvGrpSpPr>
          <p:nvPr userDrawn="1"/>
        </p:nvGrpSpPr>
        <p:grpSpPr bwMode="auto">
          <a:xfrm>
            <a:off x="2743200" y="6400800"/>
            <a:ext cx="9448800" cy="152400"/>
            <a:chOff x="1652" y="4032"/>
            <a:chExt cx="4108" cy="80"/>
          </a:xfrm>
        </p:grpSpPr>
        <p:sp>
          <p:nvSpPr>
            <p:cNvPr id="12" name="Line 13"/>
            <p:cNvSpPr>
              <a:spLocks noChangeShapeType="1"/>
            </p:cNvSpPr>
            <p:nvPr/>
          </p:nvSpPr>
          <p:spPr bwMode="auto">
            <a:xfrm flipH="1">
              <a:off x="1652" y="4112"/>
              <a:ext cx="4108" cy="0"/>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endParaRPr lang="en-US" sz="1800" dirty="0"/>
            </a:p>
          </p:txBody>
        </p:sp>
        <p:sp>
          <p:nvSpPr>
            <p:cNvPr id="13" name="Line 14"/>
            <p:cNvSpPr>
              <a:spLocks noChangeShapeType="1"/>
            </p:cNvSpPr>
            <p:nvPr/>
          </p:nvSpPr>
          <p:spPr bwMode="auto">
            <a:xfrm flipH="1">
              <a:off x="1652" y="4072"/>
              <a:ext cx="4108" cy="0"/>
            </a:xfrm>
            <a:prstGeom prst="line">
              <a:avLst/>
            </a:prstGeom>
            <a:noFill/>
            <a:ln w="38100">
              <a:solidFill>
                <a:srgbClr val="003366">
                  <a:alpha val="59999"/>
                </a:srgbClr>
              </a:solidFill>
              <a:round/>
              <a:headEnd/>
              <a:tailEnd/>
            </a:ln>
            <a:extLst>
              <a:ext uri="{909E8E84-426E-40DD-AFC4-6F175D3DCCD1}">
                <a14:hiddenFill xmlns:a14="http://schemas.microsoft.com/office/drawing/2010/main">
                  <a:noFill/>
                </a14:hiddenFill>
              </a:ext>
            </a:extLst>
          </p:spPr>
          <p:txBody>
            <a:bodyPr/>
            <a:lstStyle/>
            <a:p>
              <a:endParaRPr lang="en-US" sz="1800" dirty="0"/>
            </a:p>
          </p:txBody>
        </p:sp>
        <p:sp>
          <p:nvSpPr>
            <p:cNvPr id="14" name="Line 15"/>
            <p:cNvSpPr>
              <a:spLocks noChangeShapeType="1"/>
            </p:cNvSpPr>
            <p:nvPr/>
          </p:nvSpPr>
          <p:spPr bwMode="auto">
            <a:xfrm flipH="1">
              <a:off x="1652" y="4032"/>
              <a:ext cx="4108" cy="0"/>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endParaRPr lang="en-US" sz="1800" dirty="0"/>
            </a:p>
          </p:txBody>
        </p:sp>
      </p:grpSp>
      <p:sp>
        <p:nvSpPr>
          <p:cNvPr id="2" name="Title 1"/>
          <p:cNvSpPr>
            <a:spLocks noGrp="1"/>
          </p:cNvSpPr>
          <p:nvPr>
            <p:ph type="ctrTitle"/>
          </p:nvPr>
        </p:nvSpPr>
        <p:spPr>
          <a:xfrm>
            <a:off x="914400" y="2570553"/>
            <a:ext cx="10363200" cy="920360"/>
          </a:xfrm>
          <a:effectLst>
            <a:outerShdw blurRad="50800" dist="50800" dir="2700000" algn="ctr" rotWithShape="0">
              <a:schemeClr val="bg1"/>
            </a:outerShdw>
          </a:effectLst>
        </p:spPr>
        <p:txBody>
          <a:bodyPr/>
          <a:lstStyle>
            <a:lvl1pPr algn="ctr">
              <a:defRPr sz="27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914400" y="3733801"/>
            <a:ext cx="10363200" cy="2081212"/>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p>
        </p:txBody>
      </p:sp>
      <p:sp>
        <p:nvSpPr>
          <p:cNvPr id="17" name="Rectangle 6">
            <a:extLst>
              <a:ext uri="{FF2B5EF4-FFF2-40B4-BE49-F238E27FC236}">
                <a16:creationId xmlns:a16="http://schemas.microsoft.com/office/drawing/2014/main" id="{D30FE55D-2AAB-47EB-8EC8-DE0765D96DDF}"/>
              </a:ext>
            </a:extLst>
          </p:cNvPr>
          <p:cNvSpPr>
            <a:spLocks noGrp="1" noChangeArrowheads="1"/>
          </p:cNvSpPr>
          <p:nvPr>
            <p:ph type="sldNum" sz="quarter" idx="12"/>
          </p:nvPr>
        </p:nvSpPr>
        <p:spPr/>
        <p:txBody>
          <a:bodyPr/>
          <a:lstStyle>
            <a:lvl1pPr>
              <a:defRPr/>
            </a:lvl1pPr>
          </a:lstStyle>
          <a:p>
            <a:pPr>
              <a:defRPr/>
            </a:pPr>
            <a:fld id="{8C042677-DFBC-43A8-8F50-F699E3962FB6}" type="slidenum">
              <a:rPr lang="en-US" smtClean="0"/>
              <a:pPr>
                <a:defRPr/>
              </a:pPr>
              <a:t>‹#›</a:t>
            </a:fld>
            <a:endParaRPr lang="en-US" dirty="0"/>
          </a:p>
        </p:txBody>
      </p:sp>
      <p:pic>
        <p:nvPicPr>
          <p:cNvPr id="24" name="Picture 23">
            <a:extLst>
              <a:ext uri="{FF2B5EF4-FFF2-40B4-BE49-F238E27FC236}">
                <a16:creationId xmlns:a16="http://schemas.microsoft.com/office/drawing/2014/main" id="{B3F86596-4887-4DB6-826C-9274624E557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5169" y="260262"/>
            <a:ext cx="1381757" cy="1295397"/>
          </a:xfrm>
          <a:prstGeom prst="rect">
            <a:avLst/>
          </a:prstGeom>
        </p:spPr>
      </p:pic>
      <p:pic>
        <p:nvPicPr>
          <p:cNvPr id="25" name="Picture 24">
            <a:extLst>
              <a:ext uri="{FF2B5EF4-FFF2-40B4-BE49-F238E27FC236}">
                <a16:creationId xmlns:a16="http://schemas.microsoft.com/office/drawing/2014/main" id="{29B00B2D-7BA1-45C8-8E87-B4FA8D2FB98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00683" y="5724166"/>
            <a:ext cx="1393412" cy="873917"/>
          </a:xfrm>
          <a:prstGeom prst="rect">
            <a:avLst/>
          </a:prstGeom>
        </p:spPr>
      </p:pic>
    </p:spTree>
    <p:extLst>
      <p:ext uri="{BB962C8B-B14F-4D97-AF65-F5344CB8AC3E}">
        <p14:creationId xmlns:p14="http://schemas.microsoft.com/office/powerpoint/2010/main" val="1268425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7947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 Alternat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6D8A51-38CE-4CEB-B63B-176BD88270D8}"/>
              </a:ext>
            </a:extLst>
          </p:cNvPr>
          <p:cNvPicPr>
            <a:picLocks noChangeAspect="1"/>
          </p:cNvPicPr>
          <p:nvPr/>
        </p:nvPicPr>
        <p:blipFill rotWithShape="1">
          <a:blip r:embed="rId2" cstate="email">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ctrTitle"/>
          </p:nvPr>
        </p:nvSpPr>
        <p:spPr>
          <a:xfrm>
            <a:off x="914400" y="2873378"/>
            <a:ext cx="10363200" cy="1470025"/>
          </a:xfrm>
          <a:effectLst>
            <a:outerShdw blurRad="50800" dist="50800" dir="2700000" algn="ctr" rotWithShape="0">
              <a:schemeClr val="bg1"/>
            </a:outerShdw>
          </a:effectLst>
        </p:spPr>
        <p:txBody>
          <a:bodyPr/>
          <a:lstStyle>
            <a:lvl1pPr algn="ctr">
              <a:defRPr sz="2700">
                <a:solidFill>
                  <a:schemeClr val="accent2">
                    <a:lumMod val="75000"/>
                  </a:schemeClr>
                </a:solidFill>
              </a:defRPr>
            </a:lvl1pPr>
          </a:lstStyle>
          <a:p>
            <a:r>
              <a:rPr lang="en-US"/>
              <a:t>Click to edit Master title style</a:t>
            </a:r>
          </a:p>
        </p:txBody>
      </p:sp>
      <p:sp>
        <p:nvSpPr>
          <p:cNvPr id="3" name="Subtitle 2"/>
          <p:cNvSpPr>
            <a:spLocks noGrp="1"/>
          </p:cNvSpPr>
          <p:nvPr>
            <p:ph type="subTitle" idx="1"/>
          </p:nvPr>
        </p:nvSpPr>
        <p:spPr>
          <a:xfrm>
            <a:off x="1828800" y="4419600"/>
            <a:ext cx="8534400" cy="12192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p>
        </p:txBody>
      </p:sp>
      <p:sp>
        <p:nvSpPr>
          <p:cNvPr id="9" name="Rectangle 6">
            <a:extLst>
              <a:ext uri="{FF2B5EF4-FFF2-40B4-BE49-F238E27FC236}">
                <a16:creationId xmlns:a16="http://schemas.microsoft.com/office/drawing/2014/main" id="{ADCB77E8-AACB-4253-B4D6-6E2E600745FF}"/>
              </a:ext>
            </a:extLst>
          </p:cNvPr>
          <p:cNvSpPr>
            <a:spLocks noGrp="1" noChangeArrowheads="1"/>
          </p:cNvSpPr>
          <p:nvPr>
            <p:ph type="sldNum" sz="quarter" idx="12"/>
          </p:nvPr>
        </p:nvSpPr>
        <p:spPr/>
        <p:txBody>
          <a:bodyPr/>
          <a:lstStyle>
            <a:lvl1pPr>
              <a:defRPr/>
            </a:lvl1pPr>
          </a:lstStyle>
          <a:p>
            <a:pPr>
              <a:defRPr/>
            </a:pPr>
            <a:fld id="{8C042677-DFBC-43A8-8F50-F699E3962FB6}" type="slidenum">
              <a:rPr lang="en-US" smtClean="0"/>
              <a:pPr>
                <a:defRPr/>
              </a:pPr>
              <a:t>‹#›</a:t>
            </a:fld>
            <a:endParaRPr lang="en-US" dirty="0"/>
          </a:p>
        </p:txBody>
      </p:sp>
      <p:pic>
        <p:nvPicPr>
          <p:cNvPr id="15" name="Picture 14">
            <a:extLst>
              <a:ext uri="{FF2B5EF4-FFF2-40B4-BE49-F238E27FC236}">
                <a16:creationId xmlns:a16="http://schemas.microsoft.com/office/drawing/2014/main" id="{27D1F574-D572-4DF6-81D4-686B47F5283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9169" y="304799"/>
            <a:ext cx="2065439" cy="1295397"/>
          </a:xfrm>
          <a:prstGeom prst="rect">
            <a:avLst/>
          </a:prstGeom>
        </p:spPr>
      </p:pic>
      <p:pic>
        <p:nvPicPr>
          <p:cNvPr id="16" name="Picture 15">
            <a:extLst>
              <a:ext uri="{FF2B5EF4-FFF2-40B4-BE49-F238E27FC236}">
                <a16:creationId xmlns:a16="http://schemas.microsoft.com/office/drawing/2014/main" id="{E8CC8960-D824-413C-B172-899F021E625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595169" y="260262"/>
            <a:ext cx="1381757" cy="1295397"/>
          </a:xfrm>
          <a:prstGeom prst="rect">
            <a:avLst/>
          </a:prstGeom>
        </p:spPr>
      </p:pic>
    </p:spTree>
    <p:extLst>
      <p:ext uri="{BB962C8B-B14F-4D97-AF65-F5344CB8AC3E}">
        <p14:creationId xmlns:p14="http://schemas.microsoft.com/office/powerpoint/2010/main" val="2056418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 Alternate 2">
    <p:spTree>
      <p:nvGrpSpPr>
        <p:cNvPr id="1" name=""/>
        <p:cNvGrpSpPr/>
        <p:nvPr/>
      </p:nvGrpSpPr>
      <p:grpSpPr>
        <a:xfrm>
          <a:off x="0" y="0"/>
          <a:ext cx="0" cy="0"/>
          <a:chOff x="0" y="0"/>
          <a:chExt cx="0" cy="0"/>
        </a:xfrm>
      </p:grpSpPr>
      <p:pic>
        <p:nvPicPr>
          <p:cNvPr id="4" name="Picture 19"/>
          <p:cNvPicPr>
            <a:picLocks noChangeAspect="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0" y="-12879"/>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873378"/>
            <a:ext cx="10363200" cy="1470025"/>
          </a:xfrm>
          <a:effectLst>
            <a:outerShdw blurRad="50800" dist="50800" dir="2700000" algn="ctr" rotWithShape="0">
              <a:schemeClr val="bg1"/>
            </a:outerShdw>
          </a:effectLst>
        </p:spPr>
        <p:txBody>
          <a:bodyPr/>
          <a:lstStyle>
            <a:lvl1pPr algn="ctr">
              <a:defRPr sz="2700">
                <a:solidFill>
                  <a:schemeClr val="accent2">
                    <a:lumMod val="75000"/>
                  </a:schemeClr>
                </a:solidFill>
              </a:defRPr>
            </a:lvl1pPr>
          </a:lstStyle>
          <a:p>
            <a:r>
              <a:rPr lang="en-US"/>
              <a:t>Click to edit Master title style</a:t>
            </a:r>
          </a:p>
        </p:txBody>
      </p:sp>
      <p:sp>
        <p:nvSpPr>
          <p:cNvPr id="3" name="Subtitle 2"/>
          <p:cNvSpPr>
            <a:spLocks noGrp="1"/>
          </p:cNvSpPr>
          <p:nvPr>
            <p:ph type="subTitle" idx="1"/>
          </p:nvPr>
        </p:nvSpPr>
        <p:spPr>
          <a:xfrm>
            <a:off x="1828800" y="4419600"/>
            <a:ext cx="8534400" cy="12192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p>
        </p:txBody>
      </p:sp>
      <p:sp>
        <p:nvSpPr>
          <p:cNvPr id="9" name="Rectangle 6">
            <a:extLst>
              <a:ext uri="{FF2B5EF4-FFF2-40B4-BE49-F238E27FC236}">
                <a16:creationId xmlns:a16="http://schemas.microsoft.com/office/drawing/2014/main" id="{9E913F04-9599-4751-8380-F3B453648F0E}"/>
              </a:ext>
            </a:extLst>
          </p:cNvPr>
          <p:cNvSpPr>
            <a:spLocks noGrp="1" noChangeArrowheads="1"/>
          </p:cNvSpPr>
          <p:nvPr>
            <p:ph type="sldNum" sz="quarter" idx="12"/>
          </p:nvPr>
        </p:nvSpPr>
        <p:spPr/>
        <p:txBody>
          <a:bodyPr/>
          <a:lstStyle>
            <a:lvl1pPr>
              <a:defRPr/>
            </a:lvl1pPr>
          </a:lstStyle>
          <a:p>
            <a:pPr>
              <a:defRPr/>
            </a:pPr>
            <a:fld id="{8C042677-DFBC-43A8-8F50-F699E3962FB6}" type="slidenum">
              <a:rPr lang="en-US" smtClean="0"/>
              <a:pPr>
                <a:defRPr/>
              </a:pPr>
              <a:t>‹#›</a:t>
            </a:fld>
            <a:endParaRPr lang="en-US" dirty="0"/>
          </a:p>
        </p:txBody>
      </p:sp>
      <p:pic>
        <p:nvPicPr>
          <p:cNvPr id="14" name="Picture 13">
            <a:extLst>
              <a:ext uri="{FF2B5EF4-FFF2-40B4-BE49-F238E27FC236}">
                <a16:creationId xmlns:a16="http://schemas.microsoft.com/office/drawing/2014/main" id="{F12EB1E3-D62F-48A8-988C-4261943CCB2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9169" y="304799"/>
            <a:ext cx="2065439" cy="1295397"/>
          </a:xfrm>
          <a:prstGeom prst="rect">
            <a:avLst/>
          </a:prstGeom>
        </p:spPr>
      </p:pic>
      <p:pic>
        <p:nvPicPr>
          <p:cNvPr id="15" name="Picture 14">
            <a:extLst>
              <a:ext uri="{FF2B5EF4-FFF2-40B4-BE49-F238E27FC236}">
                <a16:creationId xmlns:a16="http://schemas.microsoft.com/office/drawing/2014/main" id="{90D651CA-21C0-4AF3-A88F-145FA09640A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595169" y="260262"/>
            <a:ext cx="1381757" cy="1295397"/>
          </a:xfrm>
          <a:prstGeom prst="rect">
            <a:avLst/>
          </a:prstGeom>
        </p:spPr>
      </p:pic>
    </p:spTree>
    <p:extLst>
      <p:ext uri="{BB962C8B-B14F-4D97-AF65-F5344CB8AC3E}">
        <p14:creationId xmlns:p14="http://schemas.microsoft.com/office/powerpoint/2010/main" val="2715904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bg>
      <p:bgPr>
        <a:gradFill rotWithShape="0">
          <a:gsLst>
            <a:gs pos="0">
              <a:srgbClr val="EFF5FF"/>
            </a:gs>
            <a:gs pos="100000">
              <a:srgbClr val="6699FF"/>
            </a:gs>
          </a:gsLst>
          <a:lin ang="18900000"/>
        </a:gra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791AEF2-BB39-4DBA-8863-30C7C62C2C77}"/>
              </a:ext>
            </a:extLst>
          </p:cNvPr>
          <p:cNvCxnSpPr/>
          <p:nvPr/>
        </p:nvCxnSpPr>
        <p:spPr>
          <a:xfrm>
            <a:off x="2552699" y="1631728"/>
            <a:ext cx="0" cy="26797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641600" y="1600200"/>
            <a:ext cx="8684683" cy="2679478"/>
          </a:xfrm>
          <a:noFill/>
        </p:spPr>
        <p:txBody>
          <a:bodyPr anchor="ctr">
            <a:noAutofit/>
          </a:bodyPr>
          <a:lstStyle>
            <a:lvl1pPr algn="l">
              <a:defRPr sz="2100" b="1" cap="all">
                <a:solidFill>
                  <a:srgbClr val="0000FF"/>
                </a:solidFill>
              </a:defRPr>
            </a:lvl1pPr>
          </a:lstStyle>
          <a:p>
            <a:r>
              <a:rPr lang="en-US" dirty="0"/>
              <a:t>Click to edit Master title style</a:t>
            </a:r>
          </a:p>
        </p:txBody>
      </p:sp>
      <p:sp>
        <p:nvSpPr>
          <p:cNvPr id="8" name="Rectangle 6">
            <a:extLst>
              <a:ext uri="{FF2B5EF4-FFF2-40B4-BE49-F238E27FC236}">
                <a16:creationId xmlns:a16="http://schemas.microsoft.com/office/drawing/2014/main" id="{0081639B-B570-41A3-9629-E0E4296C02FE}"/>
              </a:ext>
            </a:extLst>
          </p:cNvPr>
          <p:cNvSpPr>
            <a:spLocks noGrp="1" noChangeArrowheads="1"/>
          </p:cNvSpPr>
          <p:nvPr>
            <p:ph type="sldNum" sz="quarter" idx="12"/>
          </p:nvPr>
        </p:nvSpPr>
        <p:spPr/>
        <p:txBody>
          <a:bodyPr/>
          <a:lstStyle>
            <a:lvl1pPr>
              <a:defRPr/>
            </a:lvl1pPr>
          </a:lstStyle>
          <a:p>
            <a:pPr>
              <a:defRPr/>
            </a:pPr>
            <a:fld id="{8C042677-DFBC-43A8-8F50-F699E3962FB6}" type="slidenum">
              <a:rPr lang="en-US" smtClean="0"/>
              <a:pPr>
                <a:defRPr/>
              </a:pPr>
              <a:t>‹#›</a:t>
            </a:fld>
            <a:endParaRPr lang="en-US" dirty="0"/>
          </a:p>
        </p:txBody>
      </p:sp>
      <p:pic>
        <p:nvPicPr>
          <p:cNvPr id="12" name="Picture 11">
            <a:extLst>
              <a:ext uri="{FF2B5EF4-FFF2-40B4-BE49-F238E27FC236}">
                <a16:creationId xmlns:a16="http://schemas.microsoft.com/office/drawing/2014/main" id="{2BBB73EC-EEC5-4556-ACC4-096A1C039DB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4798" y="3200400"/>
            <a:ext cx="2065439" cy="1295397"/>
          </a:xfrm>
          <a:prstGeom prst="rect">
            <a:avLst/>
          </a:prstGeom>
        </p:spPr>
      </p:pic>
      <p:pic>
        <p:nvPicPr>
          <p:cNvPr id="13" name="Picture 12">
            <a:extLst>
              <a:ext uri="{FF2B5EF4-FFF2-40B4-BE49-F238E27FC236}">
                <a16:creationId xmlns:a16="http://schemas.microsoft.com/office/drawing/2014/main" id="{7AC88F3D-C9E1-47D3-931F-72160D55201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6640" y="1524000"/>
            <a:ext cx="1381757" cy="1295397"/>
          </a:xfrm>
          <a:prstGeom prst="rect">
            <a:avLst/>
          </a:prstGeom>
        </p:spPr>
      </p:pic>
    </p:spTree>
    <p:extLst>
      <p:ext uri="{BB962C8B-B14F-4D97-AF65-F5344CB8AC3E}">
        <p14:creationId xmlns:p14="http://schemas.microsoft.com/office/powerpoint/2010/main" val="644991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9169" y="76203"/>
            <a:ext cx="10893231" cy="838197"/>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719667" y="1219200"/>
            <a:ext cx="11074400" cy="5067300"/>
          </a:xfrm>
        </p:spPr>
        <p:txBody>
          <a:bodyPr>
            <a:normAutofit/>
          </a:bodyPr>
          <a:lstStyle>
            <a:lvl1pPr marL="171450" indent="-171450">
              <a:spcBef>
                <a:spcPts val="1200"/>
              </a:spcBef>
              <a:defRPr sz="2400"/>
            </a:lvl1pPr>
            <a:lvl2pPr marL="476250" indent="-219075">
              <a:spcBef>
                <a:spcPts val="600"/>
              </a:spcBef>
              <a:defRPr sz="2000"/>
            </a:lvl2pPr>
            <a:lvl3pPr>
              <a:spcBef>
                <a:spcPts val="225"/>
              </a:spcBef>
              <a:defRPr sz="1600"/>
            </a:lvl3pPr>
            <a:lvl4pPr>
              <a:defRPr sz="1200"/>
            </a:lvl4pPr>
            <a:lvl5pPr>
              <a:defRPr sz="1350"/>
            </a:lvl5pPr>
          </a:lstStyle>
          <a:p>
            <a:pPr lvl="0"/>
            <a:r>
              <a:rPr lang="en-US" dirty="0"/>
              <a:t>Edit Master text styles</a:t>
            </a:r>
          </a:p>
          <a:p>
            <a:pPr lvl="1"/>
            <a:r>
              <a:rPr lang="en-US" dirty="0"/>
              <a:t>Second level</a:t>
            </a:r>
          </a:p>
          <a:p>
            <a:pPr lvl="2"/>
            <a:r>
              <a:rPr lang="en-US" dirty="0"/>
              <a:t>Third level</a:t>
            </a:r>
          </a:p>
        </p:txBody>
      </p:sp>
      <p:sp>
        <p:nvSpPr>
          <p:cNvPr id="6" name="Rectangle 6">
            <a:extLst>
              <a:ext uri="{FF2B5EF4-FFF2-40B4-BE49-F238E27FC236}">
                <a16:creationId xmlns:a16="http://schemas.microsoft.com/office/drawing/2014/main" id="{94F8616B-01F3-4E51-9C93-6A3CCD54D384}"/>
              </a:ext>
            </a:extLst>
          </p:cNvPr>
          <p:cNvSpPr>
            <a:spLocks noGrp="1" noChangeArrowheads="1"/>
          </p:cNvSpPr>
          <p:nvPr>
            <p:ph type="sldNum" sz="quarter" idx="12"/>
          </p:nvPr>
        </p:nvSpPr>
        <p:spPr>
          <a:ln/>
        </p:spPr>
        <p:txBody>
          <a:bodyPr/>
          <a:lstStyle>
            <a:lvl1pPr>
              <a:defRPr/>
            </a:lvl1pPr>
          </a:lstStyle>
          <a:p>
            <a:pPr>
              <a:defRPr/>
            </a:pPr>
            <a:fld id="{8C042677-DFBC-43A8-8F50-F699E3962FB6}" type="slidenum">
              <a:rPr lang="en-US" smtClean="0"/>
              <a:pPr>
                <a:defRPr/>
              </a:pPr>
              <a:t>‹#›</a:t>
            </a:fld>
            <a:endParaRPr lang="en-US" dirty="0"/>
          </a:p>
        </p:txBody>
      </p:sp>
    </p:spTree>
    <p:extLst>
      <p:ext uri="{BB962C8B-B14F-4D97-AF65-F5344CB8AC3E}">
        <p14:creationId xmlns:p14="http://schemas.microsoft.com/office/powerpoint/2010/main" val="1009792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Header 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Content Placeholder 2"/>
          <p:cNvSpPr>
            <a:spLocks noGrp="1"/>
          </p:cNvSpPr>
          <p:nvPr>
            <p:ph idx="1"/>
          </p:nvPr>
        </p:nvSpPr>
        <p:spPr>
          <a:xfrm>
            <a:off x="736600" y="1219200"/>
            <a:ext cx="11074400" cy="5067300"/>
          </a:xfrm>
        </p:spPr>
        <p:txBody>
          <a:bodyPr>
            <a:normAutofit/>
          </a:bodyPr>
          <a:lstStyle>
            <a:lvl1pPr marL="0" indent="0">
              <a:spcBef>
                <a:spcPts val="2400"/>
              </a:spcBef>
              <a:buNone/>
              <a:defRPr sz="2000"/>
            </a:lvl1pPr>
            <a:lvl2pPr marL="253604" indent="-177404">
              <a:spcBef>
                <a:spcPts val="1200"/>
              </a:spcBef>
              <a:buFont typeface="Arial" panose="020B0604020202020204" pitchFamily="34" charset="0"/>
              <a:buChar char="•"/>
              <a:defRPr sz="2000"/>
            </a:lvl2pPr>
            <a:lvl3pPr marL="432197" indent="-171450">
              <a:spcBef>
                <a:spcPts val="300"/>
              </a:spcBef>
              <a:buFont typeface="Arial" panose="020B0604020202020204" pitchFamily="34" charset="0"/>
              <a:buChar char="–"/>
              <a:defRPr sz="1800"/>
            </a:lvl3pPr>
            <a:lvl4pPr>
              <a:defRPr sz="1200"/>
            </a:lvl4pPr>
            <a:lvl5pPr>
              <a:defRPr sz="1350"/>
            </a:lvl5pPr>
          </a:lstStyle>
          <a:p>
            <a:pPr lvl="0"/>
            <a:r>
              <a:rPr lang="en-US" dirty="0"/>
              <a:t>Edit Master text styles</a:t>
            </a:r>
          </a:p>
          <a:p>
            <a:pPr lvl="1"/>
            <a:r>
              <a:rPr lang="en-US" dirty="0"/>
              <a:t>Second level</a:t>
            </a:r>
          </a:p>
          <a:p>
            <a:pPr lvl="2"/>
            <a:r>
              <a:rPr lang="en-US" dirty="0"/>
              <a:t>Third level</a:t>
            </a:r>
          </a:p>
        </p:txBody>
      </p:sp>
      <p:sp>
        <p:nvSpPr>
          <p:cNvPr id="6" name="Rectangle 6">
            <a:extLst>
              <a:ext uri="{FF2B5EF4-FFF2-40B4-BE49-F238E27FC236}">
                <a16:creationId xmlns:a16="http://schemas.microsoft.com/office/drawing/2014/main" id="{94F8616B-01F3-4E51-9C93-6A3CCD54D384}"/>
              </a:ext>
            </a:extLst>
          </p:cNvPr>
          <p:cNvSpPr>
            <a:spLocks noGrp="1" noChangeArrowheads="1"/>
          </p:cNvSpPr>
          <p:nvPr>
            <p:ph type="sldNum" sz="quarter" idx="12"/>
          </p:nvPr>
        </p:nvSpPr>
        <p:spPr>
          <a:ln/>
        </p:spPr>
        <p:txBody>
          <a:bodyPr/>
          <a:lstStyle>
            <a:lvl1pPr>
              <a:defRPr/>
            </a:lvl1pPr>
          </a:lstStyle>
          <a:p>
            <a:pPr>
              <a:defRPr/>
            </a:pPr>
            <a:fld id="{8C042677-DFBC-43A8-8F50-F699E3962FB6}" type="slidenum">
              <a:rPr lang="en-US" smtClean="0"/>
              <a:pPr>
                <a:defRPr/>
              </a:pPr>
              <a:t>‹#›</a:t>
            </a:fld>
            <a:endParaRPr lang="en-US" dirty="0"/>
          </a:p>
        </p:txBody>
      </p:sp>
    </p:spTree>
    <p:extLst>
      <p:ext uri="{BB962C8B-B14F-4D97-AF65-F5344CB8AC3E}">
        <p14:creationId xmlns:p14="http://schemas.microsoft.com/office/powerpoint/2010/main" val="3648845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9169" y="76203"/>
            <a:ext cx="10893231" cy="811213"/>
          </a:xfrm>
        </p:spPr>
        <p:txBody>
          <a:bodyPr/>
          <a:lstStyle>
            <a:lvl1pPr algn="ctr">
              <a:defRPr/>
            </a:lvl1pPr>
          </a:lstStyle>
          <a:p>
            <a:r>
              <a:rPr lang="en-US"/>
              <a:t>Click to edit Master title style</a:t>
            </a:r>
          </a:p>
        </p:txBody>
      </p:sp>
      <p:sp>
        <p:nvSpPr>
          <p:cNvPr id="3" name="Content Placeholder 2"/>
          <p:cNvSpPr>
            <a:spLocks noGrp="1"/>
          </p:cNvSpPr>
          <p:nvPr>
            <p:ph sz="half" idx="1"/>
          </p:nvPr>
        </p:nvSpPr>
        <p:spPr>
          <a:xfrm>
            <a:off x="719667" y="1219200"/>
            <a:ext cx="5435600" cy="5181600"/>
          </a:xfrm>
        </p:spPr>
        <p:txBody>
          <a:bodyPr/>
          <a:lstStyle>
            <a:lvl1pPr marL="169069" indent="-169069">
              <a:spcBef>
                <a:spcPts val="1200"/>
              </a:spcBef>
              <a:defRPr sz="2400"/>
            </a:lvl1pPr>
            <a:lvl2pPr>
              <a:spcBef>
                <a:spcPts val="600"/>
              </a:spcBef>
              <a:defRPr sz="2000"/>
            </a:lvl2pPr>
            <a:lvl3pPr>
              <a:spcBef>
                <a:spcPts val="225"/>
              </a:spcBef>
              <a:defRPr sz="1600"/>
            </a:lvl3pPr>
            <a:lvl4pPr>
              <a:defRPr sz="1200"/>
            </a:lvl4pPr>
            <a:lvl5pPr>
              <a:defRPr sz="1200"/>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358467" y="1219200"/>
            <a:ext cx="5435600" cy="5181600"/>
          </a:xfrm>
        </p:spPr>
        <p:txBody>
          <a:bodyPr/>
          <a:lstStyle>
            <a:lvl1pPr>
              <a:spcBef>
                <a:spcPts val="1200"/>
              </a:spcBef>
              <a:defRPr sz="2400"/>
            </a:lvl1pPr>
            <a:lvl2pPr>
              <a:spcBef>
                <a:spcPts val="600"/>
              </a:spcBef>
              <a:defRPr sz="2000"/>
            </a:lvl2pPr>
            <a:lvl3pPr>
              <a:spcBef>
                <a:spcPts val="225"/>
              </a:spcBef>
              <a:defRPr sz="1600"/>
            </a:lvl3pPr>
            <a:lvl4pPr>
              <a:defRPr sz="1350"/>
            </a:lvl4pPr>
            <a:lvl5pPr>
              <a:defRPr sz="1350"/>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p:txBody>
      </p:sp>
      <p:sp>
        <p:nvSpPr>
          <p:cNvPr id="7" name="Rectangle 6">
            <a:extLst>
              <a:ext uri="{FF2B5EF4-FFF2-40B4-BE49-F238E27FC236}">
                <a16:creationId xmlns:a16="http://schemas.microsoft.com/office/drawing/2014/main" id="{94F8616B-01F3-4E51-9C93-6A3CCD54D384}"/>
              </a:ext>
            </a:extLst>
          </p:cNvPr>
          <p:cNvSpPr>
            <a:spLocks noGrp="1" noChangeArrowheads="1"/>
          </p:cNvSpPr>
          <p:nvPr>
            <p:ph type="sldNum" sz="quarter" idx="12"/>
          </p:nvPr>
        </p:nvSpPr>
        <p:spPr>
          <a:ln/>
        </p:spPr>
        <p:txBody>
          <a:bodyPr/>
          <a:lstStyle>
            <a:lvl1pPr>
              <a:defRPr/>
            </a:lvl1pPr>
          </a:lstStyle>
          <a:p>
            <a:pPr>
              <a:defRPr/>
            </a:pPr>
            <a:fld id="{8C042677-DFBC-43A8-8F50-F699E3962FB6}" type="slidenum">
              <a:rPr lang="en-US" smtClean="0"/>
              <a:pPr>
                <a:defRPr/>
              </a:pPr>
              <a:t>‹#›</a:t>
            </a:fld>
            <a:endParaRPr lang="en-US" dirty="0"/>
          </a:p>
        </p:txBody>
      </p:sp>
    </p:spTree>
    <p:extLst>
      <p:ext uri="{BB962C8B-B14F-4D97-AF65-F5344CB8AC3E}">
        <p14:creationId xmlns:p14="http://schemas.microsoft.com/office/powerpoint/2010/main" val="2079466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Heade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Content Placeholder 2"/>
          <p:cNvSpPr>
            <a:spLocks noGrp="1"/>
          </p:cNvSpPr>
          <p:nvPr>
            <p:ph sz="half" idx="1"/>
          </p:nvPr>
        </p:nvSpPr>
        <p:spPr>
          <a:xfrm>
            <a:off x="719667" y="1066803"/>
            <a:ext cx="5435600" cy="5059363"/>
          </a:xfrm>
        </p:spPr>
        <p:txBody>
          <a:bodyPr/>
          <a:lstStyle>
            <a:lvl1pPr marL="0" indent="0">
              <a:spcBef>
                <a:spcPts val="900"/>
              </a:spcBef>
              <a:buNone/>
              <a:defRPr sz="1800"/>
            </a:lvl1pPr>
            <a:lvl2pPr marL="210741" indent="-129779">
              <a:spcBef>
                <a:spcPts val="450"/>
              </a:spcBef>
              <a:buFont typeface="Arial" panose="020B0604020202020204" pitchFamily="34" charset="0"/>
              <a:buChar char="•"/>
              <a:defRPr sz="1800"/>
            </a:lvl2pPr>
            <a:lvl3pPr marL="432197" indent="-171450">
              <a:spcBef>
                <a:spcPts val="225"/>
              </a:spcBef>
              <a:buFont typeface="Arial" panose="020B0604020202020204" pitchFamily="34" charset="0"/>
              <a:buChar char="–"/>
              <a:defRPr sz="1500"/>
            </a:lvl3pPr>
            <a:lvl4pPr>
              <a:defRPr sz="1200"/>
            </a:lvl4pPr>
            <a:lvl5pPr>
              <a:defRPr sz="1200"/>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358467" y="1066803"/>
            <a:ext cx="5435600" cy="5059363"/>
          </a:xfrm>
        </p:spPr>
        <p:txBody>
          <a:bodyPr/>
          <a:lstStyle>
            <a:lvl1pPr marL="0" indent="0" algn="l" rtl="0" eaLnBrk="1" fontAlgn="base" hangingPunct="1">
              <a:spcBef>
                <a:spcPts val="900"/>
              </a:spcBef>
              <a:spcAft>
                <a:spcPct val="0"/>
              </a:spcAft>
              <a:buNone/>
              <a:defRPr lang="en-US" sz="1800" dirty="0" smtClean="0">
                <a:solidFill>
                  <a:schemeClr val="tx1"/>
                </a:solidFill>
                <a:latin typeface="+mn-lt"/>
                <a:ea typeface="MS PGothic" panose="020B0600070205080204" pitchFamily="34" charset="-128"/>
                <a:cs typeface="MS PGothic" charset="0"/>
              </a:defRPr>
            </a:lvl1pPr>
            <a:lvl2pPr marL="253604" indent="-172641" algn="l" rtl="0" eaLnBrk="1" fontAlgn="base" hangingPunct="1">
              <a:spcBef>
                <a:spcPts val="450"/>
              </a:spcBef>
              <a:spcAft>
                <a:spcPct val="0"/>
              </a:spcAft>
              <a:buFont typeface="Arial" panose="020B0604020202020204" pitchFamily="34" charset="0"/>
              <a:buChar char="•"/>
              <a:defRPr lang="en-US" sz="1800" dirty="0" smtClean="0">
                <a:solidFill>
                  <a:schemeClr val="tx1"/>
                </a:solidFill>
                <a:latin typeface="+mn-lt"/>
                <a:ea typeface="MS PGothic" panose="020B0600070205080204" pitchFamily="34" charset="-128"/>
                <a:cs typeface="MS PGothic" charset="0"/>
              </a:defRPr>
            </a:lvl2pPr>
            <a:lvl3pPr marL="432197" indent="-169069" algn="l" rtl="0" eaLnBrk="1" fontAlgn="base" hangingPunct="1">
              <a:spcBef>
                <a:spcPts val="225"/>
              </a:spcBef>
              <a:spcAft>
                <a:spcPct val="0"/>
              </a:spcAft>
              <a:buFont typeface="Arial" panose="020B0604020202020204" pitchFamily="34" charset="0"/>
              <a:buChar char="–"/>
              <a:defRPr lang="en-US" sz="1500" dirty="0" smtClean="0">
                <a:solidFill>
                  <a:schemeClr val="tx1"/>
                </a:solidFill>
                <a:latin typeface="+mn-lt"/>
                <a:ea typeface="MS PGothic" panose="020B0600070205080204" pitchFamily="34" charset="-128"/>
                <a:cs typeface="MS PGothic" charset="0"/>
              </a:defRPr>
            </a:lvl3pPr>
            <a:lvl4pPr>
              <a:defRPr sz="1350"/>
            </a:lvl4pPr>
            <a:lvl5pPr>
              <a:defRPr sz="1350"/>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p:txBody>
      </p:sp>
      <p:sp>
        <p:nvSpPr>
          <p:cNvPr id="7" name="Rectangle 6">
            <a:extLst>
              <a:ext uri="{FF2B5EF4-FFF2-40B4-BE49-F238E27FC236}">
                <a16:creationId xmlns:a16="http://schemas.microsoft.com/office/drawing/2014/main" id="{94F8616B-01F3-4E51-9C93-6A3CCD54D384}"/>
              </a:ext>
            </a:extLst>
          </p:cNvPr>
          <p:cNvSpPr>
            <a:spLocks noGrp="1" noChangeArrowheads="1"/>
          </p:cNvSpPr>
          <p:nvPr>
            <p:ph type="sldNum" sz="quarter" idx="12"/>
          </p:nvPr>
        </p:nvSpPr>
        <p:spPr>
          <a:ln/>
        </p:spPr>
        <p:txBody>
          <a:bodyPr/>
          <a:lstStyle>
            <a:lvl1pPr>
              <a:defRPr/>
            </a:lvl1pPr>
          </a:lstStyle>
          <a:p>
            <a:pPr>
              <a:defRPr/>
            </a:pPr>
            <a:fld id="{8C042677-DFBC-43A8-8F50-F699E3962FB6}" type="slidenum">
              <a:rPr lang="en-US" smtClean="0"/>
              <a:pPr>
                <a:defRPr/>
              </a:pPr>
              <a:t>‹#›</a:t>
            </a:fld>
            <a:endParaRPr lang="en-US" dirty="0"/>
          </a:p>
        </p:txBody>
      </p:sp>
    </p:spTree>
    <p:extLst>
      <p:ext uri="{BB962C8B-B14F-4D97-AF65-F5344CB8AC3E}">
        <p14:creationId xmlns:p14="http://schemas.microsoft.com/office/powerpoint/2010/main" val="3590297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6">
            <a:extLst>
              <a:ext uri="{FF2B5EF4-FFF2-40B4-BE49-F238E27FC236}">
                <a16:creationId xmlns:a16="http://schemas.microsoft.com/office/drawing/2014/main" id="{94F8616B-01F3-4E51-9C93-6A3CCD54D384}"/>
              </a:ext>
            </a:extLst>
          </p:cNvPr>
          <p:cNvSpPr>
            <a:spLocks noGrp="1" noChangeArrowheads="1"/>
          </p:cNvSpPr>
          <p:nvPr>
            <p:ph type="sldNum" sz="quarter" idx="12"/>
          </p:nvPr>
        </p:nvSpPr>
        <p:spPr>
          <a:ln/>
        </p:spPr>
        <p:txBody>
          <a:bodyPr/>
          <a:lstStyle>
            <a:lvl1pPr>
              <a:defRPr/>
            </a:lvl1pPr>
          </a:lstStyle>
          <a:p>
            <a:pPr>
              <a:defRPr/>
            </a:pPr>
            <a:fld id="{8C042677-DFBC-43A8-8F50-F699E3962FB6}" type="slidenum">
              <a:rPr lang="en-US" smtClean="0"/>
              <a:pPr>
                <a:defRPr/>
              </a:pPr>
              <a:t>‹#›</a:t>
            </a:fld>
            <a:endParaRPr lang="en-US" dirty="0"/>
          </a:p>
        </p:txBody>
      </p:sp>
    </p:spTree>
    <p:extLst>
      <p:ext uri="{BB962C8B-B14F-4D97-AF65-F5344CB8AC3E}">
        <p14:creationId xmlns:p14="http://schemas.microsoft.com/office/powerpoint/2010/main" val="3620489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89170" y="76203"/>
            <a:ext cx="10893230"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dirty="0"/>
              <a:t>Click to edit Master title </a:t>
            </a:r>
          </a:p>
        </p:txBody>
      </p:sp>
      <p:sp>
        <p:nvSpPr>
          <p:cNvPr id="1028" name="Rectangle 3"/>
          <p:cNvSpPr>
            <a:spLocks noGrp="1" noChangeArrowheads="1"/>
          </p:cNvSpPr>
          <p:nvPr>
            <p:ph type="body" idx="1"/>
          </p:nvPr>
        </p:nvSpPr>
        <p:spPr bwMode="auto">
          <a:xfrm>
            <a:off x="719667" y="1219201"/>
            <a:ext cx="11074400"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p:txBody>
      </p:sp>
      <p:sp>
        <p:nvSpPr>
          <p:cNvPr id="30" name="Rectangle 6">
            <a:extLst>
              <a:ext uri="{FF2B5EF4-FFF2-40B4-BE49-F238E27FC236}">
                <a16:creationId xmlns:a16="http://schemas.microsoft.com/office/drawing/2014/main" id="{94F8616B-01F3-4E51-9C93-6A3CCD54D384}"/>
              </a:ext>
            </a:extLst>
          </p:cNvPr>
          <p:cNvSpPr>
            <a:spLocks noGrp="1" noChangeArrowheads="1"/>
          </p:cNvSpPr>
          <p:nvPr>
            <p:ph type="sldNum" sz="quarter" idx="4"/>
          </p:nvPr>
        </p:nvSpPr>
        <p:spPr bwMode="auto">
          <a:xfrm>
            <a:off x="9347200" y="6586538"/>
            <a:ext cx="2844800" cy="271462"/>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900" b="0"/>
            </a:lvl1pPr>
          </a:lstStyle>
          <a:p>
            <a:pPr>
              <a:defRPr/>
            </a:pPr>
            <a:fld id="{8C042677-DFBC-43A8-8F50-F699E3962FB6}" type="slidenum">
              <a:rPr lang="en-US" smtClean="0"/>
              <a:pPr>
                <a:defRPr/>
              </a:pPr>
              <a:t>‹#›</a:t>
            </a:fld>
            <a:endParaRPr lang="en-US" dirty="0"/>
          </a:p>
        </p:txBody>
      </p:sp>
      <p:cxnSp>
        <p:nvCxnSpPr>
          <p:cNvPr id="3" name="Straight Connector 2">
            <a:extLst>
              <a:ext uri="{FF2B5EF4-FFF2-40B4-BE49-F238E27FC236}">
                <a16:creationId xmlns:a16="http://schemas.microsoft.com/office/drawing/2014/main" id="{F03A135B-37B6-47B4-B6D5-D2D5D1AE9D97}"/>
              </a:ext>
            </a:extLst>
          </p:cNvPr>
          <p:cNvCxnSpPr>
            <a:cxnSpLocks/>
          </p:cNvCxnSpPr>
          <p:nvPr/>
        </p:nvCxnSpPr>
        <p:spPr>
          <a:xfrm>
            <a:off x="719668" y="973141"/>
            <a:ext cx="108627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8">
            <a:extLst>
              <a:ext uri="{FF2B5EF4-FFF2-40B4-BE49-F238E27FC236}">
                <a16:creationId xmlns:a16="http://schemas.microsoft.com/office/drawing/2014/main" id="{95C51632-EC83-4879-A6C2-2F96347DFEA9}"/>
              </a:ext>
            </a:extLst>
          </p:cNvPr>
          <p:cNvGrpSpPr>
            <a:grpSpLocks/>
          </p:cNvGrpSpPr>
          <p:nvPr userDrawn="1"/>
        </p:nvGrpSpPr>
        <p:grpSpPr bwMode="auto">
          <a:xfrm>
            <a:off x="448733" y="0"/>
            <a:ext cx="160867" cy="5638800"/>
            <a:chOff x="216" y="0"/>
            <a:chExt cx="93" cy="3244"/>
          </a:xfrm>
        </p:grpSpPr>
        <p:sp>
          <p:nvSpPr>
            <p:cNvPr id="19" name="Line 9">
              <a:extLst>
                <a:ext uri="{FF2B5EF4-FFF2-40B4-BE49-F238E27FC236}">
                  <a16:creationId xmlns:a16="http://schemas.microsoft.com/office/drawing/2014/main" id="{A3C1040D-0007-4E9E-9851-70D0016B4F6B}"/>
                </a:ext>
              </a:extLst>
            </p:cNvPr>
            <p:cNvSpPr>
              <a:spLocks noChangeShapeType="1"/>
            </p:cNvSpPr>
            <p:nvPr/>
          </p:nvSpPr>
          <p:spPr bwMode="auto">
            <a:xfrm>
              <a:off x="216" y="0"/>
              <a:ext cx="0" cy="3244"/>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endParaRPr lang="en-US" sz="1800" dirty="0"/>
            </a:p>
          </p:txBody>
        </p:sp>
        <p:sp>
          <p:nvSpPr>
            <p:cNvPr id="20" name="Line 10">
              <a:extLst>
                <a:ext uri="{FF2B5EF4-FFF2-40B4-BE49-F238E27FC236}">
                  <a16:creationId xmlns:a16="http://schemas.microsoft.com/office/drawing/2014/main" id="{D69132F6-F7AB-48DB-A88A-4F87F754FBF5}"/>
                </a:ext>
              </a:extLst>
            </p:cNvPr>
            <p:cNvSpPr>
              <a:spLocks noChangeShapeType="1"/>
            </p:cNvSpPr>
            <p:nvPr/>
          </p:nvSpPr>
          <p:spPr bwMode="auto">
            <a:xfrm>
              <a:off x="309" y="0"/>
              <a:ext cx="0" cy="3244"/>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endParaRPr lang="en-US" sz="1800" dirty="0"/>
            </a:p>
          </p:txBody>
        </p:sp>
        <p:sp>
          <p:nvSpPr>
            <p:cNvPr id="21" name="Line 11">
              <a:extLst>
                <a:ext uri="{FF2B5EF4-FFF2-40B4-BE49-F238E27FC236}">
                  <a16:creationId xmlns:a16="http://schemas.microsoft.com/office/drawing/2014/main" id="{4CF44813-7732-4DD5-88C5-01DDF9895968}"/>
                </a:ext>
              </a:extLst>
            </p:cNvPr>
            <p:cNvSpPr>
              <a:spLocks noChangeShapeType="1"/>
            </p:cNvSpPr>
            <p:nvPr/>
          </p:nvSpPr>
          <p:spPr bwMode="auto">
            <a:xfrm>
              <a:off x="263" y="0"/>
              <a:ext cx="0" cy="3244"/>
            </a:xfrm>
            <a:prstGeom prst="line">
              <a:avLst/>
            </a:prstGeom>
            <a:noFill/>
            <a:ln w="38100">
              <a:solidFill>
                <a:srgbClr val="003366">
                  <a:alpha val="59999"/>
                </a:srgbClr>
              </a:solidFill>
              <a:round/>
              <a:headEnd/>
              <a:tailEnd/>
            </a:ln>
            <a:extLst>
              <a:ext uri="{909E8E84-426E-40DD-AFC4-6F175D3DCCD1}">
                <a14:hiddenFill xmlns:a14="http://schemas.microsoft.com/office/drawing/2010/main">
                  <a:noFill/>
                </a14:hiddenFill>
              </a:ext>
            </a:extLst>
          </p:spPr>
          <p:txBody>
            <a:bodyPr/>
            <a:lstStyle/>
            <a:p>
              <a:endParaRPr lang="en-US" sz="1800" dirty="0"/>
            </a:p>
          </p:txBody>
        </p:sp>
      </p:grpSp>
      <p:grpSp>
        <p:nvGrpSpPr>
          <p:cNvPr id="22" name="Group 12">
            <a:extLst>
              <a:ext uri="{FF2B5EF4-FFF2-40B4-BE49-F238E27FC236}">
                <a16:creationId xmlns:a16="http://schemas.microsoft.com/office/drawing/2014/main" id="{90ABF2B2-33A1-438A-8CA0-8583150AC304}"/>
              </a:ext>
            </a:extLst>
          </p:cNvPr>
          <p:cNvGrpSpPr>
            <a:grpSpLocks/>
          </p:cNvGrpSpPr>
          <p:nvPr userDrawn="1"/>
        </p:nvGrpSpPr>
        <p:grpSpPr bwMode="auto">
          <a:xfrm>
            <a:off x="2743200" y="6400800"/>
            <a:ext cx="9448800" cy="152400"/>
            <a:chOff x="1652" y="4032"/>
            <a:chExt cx="4108" cy="80"/>
          </a:xfrm>
        </p:grpSpPr>
        <p:sp>
          <p:nvSpPr>
            <p:cNvPr id="23" name="Line 13">
              <a:extLst>
                <a:ext uri="{FF2B5EF4-FFF2-40B4-BE49-F238E27FC236}">
                  <a16:creationId xmlns:a16="http://schemas.microsoft.com/office/drawing/2014/main" id="{64D39C91-FC1C-434B-8304-2F4ADB07CE8F}"/>
                </a:ext>
              </a:extLst>
            </p:cNvPr>
            <p:cNvSpPr>
              <a:spLocks noChangeShapeType="1"/>
            </p:cNvSpPr>
            <p:nvPr/>
          </p:nvSpPr>
          <p:spPr bwMode="auto">
            <a:xfrm flipH="1">
              <a:off x="1652" y="4112"/>
              <a:ext cx="4108" cy="0"/>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endParaRPr lang="en-US" sz="1800" dirty="0"/>
            </a:p>
          </p:txBody>
        </p:sp>
        <p:sp>
          <p:nvSpPr>
            <p:cNvPr id="24" name="Line 14">
              <a:extLst>
                <a:ext uri="{FF2B5EF4-FFF2-40B4-BE49-F238E27FC236}">
                  <a16:creationId xmlns:a16="http://schemas.microsoft.com/office/drawing/2014/main" id="{CDFA75B1-187C-492E-9495-8D18756ED27A}"/>
                </a:ext>
              </a:extLst>
            </p:cNvPr>
            <p:cNvSpPr>
              <a:spLocks noChangeShapeType="1"/>
            </p:cNvSpPr>
            <p:nvPr/>
          </p:nvSpPr>
          <p:spPr bwMode="auto">
            <a:xfrm flipH="1">
              <a:off x="1652" y="4072"/>
              <a:ext cx="4108" cy="0"/>
            </a:xfrm>
            <a:prstGeom prst="line">
              <a:avLst/>
            </a:prstGeom>
            <a:noFill/>
            <a:ln w="38100">
              <a:solidFill>
                <a:srgbClr val="003366">
                  <a:alpha val="59999"/>
                </a:srgbClr>
              </a:solidFill>
              <a:round/>
              <a:headEnd/>
              <a:tailEnd/>
            </a:ln>
            <a:extLst>
              <a:ext uri="{909E8E84-426E-40DD-AFC4-6F175D3DCCD1}">
                <a14:hiddenFill xmlns:a14="http://schemas.microsoft.com/office/drawing/2010/main">
                  <a:noFill/>
                </a14:hiddenFill>
              </a:ext>
            </a:extLst>
          </p:spPr>
          <p:txBody>
            <a:bodyPr/>
            <a:lstStyle/>
            <a:p>
              <a:endParaRPr lang="en-US" sz="1800" dirty="0"/>
            </a:p>
          </p:txBody>
        </p:sp>
        <p:sp>
          <p:nvSpPr>
            <p:cNvPr id="25" name="Line 15">
              <a:extLst>
                <a:ext uri="{FF2B5EF4-FFF2-40B4-BE49-F238E27FC236}">
                  <a16:creationId xmlns:a16="http://schemas.microsoft.com/office/drawing/2014/main" id="{8ACA5D41-038D-4174-BA3D-C13AC026B05B}"/>
                </a:ext>
              </a:extLst>
            </p:cNvPr>
            <p:cNvSpPr>
              <a:spLocks noChangeShapeType="1"/>
            </p:cNvSpPr>
            <p:nvPr/>
          </p:nvSpPr>
          <p:spPr bwMode="auto">
            <a:xfrm flipH="1">
              <a:off x="1652" y="4032"/>
              <a:ext cx="4108" cy="0"/>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endParaRPr lang="en-US" sz="1800" dirty="0"/>
            </a:p>
          </p:txBody>
        </p:sp>
      </p:grpSp>
      <p:pic>
        <p:nvPicPr>
          <p:cNvPr id="29" name="Picture 28">
            <a:extLst>
              <a:ext uri="{FF2B5EF4-FFF2-40B4-BE49-F238E27FC236}">
                <a16:creationId xmlns:a16="http://schemas.microsoft.com/office/drawing/2014/main" id="{6E3B1DEB-3BAB-4E1D-B0F5-9D02F4FD8306}"/>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397933" y="5476008"/>
            <a:ext cx="2065439" cy="1295397"/>
          </a:xfrm>
          <a:prstGeom prst="rect">
            <a:avLst/>
          </a:prstGeom>
        </p:spPr>
      </p:pic>
    </p:spTree>
    <p:extLst>
      <p:ext uri="{BB962C8B-B14F-4D97-AF65-F5344CB8AC3E}">
        <p14:creationId xmlns:p14="http://schemas.microsoft.com/office/powerpoint/2010/main" val="2733529888"/>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7" r:id="rId6"/>
    <p:sldLayoutId id="2147483753" r:id="rId7"/>
    <p:sldLayoutId id="2147483756" r:id="rId8"/>
    <p:sldLayoutId id="2147483754" r:id="rId9"/>
    <p:sldLayoutId id="2147483786" r:id="rId10"/>
  </p:sldLayoutIdLst>
  <p:hf hdr="0" dt="0"/>
  <p:txStyles>
    <p:titleStyle>
      <a:lvl1pPr algn="ctr" rtl="0" eaLnBrk="1" fontAlgn="base" hangingPunct="1">
        <a:spcBef>
          <a:spcPct val="0"/>
        </a:spcBef>
        <a:spcAft>
          <a:spcPct val="0"/>
        </a:spcAft>
        <a:defRPr sz="2400" b="0">
          <a:solidFill>
            <a:schemeClr val="tx2"/>
          </a:solidFill>
          <a:latin typeface="+mj-lt"/>
          <a:ea typeface="MS PGothic" panose="020B0600070205080204" pitchFamily="34" charset="-128"/>
          <a:cs typeface="MS PGothic" charset="0"/>
        </a:defRPr>
      </a:lvl1pPr>
      <a:lvl2pPr algn="ctr" rtl="0" eaLnBrk="1" fontAlgn="base" hangingPunct="1">
        <a:spcBef>
          <a:spcPct val="0"/>
        </a:spcBef>
        <a:spcAft>
          <a:spcPct val="0"/>
        </a:spcAft>
        <a:defRPr sz="2100" b="1">
          <a:solidFill>
            <a:schemeClr val="tx2"/>
          </a:solidFill>
          <a:latin typeface="Arial" charset="0"/>
          <a:ea typeface="MS PGothic" panose="020B0600070205080204" pitchFamily="34" charset="-128"/>
          <a:cs typeface="MS PGothic" charset="0"/>
        </a:defRPr>
      </a:lvl2pPr>
      <a:lvl3pPr algn="ctr" rtl="0" eaLnBrk="1" fontAlgn="base" hangingPunct="1">
        <a:spcBef>
          <a:spcPct val="0"/>
        </a:spcBef>
        <a:spcAft>
          <a:spcPct val="0"/>
        </a:spcAft>
        <a:defRPr sz="2100" b="1">
          <a:solidFill>
            <a:schemeClr val="tx2"/>
          </a:solidFill>
          <a:latin typeface="Arial" charset="0"/>
          <a:ea typeface="MS PGothic" panose="020B0600070205080204" pitchFamily="34" charset="-128"/>
          <a:cs typeface="MS PGothic" charset="0"/>
        </a:defRPr>
      </a:lvl3pPr>
      <a:lvl4pPr algn="ctr" rtl="0" eaLnBrk="1" fontAlgn="base" hangingPunct="1">
        <a:spcBef>
          <a:spcPct val="0"/>
        </a:spcBef>
        <a:spcAft>
          <a:spcPct val="0"/>
        </a:spcAft>
        <a:defRPr sz="2100" b="1">
          <a:solidFill>
            <a:schemeClr val="tx2"/>
          </a:solidFill>
          <a:latin typeface="Arial" charset="0"/>
          <a:ea typeface="MS PGothic" panose="020B0600070205080204" pitchFamily="34" charset="-128"/>
          <a:cs typeface="MS PGothic" charset="0"/>
        </a:defRPr>
      </a:lvl4pPr>
      <a:lvl5pPr algn="ctr" rtl="0" eaLnBrk="1" fontAlgn="base" hangingPunct="1">
        <a:spcBef>
          <a:spcPct val="0"/>
        </a:spcBef>
        <a:spcAft>
          <a:spcPct val="0"/>
        </a:spcAft>
        <a:defRPr sz="2100" b="1">
          <a:solidFill>
            <a:schemeClr val="tx2"/>
          </a:solidFill>
          <a:latin typeface="Arial" charset="0"/>
          <a:ea typeface="MS PGothic" panose="020B0600070205080204" pitchFamily="34" charset="-128"/>
          <a:cs typeface="MS PGothic" charset="0"/>
        </a:defRPr>
      </a:lvl5pPr>
      <a:lvl6pPr marL="342900" algn="ctr" rtl="0" eaLnBrk="1" fontAlgn="base" hangingPunct="1">
        <a:spcBef>
          <a:spcPct val="0"/>
        </a:spcBef>
        <a:spcAft>
          <a:spcPct val="0"/>
        </a:spcAft>
        <a:defRPr sz="2700">
          <a:solidFill>
            <a:schemeClr val="tx2"/>
          </a:solidFill>
          <a:latin typeface="Arial" charset="0"/>
          <a:ea typeface="ＭＳ Ｐゴシック"/>
          <a:cs typeface="ＭＳ Ｐゴシック"/>
        </a:defRPr>
      </a:lvl6pPr>
      <a:lvl7pPr marL="685800" algn="ctr" rtl="0" eaLnBrk="1" fontAlgn="base" hangingPunct="1">
        <a:spcBef>
          <a:spcPct val="0"/>
        </a:spcBef>
        <a:spcAft>
          <a:spcPct val="0"/>
        </a:spcAft>
        <a:defRPr sz="2700">
          <a:solidFill>
            <a:schemeClr val="tx2"/>
          </a:solidFill>
          <a:latin typeface="Arial" charset="0"/>
          <a:ea typeface="ＭＳ Ｐゴシック"/>
          <a:cs typeface="ＭＳ Ｐゴシック"/>
        </a:defRPr>
      </a:lvl7pPr>
      <a:lvl8pPr marL="1028700" algn="ctr" rtl="0" eaLnBrk="1" fontAlgn="base" hangingPunct="1">
        <a:spcBef>
          <a:spcPct val="0"/>
        </a:spcBef>
        <a:spcAft>
          <a:spcPct val="0"/>
        </a:spcAft>
        <a:defRPr sz="2700">
          <a:solidFill>
            <a:schemeClr val="tx2"/>
          </a:solidFill>
          <a:latin typeface="Arial" charset="0"/>
          <a:ea typeface="ＭＳ Ｐゴシック"/>
          <a:cs typeface="ＭＳ Ｐゴシック"/>
        </a:defRPr>
      </a:lvl8pPr>
      <a:lvl9pPr marL="1371600" algn="ctr" rtl="0" eaLnBrk="1" fontAlgn="base" hangingPunct="1">
        <a:spcBef>
          <a:spcPct val="0"/>
        </a:spcBef>
        <a:spcAft>
          <a:spcPct val="0"/>
        </a:spcAft>
        <a:defRPr sz="2700">
          <a:solidFill>
            <a:schemeClr val="tx2"/>
          </a:solidFill>
          <a:latin typeface="Arial" charset="0"/>
          <a:ea typeface="ＭＳ Ｐゴシック"/>
          <a:cs typeface="ＭＳ Ｐゴシック"/>
        </a:defRPr>
      </a:lvl9pPr>
    </p:titleStyle>
    <p:bodyStyle>
      <a:lvl1pPr marL="257175" indent="-257175" algn="l" rtl="0" eaLnBrk="1" fontAlgn="base" hangingPunct="1">
        <a:spcBef>
          <a:spcPts val="1200"/>
        </a:spcBef>
        <a:spcAft>
          <a:spcPct val="0"/>
        </a:spcAft>
        <a:buChar char="•"/>
        <a:defRPr sz="2400">
          <a:solidFill>
            <a:schemeClr val="tx1"/>
          </a:solidFill>
          <a:latin typeface="+mn-lt"/>
          <a:ea typeface="MS PGothic" panose="020B0600070205080204" pitchFamily="34" charset="-128"/>
          <a:cs typeface="MS PGothic" charset="0"/>
        </a:defRPr>
      </a:lvl1pPr>
      <a:lvl2pPr marL="557213" indent="-214313" algn="l" rtl="0" eaLnBrk="1" fontAlgn="base" hangingPunct="1">
        <a:spcBef>
          <a:spcPts val="600"/>
        </a:spcBef>
        <a:spcAft>
          <a:spcPct val="0"/>
        </a:spcAft>
        <a:buChar char="–"/>
        <a:defRPr sz="2000">
          <a:solidFill>
            <a:schemeClr val="tx1"/>
          </a:solidFill>
          <a:latin typeface="+mn-lt"/>
          <a:ea typeface="MS PGothic" panose="020B0600070205080204" pitchFamily="34" charset="-128"/>
          <a:cs typeface="MS PGothic" charset="0"/>
        </a:defRPr>
      </a:lvl2pPr>
      <a:lvl3pPr marL="857250" indent="-171450" algn="l" rtl="0" eaLnBrk="1" fontAlgn="base" hangingPunct="1">
        <a:spcBef>
          <a:spcPct val="20000"/>
        </a:spcBef>
        <a:spcAft>
          <a:spcPct val="0"/>
        </a:spcAft>
        <a:buChar char="•"/>
        <a:defRPr sz="1500">
          <a:solidFill>
            <a:schemeClr val="tx1"/>
          </a:solidFill>
          <a:latin typeface="+mn-lt"/>
          <a:ea typeface="MS PGothic" panose="020B0600070205080204" pitchFamily="34" charset="-128"/>
          <a:cs typeface="MS PGothic" charset="0"/>
        </a:defRPr>
      </a:lvl3pPr>
      <a:lvl4pPr marL="1200150" indent="-171450" algn="l" rtl="0" eaLnBrk="1" fontAlgn="base" hangingPunct="1">
        <a:spcBef>
          <a:spcPct val="20000"/>
        </a:spcBef>
        <a:spcAft>
          <a:spcPct val="0"/>
        </a:spcAft>
        <a:buChar char="–"/>
        <a:defRPr>
          <a:solidFill>
            <a:schemeClr val="tx1"/>
          </a:solidFill>
          <a:latin typeface="+mn-lt"/>
          <a:ea typeface="MS PGothic" panose="020B0600070205080204" pitchFamily="34" charset="-128"/>
          <a:cs typeface="MS PGothic" charset="0"/>
        </a:defRPr>
      </a:lvl4pPr>
      <a:lvl5pPr marL="1543050" indent="-171450" algn="l" rtl="0" eaLnBrk="1" fontAlgn="base" hangingPunct="1">
        <a:spcBef>
          <a:spcPct val="20000"/>
        </a:spcBef>
        <a:spcAft>
          <a:spcPct val="0"/>
        </a:spcAft>
        <a:buChar char="»"/>
        <a:defRPr sz="1500">
          <a:solidFill>
            <a:schemeClr val="tx1"/>
          </a:solidFill>
          <a:latin typeface="+mn-lt"/>
          <a:ea typeface="MS PGothic" panose="020B0600070205080204" pitchFamily="34" charset="-128"/>
          <a:cs typeface="MS PGothic" charset="0"/>
        </a:defRPr>
      </a:lvl5pPr>
      <a:lvl6pPr marL="1885950" indent="-171450" algn="l" rtl="0" eaLnBrk="1" fontAlgn="base" hangingPunct="1">
        <a:spcBef>
          <a:spcPct val="20000"/>
        </a:spcBef>
        <a:spcAft>
          <a:spcPct val="0"/>
        </a:spcAft>
        <a:buChar char="»"/>
        <a:defRPr sz="1500">
          <a:solidFill>
            <a:schemeClr val="tx1"/>
          </a:solidFill>
          <a:latin typeface="+mn-lt"/>
          <a:ea typeface="+mn-ea"/>
          <a:cs typeface="+mn-cs"/>
        </a:defRPr>
      </a:lvl6pPr>
      <a:lvl7pPr marL="2228850" indent="-171450" algn="l" rtl="0" eaLnBrk="1" fontAlgn="base" hangingPunct="1">
        <a:spcBef>
          <a:spcPct val="20000"/>
        </a:spcBef>
        <a:spcAft>
          <a:spcPct val="0"/>
        </a:spcAft>
        <a:buChar char="»"/>
        <a:defRPr sz="1500">
          <a:solidFill>
            <a:schemeClr val="tx1"/>
          </a:solidFill>
          <a:latin typeface="+mn-lt"/>
          <a:ea typeface="+mn-ea"/>
          <a:cs typeface="+mn-cs"/>
        </a:defRPr>
      </a:lvl7pPr>
      <a:lvl8pPr marL="2571750" indent="-171450" algn="l" rtl="0" eaLnBrk="1" fontAlgn="base" hangingPunct="1">
        <a:spcBef>
          <a:spcPct val="20000"/>
        </a:spcBef>
        <a:spcAft>
          <a:spcPct val="0"/>
        </a:spcAft>
        <a:buChar char="»"/>
        <a:defRPr sz="1500">
          <a:solidFill>
            <a:schemeClr val="tx1"/>
          </a:solidFill>
          <a:latin typeface="+mn-lt"/>
          <a:ea typeface="+mn-ea"/>
          <a:cs typeface="+mn-cs"/>
        </a:defRPr>
      </a:lvl8pPr>
      <a:lvl9pPr marL="2914650" indent="-171450" algn="l" rtl="0" eaLnBrk="1" fontAlgn="base" hangingPunct="1">
        <a:spcBef>
          <a:spcPct val="20000"/>
        </a:spcBef>
        <a:spcAft>
          <a:spcPct val="0"/>
        </a:spcAft>
        <a:buChar char="»"/>
        <a:defRPr sz="15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68" userDrawn="1">
          <p15:clr>
            <a:srgbClr val="F26B43"/>
          </p15:clr>
        </p15:guide>
        <p15:guide id="2" orient="horz" pos="576" userDrawn="1">
          <p15:clr>
            <a:srgbClr val="F26B43"/>
          </p15:clr>
        </p15:guide>
        <p15:guide id="3" pos="432" userDrawn="1">
          <p15:clr>
            <a:srgbClr val="F26B43"/>
          </p15:clr>
        </p15:guide>
        <p15:guide id="4" pos="7440" userDrawn="1">
          <p15:clr>
            <a:srgbClr val="F26B43"/>
          </p15:clr>
        </p15:guide>
        <p15:guide id="5" orient="horz" pos="40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E96EB-920B-4533-9551-8DC90204BF38}"/>
              </a:ext>
            </a:extLst>
          </p:cNvPr>
          <p:cNvSpPr>
            <a:spLocks noGrp="1"/>
          </p:cNvSpPr>
          <p:nvPr>
            <p:ph type="ctrTitle"/>
          </p:nvPr>
        </p:nvSpPr>
        <p:spPr>
          <a:xfrm>
            <a:off x="685800" y="1981200"/>
            <a:ext cx="11125200" cy="920360"/>
          </a:xfrm>
        </p:spPr>
        <p:txBody>
          <a:bodyPr/>
          <a:lstStyle/>
          <a:p>
            <a:r>
              <a:rPr lang="en-US" sz="3200" b="1" dirty="0"/>
              <a:t>Future-Proofing Your Systems Engineering Skills</a:t>
            </a:r>
            <a:endParaRPr lang="en-US" sz="3200" dirty="0"/>
          </a:p>
        </p:txBody>
      </p:sp>
      <p:sp>
        <p:nvSpPr>
          <p:cNvPr id="3" name="Subtitle 2">
            <a:extLst>
              <a:ext uri="{FF2B5EF4-FFF2-40B4-BE49-F238E27FC236}">
                <a16:creationId xmlns:a16="http://schemas.microsoft.com/office/drawing/2014/main" id="{682773B6-969D-4FE9-9B96-C0D0BB9BFCED}"/>
              </a:ext>
            </a:extLst>
          </p:cNvPr>
          <p:cNvSpPr>
            <a:spLocks noGrp="1"/>
          </p:cNvSpPr>
          <p:nvPr>
            <p:ph type="subTitle" idx="1"/>
          </p:nvPr>
        </p:nvSpPr>
        <p:spPr>
          <a:xfrm>
            <a:off x="685800" y="3048000"/>
            <a:ext cx="11125200" cy="3352799"/>
          </a:xfrm>
        </p:spPr>
        <p:txBody>
          <a:bodyPr/>
          <a:lstStyle/>
          <a:p>
            <a:r>
              <a:rPr lang="en-US" dirty="0"/>
              <a:t>Rick Hefner, PhD (Moderator), Caltech</a:t>
            </a:r>
          </a:p>
          <a:p>
            <a:r>
              <a:rPr lang="en-US" dirty="0"/>
              <a:t>Andrew Murrell, Northrop Grumman</a:t>
            </a:r>
          </a:p>
          <a:p>
            <a:r>
              <a:rPr lang="en-US" dirty="0"/>
              <a:t>Mark McKelvin, The Aerospace Corporation</a:t>
            </a:r>
          </a:p>
          <a:p>
            <a:r>
              <a:rPr lang="en-US" dirty="0"/>
              <a:t>Ken Preston, DBA, Boeing</a:t>
            </a:r>
          </a:p>
          <a:p>
            <a:endParaRPr lang="en-US" dirty="0"/>
          </a:p>
          <a:p>
            <a:r>
              <a:rPr lang="en-US" dirty="0">
                <a:solidFill>
                  <a:srgbClr val="FF0000"/>
                </a:solidFill>
              </a:rPr>
              <a:t>Tutorial on March 12 (registration at INCOSE-LA website)</a:t>
            </a:r>
          </a:p>
        </p:txBody>
      </p:sp>
      <p:sp>
        <p:nvSpPr>
          <p:cNvPr id="4" name="Slide Number Placeholder 3">
            <a:extLst>
              <a:ext uri="{FF2B5EF4-FFF2-40B4-BE49-F238E27FC236}">
                <a16:creationId xmlns:a16="http://schemas.microsoft.com/office/drawing/2014/main" id="{E999CED3-E79E-46E8-AB84-BF710256C9F2}"/>
              </a:ext>
            </a:extLst>
          </p:cNvPr>
          <p:cNvSpPr>
            <a:spLocks noGrp="1"/>
          </p:cNvSpPr>
          <p:nvPr>
            <p:ph type="sldNum" sz="quarter" idx="12"/>
          </p:nvPr>
        </p:nvSpPr>
        <p:spPr/>
        <p:txBody>
          <a:bodyPr/>
          <a:lstStyle/>
          <a:p>
            <a:pPr>
              <a:defRPr/>
            </a:pPr>
            <a:fld id="{8C042677-DFBC-43A8-8F50-F699E3962FB6}" type="slidenum">
              <a:rPr lang="en-US" smtClean="0"/>
              <a:pPr>
                <a:defRPr/>
              </a:pPr>
              <a:t>1</a:t>
            </a:fld>
            <a:endParaRPr lang="en-US" dirty="0"/>
          </a:p>
        </p:txBody>
      </p:sp>
    </p:spTree>
    <p:extLst>
      <p:ext uri="{BB962C8B-B14F-4D97-AF65-F5344CB8AC3E}">
        <p14:creationId xmlns:p14="http://schemas.microsoft.com/office/powerpoint/2010/main" val="2334113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6E1438-B638-45E1-B854-358DFCA5960C}"/>
              </a:ext>
            </a:extLst>
          </p:cNvPr>
          <p:cNvSpPr>
            <a:spLocks noGrp="1"/>
          </p:cNvSpPr>
          <p:nvPr>
            <p:ph type="title"/>
          </p:nvPr>
        </p:nvSpPr>
        <p:spPr/>
        <p:txBody>
          <a:bodyPr/>
          <a:lstStyle/>
          <a:p>
            <a:r>
              <a:rPr lang="en-US" sz="2400" dirty="0"/>
              <a:t>Andrew Murrell, CSEP</a:t>
            </a:r>
            <a:endParaRPr lang="en-US" dirty="0"/>
          </a:p>
        </p:txBody>
      </p:sp>
      <p:sp>
        <p:nvSpPr>
          <p:cNvPr id="6" name="Content Placeholder 5">
            <a:extLst>
              <a:ext uri="{FF2B5EF4-FFF2-40B4-BE49-F238E27FC236}">
                <a16:creationId xmlns:a16="http://schemas.microsoft.com/office/drawing/2014/main" id="{83326E4E-6D65-43F4-8D1E-E89F03701400}"/>
              </a:ext>
            </a:extLst>
          </p:cNvPr>
          <p:cNvSpPr>
            <a:spLocks noGrp="1"/>
          </p:cNvSpPr>
          <p:nvPr>
            <p:ph idx="1"/>
          </p:nvPr>
        </p:nvSpPr>
        <p:spPr>
          <a:xfrm>
            <a:off x="719667" y="1219200"/>
            <a:ext cx="7205133" cy="5067300"/>
          </a:xfrm>
        </p:spPr>
        <p:txBody>
          <a:bodyPr>
            <a:normAutofit/>
          </a:bodyPr>
          <a:lstStyle/>
          <a:p>
            <a:pPr marL="285750" indent="-285750">
              <a:buFont typeface="Arial" panose="020B0604020202020204" pitchFamily="34" charset="0"/>
              <a:buChar char="•"/>
            </a:pPr>
            <a:r>
              <a:rPr lang="en-US" sz="2000" dirty="0"/>
              <a:t>AE Graduate of Embry Riddle Aeronautical University</a:t>
            </a:r>
          </a:p>
          <a:p>
            <a:pPr marL="285750" indent="-285750">
              <a:buFont typeface="Arial" panose="020B0604020202020204" pitchFamily="34" charset="0"/>
              <a:buChar char="•"/>
            </a:pPr>
            <a:r>
              <a:rPr lang="en-US" sz="2000" dirty="0"/>
              <a:t>Principal Systems Engineer, Northrop Grumman</a:t>
            </a:r>
          </a:p>
          <a:p>
            <a:pPr marL="285750" indent="-285750">
              <a:buFont typeface="Arial" panose="020B0604020202020204" pitchFamily="34" charset="0"/>
              <a:buChar char="•"/>
            </a:pPr>
            <a:r>
              <a:rPr lang="en-US" sz="2000" dirty="0"/>
              <a:t>2021/2022 INCOSE-LA Director: Secretary</a:t>
            </a:r>
          </a:p>
          <a:p>
            <a:pPr marL="285750" indent="-285750">
              <a:buFont typeface="Arial" panose="020B0604020202020204" pitchFamily="34" charset="0"/>
              <a:buChar char="•"/>
            </a:pPr>
            <a:r>
              <a:rPr lang="en-US" sz="2000" dirty="0"/>
              <a:t>UCI Certified Program Manager (among others)</a:t>
            </a:r>
          </a:p>
          <a:p>
            <a:pPr marL="285750" indent="-285750">
              <a:buFont typeface="Arial" panose="020B0604020202020204" pitchFamily="34" charset="0"/>
              <a:buChar char="•"/>
            </a:pPr>
            <a:r>
              <a:rPr lang="en-US" sz="2000" dirty="0"/>
              <a:t>Over a decade of experience in optical, electro-mechanical actuation systems, and research and development</a:t>
            </a:r>
          </a:p>
          <a:p>
            <a:pPr marL="285750" indent="-285750">
              <a:buFont typeface="Arial" panose="020B0604020202020204" pitchFamily="34" charset="0"/>
              <a:buChar char="•"/>
            </a:pPr>
            <a:r>
              <a:rPr lang="en-US" sz="2000" dirty="0"/>
              <a:t>Work experience with Rockwell Collins, Eaton Aerospace, and Northrop Grumman</a:t>
            </a:r>
          </a:p>
          <a:p>
            <a:pPr marL="285750" indent="-285750">
              <a:buFont typeface="Arial" panose="020B0604020202020204" pitchFamily="34" charset="0"/>
              <a:buChar char="•"/>
            </a:pPr>
            <a:r>
              <a:rPr lang="en-US" sz="2000" dirty="0"/>
              <a:t>Numerous patents</a:t>
            </a:r>
          </a:p>
          <a:p>
            <a:pPr marL="285750" indent="-285750">
              <a:buFont typeface="Arial" panose="020B0604020202020204" pitchFamily="34" charset="0"/>
              <a:buChar char="•"/>
            </a:pPr>
            <a:r>
              <a:rPr lang="en-US" sz="2000" dirty="0"/>
              <a:t>2017 and 2021 INCOSE-LA Presidents award recipient, 2019 INCOSE-LA service award recipient, 2021 NG Simon Ramo Systems Engineering Excellence award nominee</a:t>
            </a:r>
          </a:p>
        </p:txBody>
      </p:sp>
      <p:sp>
        <p:nvSpPr>
          <p:cNvPr id="4" name="Slide Number Placeholder 3">
            <a:extLst>
              <a:ext uri="{FF2B5EF4-FFF2-40B4-BE49-F238E27FC236}">
                <a16:creationId xmlns:a16="http://schemas.microsoft.com/office/drawing/2014/main" id="{CC36E2E1-F72E-4B7E-81FE-D04EADDDE6FD}"/>
              </a:ext>
            </a:extLst>
          </p:cNvPr>
          <p:cNvSpPr>
            <a:spLocks noGrp="1"/>
          </p:cNvSpPr>
          <p:nvPr>
            <p:ph type="sldNum" sz="quarter" idx="12"/>
          </p:nvPr>
        </p:nvSpPr>
        <p:spPr/>
        <p:txBody>
          <a:bodyPr/>
          <a:lstStyle/>
          <a:p>
            <a:pPr>
              <a:defRPr/>
            </a:pPr>
            <a:fld id="{8C042677-DFBC-43A8-8F50-F699E3962FB6}" type="slidenum">
              <a:rPr lang="en-US" smtClean="0"/>
              <a:pPr>
                <a:defRPr/>
              </a:pPr>
              <a:t>10</a:t>
            </a:fld>
            <a:endParaRPr lang="en-US" dirty="0"/>
          </a:p>
        </p:txBody>
      </p:sp>
      <p:pic>
        <p:nvPicPr>
          <p:cNvPr id="8" name="Picture 7">
            <a:extLst>
              <a:ext uri="{FF2B5EF4-FFF2-40B4-BE49-F238E27FC236}">
                <a16:creationId xmlns:a16="http://schemas.microsoft.com/office/drawing/2014/main" id="{44E34352-9E1C-42F9-9DBF-2658A5D48F49}"/>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63467" y="1215025"/>
            <a:ext cx="3318933" cy="3318933"/>
          </a:xfrm>
          <a:prstGeom prst="rect">
            <a:avLst/>
          </a:prstGeom>
          <a:noFill/>
          <a:ln>
            <a:noFill/>
          </a:ln>
        </p:spPr>
      </p:pic>
    </p:spTree>
    <p:extLst>
      <p:ext uri="{BB962C8B-B14F-4D97-AF65-F5344CB8AC3E}">
        <p14:creationId xmlns:p14="http://schemas.microsoft.com/office/powerpoint/2010/main" val="4130656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6E1438-B638-45E1-B854-358DFCA5960C}"/>
              </a:ext>
            </a:extLst>
          </p:cNvPr>
          <p:cNvSpPr>
            <a:spLocks noGrp="1"/>
          </p:cNvSpPr>
          <p:nvPr>
            <p:ph type="title"/>
          </p:nvPr>
        </p:nvSpPr>
        <p:spPr/>
        <p:txBody>
          <a:bodyPr/>
          <a:lstStyle/>
          <a:p>
            <a:r>
              <a:rPr lang="en-US" sz="2400" dirty="0"/>
              <a:t>Northrop Grumman Systems Engineering</a:t>
            </a:r>
            <a:endParaRPr lang="en-US" dirty="0"/>
          </a:p>
        </p:txBody>
      </p:sp>
      <p:sp>
        <p:nvSpPr>
          <p:cNvPr id="6" name="Content Placeholder 5">
            <a:extLst>
              <a:ext uri="{FF2B5EF4-FFF2-40B4-BE49-F238E27FC236}">
                <a16:creationId xmlns:a16="http://schemas.microsoft.com/office/drawing/2014/main" id="{83326E4E-6D65-43F4-8D1E-E89F03701400}"/>
              </a:ext>
            </a:extLst>
          </p:cNvPr>
          <p:cNvSpPr>
            <a:spLocks noGrp="1"/>
          </p:cNvSpPr>
          <p:nvPr>
            <p:ph idx="1"/>
          </p:nvPr>
        </p:nvSpPr>
        <p:spPr>
          <a:xfrm>
            <a:off x="719667" y="1219200"/>
            <a:ext cx="10862733" cy="5067300"/>
          </a:xfrm>
        </p:spPr>
        <p:txBody>
          <a:bodyPr>
            <a:normAutofit/>
          </a:bodyPr>
          <a:lstStyle/>
          <a:p>
            <a:pPr marL="285750" indent="-285750">
              <a:buFont typeface="Arial" panose="020B0604020202020204" pitchFamily="34" charset="0"/>
              <a:buChar char="•"/>
            </a:pPr>
            <a:r>
              <a:rPr lang="en-US" sz="2400" dirty="0"/>
              <a:t>“Prime” defense contractors has a diverse series Business Units and Programs</a:t>
            </a:r>
          </a:p>
          <a:p>
            <a:pPr marL="285750" indent="-285750">
              <a:buFont typeface="Arial" panose="020B0604020202020204" pitchFamily="34" charset="0"/>
              <a:buChar char="•"/>
            </a:pPr>
            <a:r>
              <a:rPr lang="en-US" sz="2400" dirty="0"/>
              <a:t>Many programs as a “Prime” involve complex systems and complex subcontracting to other companies</a:t>
            </a:r>
          </a:p>
          <a:p>
            <a:pPr marL="285750" indent="-285750">
              <a:buFont typeface="Arial" panose="020B0604020202020204" pitchFamily="34" charset="0"/>
              <a:buChar char="•"/>
            </a:pPr>
            <a:r>
              <a:rPr lang="en-US" sz="2400" dirty="0"/>
              <a:t>Often times a “Prime” is a subcontractor for other “Primes”</a:t>
            </a:r>
          </a:p>
          <a:p>
            <a:pPr marL="285750" indent="-285750">
              <a:buFont typeface="Arial" panose="020B0604020202020204" pitchFamily="34" charset="0"/>
              <a:buChar char="•"/>
            </a:pPr>
            <a:r>
              <a:rPr lang="en-US" sz="2400" dirty="0"/>
              <a:t>Without vertical integration of systems</a:t>
            </a:r>
            <a:r>
              <a:rPr lang="en-US" sz="2400" b="1" dirty="0"/>
              <a:t>, contractual system requirements </a:t>
            </a:r>
            <a:r>
              <a:rPr lang="en-US" sz="2400" dirty="0"/>
              <a:t>and </a:t>
            </a:r>
            <a:r>
              <a:rPr lang="en-US" sz="2400" b="1" dirty="0"/>
              <a:t>interfaces</a:t>
            </a:r>
            <a:r>
              <a:rPr lang="en-US" sz="2400" dirty="0"/>
              <a:t> become the driving mechanism for successful system development before integration at the “Primes”</a:t>
            </a:r>
            <a:endParaRPr lang="en-US" dirty="0"/>
          </a:p>
        </p:txBody>
      </p:sp>
      <p:sp>
        <p:nvSpPr>
          <p:cNvPr id="4" name="Slide Number Placeholder 3">
            <a:extLst>
              <a:ext uri="{FF2B5EF4-FFF2-40B4-BE49-F238E27FC236}">
                <a16:creationId xmlns:a16="http://schemas.microsoft.com/office/drawing/2014/main" id="{CC36E2E1-F72E-4B7E-81FE-D04EADDDE6FD}"/>
              </a:ext>
            </a:extLst>
          </p:cNvPr>
          <p:cNvSpPr>
            <a:spLocks noGrp="1"/>
          </p:cNvSpPr>
          <p:nvPr>
            <p:ph type="sldNum" sz="quarter" idx="12"/>
          </p:nvPr>
        </p:nvSpPr>
        <p:spPr/>
        <p:txBody>
          <a:bodyPr/>
          <a:lstStyle/>
          <a:p>
            <a:pPr>
              <a:defRPr/>
            </a:pPr>
            <a:fld id="{8C042677-DFBC-43A8-8F50-F699E3962FB6}" type="slidenum">
              <a:rPr lang="en-US" smtClean="0"/>
              <a:pPr>
                <a:defRPr/>
              </a:pPr>
              <a:t>11</a:t>
            </a:fld>
            <a:endParaRPr lang="en-US" dirty="0"/>
          </a:p>
        </p:txBody>
      </p:sp>
    </p:spTree>
    <p:extLst>
      <p:ext uri="{BB962C8B-B14F-4D97-AF65-F5344CB8AC3E}">
        <p14:creationId xmlns:p14="http://schemas.microsoft.com/office/powerpoint/2010/main" val="2937816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6E1438-B638-45E1-B854-358DFCA5960C}"/>
              </a:ext>
            </a:extLst>
          </p:cNvPr>
          <p:cNvSpPr>
            <a:spLocks noGrp="1"/>
          </p:cNvSpPr>
          <p:nvPr>
            <p:ph type="title"/>
          </p:nvPr>
        </p:nvSpPr>
        <p:spPr/>
        <p:txBody>
          <a:bodyPr/>
          <a:lstStyle/>
          <a:p>
            <a:r>
              <a:rPr lang="en-US" sz="2400" dirty="0"/>
              <a:t>Systems Engineering Skills</a:t>
            </a:r>
            <a:endParaRPr lang="en-US" dirty="0"/>
          </a:p>
        </p:txBody>
      </p:sp>
      <p:sp>
        <p:nvSpPr>
          <p:cNvPr id="6" name="Content Placeholder 5">
            <a:extLst>
              <a:ext uri="{FF2B5EF4-FFF2-40B4-BE49-F238E27FC236}">
                <a16:creationId xmlns:a16="http://schemas.microsoft.com/office/drawing/2014/main" id="{83326E4E-6D65-43F4-8D1E-E89F03701400}"/>
              </a:ext>
            </a:extLst>
          </p:cNvPr>
          <p:cNvSpPr>
            <a:spLocks noGrp="1"/>
          </p:cNvSpPr>
          <p:nvPr>
            <p:ph idx="1"/>
          </p:nvPr>
        </p:nvSpPr>
        <p:spPr>
          <a:xfrm>
            <a:off x="719667" y="1219200"/>
            <a:ext cx="10862733" cy="5067300"/>
          </a:xfrm>
        </p:spPr>
        <p:txBody>
          <a:bodyPr/>
          <a:lstStyle/>
          <a:p>
            <a:pPr marL="285750" indent="-285750">
              <a:buFont typeface="Arial" panose="020B0604020202020204" pitchFamily="34" charset="0"/>
              <a:buChar char="•"/>
            </a:pPr>
            <a:r>
              <a:rPr lang="en-US" sz="2400" dirty="0"/>
              <a:t>Less than 5 years from contract win to first deployment</a:t>
            </a:r>
          </a:p>
          <a:p>
            <a:pPr marL="285750" indent="-285750">
              <a:buFont typeface="Arial" panose="020B0604020202020204" pitchFamily="34" charset="0"/>
              <a:buChar char="•"/>
            </a:pPr>
            <a:r>
              <a:rPr lang="en-US" sz="2400" dirty="0"/>
              <a:t>Good SE Practices (</a:t>
            </a:r>
            <a:r>
              <a:rPr lang="en-US" sz="2400" b="1" dirty="0"/>
              <a:t>SEH 5</a:t>
            </a:r>
            <a:r>
              <a:rPr lang="en-US" sz="2400" dirty="0"/>
              <a:t>, </a:t>
            </a:r>
            <a:r>
              <a:rPr lang="en-US" sz="2400" b="1" dirty="0"/>
              <a:t>SEBok</a:t>
            </a:r>
            <a:r>
              <a:rPr lang="en-US" sz="2400" dirty="0"/>
              <a:t>, NASA SE Handbook) and </a:t>
            </a:r>
            <a:r>
              <a:rPr lang="en-US" sz="2400" b="1" dirty="0"/>
              <a:t>communication</a:t>
            </a:r>
            <a:r>
              <a:rPr lang="en-US" sz="2400" dirty="0"/>
              <a:t> between internal team, vendors, and stakeholders is essential</a:t>
            </a:r>
          </a:p>
          <a:p>
            <a:pPr marL="285750" indent="-285750">
              <a:buFont typeface="Arial" panose="020B0604020202020204" pitchFamily="34" charset="0"/>
              <a:buChar char="•"/>
            </a:pPr>
            <a:r>
              <a:rPr lang="en-US" sz="2400" b="1" dirty="0"/>
              <a:t>MBSE</a:t>
            </a:r>
            <a:r>
              <a:rPr lang="en-US" sz="2400" dirty="0"/>
              <a:t> and </a:t>
            </a:r>
            <a:r>
              <a:rPr lang="en-US" sz="2400" b="1" dirty="0"/>
              <a:t>Digital Twin </a:t>
            </a:r>
            <a:r>
              <a:rPr lang="en-US" sz="2400" dirty="0"/>
              <a:t>accelerates program delivery (especially with reuse)</a:t>
            </a:r>
          </a:p>
          <a:p>
            <a:pPr marL="285750" indent="-285750">
              <a:buFont typeface="Arial" panose="020B0604020202020204" pitchFamily="34" charset="0"/>
              <a:buChar char="•"/>
            </a:pPr>
            <a:r>
              <a:rPr lang="en-US" sz="2400" dirty="0"/>
              <a:t>General understanding and competency in all main engineering areas (Systems, </a:t>
            </a:r>
            <a:r>
              <a:rPr lang="en-US" sz="2400" b="1" dirty="0"/>
              <a:t>Mechanical</a:t>
            </a:r>
            <a:r>
              <a:rPr lang="en-US" sz="2400" dirty="0"/>
              <a:t>, </a:t>
            </a:r>
            <a:r>
              <a:rPr lang="en-US" sz="2400" b="1" dirty="0"/>
              <a:t>Software</a:t>
            </a:r>
            <a:r>
              <a:rPr lang="en-US" sz="2400" dirty="0"/>
              <a:t>, and </a:t>
            </a:r>
            <a:r>
              <a:rPr lang="en-US" sz="2400" b="1" dirty="0"/>
              <a:t>Electrical</a:t>
            </a:r>
            <a:r>
              <a:rPr lang="en-US" sz="2400" dirty="0"/>
              <a:t>) is essential for effective requirement capture</a:t>
            </a:r>
          </a:p>
          <a:p>
            <a:pPr marL="285750" indent="-285750">
              <a:buFont typeface="Arial" panose="020B0604020202020204" pitchFamily="34" charset="0"/>
              <a:buChar char="•"/>
            </a:pPr>
            <a:r>
              <a:rPr lang="en-US" sz="2400" dirty="0"/>
              <a:t>Common high level analysis and modeling programs such as </a:t>
            </a:r>
            <a:r>
              <a:rPr lang="en-US" sz="2400" b="1" dirty="0"/>
              <a:t>Matlab</a:t>
            </a:r>
            <a:r>
              <a:rPr lang="en-US" sz="2400" dirty="0"/>
              <a:t> and </a:t>
            </a:r>
            <a:r>
              <a:rPr lang="en-US" sz="2400" b="1" dirty="0"/>
              <a:t>Python</a:t>
            </a:r>
            <a:r>
              <a:rPr lang="en-US" sz="2400" dirty="0"/>
              <a:t> to solve and automate complex problems</a:t>
            </a:r>
          </a:p>
          <a:p>
            <a:pPr marL="285750" indent="-285750">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CC36E2E1-F72E-4B7E-81FE-D04EADDDE6FD}"/>
              </a:ext>
            </a:extLst>
          </p:cNvPr>
          <p:cNvSpPr>
            <a:spLocks noGrp="1"/>
          </p:cNvSpPr>
          <p:nvPr>
            <p:ph type="sldNum" sz="quarter" idx="12"/>
          </p:nvPr>
        </p:nvSpPr>
        <p:spPr/>
        <p:txBody>
          <a:bodyPr/>
          <a:lstStyle/>
          <a:p>
            <a:pPr>
              <a:defRPr/>
            </a:pPr>
            <a:fld id="{8C042677-DFBC-43A8-8F50-F699E3962FB6}" type="slidenum">
              <a:rPr lang="en-US" smtClean="0"/>
              <a:pPr>
                <a:defRPr/>
              </a:pPr>
              <a:t>12</a:t>
            </a:fld>
            <a:endParaRPr lang="en-US" dirty="0"/>
          </a:p>
        </p:txBody>
      </p:sp>
    </p:spTree>
    <p:extLst>
      <p:ext uri="{BB962C8B-B14F-4D97-AF65-F5344CB8AC3E}">
        <p14:creationId xmlns:p14="http://schemas.microsoft.com/office/powerpoint/2010/main" val="3841437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CBEAF-E28F-47F7-A124-4DFB5FAB929F}"/>
              </a:ext>
            </a:extLst>
          </p:cNvPr>
          <p:cNvSpPr>
            <a:spLocks noGrp="1"/>
          </p:cNvSpPr>
          <p:nvPr>
            <p:ph type="title"/>
          </p:nvPr>
        </p:nvSpPr>
        <p:spPr/>
        <p:txBody>
          <a:bodyPr/>
          <a:lstStyle/>
          <a:p>
            <a:r>
              <a:rPr lang="en-US" sz="2400" dirty="0">
                <a:ea typeface="MS PGothic"/>
              </a:rPr>
              <a:t>Mark McKelvin</a:t>
            </a:r>
            <a:endParaRPr lang="en-US" sz="2400" dirty="0"/>
          </a:p>
        </p:txBody>
      </p:sp>
      <p:sp>
        <p:nvSpPr>
          <p:cNvPr id="3" name="Content Placeholder 2">
            <a:extLst>
              <a:ext uri="{FF2B5EF4-FFF2-40B4-BE49-F238E27FC236}">
                <a16:creationId xmlns:a16="http://schemas.microsoft.com/office/drawing/2014/main" id="{B9DB396D-021B-44C6-AD97-528A09ACB58C}"/>
              </a:ext>
            </a:extLst>
          </p:cNvPr>
          <p:cNvSpPr>
            <a:spLocks noGrp="1"/>
          </p:cNvSpPr>
          <p:nvPr>
            <p:ph idx="1"/>
          </p:nvPr>
        </p:nvSpPr>
        <p:spPr>
          <a:xfrm>
            <a:off x="609600" y="1219200"/>
            <a:ext cx="7733496" cy="5219700"/>
          </a:xfrm>
        </p:spPr>
        <p:txBody>
          <a:bodyPr>
            <a:normAutofit fontScale="92500"/>
          </a:bodyPr>
          <a:lstStyle/>
          <a:p>
            <a:pPr defTabSz="457200" fontAlgn="auto">
              <a:lnSpc>
                <a:spcPct val="95000"/>
              </a:lnSpc>
              <a:spcBef>
                <a:spcPts val="0"/>
              </a:spcBef>
              <a:spcAft>
                <a:spcPts val="0"/>
              </a:spcAft>
            </a:pPr>
            <a:r>
              <a:rPr lang="en-US" kern="1200" dirty="0">
                <a:solidFill>
                  <a:srgbClr val="000000"/>
                </a:solidFill>
                <a:ea typeface="+mn-ea"/>
                <a:cs typeface="+mn-cs"/>
              </a:rPr>
              <a:t>Mark McKelvin is a Senior Project Leader for System of Systems Engineering in the Space Systems Architect Division of SSG. In his role, he leads teams from multiple organizations and Government on the practical application of digital engineering techniques, providing strategic thought leadership, and mentoring across Aerospace. </a:t>
            </a:r>
          </a:p>
          <a:p>
            <a:pPr defTabSz="457200" fontAlgn="auto">
              <a:lnSpc>
                <a:spcPct val="95000"/>
              </a:lnSpc>
              <a:spcBef>
                <a:spcPts val="0"/>
              </a:spcBef>
              <a:spcAft>
                <a:spcPts val="0"/>
              </a:spcAft>
            </a:pPr>
            <a:endParaRPr lang="en-US" kern="1200" dirty="0">
              <a:solidFill>
                <a:srgbClr val="000000"/>
              </a:solidFill>
              <a:ea typeface="+mn-ea"/>
              <a:cs typeface="+mn-cs"/>
            </a:endParaRPr>
          </a:p>
          <a:p>
            <a:pPr defTabSz="457200" fontAlgn="auto">
              <a:lnSpc>
                <a:spcPct val="95000"/>
              </a:lnSpc>
              <a:spcBef>
                <a:spcPts val="0"/>
              </a:spcBef>
              <a:spcAft>
                <a:spcPts val="0"/>
              </a:spcAft>
            </a:pPr>
            <a:r>
              <a:rPr lang="en-US" kern="1200" dirty="0">
                <a:solidFill>
                  <a:srgbClr val="000000"/>
                </a:solidFill>
                <a:ea typeface="+mn-ea"/>
                <a:cs typeface="+mn-cs"/>
              </a:rPr>
              <a:t>Mark is an adjunct faculty member in the System Architecting and Engineering program at the University of Southern California, past INCOSE LA Chapter President, and currently the Programs Director of INCOSE LA. Prior to joining the Aerospace, he served as software systems engineer and fault protection engineer at the Jet Propulsion Lab, and he has experience at General Motors Research, Army Research Lab, Intel Corporation, Sandia National Labs, and HRL. </a:t>
            </a:r>
          </a:p>
          <a:p>
            <a:pPr defTabSz="457200" fontAlgn="auto">
              <a:lnSpc>
                <a:spcPct val="95000"/>
              </a:lnSpc>
              <a:spcBef>
                <a:spcPts val="0"/>
              </a:spcBef>
              <a:spcAft>
                <a:spcPts val="0"/>
              </a:spcAft>
            </a:pPr>
            <a:endParaRPr lang="en-US" kern="1200" dirty="0">
              <a:solidFill>
                <a:srgbClr val="000000"/>
              </a:solidFill>
              <a:ea typeface="+mn-ea"/>
              <a:cs typeface="+mn-cs"/>
            </a:endParaRPr>
          </a:p>
          <a:p>
            <a:pPr defTabSz="457200" fontAlgn="auto">
              <a:lnSpc>
                <a:spcPct val="95000"/>
              </a:lnSpc>
              <a:spcBef>
                <a:spcPts val="0"/>
              </a:spcBef>
              <a:spcAft>
                <a:spcPts val="0"/>
              </a:spcAft>
            </a:pPr>
            <a:r>
              <a:rPr lang="en-US" kern="1200" dirty="0">
                <a:solidFill>
                  <a:srgbClr val="000000"/>
                </a:solidFill>
                <a:ea typeface="+mn-ea"/>
                <a:cs typeface="+mn-cs"/>
              </a:rPr>
              <a:t>Mark has a B.S. in Electrical Engineering from Clark Atlanta University, and M.S. and Ph.D. degrees in Electrical Engineering and Computer Sciences from the University of California, Berkeley. </a:t>
            </a:r>
          </a:p>
          <a:p>
            <a:pPr>
              <a:lnSpc>
                <a:spcPct val="95000"/>
              </a:lnSpc>
            </a:pPr>
            <a:endParaRPr lang="en-US" sz="2400" dirty="0"/>
          </a:p>
        </p:txBody>
      </p:sp>
      <p:sp>
        <p:nvSpPr>
          <p:cNvPr id="5" name="Slide Number Placeholder 4">
            <a:extLst>
              <a:ext uri="{FF2B5EF4-FFF2-40B4-BE49-F238E27FC236}">
                <a16:creationId xmlns:a16="http://schemas.microsoft.com/office/drawing/2014/main" id="{E41BF004-44C0-4262-99F4-68394D494EC2}"/>
              </a:ext>
            </a:extLst>
          </p:cNvPr>
          <p:cNvSpPr>
            <a:spLocks noGrp="1"/>
          </p:cNvSpPr>
          <p:nvPr>
            <p:ph type="sldNum" sz="quarter" idx="12"/>
          </p:nvPr>
        </p:nvSpPr>
        <p:spPr/>
        <p:txBody>
          <a:bodyPr/>
          <a:lstStyle/>
          <a:p>
            <a:pPr>
              <a:defRPr/>
            </a:pPr>
            <a:fld id="{8C042677-DFBC-43A8-8F50-F699E3962FB6}" type="slidenum">
              <a:rPr lang="en-US" smtClean="0"/>
              <a:pPr>
                <a:defRPr/>
              </a:pPr>
              <a:t>13</a:t>
            </a:fld>
            <a:endParaRPr lang="en-US" dirty="0"/>
          </a:p>
        </p:txBody>
      </p:sp>
      <p:sp>
        <p:nvSpPr>
          <p:cNvPr id="4" name="Footer Placeholder 3">
            <a:extLst>
              <a:ext uri="{FF2B5EF4-FFF2-40B4-BE49-F238E27FC236}">
                <a16:creationId xmlns:a16="http://schemas.microsoft.com/office/drawing/2014/main" id="{E8770EED-E448-430D-B46D-08C5CCD586EF}"/>
              </a:ext>
            </a:extLst>
          </p:cNvPr>
          <p:cNvSpPr>
            <a:spLocks noGrp="1"/>
          </p:cNvSpPr>
          <p:nvPr>
            <p:ph type="ftr" sz="quarter" idx="4294967295"/>
          </p:nvPr>
        </p:nvSpPr>
        <p:spPr bwMode="auto">
          <a:xfrm>
            <a:off x="0" y="6538913"/>
            <a:ext cx="3657600" cy="271462"/>
          </a:xfrm>
          <a:prstGeom prst="rect">
            <a:avLst/>
          </a:prstGeom>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1" fontAlgn="base" hangingPunct="1">
              <a:spcBef>
                <a:spcPct val="0"/>
              </a:spcBef>
              <a:spcAft>
                <a:spcPct val="0"/>
              </a:spcAft>
              <a:defRPr sz="900" kern="1200">
                <a:solidFill>
                  <a:schemeClr val="tx1"/>
                </a:solidFill>
                <a:latin typeface="Arial" charset="0"/>
                <a:ea typeface="ＭＳ Ｐゴシック"/>
                <a:cs typeface="ＭＳ Ｐゴシック"/>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defRPr/>
            </a:pPr>
            <a:r>
              <a:rPr lang="en-US" dirty="0"/>
              <a:t>Aug 2021 INCOSE-LA SPM Q3</a:t>
            </a:r>
          </a:p>
        </p:txBody>
      </p:sp>
      <p:pic>
        <p:nvPicPr>
          <p:cNvPr id="6" name="Picture 5">
            <a:extLst>
              <a:ext uri="{FF2B5EF4-FFF2-40B4-BE49-F238E27FC236}">
                <a16:creationId xmlns:a16="http://schemas.microsoft.com/office/drawing/2014/main" id="{9BED9F21-9EF9-4805-919A-EC8B0D4BBA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53163" y="1219200"/>
            <a:ext cx="3019170" cy="3319272"/>
          </a:xfrm>
          <a:prstGeom prst="rect">
            <a:avLst/>
          </a:prstGeom>
        </p:spPr>
      </p:pic>
    </p:spTree>
    <p:extLst>
      <p:ext uri="{BB962C8B-B14F-4D97-AF65-F5344CB8AC3E}">
        <p14:creationId xmlns:p14="http://schemas.microsoft.com/office/powerpoint/2010/main" val="2618943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0344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021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4CBC0-81FB-4551-BF09-1B7D4E1FBB95}"/>
              </a:ext>
            </a:extLst>
          </p:cNvPr>
          <p:cNvSpPr>
            <a:spLocks noGrp="1"/>
          </p:cNvSpPr>
          <p:nvPr>
            <p:ph type="title"/>
          </p:nvPr>
        </p:nvSpPr>
        <p:spPr/>
        <p:txBody>
          <a:bodyPr/>
          <a:lstStyle/>
          <a:p>
            <a:r>
              <a:rPr lang="en-US" sz="2400" dirty="0"/>
              <a:t>Observations</a:t>
            </a:r>
          </a:p>
        </p:txBody>
      </p:sp>
      <p:sp>
        <p:nvSpPr>
          <p:cNvPr id="3" name="Content Placeholder 2">
            <a:extLst>
              <a:ext uri="{FF2B5EF4-FFF2-40B4-BE49-F238E27FC236}">
                <a16:creationId xmlns:a16="http://schemas.microsoft.com/office/drawing/2014/main" id="{2BEFAB45-AA99-4317-9C3E-0915F57049CB}"/>
              </a:ext>
            </a:extLst>
          </p:cNvPr>
          <p:cNvSpPr>
            <a:spLocks noGrp="1"/>
          </p:cNvSpPr>
          <p:nvPr>
            <p:ph idx="1"/>
          </p:nvPr>
        </p:nvSpPr>
        <p:spPr>
          <a:xfrm>
            <a:off x="719667" y="1219200"/>
            <a:ext cx="10862733" cy="5067300"/>
          </a:xfrm>
        </p:spPr>
        <p:txBody>
          <a:bodyPr>
            <a:noAutofit/>
          </a:bodyPr>
          <a:lstStyle/>
          <a:p>
            <a:pPr marL="342900" indent="-342900">
              <a:spcBef>
                <a:spcPts val="1200"/>
              </a:spcBef>
              <a:buFont typeface="Arial" panose="020B0604020202020204" pitchFamily="34" charset="0"/>
              <a:buChar char="•"/>
            </a:pPr>
            <a:r>
              <a:rPr lang="en-US" sz="2400" b="1" dirty="0">
                <a:cs typeface="Calibri" panose="020F0502020204030204" pitchFamily="34" charset="0"/>
              </a:rPr>
              <a:t>Key Challenge: </a:t>
            </a:r>
            <a:r>
              <a:rPr lang="en-US" sz="2400" dirty="0">
                <a:cs typeface="Calibri" panose="020F0502020204030204" pitchFamily="34" charset="0"/>
              </a:rPr>
              <a:t>Integration across the space enterprise (including people, processes, and technology)</a:t>
            </a:r>
          </a:p>
          <a:p>
            <a:pPr marL="342900" indent="-342900">
              <a:spcBef>
                <a:spcPts val="1200"/>
              </a:spcBef>
              <a:buFont typeface="Arial" panose="020B0604020202020204" pitchFamily="34" charset="0"/>
              <a:buChar char="•"/>
            </a:pPr>
            <a:r>
              <a:rPr lang="en-US" sz="2400" b="1" dirty="0">
                <a:cs typeface="Calibri" panose="020F0502020204030204" pitchFamily="34" charset="0"/>
              </a:rPr>
              <a:t>Trends</a:t>
            </a:r>
          </a:p>
          <a:p>
            <a:pPr marL="596504" lvl="1" indent="-342900">
              <a:spcBef>
                <a:spcPts val="300"/>
              </a:spcBef>
            </a:pPr>
            <a:r>
              <a:rPr lang="en-US" sz="2400" dirty="0">
                <a:cs typeface="Calibri" panose="020F0502020204030204" pitchFamily="34" charset="0"/>
              </a:rPr>
              <a:t>Increasing emphasis on system of systems integration</a:t>
            </a:r>
          </a:p>
          <a:p>
            <a:pPr marL="596504" lvl="1" indent="-342900">
              <a:spcBef>
                <a:spcPts val="300"/>
              </a:spcBef>
            </a:pPr>
            <a:r>
              <a:rPr lang="en-US" sz="2400" dirty="0">
                <a:cs typeface="Calibri" panose="020F0502020204030204" pitchFamily="34" charset="0"/>
              </a:rPr>
              <a:t>Increasing use of technology to improve the quality and speed of business and engineering processes</a:t>
            </a:r>
          </a:p>
          <a:p>
            <a:pPr marL="596504" lvl="1" indent="-342900">
              <a:spcBef>
                <a:spcPts val="300"/>
              </a:spcBef>
            </a:pPr>
            <a:r>
              <a:rPr lang="en-US" sz="2400" dirty="0">
                <a:cs typeface="Calibri" panose="020F0502020204030204" pitchFamily="34" charset="0"/>
              </a:rPr>
              <a:t>Increasing use of models and software across the system lifecycle</a:t>
            </a:r>
          </a:p>
          <a:p>
            <a:pPr marL="342900" indent="-342900">
              <a:spcBef>
                <a:spcPts val="1200"/>
              </a:spcBef>
              <a:buFont typeface="Arial" panose="020B0604020202020204" pitchFamily="34" charset="0"/>
              <a:buChar char="•"/>
            </a:pPr>
            <a:r>
              <a:rPr lang="en-US" sz="2400" b="1" dirty="0">
                <a:cs typeface="Calibri" panose="020F0502020204030204" pitchFamily="34" charset="0"/>
              </a:rPr>
              <a:t>Preferred Skills</a:t>
            </a:r>
          </a:p>
          <a:p>
            <a:pPr marL="596504" lvl="1" indent="-342900">
              <a:spcBef>
                <a:spcPts val="300"/>
              </a:spcBef>
            </a:pPr>
            <a:r>
              <a:rPr lang="en-US" sz="2400" dirty="0">
                <a:cs typeface="Calibri" panose="020F0502020204030204" pitchFamily="34" charset="0"/>
              </a:rPr>
              <a:t>Software engineering and use of formal methodologies</a:t>
            </a:r>
          </a:p>
          <a:p>
            <a:pPr marL="596504" lvl="1" indent="-342900">
              <a:spcBef>
                <a:spcPts val="300"/>
              </a:spcBef>
            </a:pPr>
            <a:r>
              <a:rPr lang="en-US" sz="2400" dirty="0">
                <a:cs typeface="Calibri" panose="020F0502020204030204" pitchFamily="34" charset="0"/>
              </a:rPr>
              <a:t>Systems thinking</a:t>
            </a:r>
          </a:p>
          <a:p>
            <a:pPr marL="596504" lvl="1" indent="-342900">
              <a:spcBef>
                <a:spcPts val="300"/>
              </a:spcBef>
            </a:pPr>
            <a:r>
              <a:rPr lang="en-US" sz="2400" dirty="0">
                <a:cs typeface="Calibri" panose="020F0502020204030204" pitchFamily="34" charset="0"/>
              </a:rPr>
              <a:t>Creativity and agility (ability to be goal-focused, iterative)</a:t>
            </a:r>
            <a:endParaRPr lang="en-US" sz="2400" dirty="0">
              <a:cs typeface="Calibri"/>
            </a:endParaRPr>
          </a:p>
        </p:txBody>
      </p:sp>
      <p:sp>
        <p:nvSpPr>
          <p:cNvPr id="5" name="Slide Number Placeholder 4">
            <a:extLst>
              <a:ext uri="{FF2B5EF4-FFF2-40B4-BE49-F238E27FC236}">
                <a16:creationId xmlns:a16="http://schemas.microsoft.com/office/drawing/2014/main" id="{AB6C359B-5B58-4275-8033-7D90361B4DA1}"/>
              </a:ext>
            </a:extLst>
          </p:cNvPr>
          <p:cNvSpPr>
            <a:spLocks noGrp="1"/>
          </p:cNvSpPr>
          <p:nvPr>
            <p:ph type="sldNum" sz="quarter" idx="12"/>
          </p:nvPr>
        </p:nvSpPr>
        <p:spPr/>
        <p:txBody>
          <a:bodyPr/>
          <a:lstStyle/>
          <a:p>
            <a:pPr>
              <a:defRPr/>
            </a:pPr>
            <a:fld id="{8C042677-DFBC-43A8-8F50-F699E3962FB6}" type="slidenum">
              <a:rPr lang="en-US" smtClean="0"/>
              <a:pPr>
                <a:defRPr/>
              </a:pPr>
              <a:t>16</a:t>
            </a:fld>
            <a:endParaRPr lang="en-US" dirty="0"/>
          </a:p>
        </p:txBody>
      </p:sp>
    </p:spTree>
    <p:extLst>
      <p:ext uri="{BB962C8B-B14F-4D97-AF65-F5344CB8AC3E}">
        <p14:creationId xmlns:p14="http://schemas.microsoft.com/office/powerpoint/2010/main" val="995860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16074-D2C4-4161-81A0-24B93242FD11}"/>
              </a:ext>
            </a:extLst>
          </p:cNvPr>
          <p:cNvSpPr>
            <a:spLocks noGrp="1"/>
          </p:cNvSpPr>
          <p:nvPr>
            <p:ph type="title"/>
          </p:nvPr>
        </p:nvSpPr>
        <p:spPr/>
        <p:txBody>
          <a:bodyPr/>
          <a:lstStyle/>
          <a:p>
            <a:r>
              <a:rPr lang="en-US" dirty="0"/>
              <a:t>Key Questions</a:t>
            </a:r>
          </a:p>
        </p:txBody>
      </p:sp>
      <p:sp>
        <p:nvSpPr>
          <p:cNvPr id="3" name="Content Placeholder 2">
            <a:extLst>
              <a:ext uri="{FF2B5EF4-FFF2-40B4-BE49-F238E27FC236}">
                <a16:creationId xmlns:a16="http://schemas.microsoft.com/office/drawing/2014/main" id="{A5984D3D-7BFE-4A9A-8635-9146DB5A547F}"/>
              </a:ext>
            </a:extLst>
          </p:cNvPr>
          <p:cNvSpPr>
            <a:spLocks noGrp="1"/>
          </p:cNvSpPr>
          <p:nvPr>
            <p:ph idx="1"/>
          </p:nvPr>
        </p:nvSpPr>
        <p:spPr/>
        <p:txBody>
          <a:bodyPr>
            <a:normAutofit/>
          </a:bodyPr>
          <a:lstStyle/>
          <a:p>
            <a:pPr marL="342900" marR="0" lvl="0" indent="-342900">
              <a:spcBef>
                <a:spcPts val="1200"/>
              </a:spcBef>
              <a:spcAft>
                <a:spcPts val="0"/>
              </a:spcAft>
              <a:buFont typeface="+mj-lt"/>
              <a:buAutoNum type="arabicPeriod"/>
            </a:pPr>
            <a:r>
              <a:rPr lang="en-US" sz="2400" dirty="0">
                <a:effectLst/>
                <a:latin typeface="Calibri" panose="020F0502020204030204" pitchFamily="34" charset="0"/>
                <a:ea typeface="Times New Roman" panose="02020603050405020304" pitchFamily="18" charset="0"/>
              </a:rPr>
              <a:t>Which global needs and megatrends do you see shaping the future skills needed by systems engineers?</a:t>
            </a:r>
            <a:endParaRPr lang="en-US" sz="2400" dirty="0">
              <a:effectLst/>
              <a:latin typeface="Calibri" panose="020F0502020204030204" pitchFamily="34" charset="0"/>
              <a:ea typeface="Calibri" panose="020F0502020204030204" pitchFamily="34" charset="0"/>
            </a:endParaRPr>
          </a:p>
          <a:p>
            <a:pPr marL="342900" marR="0" lvl="0" indent="-342900">
              <a:spcBef>
                <a:spcPts val="1200"/>
              </a:spcBef>
              <a:spcAft>
                <a:spcPts val="0"/>
              </a:spcAft>
              <a:buFont typeface="+mj-lt"/>
              <a:buAutoNum type="arabicPeriod"/>
            </a:pPr>
            <a:r>
              <a:rPr lang="en-US" sz="2400" dirty="0">
                <a:effectLst/>
                <a:latin typeface="Calibri" panose="020F0502020204030204" pitchFamily="34" charset="0"/>
                <a:ea typeface="Times New Roman" panose="02020603050405020304" pitchFamily="18" charset="0"/>
              </a:rPr>
              <a:t>In your industry, how are stakeholder needs for future systems changing?</a:t>
            </a:r>
            <a:endParaRPr lang="en-US" sz="2400" dirty="0">
              <a:effectLst/>
              <a:latin typeface="Calibri" panose="020F0502020204030204" pitchFamily="34" charset="0"/>
              <a:ea typeface="Calibri" panose="020F0502020204030204" pitchFamily="34" charset="0"/>
            </a:endParaRPr>
          </a:p>
          <a:p>
            <a:pPr marL="342900" marR="0" lvl="0" indent="-342900">
              <a:spcBef>
                <a:spcPts val="1200"/>
              </a:spcBef>
              <a:spcAft>
                <a:spcPts val="0"/>
              </a:spcAft>
              <a:buFont typeface="+mj-lt"/>
              <a:buAutoNum type="arabicPeriod"/>
            </a:pPr>
            <a:r>
              <a:rPr lang="en-US" sz="2400" dirty="0">
                <a:effectLst/>
                <a:latin typeface="Calibri" panose="020F0502020204030204" pitchFamily="34" charset="0"/>
                <a:ea typeface="Times New Roman" panose="02020603050405020304" pitchFamily="18" charset="0"/>
              </a:rPr>
              <a:t>How do you see the application of systems engineering changing in the future?</a:t>
            </a:r>
            <a:endParaRPr lang="en-US" sz="2400" dirty="0">
              <a:effectLst/>
              <a:latin typeface="Calibri" panose="020F0502020204030204" pitchFamily="34" charset="0"/>
              <a:ea typeface="Calibri" panose="020F0502020204030204" pitchFamily="34" charset="0"/>
            </a:endParaRPr>
          </a:p>
          <a:p>
            <a:pPr marL="342900" marR="0" lvl="0" indent="-342900">
              <a:spcBef>
                <a:spcPts val="1200"/>
              </a:spcBef>
              <a:spcAft>
                <a:spcPts val="0"/>
              </a:spcAft>
              <a:buFont typeface="+mj-lt"/>
              <a:buAutoNum type="arabicPeriod"/>
            </a:pPr>
            <a:r>
              <a:rPr lang="en-US" sz="2400" dirty="0">
                <a:effectLst/>
                <a:latin typeface="Calibri" panose="020F0502020204030204" pitchFamily="34" charset="0"/>
                <a:ea typeface="Times New Roman" panose="02020603050405020304" pitchFamily="18" charset="0"/>
              </a:rPr>
              <a:t>In your industry, what skills are in most demand for today’s market? What skills are critical for the future?</a:t>
            </a:r>
            <a:endParaRPr lang="en-US" sz="2400" dirty="0">
              <a:effectLst/>
              <a:latin typeface="Calibri" panose="020F0502020204030204" pitchFamily="34" charset="0"/>
              <a:ea typeface="Calibri" panose="020F0502020204030204" pitchFamily="34" charset="0"/>
            </a:endParaRPr>
          </a:p>
          <a:p>
            <a:pPr marL="342900" marR="0" lvl="0" indent="-342900">
              <a:spcBef>
                <a:spcPts val="1200"/>
              </a:spcBef>
              <a:spcAft>
                <a:spcPts val="0"/>
              </a:spcAft>
              <a:buFont typeface="+mj-lt"/>
              <a:buAutoNum type="arabicPeriod"/>
            </a:pPr>
            <a:r>
              <a:rPr lang="en-US" sz="2400" dirty="0">
                <a:effectLst/>
                <a:latin typeface="Calibri" panose="020F0502020204030204" pitchFamily="34" charset="0"/>
                <a:ea typeface="Times New Roman" panose="02020603050405020304" pitchFamily="18" charset="0"/>
              </a:rPr>
              <a:t>What advice would you give a mid-career engineer who is trying to enter your industry? </a:t>
            </a:r>
            <a:endParaRPr lang="en-US" sz="2400" dirty="0">
              <a:effectLst/>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29687881-8334-4594-B870-DF30F7F1C205}"/>
              </a:ext>
            </a:extLst>
          </p:cNvPr>
          <p:cNvSpPr>
            <a:spLocks noGrp="1"/>
          </p:cNvSpPr>
          <p:nvPr>
            <p:ph type="sldNum" sz="quarter" idx="12"/>
          </p:nvPr>
        </p:nvSpPr>
        <p:spPr/>
        <p:txBody>
          <a:bodyPr/>
          <a:lstStyle/>
          <a:p>
            <a:pPr>
              <a:defRPr/>
            </a:pPr>
            <a:fld id="{8C042677-DFBC-43A8-8F50-F699E3962FB6}" type="slidenum">
              <a:rPr lang="en-US" smtClean="0"/>
              <a:pPr>
                <a:defRPr/>
              </a:pPr>
              <a:t>17</a:t>
            </a:fld>
            <a:endParaRPr lang="en-US" dirty="0"/>
          </a:p>
        </p:txBody>
      </p:sp>
    </p:spTree>
    <p:extLst>
      <p:ext uri="{BB962C8B-B14F-4D97-AF65-F5344CB8AC3E}">
        <p14:creationId xmlns:p14="http://schemas.microsoft.com/office/powerpoint/2010/main" val="3148781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CBEAF-E28F-47F7-A124-4DFB5FAB929F}"/>
              </a:ext>
            </a:extLst>
          </p:cNvPr>
          <p:cNvSpPr>
            <a:spLocks noGrp="1"/>
          </p:cNvSpPr>
          <p:nvPr>
            <p:ph type="title"/>
          </p:nvPr>
        </p:nvSpPr>
        <p:spPr/>
        <p:txBody>
          <a:bodyPr/>
          <a:lstStyle/>
          <a:p>
            <a:r>
              <a:rPr lang="en-US" sz="2400" dirty="0">
                <a:ea typeface="MS PGothic"/>
              </a:rPr>
              <a:t>Ken Preston, DBA</a:t>
            </a:r>
            <a:endParaRPr lang="en-US" sz="2400" dirty="0"/>
          </a:p>
        </p:txBody>
      </p:sp>
      <p:sp>
        <p:nvSpPr>
          <p:cNvPr id="3" name="Content Placeholder 2">
            <a:extLst>
              <a:ext uri="{FF2B5EF4-FFF2-40B4-BE49-F238E27FC236}">
                <a16:creationId xmlns:a16="http://schemas.microsoft.com/office/drawing/2014/main" id="{B9DB396D-021B-44C6-AD97-528A09ACB58C}"/>
              </a:ext>
            </a:extLst>
          </p:cNvPr>
          <p:cNvSpPr>
            <a:spLocks noGrp="1"/>
          </p:cNvSpPr>
          <p:nvPr>
            <p:ph idx="1"/>
          </p:nvPr>
        </p:nvSpPr>
        <p:spPr>
          <a:xfrm>
            <a:off x="609600" y="1219200"/>
            <a:ext cx="7733496" cy="5219700"/>
          </a:xfrm>
        </p:spPr>
        <p:txBody>
          <a:bodyPr>
            <a:noAutofit/>
          </a:bodyPr>
          <a:lstStyle/>
          <a:p>
            <a:pPr>
              <a:lnSpc>
                <a:spcPct val="90000"/>
              </a:lnSpc>
              <a:spcBef>
                <a:spcPts val="600"/>
              </a:spcBef>
            </a:pPr>
            <a:r>
              <a:rPr lang="en-US" sz="1800" dirty="0"/>
              <a:t>Dr. Kenneth L. Preston has 35 years of aerospace and defense industry experience. He is a Sr. Project Engineer, Technical Lead Engineer (TLE), and Boeing Designated Expert (BDE) on the Boeing C-17 Program. He leads the technical oversight of parts management obsolescence and project support, and is a member of the site Innovative team charged with discovering and generating new, creative value in technical products.</a:t>
            </a:r>
          </a:p>
          <a:p>
            <a:pPr>
              <a:lnSpc>
                <a:spcPct val="90000"/>
              </a:lnSpc>
              <a:spcBef>
                <a:spcPts val="600"/>
              </a:spcBef>
            </a:pPr>
            <a:r>
              <a:rPr lang="en-US" sz="1800" dirty="0"/>
              <a:t>He has published and presented papers through the International Council on Systems Engineering (INCOSE), including “Big Data Analytics/Role of Analytics in Systems Engineering,” “Customer Analytics for Service Excellence in Systems Engineering,” and “Systems Thinking as a Competitive Advantage for Suppliers.”</a:t>
            </a:r>
          </a:p>
          <a:p>
            <a:pPr>
              <a:lnSpc>
                <a:spcPct val="90000"/>
              </a:lnSpc>
              <a:spcBef>
                <a:spcPts val="600"/>
              </a:spcBef>
            </a:pPr>
            <a:r>
              <a:rPr lang="en-US" sz="1800" dirty="0"/>
              <a:t>Dr. Preston received his Doctor of Business Administration (DBA) and MBA in Project Management from Columbia Southern University. He holds an MS and BA in Physics (Laser Spectroscopy) from Hampton University/Institute and a California Community College Lifetime Teaching Credential in Physics. </a:t>
            </a:r>
          </a:p>
        </p:txBody>
      </p:sp>
      <p:sp>
        <p:nvSpPr>
          <p:cNvPr id="5" name="Slide Number Placeholder 4">
            <a:extLst>
              <a:ext uri="{FF2B5EF4-FFF2-40B4-BE49-F238E27FC236}">
                <a16:creationId xmlns:a16="http://schemas.microsoft.com/office/drawing/2014/main" id="{E41BF004-44C0-4262-99F4-68394D494EC2}"/>
              </a:ext>
            </a:extLst>
          </p:cNvPr>
          <p:cNvSpPr>
            <a:spLocks noGrp="1"/>
          </p:cNvSpPr>
          <p:nvPr>
            <p:ph type="sldNum" sz="quarter" idx="12"/>
          </p:nvPr>
        </p:nvSpPr>
        <p:spPr/>
        <p:txBody>
          <a:bodyPr/>
          <a:lstStyle/>
          <a:p>
            <a:pPr>
              <a:defRPr/>
            </a:pPr>
            <a:fld id="{8C042677-DFBC-43A8-8F50-F699E3962FB6}" type="slidenum">
              <a:rPr lang="en-US" smtClean="0"/>
              <a:pPr>
                <a:defRPr/>
              </a:pPr>
              <a:t>18</a:t>
            </a:fld>
            <a:endParaRPr lang="en-US" dirty="0"/>
          </a:p>
        </p:txBody>
      </p:sp>
      <p:sp>
        <p:nvSpPr>
          <p:cNvPr id="4" name="Footer Placeholder 3">
            <a:extLst>
              <a:ext uri="{FF2B5EF4-FFF2-40B4-BE49-F238E27FC236}">
                <a16:creationId xmlns:a16="http://schemas.microsoft.com/office/drawing/2014/main" id="{E8770EED-E448-430D-B46D-08C5CCD586EF}"/>
              </a:ext>
            </a:extLst>
          </p:cNvPr>
          <p:cNvSpPr>
            <a:spLocks noGrp="1"/>
          </p:cNvSpPr>
          <p:nvPr>
            <p:ph type="ftr" sz="quarter" idx="4294967295"/>
          </p:nvPr>
        </p:nvSpPr>
        <p:spPr bwMode="auto">
          <a:xfrm>
            <a:off x="0" y="6538913"/>
            <a:ext cx="3657600" cy="271462"/>
          </a:xfrm>
          <a:prstGeom prst="rect">
            <a:avLst/>
          </a:prstGeom>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1" fontAlgn="base" hangingPunct="1">
              <a:spcBef>
                <a:spcPct val="0"/>
              </a:spcBef>
              <a:spcAft>
                <a:spcPct val="0"/>
              </a:spcAft>
              <a:defRPr sz="900" kern="1200">
                <a:solidFill>
                  <a:schemeClr val="tx1"/>
                </a:solidFill>
                <a:latin typeface="Arial" charset="0"/>
                <a:ea typeface="ＭＳ Ｐゴシック"/>
                <a:cs typeface="ＭＳ Ｐゴシック"/>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defRPr/>
            </a:pPr>
            <a:r>
              <a:rPr lang="en-US" dirty="0"/>
              <a:t>Aug 2021 INCOSE-LA SPM Q3</a:t>
            </a:r>
          </a:p>
        </p:txBody>
      </p:sp>
      <p:pic>
        <p:nvPicPr>
          <p:cNvPr id="8" name="Picture 7">
            <a:extLst>
              <a:ext uri="{FF2B5EF4-FFF2-40B4-BE49-F238E27FC236}">
                <a16:creationId xmlns:a16="http://schemas.microsoft.com/office/drawing/2014/main" id="{F27120B9-02DA-4945-AB14-F58A31F3FF5A}"/>
              </a:ext>
            </a:extLst>
          </p:cNvPr>
          <p:cNvPicPr>
            <a:picLocks noChangeAspect="1"/>
          </p:cNvPicPr>
          <p:nvPr/>
        </p:nvPicPr>
        <p:blipFill>
          <a:blip r:embed="rId2"/>
          <a:stretch>
            <a:fillRect/>
          </a:stretch>
        </p:blipFill>
        <p:spPr>
          <a:xfrm>
            <a:off x="8362950" y="1200411"/>
            <a:ext cx="3448050" cy="3457575"/>
          </a:xfrm>
          <a:prstGeom prst="rect">
            <a:avLst/>
          </a:prstGeom>
        </p:spPr>
      </p:pic>
    </p:spTree>
    <p:extLst>
      <p:ext uri="{BB962C8B-B14F-4D97-AF65-F5344CB8AC3E}">
        <p14:creationId xmlns:p14="http://schemas.microsoft.com/office/powerpoint/2010/main" val="4246778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1330F-CEA8-41B3-9AF9-656BAA7B852D}"/>
              </a:ext>
            </a:extLst>
          </p:cNvPr>
          <p:cNvSpPr>
            <a:spLocks noGrp="1"/>
          </p:cNvSpPr>
          <p:nvPr>
            <p:ph type="title"/>
          </p:nvPr>
        </p:nvSpPr>
        <p:spPr/>
        <p:txBody>
          <a:bodyPr/>
          <a:lstStyle/>
          <a:p>
            <a:endParaRPr lang="en-US" dirty="0"/>
          </a:p>
        </p:txBody>
      </p:sp>
      <p:sp>
        <p:nvSpPr>
          <p:cNvPr id="3" name="Slide Number Placeholder 2">
            <a:extLst>
              <a:ext uri="{FF2B5EF4-FFF2-40B4-BE49-F238E27FC236}">
                <a16:creationId xmlns:a16="http://schemas.microsoft.com/office/drawing/2014/main" id="{A7434CC8-EF2F-4FA4-BF00-D9FAA68A820E}"/>
              </a:ext>
            </a:extLst>
          </p:cNvPr>
          <p:cNvSpPr>
            <a:spLocks noGrp="1"/>
          </p:cNvSpPr>
          <p:nvPr>
            <p:ph type="sldNum" sz="quarter" idx="12"/>
          </p:nvPr>
        </p:nvSpPr>
        <p:spPr/>
        <p:txBody>
          <a:bodyPr/>
          <a:lstStyle/>
          <a:p>
            <a:pPr>
              <a:defRPr/>
            </a:pPr>
            <a:fld id="{8C042677-DFBC-43A8-8F50-F699E3962FB6}" type="slidenum">
              <a:rPr lang="en-US" smtClean="0"/>
              <a:pPr>
                <a:defRPr/>
              </a:pPr>
              <a:t>2</a:t>
            </a:fld>
            <a:endParaRPr lang="en-US" dirty="0"/>
          </a:p>
        </p:txBody>
      </p:sp>
      <p:pic>
        <p:nvPicPr>
          <p:cNvPr id="7" name="Picture 6">
            <a:extLst>
              <a:ext uri="{FF2B5EF4-FFF2-40B4-BE49-F238E27FC236}">
                <a16:creationId xmlns:a16="http://schemas.microsoft.com/office/drawing/2014/main" id="{00D9DE70-4F80-4355-988B-F1496612BB2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8988"/>
            <a:ext cx="12210198" cy="6875976"/>
          </a:xfrm>
          <a:prstGeom prst="rect">
            <a:avLst/>
          </a:prstGeom>
        </p:spPr>
      </p:pic>
      <p:sp>
        <p:nvSpPr>
          <p:cNvPr id="8" name="TextBox 7">
            <a:extLst>
              <a:ext uri="{FF2B5EF4-FFF2-40B4-BE49-F238E27FC236}">
                <a16:creationId xmlns:a16="http://schemas.microsoft.com/office/drawing/2014/main" id="{ACD350C4-1F8D-4D01-AF1F-B2034CCA894D}"/>
              </a:ext>
            </a:extLst>
          </p:cNvPr>
          <p:cNvSpPr txBox="1"/>
          <p:nvPr/>
        </p:nvSpPr>
        <p:spPr>
          <a:xfrm>
            <a:off x="689170" y="3200400"/>
            <a:ext cx="5102030" cy="127727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174625" indent="-174625">
              <a:spcBef>
                <a:spcPts val="600"/>
              </a:spcBef>
              <a:buFont typeface="Arial" panose="020B0604020202020204" pitchFamily="34" charset="0"/>
              <a:buChar char="•"/>
            </a:pPr>
            <a:r>
              <a:rPr lang="en-US" sz="1800" dirty="0">
                <a:cs typeface="Calibri" panose="020F0502020204030204" pitchFamily="34" charset="0"/>
              </a:rPr>
              <a:t>Systems engineers must actively pursue knowledge and skills to remain relevant</a:t>
            </a:r>
          </a:p>
          <a:p>
            <a:pPr marL="174625" indent="-174625">
              <a:spcBef>
                <a:spcPts val="600"/>
              </a:spcBef>
              <a:buFont typeface="Arial" panose="020B0604020202020204" pitchFamily="34" charset="0"/>
              <a:buChar char="•"/>
            </a:pPr>
            <a:r>
              <a:rPr lang="en-US" sz="1800" dirty="0">
                <a:cs typeface="Calibri" panose="020F0502020204030204" pitchFamily="34" charset="0"/>
              </a:rPr>
              <a:t>The INCOSE SE Vision 2035 (available on the INCOSE website) provides guidelines</a:t>
            </a:r>
          </a:p>
        </p:txBody>
      </p:sp>
      <p:pic>
        <p:nvPicPr>
          <p:cNvPr id="12" name="Picture 11">
            <a:extLst>
              <a:ext uri="{FF2B5EF4-FFF2-40B4-BE49-F238E27FC236}">
                <a16:creationId xmlns:a16="http://schemas.microsoft.com/office/drawing/2014/main" id="{1C9B89F9-A3D9-4A38-ADE6-7AB652B045F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74706" y="38100"/>
            <a:ext cx="5835492" cy="6667500"/>
          </a:xfrm>
          <a:prstGeom prst="rect">
            <a:avLst/>
          </a:prstGeom>
        </p:spPr>
      </p:pic>
    </p:spTree>
    <p:extLst>
      <p:ext uri="{BB962C8B-B14F-4D97-AF65-F5344CB8AC3E}">
        <p14:creationId xmlns:p14="http://schemas.microsoft.com/office/powerpoint/2010/main" val="3479142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61C02-17D1-4118-9BA0-99316837BD09}"/>
              </a:ext>
            </a:extLst>
          </p:cNvPr>
          <p:cNvSpPr>
            <a:spLocks noGrp="1"/>
          </p:cNvSpPr>
          <p:nvPr>
            <p:ph type="title"/>
          </p:nvPr>
        </p:nvSpPr>
        <p:spPr/>
        <p:txBody>
          <a:bodyPr/>
          <a:lstStyle/>
          <a:p>
            <a:r>
              <a:rPr lang="en-US" dirty="0"/>
              <a:t>The Global Context for Systems Engineering</a:t>
            </a:r>
          </a:p>
        </p:txBody>
      </p:sp>
      <p:sp>
        <p:nvSpPr>
          <p:cNvPr id="3" name="Content Placeholder 2">
            <a:extLst>
              <a:ext uri="{FF2B5EF4-FFF2-40B4-BE49-F238E27FC236}">
                <a16:creationId xmlns:a16="http://schemas.microsoft.com/office/drawing/2014/main" id="{524746E1-621F-4D25-82A0-A21F494F5F8C}"/>
              </a:ext>
            </a:extLst>
          </p:cNvPr>
          <p:cNvSpPr>
            <a:spLocks noGrp="1"/>
          </p:cNvSpPr>
          <p:nvPr>
            <p:ph sz="half" idx="1"/>
          </p:nvPr>
        </p:nvSpPr>
        <p:spPr/>
        <p:txBody>
          <a:bodyPr/>
          <a:lstStyle/>
          <a:p>
            <a:r>
              <a:rPr lang="en-US" dirty="0"/>
              <a:t>Changing global environment</a:t>
            </a:r>
          </a:p>
          <a:p>
            <a:r>
              <a:rPr lang="en-US" dirty="0"/>
              <a:t>Changing nature of systems and technology</a:t>
            </a:r>
          </a:p>
          <a:p>
            <a:r>
              <a:rPr lang="en-US" dirty="0"/>
              <a:t>Demands of enterprises</a:t>
            </a:r>
          </a:p>
          <a:p>
            <a:r>
              <a:rPr lang="en-US" dirty="0"/>
              <a:t>Evolving practice of systems engineering</a:t>
            </a:r>
          </a:p>
          <a:p>
            <a:endParaRPr lang="en-US" dirty="0"/>
          </a:p>
        </p:txBody>
      </p:sp>
      <p:sp>
        <p:nvSpPr>
          <p:cNvPr id="11" name="Content Placeholder 10">
            <a:extLst>
              <a:ext uri="{FF2B5EF4-FFF2-40B4-BE49-F238E27FC236}">
                <a16:creationId xmlns:a16="http://schemas.microsoft.com/office/drawing/2014/main" id="{D4BB6AA5-5071-4D3D-A4E0-929DED8A3B50}"/>
              </a:ext>
            </a:extLst>
          </p:cNvPr>
          <p:cNvSpPr>
            <a:spLocks noGrp="1"/>
          </p:cNvSpPr>
          <p:nvPr>
            <p:ph sz="half" idx="2"/>
          </p:nvPr>
        </p:nvSpPr>
        <p:spPr/>
        <p:txBody>
          <a:bodyPr/>
          <a:lstStyle/>
          <a:p>
            <a:endParaRPr lang="en-US" dirty="0"/>
          </a:p>
        </p:txBody>
      </p:sp>
      <p:sp>
        <p:nvSpPr>
          <p:cNvPr id="5" name="Slide Number Placeholder 4">
            <a:extLst>
              <a:ext uri="{FF2B5EF4-FFF2-40B4-BE49-F238E27FC236}">
                <a16:creationId xmlns:a16="http://schemas.microsoft.com/office/drawing/2014/main" id="{12B3045C-F0E7-4F10-8210-A11030F450CF}"/>
              </a:ext>
            </a:extLst>
          </p:cNvPr>
          <p:cNvSpPr>
            <a:spLocks noGrp="1"/>
          </p:cNvSpPr>
          <p:nvPr>
            <p:ph type="sldNum" sz="quarter" idx="12"/>
          </p:nvPr>
        </p:nvSpPr>
        <p:spPr/>
        <p:txBody>
          <a:bodyPr/>
          <a:lstStyle/>
          <a:p>
            <a:fld id="{8C042677-DFBC-43A8-8F50-F699E3962FB6}" type="slidenum">
              <a:rPr lang="en-US" smtClean="0"/>
              <a:pPr/>
              <a:t>3</a:t>
            </a:fld>
            <a:endParaRPr lang="en-US" dirty="0"/>
          </a:p>
        </p:txBody>
      </p:sp>
      <p:pic>
        <p:nvPicPr>
          <p:cNvPr id="7" name="Picture 6">
            <a:extLst>
              <a:ext uri="{FF2B5EF4-FFF2-40B4-BE49-F238E27FC236}">
                <a16:creationId xmlns:a16="http://schemas.microsoft.com/office/drawing/2014/main" id="{96F7371A-292F-4467-A469-8F0C376177B7}"/>
              </a:ext>
            </a:extLst>
          </p:cNvPr>
          <p:cNvPicPr>
            <a:picLocks noChangeAspect="1"/>
          </p:cNvPicPr>
          <p:nvPr/>
        </p:nvPicPr>
        <p:blipFill>
          <a:blip r:embed="rId2"/>
          <a:stretch>
            <a:fillRect/>
          </a:stretch>
        </p:blipFill>
        <p:spPr>
          <a:xfrm>
            <a:off x="5638800" y="1219200"/>
            <a:ext cx="6179276" cy="5225332"/>
          </a:xfrm>
          <a:prstGeom prst="rect">
            <a:avLst/>
          </a:prstGeom>
        </p:spPr>
      </p:pic>
    </p:spTree>
    <p:extLst>
      <p:ext uri="{BB962C8B-B14F-4D97-AF65-F5344CB8AC3E}">
        <p14:creationId xmlns:p14="http://schemas.microsoft.com/office/powerpoint/2010/main" val="2396896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4B9C3-A578-4C7E-88AB-5DF2DF84DBAE}"/>
              </a:ext>
            </a:extLst>
          </p:cNvPr>
          <p:cNvSpPr>
            <a:spLocks noGrp="1"/>
          </p:cNvSpPr>
          <p:nvPr>
            <p:ph type="title"/>
          </p:nvPr>
        </p:nvSpPr>
        <p:spPr/>
        <p:txBody>
          <a:bodyPr/>
          <a:lstStyle/>
          <a:p>
            <a:r>
              <a:rPr lang="en-US" dirty="0"/>
              <a:t>The Global Context for System Engineering</a:t>
            </a:r>
          </a:p>
        </p:txBody>
      </p:sp>
      <p:sp>
        <p:nvSpPr>
          <p:cNvPr id="3" name="Content Placeholder 2">
            <a:extLst>
              <a:ext uri="{FF2B5EF4-FFF2-40B4-BE49-F238E27FC236}">
                <a16:creationId xmlns:a16="http://schemas.microsoft.com/office/drawing/2014/main" id="{62437160-91B4-4130-914B-48EFF1872FFA}"/>
              </a:ext>
            </a:extLst>
          </p:cNvPr>
          <p:cNvSpPr>
            <a:spLocks noGrp="1"/>
          </p:cNvSpPr>
          <p:nvPr>
            <p:ph sz="half" idx="1"/>
          </p:nvPr>
        </p:nvSpPr>
        <p:spPr/>
        <p:txBody>
          <a:bodyPr/>
          <a:lstStyle/>
          <a:p>
            <a:endParaRPr lang="en-US" dirty="0"/>
          </a:p>
        </p:txBody>
      </p:sp>
      <p:pic>
        <p:nvPicPr>
          <p:cNvPr id="9" name="Content Placeholder 8">
            <a:extLst>
              <a:ext uri="{FF2B5EF4-FFF2-40B4-BE49-F238E27FC236}">
                <a16:creationId xmlns:a16="http://schemas.microsoft.com/office/drawing/2014/main" id="{7DCB6C38-1EB5-4850-9326-4772B331A3D5}"/>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572000" y="3241991"/>
            <a:ext cx="7018867" cy="3114331"/>
          </a:xfrm>
        </p:spPr>
      </p:pic>
      <p:sp>
        <p:nvSpPr>
          <p:cNvPr id="5" name="Slide Number Placeholder 4">
            <a:extLst>
              <a:ext uri="{FF2B5EF4-FFF2-40B4-BE49-F238E27FC236}">
                <a16:creationId xmlns:a16="http://schemas.microsoft.com/office/drawing/2014/main" id="{4748D3DA-5E51-49D2-9C1D-415517889237}"/>
              </a:ext>
            </a:extLst>
          </p:cNvPr>
          <p:cNvSpPr>
            <a:spLocks noGrp="1"/>
          </p:cNvSpPr>
          <p:nvPr>
            <p:ph type="sldNum" sz="quarter" idx="12"/>
          </p:nvPr>
        </p:nvSpPr>
        <p:spPr/>
        <p:txBody>
          <a:bodyPr/>
          <a:lstStyle/>
          <a:p>
            <a:pPr>
              <a:defRPr/>
            </a:pPr>
            <a:fld id="{8C042677-DFBC-43A8-8F50-F699E3962FB6}" type="slidenum">
              <a:rPr lang="en-US" smtClean="0"/>
              <a:pPr>
                <a:defRPr/>
              </a:pPr>
              <a:t>4</a:t>
            </a:fld>
            <a:endParaRPr lang="en-US" dirty="0"/>
          </a:p>
        </p:txBody>
      </p:sp>
      <p:pic>
        <p:nvPicPr>
          <p:cNvPr id="7" name="Picture 6">
            <a:extLst>
              <a:ext uri="{FF2B5EF4-FFF2-40B4-BE49-F238E27FC236}">
                <a16:creationId xmlns:a16="http://schemas.microsoft.com/office/drawing/2014/main" id="{3BFEF647-FEFF-479A-8958-B216B2BD10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9667" y="1253319"/>
            <a:ext cx="6509505" cy="1872014"/>
          </a:xfrm>
          <a:prstGeom prst="rect">
            <a:avLst/>
          </a:prstGeom>
        </p:spPr>
      </p:pic>
      <p:cxnSp>
        <p:nvCxnSpPr>
          <p:cNvPr id="11" name="Straight Connector 10">
            <a:extLst>
              <a:ext uri="{FF2B5EF4-FFF2-40B4-BE49-F238E27FC236}">
                <a16:creationId xmlns:a16="http://schemas.microsoft.com/office/drawing/2014/main" id="{C5261A4C-1287-4D48-A29C-40D9074AB9A3}"/>
              </a:ext>
            </a:extLst>
          </p:cNvPr>
          <p:cNvCxnSpPr>
            <a:cxnSpLocks/>
          </p:cNvCxnSpPr>
          <p:nvPr/>
        </p:nvCxnSpPr>
        <p:spPr>
          <a:xfrm>
            <a:off x="9347200" y="3276600"/>
            <a:ext cx="18542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9358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BDA65-162A-40E2-962A-6FE5C778DB2D}"/>
              </a:ext>
            </a:extLst>
          </p:cNvPr>
          <p:cNvSpPr>
            <a:spLocks noGrp="1"/>
          </p:cNvSpPr>
          <p:nvPr>
            <p:ph type="title"/>
          </p:nvPr>
        </p:nvSpPr>
        <p:spPr/>
        <p:txBody>
          <a:bodyPr/>
          <a:lstStyle/>
          <a:p>
            <a:r>
              <a:rPr lang="en-US" dirty="0"/>
              <a:t>Influencing Factors for System</a:t>
            </a:r>
          </a:p>
        </p:txBody>
      </p:sp>
      <p:sp>
        <p:nvSpPr>
          <p:cNvPr id="3" name="Slide Number Placeholder 2">
            <a:extLst>
              <a:ext uri="{FF2B5EF4-FFF2-40B4-BE49-F238E27FC236}">
                <a16:creationId xmlns:a16="http://schemas.microsoft.com/office/drawing/2014/main" id="{229F056D-6229-46B8-B675-4A0212912C08}"/>
              </a:ext>
            </a:extLst>
          </p:cNvPr>
          <p:cNvSpPr>
            <a:spLocks noGrp="1"/>
          </p:cNvSpPr>
          <p:nvPr>
            <p:ph type="sldNum" sz="quarter" idx="12"/>
          </p:nvPr>
        </p:nvSpPr>
        <p:spPr/>
        <p:txBody>
          <a:bodyPr/>
          <a:lstStyle/>
          <a:p>
            <a:pPr>
              <a:defRPr/>
            </a:pPr>
            <a:fld id="{8C042677-DFBC-43A8-8F50-F699E3962FB6}" type="slidenum">
              <a:rPr lang="en-US" smtClean="0"/>
              <a:pPr>
                <a:defRPr/>
              </a:pPr>
              <a:t>5</a:t>
            </a:fld>
            <a:endParaRPr lang="en-US" dirty="0"/>
          </a:p>
        </p:txBody>
      </p:sp>
      <p:pic>
        <p:nvPicPr>
          <p:cNvPr id="5" name="Picture 4">
            <a:extLst>
              <a:ext uri="{FF2B5EF4-FFF2-40B4-BE49-F238E27FC236}">
                <a16:creationId xmlns:a16="http://schemas.microsoft.com/office/drawing/2014/main" id="{D7A21128-457F-4D4E-BAD3-90853B957E18}"/>
              </a:ext>
            </a:extLst>
          </p:cNvPr>
          <p:cNvPicPr>
            <a:picLocks noChangeAspect="1"/>
          </p:cNvPicPr>
          <p:nvPr/>
        </p:nvPicPr>
        <p:blipFill>
          <a:blip r:embed="rId2"/>
          <a:stretch>
            <a:fillRect/>
          </a:stretch>
        </p:blipFill>
        <p:spPr>
          <a:xfrm>
            <a:off x="3329622" y="1183943"/>
            <a:ext cx="5532756" cy="5290192"/>
          </a:xfrm>
          <a:prstGeom prst="rect">
            <a:avLst/>
          </a:prstGeom>
        </p:spPr>
      </p:pic>
    </p:spTree>
    <p:extLst>
      <p:ext uri="{BB962C8B-B14F-4D97-AF65-F5344CB8AC3E}">
        <p14:creationId xmlns:p14="http://schemas.microsoft.com/office/powerpoint/2010/main" val="1786110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46BAD-CD3F-4C9D-BE4D-60395EB59AC1}"/>
              </a:ext>
            </a:extLst>
          </p:cNvPr>
          <p:cNvSpPr>
            <a:spLocks noGrp="1"/>
          </p:cNvSpPr>
          <p:nvPr>
            <p:ph type="title"/>
          </p:nvPr>
        </p:nvSpPr>
        <p:spPr/>
        <p:txBody>
          <a:bodyPr/>
          <a:lstStyle/>
          <a:p>
            <a:r>
              <a:rPr lang="en-US" dirty="0"/>
              <a:t>The Enterprise Environment and Growing Stakeholder Expectations</a:t>
            </a:r>
          </a:p>
        </p:txBody>
      </p:sp>
      <p:sp>
        <p:nvSpPr>
          <p:cNvPr id="3" name="Slide Number Placeholder 2">
            <a:extLst>
              <a:ext uri="{FF2B5EF4-FFF2-40B4-BE49-F238E27FC236}">
                <a16:creationId xmlns:a16="http://schemas.microsoft.com/office/drawing/2014/main" id="{D603E800-BC23-4E14-A1E5-D61D8B899737}"/>
              </a:ext>
            </a:extLst>
          </p:cNvPr>
          <p:cNvSpPr>
            <a:spLocks noGrp="1"/>
          </p:cNvSpPr>
          <p:nvPr>
            <p:ph type="sldNum" sz="quarter" idx="12"/>
          </p:nvPr>
        </p:nvSpPr>
        <p:spPr/>
        <p:txBody>
          <a:bodyPr/>
          <a:lstStyle/>
          <a:p>
            <a:pPr>
              <a:defRPr/>
            </a:pPr>
            <a:fld id="{8C042677-DFBC-43A8-8F50-F699E3962FB6}" type="slidenum">
              <a:rPr lang="en-US" smtClean="0"/>
              <a:pPr>
                <a:defRPr/>
              </a:pPr>
              <a:t>6</a:t>
            </a:fld>
            <a:endParaRPr lang="en-US" dirty="0"/>
          </a:p>
        </p:txBody>
      </p:sp>
      <p:pic>
        <p:nvPicPr>
          <p:cNvPr id="5" name="Picture 4">
            <a:extLst>
              <a:ext uri="{FF2B5EF4-FFF2-40B4-BE49-F238E27FC236}">
                <a16:creationId xmlns:a16="http://schemas.microsoft.com/office/drawing/2014/main" id="{889A8D10-23FD-47AD-BBAD-3A83CA34C6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9171" y="1219201"/>
            <a:ext cx="4568630" cy="4145282"/>
          </a:xfrm>
          <a:prstGeom prst="rect">
            <a:avLst/>
          </a:prstGeom>
        </p:spPr>
      </p:pic>
      <p:pic>
        <p:nvPicPr>
          <p:cNvPr id="7" name="Picture 6">
            <a:extLst>
              <a:ext uri="{FF2B5EF4-FFF2-40B4-BE49-F238E27FC236}">
                <a16:creationId xmlns:a16="http://schemas.microsoft.com/office/drawing/2014/main" id="{3BE64A20-B8E3-4A82-B788-A798BF2A10F7}"/>
              </a:ext>
            </a:extLst>
          </p:cNvPr>
          <p:cNvPicPr>
            <a:picLocks noChangeAspect="1"/>
          </p:cNvPicPr>
          <p:nvPr/>
        </p:nvPicPr>
        <p:blipFill>
          <a:blip r:embed="rId3"/>
          <a:stretch>
            <a:fillRect/>
          </a:stretch>
        </p:blipFill>
        <p:spPr>
          <a:xfrm>
            <a:off x="6324600" y="1252180"/>
            <a:ext cx="4877481" cy="5115639"/>
          </a:xfrm>
          <a:prstGeom prst="rect">
            <a:avLst/>
          </a:prstGeom>
        </p:spPr>
      </p:pic>
    </p:spTree>
    <p:extLst>
      <p:ext uri="{BB962C8B-B14F-4D97-AF65-F5344CB8AC3E}">
        <p14:creationId xmlns:p14="http://schemas.microsoft.com/office/powerpoint/2010/main" val="2092988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8335BE-2985-44CF-BBFA-C0D9E9316235}"/>
              </a:ext>
            </a:extLst>
          </p:cNvPr>
          <p:cNvPicPr>
            <a:picLocks noChangeAspect="1"/>
          </p:cNvPicPr>
          <p:nvPr/>
        </p:nvPicPr>
        <p:blipFill>
          <a:blip r:embed="rId2"/>
          <a:stretch>
            <a:fillRect/>
          </a:stretch>
        </p:blipFill>
        <p:spPr>
          <a:xfrm>
            <a:off x="838200" y="1295400"/>
            <a:ext cx="6700086" cy="4191000"/>
          </a:xfrm>
          <a:prstGeom prst="rect">
            <a:avLst/>
          </a:prstGeom>
        </p:spPr>
      </p:pic>
      <p:sp>
        <p:nvSpPr>
          <p:cNvPr id="4" name="Title 3">
            <a:extLst>
              <a:ext uri="{FF2B5EF4-FFF2-40B4-BE49-F238E27FC236}">
                <a16:creationId xmlns:a16="http://schemas.microsoft.com/office/drawing/2014/main" id="{4B243323-7F17-4914-B4CF-7D2758E40162}"/>
              </a:ext>
            </a:extLst>
          </p:cNvPr>
          <p:cNvSpPr>
            <a:spLocks noGrp="1"/>
          </p:cNvSpPr>
          <p:nvPr>
            <p:ph type="title"/>
          </p:nvPr>
        </p:nvSpPr>
        <p:spPr/>
        <p:txBody>
          <a:bodyPr/>
          <a:lstStyle/>
          <a:p>
            <a:r>
              <a:rPr lang="en-US" dirty="0"/>
              <a:t>The Current State of Systems Engineering</a:t>
            </a:r>
          </a:p>
        </p:txBody>
      </p:sp>
      <p:pic>
        <p:nvPicPr>
          <p:cNvPr id="6" name="Picture 5">
            <a:extLst>
              <a:ext uri="{FF2B5EF4-FFF2-40B4-BE49-F238E27FC236}">
                <a16:creationId xmlns:a16="http://schemas.microsoft.com/office/drawing/2014/main" id="{EEECFA2B-7F39-4D79-9296-A75664BD2262}"/>
              </a:ext>
            </a:extLst>
          </p:cNvPr>
          <p:cNvPicPr>
            <a:picLocks noChangeAspect="1"/>
          </p:cNvPicPr>
          <p:nvPr/>
        </p:nvPicPr>
        <p:blipFill>
          <a:blip r:embed="rId3"/>
          <a:stretch>
            <a:fillRect/>
          </a:stretch>
        </p:blipFill>
        <p:spPr>
          <a:xfrm>
            <a:off x="5943600" y="3398781"/>
            <a:ext cx="5867400" cy="2971312"/>
          </a:xfrm>
          <a:prstGeom prst="rect">
            <a:avLst/>
          </a:prstGeom>
        </p:spPr>
      </p:pic>
    </p:spTree>
    <p:extLst>
      <p:ext uri="{BB962C8B-B14F-4D97-AF65-F5344CB8AC3E}">
        <p14:creationId xmlns:p14="http://schemas.microsoft.com/office/powerpoint/2010/main" val="645441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A39A8-D20F-472B-9699-B4018761D43A}"/>
              </a:ext>
            </a:extLst>
          </p:cNvPr>
          <p:cNvSpPr>
            <a:spLocks noGrp="1"/>
          </p:cNvSpPr>
          <p:nvPr>
            <p:ph type="title"/>
          </p:nvPr>
        </p:nvSpPr>
        <p:spPr/>
        <p:txBody>
          <a:bodyPr/>
          <a:lstStyle/>
          <a:p>
            <a:r>
              <a:rPr lang="en-US" dirty="0"/>
              <a:t>The Future State of Systems Engineering</a:t>
            </a:r>
          </a:p>
        </p:txBody>
      </p:sp>
      <p:sp>
        <p:nvSpPr>
          <p:cNvPr id="3" name="Slide Number Placeholder 2">
            <a:extLst>
              <a:ext uri="{FF2B5EF4-FFF2-40B4-BE49-F238E27FC236}">
                <a16:creationId xmlns:a16="http://schemas.microsoft.com/office/drawing/2014/main" id="{4F437B30-5FCA-434F-901A-A391F2B87543}"/>
              </a:ext>
            </a:extLst>
          </p:cNvPr>
          <p:cNvSpPr>
            <a:spLocks noGrp="1"/>
          </p:cNvSpPr>
          <p:nvPr>
            <p:ph type="sldNum" sz="quarter" idx="12"/>
          </p:nvPr>
        </p:nvSpPr>
        <p:spPr/>
        <p:txBody>
          <a:bodyPr/>
          <a:lstStyle/>
          <a:p>
            <a:pPr>
              <a:defRPr/>
            </a:pPr>
            <a:fld id="{8C042677-DFBC-43A8-8F50-F699E3962FB6}" type="slidenum">
              <a:rPr lang="en-US" smtClean="0"/>
              <a:pPr>
                <a:defRPr/>
              </a:pPr>
              <a:t>8</a:t>
            </a:fld>
            <a:endParaRPr lang="en-US" dirty="0"/>
          </a:p>
        </p:txBody>
      </p:sp>
      <p:pic>
        <p:nvPicPr>
          <p:cNvPr id="7" name="Picture 6">
            <a:extLst>
              <a:ext uri="{FF2B5EF4-FFF2-40B4-BE49-F238E27FC236}">
                <a16:creationId xmlns:a16="http://schemas.microsoft.com/office/drawing/2014/main" id="{7F95265D-B55A-49C7-8300-6E565E0B4A56}"/>
              </a:ext>
            </a:extLst>
          </p:cNvPr>
          <p:cNvPicPr>
            <a:picLocks noChangeAspect="1"/>
          </p:cNvPicPr>
          <p:nvPr/>
        </p:nvPicPr>
        <p:blipFill>
          <a:blip r:embed="rId2"/>
          <a:stretch>
            <a:fillRect/>
          </a:stretch>
        </p:blipFill>
        <p:spPr>
          <a:xfrm>
            <a:off x="689169" y="1295400"/>
            <a:ext cx="6606153" cy="4191000"/>
          </a:xfrm>
          <a:prstGeom prst="rect">
            <a:avLst/>
          </a:prstGeom>
        </p:spPr>
      </p:pic>
      <p:sp>
        <p:nvSpPr>
          <p:cNvPr id="4" name="Content Placeholder 3">
            <a:extLst>
              <a:ext uri="{FF2B5EF4-FFF2-40B4-BE49-F238E27FC236}">
                <a16:creationId xmlns:a16="http://schemas.microsoft.com/office/drawing/2014/main" id="{2E4DB05C-D606-4EB7-B90B-DB15D6DA22C8}"/>
              </a:ext>
            </a:extLst>
          </p:cNvPr>
          <p:cNvSpPr>
            <a:spLocks noGrp="1"/>
          </p:cNvSpPr>
          <p:nvPr>
            <p:ph sz="half" idx="1"/>
          </p:nvPr>
        </p:nvSpPr>
        <p:spPr>
          <a:xfrm>
            <a:off x="5562600" y="2819400"/>
            <a:ext cx="6231467" cy="3581400"/>
          </a:xfrm>
        </p:spPr>
        <p:txBody>
          <a:bodyPr/>
          <a:lstStyle/>
          <a:p>
            <a:r>
              <a:rPr lang="en-US" sz="2200" dirty="0"/>
              <a:t>Impacts of the digital transformation, model-based practices</a:t>
            </a:r>
          </a:p>
          <a:p>
            <a:r>
              <a:rPr lang="en-US" sz="2200" dirty="0"/>
              <a:t>Impacts of AI on SE</a:t>
            </a:r>
          </a:p>
          <a:p>
            <a:r>
              <a:rPr lang="en-US" sz="2200" dirty="0"/>
              <a:t>Architecting flexible, resilient, trusted systems</a:t>
            </a:r>
          </a:p>
          <a:p>
            <a:r>
              <a:rPr lang="en-US" sz="2200" dirty="0"/>
              <a:t>Using data science methods to understand complex systems behavior</a:t>
            </a:r>
          </a:p>
          <a:p>
            <a:r>
              <a:rPr lang="en-US" sz="2200" dirty="0"/>
              <a:t>Shifts in acquisition towards collaborative processes</a:t>
            </a:r>
          </a:p>
        </p:txBody>
      </p:sp>
    </p:spTree>
    <p:extLst>
      <p:ext uri="{BB962C8B-B14F-4D97-AF65-F5344CB8AC3E}">
        <p14:creationId xmlns:p14="http://schemas.microsoft.com/office/powerpoint/2010/main" val="810781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02569-47CA-4242-B75E-5F866B4356B8}"/>
              </a:ext>
            </a:extLst>
          </p:cNvPr>
          <p:cNvSpPr>
            <a:spLocks noGrp="1"/>
          </p:cNvSpPr>
          <p:nvPr>
            <p:ph type="title"/>
          </p:nvPr>
        </p:nvSpPr>
        <p:spPr/>
        <p:txBody>
          <a:bodyPr/>
          <a:lstStyle/>
          <a:p>
            <a:r>
              <a:rPr lang="en-US" dirty="0"/>
              <a:t>Realizing the Vision of Systems Engineering</a:t>
            </a:r>
          </a:p>
        </p:txBody>
      </p:sp>
      <p:sp>
        <p:nvSpPr>
          <p:cNvPr id="3" name="Slide Number Placeholder 2">
            <a:extLst>
              <a:ext uri="{FF2B5EF4-FFF2-40B4-BE49-F238E27FC236}">
                <a16:creationId xmlns:a16="http://schemas.microsoft.com/office/drawing/2014/main" id="{1CC9ACB1-B1A3-4FAC-871E-D7154EA54E0E}"/>
              </a:ext>
            </a:extLst>
          </p:cNvPr>
          <p:cNvSpPr>
            <a:spLocks noGrp="1"/>
          </p:cNvSpPr>
          <p:nvPr>
            <p:ph type="sldNum" sz="quarter" idx="12"/>
          </p:nvPr>
        </p:nvSpPr>
        <p:spPr/>
        <p:txBody>
          <a:bodyPr/>
          <a:lstStyle/>
          <a:p>
            <a:pPr>
              <a:defRPr/>
            </a:pPr>
            <a:fld id="{8C042677-DFBC-43A8-8F50-F699E3962FB6}" type="slidenum">
              <a:rPr lang="en-US" smtClean="0"/>
              <a:pPr>
                <a:defRPr/>
              </a:pPr>
              <a:t>9</a:t>
            </a:fld>
            <a:endParaRPr lang="en-US" dirty="0"/>
          </a:p>
        </p:txBody>
      </p:sp>
      <p:pic>
        <p:nvPicPr>
          <p:cNvPr id="5" name="Picture 4">
            <a:extLst>
              <a:ext uri="{FF2B5EF4-FFF2-40B4-BE49-F238E27FC236}">
                <a16:creationId xmlns:a16="http://schemas.microsoft.com/office/drawing/2014/main" id="{A80D478E-43CF-48B5-A979-28DB517B746B}"/>
              </a:ext>
            </a:extLst>
          </p:cNvPr>
          <p:cNvPicPr>
            <a:picLocks noChangeAspect="1"/>
          </p:cNvPicPr>
          <p:nvPr/>
        </p:nvPicPr>
        <p:blipFill>
          <a:blip r:embed="rId2"/>
          <a:stretch>
            <a:fillRect/>
          </a:stretch>
        </p:blipFill>
        <p:spPr>
          <a:xfrm>
            <a:off x="3276600" y="1173271"/>
            <a:ext cx="8534400" cy="5507884"/>
          </a:xfrm>
          <a:prstGeom prst="rect">
            <a:avLst/>
          </a:prstGeom>
        </p:spPr>
      </p:pic>
    </p:spTree>
    <p:extLst>
      <p:ext uri="{BB962C8B-B14F-4D97-AF65-F5344CB8AC3E}">
        <p14:creationId xmlns:p14="http://schemas.microsoft.com/office/powerpoint/2010/main" val="2201223807"/>
      </p:ext>
    </p:extLst>
  </p:cSld>
  <p:clrMapOvr>
    <a:masterClrMapping/>
  </p:clrMapOvr>
</p:sld>
</file>

<file path=ppt/theme/theme1.xml><?xml version="1.0" encoding="utf-8"?>
<a:theme xmlns:a="http://schemas.openxmlformats.org/drawingml/2006/main" name="INCOSE-LA_2015_Default">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400" dirty="0" smtClean="0">
            <a:latin typeface="Calibri" panose="020F0502020204030204" pitchFamily="34" charset="0"/>
            <a:cs typeface="Calibri" panose="020F0502020204030204" pitchFamily="34" charset="0"/>
          </a:defRPr>
        </a:defPPr>
      </a:lstStyle>
    </a:tx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8-09-11 INCOSE-LA_Intro.pptx" id="{EA1AF68E-91AF-4306-B415-60DB4FA9A389}" vid="{F58BB66B-27FD-40A5-821D-5C1BEC47923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escriptive_x0020_Title xmlns="534ac7f3-ab96-43b6-bee8-2c470c61b3e4">20211109 INCOSE LA Speaker Meeting -Systems Engineering approach to Technology Maturation</Descriptive_x0020_Title>
    <o4d603b143c54403a43a44e339fe5e1a xmlns="07d0ccec-aae8-4814-a6d3-0c68dd73da2d">
      <Terms xmlns="http://schemas.microsoft.com/office/infopath/2007/PartnerControls"/>
    </o4d603b143c54403a43a44e339fe5e1a>
    <df56f4c5a0be4550856ac6bd150af184 xmlns="07d0ccec-aae8-4814-a6d3-0c68dd73da2d">
      <Terms xmlns="http://schemas.microsoft.com/office/infopath/2007/PartnerControls">
        <TermInfo xmlns="http://schemas.microsoft.com/office/infopath/2007/PartnerControls">
          <TermName xmlns="http://schemas.microsoft.com/office/infopath/2007/PartnerControls">LOS ANGELES Chapters</TermName>
          <TermId xmlns="http://schemas.microsoft.com/office/infopath/2007/PartnerControls">c9d84cd1-44a0-4f6f-b61b-c9959c756c98</TermId>
        </TermInfo>
      </Terms>
    </df56f4c5a0be4550856ac6bd150af184>
    <fc73f2c3713f415c9afd0faf07c59adc xmlns="07d0ccec-aae8-4814-a6d3-0c68dd73da2d">
      <Terms xmlns="http://schemas.microsoft.com/office/infopath/2007/PartnerControls">
        <TermInfo xmlns="http://schemas.microsoft.com/office/infopath/2007/PartnerControls">
          <TermName xmlns="http://schemas.microsoft.com/office/infopath/2007/PartnerControls">Local</TermName>
          <TermId xmlns="http://schemas.microsoft.com/office/infopath/2007/PartnerControls">254e409e-99ce-4994-8e1c-1a49057a5299</TermId>
        </TermInfo>
      </Terms>
    </fc73f2c3713f415c9afd0faf07c59adc>
    <incoseDistribution xmlns="07d0ccec-aae8-4814-a6d3-0c68dd73da2d">Internal to INCOSE Members</incoseDistribution>
    <Short_x0020_Description xmlns="534ac7f3-ab96-43b6-bee8-2c470c61b3e4">20211109 INCOSE LA Speaker Meeting -Systems Engineering approach to Technology Maturation</Short_x0020_Description>
    <Author_x0028_s_x0029_ xmlns="534ac7f3-ab96-43b6-bee8-2c470c61b3e4">Andrew Murrell</Author_x0028_s_x0029_>
    <Publication_x0020_Date xmlns="534ac7f3-ab96-43b6-bee8-2c470c61b3e4">2021-08-21T07:00:00+00:00</Publication_x0020_Date>
    <Keywords0 xmlns="534ac7f3-ab96-43b6-bee8-2c470c61b3e4">Tech Maturation</Keywords0>
    <TaxCatchAll xmlns="07d0ccec-aae8-4814-a6d3-0c68dd73da2d">
      <Value>22</Value>
      <Value>45</Value>
    </TaxCatchAll>
    <j6f62fd0e2284e44b1906b33aa785078 xmlns="07d0ccec-aae8-4814-a6d3-0c68dd73da2d">
      <Terms xmlns="http://schemas.microsoft.com/office/infopath/2007/PartnerControls"/>
    </j6f62fd0e2284e44b1906b33aa785078>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916F0D1FB235E4285F2BE2B80ED1146" ma:contentTypeVersion="23" ma:contentTypeDescription="Create a new document." ma:contentTypeScope="" ma:versionID="968ff74c61c09ca37677b7e4e472d076">
  <xsd:schema xmlns:xsd="http://www.w3.org/2001/XMLSchema" xmlns:xs="http://www.w3.org/2001/XMLSchema" xmlns:p="http://schemas.microsoft.com/office/2006/metadata/properties" xmlns:ns2="534ac7f3-ab96-43b6-bee8-2c470c61b3e4" xmlns:ns3="07d0ccec-aae8-4814-a6d3-0c68dd73da2d" xmlns:ns4="c463ca5d-432a-448e-ac5f-9b500d5c9d55" targetNamespace="http://schemas.microsoft.com/office/2006/metadata/properties" ma:root="true" ma:fieldsID="5527b6168fea1f22a8c5409580cd6d8e" ns2:_="" ns3:_="" ns4:_="">
    <xsd:import namespace="534ac7f3-ab96-43b6-bee8-2c470c61b3e4"/>
    <xsd:import namespace="07d0ccec-aae8-4814-a6d3-0c68dd73da2d"/>
    <xsd:import namespace="c463ca5d-432a-448e-ac5f-9b500d5c9d55"/>
    <xsd:element name="properties">
      <xsd:complexType>
        <xsd:sequence>
          <xsd:element name="documentManagement">
            <xsd:complexType>
              <xsd:all>
                <xsd:element ref="ns2:Descriptive_x0020_Title"/>
                <xsd:element ref="ns2:Short_x0020_Description"/>
                <xsd:element ref="ns2:Author_x0028_s_x0029_"/>
                <xsd:element ref="ns2:Publication_x0020_Date" minOccurs="0"/>
                <xsd:element ref="ns2:Keywords0" minOccurs="0"/>
                <xsd:element ref="ns3:incoseDistribution" minOccurs="0"/>
                <xsd:element ref="ns3:df56f4c5a0be4550856ac6bd150af184" minOccurs="0"/>
                <xsd:element ref="ns3:TaxCatchAll" minOccurs="0"/>
                <xsd:element ref="ns3:TaxCatchAllLabel" minOccurs="0"/>
                <xsd:element ref="ns3:j6f62fd0e2284e44b1906b33aa785078" minOccurs="0"/>
                <xsd:element ref="ns3:o4d603b143c54403a43a44e339fe5e1a" minOccurs="0"/>
                <xsd:element ref="ns3:fc73f2c3713f415c9afd0faf07c59adc"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4ac7f3-ab96-43b6-bee8-2c470c61b3e4" elementFormDefault="qualified">
    <xsd:import namespace="http://schemas.microsoft.com/office/2006/documentManagement/types"/>
    <xsd:import namespace="http://schemas.microsoft.com/office/infopath/2007/PartnerControls"/>
    <xsd:element name="Descriptive_x0020_Title" ma:index="1" ma:displayName="Descriptive Title" ma:description="e.g. Metrics Primer v 1.0" ma:internalName="Descriptive_x0020_Title" ma:readOnly="false">
      <xsd:simpleType>
        <xsd:restriction base="dms:Text">
          <xsd:maxLength value="255"/>
        </xsd:restriction>
      </xsd:simpleType>
    </xsd:element>
    <xsd:element name="Short_x0020_Description" ma:index="2" ma:displayName="Short Description" ma:description="e.g. The Metrics Primer defines the basic concepts behind measurement and provides the background knowledge needed to prepare you to set up a measurement program." ma:internalName="Short_x0020_Description" ma:readOnly="false">
      <xsd:simpleType>
        <xsd:restriction base="dms:Note">
          <xsd:maxLength value="255"/>
        </xsd:restriction>
      </xsd:simpleType>
    </xsd:element>
    <xsd:element name="Author_x0028_s_x0029_" ma:index="3" ma:displayName="Author(s)" ma:description="Enter the individual's name (Jane Doe), the group's name (Measurement Working Group), or N/A" ma:internalName="Author_x0028_s_x0029_" ma:readOnly="false">
      <xsd:simpleType>
        <xsd:restriction base="dms:Text">
          <xsd:maxLength value="255"/>
        </xsd:restriction>
      </xsd:simpleType>
    </xsd:element>
    <xsd:element name="Publication_x0020_Date" ma:index="4" nillable="true" ma:displayName="Publication Date" ma:default="[today]" ma:format="DateOnly" ma:internalName="Publication_x0020_Date" ma:readOnly="false">
      <xsd:simpleType>
        <xsd:restriction base="dms:DateTime"/>
      </xsd:simpleType>
    </xsd:element>
    <xsd:element name="Keywords0" ma:index="5" nillable="true" ma:displayName="Keywords" ma:description="e.g. metrics measurement primer" ma:internalName="Keywords0"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7d0ccec-aae8-4814-a6d3-0c68dd73da2d" elementFormDefault="qualified">
    <xsd:import namespace="http://schemas.microsoft.com/office/2006/documentManagement/types"/>
    <xsd:import namespace="http://schemas.microsoft.com/office/infopath/2007/PartnerControls"/>
    <xsd:element name="incoseDistribution" ma:index="13" nillable="true" ma:displayName="Distribution" ma:default="" ma:internalName="incoseDistribution">
      <xsd:simpleType>
        <xsd:restriction base="dms:Choice">
          <xsd:enumeration value="Open For Public Distribution"/>
          <xsd:enumeration value="Internal to INCOSE Members"/>
        </xsd:restriction>
      </xsd:simpleType>
    </xsd:element>
    <xsd:element name="df56f4c5a0be4550856ac6bd150af184" ma:index="14" nillable="true" ma:taxonomy="true" ma:internalName="df56f4c5a0be4550856ac6bd150af184" ma:taxonomyFieldName="incoseChapters" ma:displayName="Chapters" ma:default="" ma:fieldId="{df56f4c5-a0be-4550-856a-c6bd150af184}" ma:sspId="08fe2f84-03a1-48cf-9e03-1bf6c33fafbe" ma:termSetId="cfb95cbd-7a79-444e-88d9-ed9ec2f185f9" ma:anchorId="00000000-0000-0000-0000-000000000000" ma:open="false" ma:isKeyword="false">
      <xsd:complexType>
        <xsd:sequence>
          <xsd:element ref="pc:Terms" minOccurs="0" maxOccurs="1"/>
        </xsd:sequence>
      </xsd:complexType>
    </xsd:element>
    <xsd:element name="TaxCatchAll" ma:index="15" nillable="true" ma:displayName="Taxonomy Catch All Column" ma:hidden="true" ma:list="{62e79503-1a2b-4294-a229-384a0f52ada3}" ma:internalName="TaxCatchAll" ma:showField="CatchAllData" ma:web="07d0ccec-aae8-4814-a6d3-0c68dd73da2d">
      <xsd:complexType>
        <xsd:complexContent>
          <xsd:extension base="dms:MultiChoiceLookup">
            <xsd:sequence>
              <xsd:element name="Value" type="dms:Lookup" maxOccurs="unbounded" minOccurs="0" nillable="true"/>
            </xsd:sequence>
          </xsd:extension>
        </xsd:complexContent>
      </xsd:complexType>
    </xsd:element>
    <xsd:element name="TaxCatchAllLabel" ma:index="16" nillable="true" ma:displayName="Taxonomy Catch All Column1" ma:hidden="true" ma:list="{62e79503-1a2b-4294-a229-384a0f52ada3}" ma:internalName="TaxCatchAllLabel" ma:readOnly="true" ma:showField="CatchAllDataLabel" ma:web="07d0ccec-aae8-4814-a6d3-0c68dd73da2d">
      <xsd:complexType>
        <xsd:complexContent>
          <xsd:extension base="dms:MultiChoiceLookup">
            <xsd:sequence>
              <xsd:element name="Value" type="dms:Lookup" maxOccurs="unbounded" minOccurs="0" nillable="true"/>
            </xsd:sequence>
          </xsd:extension>
        </xsd:complexContent>
      </xsd:complexType>
    </xsd:element>
    <xsd:element name="j6f62fd0e2284e44b1906b33aa785078" ma:index="18" nillable="true" ma:taxonomy="true" ma:internalName="j6f62fd0e2284e44b1906b33aa785078" ma:taxonomyFieldName="incoseWorkingGroup" ma:displayName="Working Groups" ma:default="" ma:fieldId="{36f62fd0-e228-4e44-b190-6b33aa785078}" ma:sspId="08fe2f84-03a1-48cf-9e03-1bf6c33fafbe" ma:termSetId="b4545d9d-43c2-43a5-b101-c26e148252f5" ma:anchorId="00000000-0000-0000-0000-000000000000" ma:open="false" ma:isKeyword="false">
      <xsd:complexType>
        <xsd:sequence>
          <xsd:element ref="pc:Terms" minOccurs="0" maxOccurs="1"/>
        </xsd:sequence>
      </xsd:complexType>
    </xsd:element>
    <xsd:element name="o4d603b143c54403a43a44e339fe5e1a" ma:index="20" nillable="true" ma:taxonomy="true" ma:internalName="o4d603b143c54403a43a44e339fe5e1a" ma:taxonomyFieldName="incoseOrganizations" ma:displayName="Organizations" ma:default="" ma:fieldId="{84d603b1-43c5-4403-a43a-44e339fe5e1a}" ma:sspId="08fe2f84-03a1-48cf-9e03-1bf6c33fafbe" ma:termSetId="48b99640-702e-422f-a11d-aec6d871b7cd" ma:anchorId="00000000-0000-0000-0000-000000000000" ma:open="false" ma:isKeyword="false">
      <xsd:complexType>
        <xsd:sequence>
          <xsd:element ref="pc:Terms" minOccurs="0" maxOccurs="1"/>
        </xsd:sequence>
      </xsd:complexType>
    </xsd:element>
    <xsd:element name="fc73f2c3713f415c9afd0faf07c59adc" ma:index="22" nillable="true" ma:taxonomy="true" ma:internalName="fc73f2c3713f415c9afd0faf07c59adc" ma:taxonomyFieldName="INCOSEProductValue" ma:displayName="Item Value" ma:default="45;#Local|254e409e-99ce-4994-8e1c-1a49057a5299" ma:fieldId="{fc73f2c3-713f-415c-9afd-0faf07c59adc}" ma:taxonomyMulti="true" ma:sspId="08fe2f84-03a1-48cf-9e03-1bf6c33fafbe" ma:termSetId="432b97d5-a841-4537-8786-65acc6747ba1"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463ca5d-432a-448e-ac5f-9b500d5c9d55" elementFormDefault="qualified">
    <xsd:import namespace="http://schemas.microsoft.com/office/2006/documentManagement/types"/>
    <xsd:import namespace="http://schemas.microsoft.com/office/infopath/2007/PartnerControls"/>
    <xsd:element name="SharedWithUsers" ma:index="2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ma:readOnly="true"/>
        <xsd:element ref="dc:title" minOccurs="0" maxOccurs="1" ma:index="6"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DDBD47-F538-419C-9BC9-04E2C02B7E88}">
  <ds:schemaRefs>
    <ds:schemaRef ds:uri="http://schemas.microsoft.com/sharepoint/v3/contenttype/forms"/>
  </ds:schemaRefs>
</ds:datastoreItem>
</file>

<file path=customXml/itemProps2.xml><?xml version="1.0" encoding="utf-8"?>
<ds:datastoreItem xmlns:ds="http://schemas.openxmlformats.org/officeDocument/2006/customXml" ds:itemID="{D8C3118B-3E32-41D1-95E9-8D8B1EC41DD3}">
  <ds:schemaRefs>
    <ds:schemaRef ds:uri="c463ca5d-432a-448e-ac5f-9b500d5c9d55"/>
    <ds:schemaRef ds:uri="http://purl.org/dc/dcmitype/"/>
    <ds:schemaRef ds:uri="http://purl.org/dc/terms/"/>
    <ds:schemaRef ds:uri="http://schemas.microsoft.com/office/2006/documentManagement/types"/>
    <ds:schemaRef ds:uri="http://purl.org/dc/elements/1.1/"/>
    <ds:schemaRef ds:uri="http://schemas.microsoft.com/office/infopath/2007/PartnerControls"/>
    <ds:schemaRef ds:uri="07d0ccec-aae8-4814-a6d3-0c68dd73da2d"/>
    <ds:schemaRef ds:uri="http://schemas.openxmlformats.org/package/2006/metadata/core-properties"/>
    <ds:schemaRef ds:uri="534ac7f3-ab96-43b6-bee8-2c470c61b3e4"/>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E4E12DCF-E262-45F5-9887-8623B8A844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4ac7f3-ab96-43b6-bee8-2c470c61b3e4"/>
    <ds:schemaRef ds:uri="07d0ccec-aae8-4814-a6d3-0c68dd73da2d"/>
    <ds:schemaRef ds:uri="c463ca5d-432a-448e-ac5f-9b500d5c9d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2019 INCOSE-LA</Template>
  <TotalTime>4449</TotalTime>
  <Words>947</Words>
  <Application>Microsoft Office PowerPoint</Application>
  <PresentationFormat>Widescreen</PresentationFormat>
  <Paragraphs>90</Paragraphs>
  <Slides>18</Slides>
  <Notes>2</Notes>
  <HiddenSlides>0</HiddenSlides>
  <MMClips>0</MMClips>
  <ScaleCrop>false</ScaleCrop>
  <HeadingPairs>
    <vt:vector size="8" baseType="variant">
      <vt:variant>
        <vt:lpstr>Fonts Used</vt:lpstr>
      </vt:variant>
      <vt:variant>
        <vt:i4>3</vt:i4>
      </vt:variant>
      <vt:variant>
        <vt:lpstr>Theme</vt:lpstr>
      </vt:variant>
      <vt:variant>
        <vt:i4>1</vt:i4>
      </vt:variant>
      <vt:variant>
        <vt:lpstr>Slide Titles</vt:lpstr>
      </vt:variant>
      <vt:variant>
        <vt:i4>18</vt:i4>
      </vt:variant>
      <vt:variant>
        <vt:lpstr>Custom Shows</vt:lpstr>
      </vt:variant>
      <vt:variant>
        <vt:i4>1</vt:i4>
      </vt:variant>
    </vt:vector>
  </HeadingPairs>
  <TitlesOfParts>
    <vt:vector size="23" baseType="lpstr">
      <vt:lpstr>Arial</vt:lpstr>
      <vt:lpstr>Calibri</vt:lpstr>
      <vt:lpstr>Times</vt:lpstr>
      <vt:lpstr>INCOSE-LA_2015_Default</vt:lpstr>
      <vt:lpstr>Future-Proofing Your Systems Engineering Skills</vt:lpstr>
      <vt:lpstr>PowerPoint Presentation</vt:lpstr>
      <vt:lpstr>The Global Context for Systems Engineering</vt:lpstr>
      <vt:lpstr>The Global Context for System Engineering</vt:lpstr>
      <vt:lpstr>Influencing Factors for System</vt:lpstr>
      <vt:lpstr>The Enterprise Environment and Growing Stakeholder Expectations</vt:lpstr>
      <vt:lpstr>The Current State of Systems Engineering</vt:lpstr>
      <vt:lpstr>The Future State of Systems Engineering</vt:lpstr>
      <vt:lpstr>Realizing the Vision of Systems Engineering</vt:lpstr>
      <vt:lpstr>Andrew Murrell, CSEP</vt:lpstr>
      <vt:lpstr>Northrop Grumman Systems Engineering</vt:lpstr>
      <vt:lpstr>Systems Engineering Skills</vt:lpstr>
      <vt:lpstr>Mark McKelvin</vt:lpstr>
      <vt:lpstr>PowerPoint Presentation</vt:lpstr>
      <vt:lpstr>PowerPoint Presentation</vt:lpstr>
      <vt:lpstr>Observations</vt:lpstr>
      <vt:lpstr>Key Questions</vt:lpstr>
      <vt:lpstr>Ken Preston, DBA</vt:lpstr>
      <vt:lpstr>Custom Show 1</vt:lpstr>
    </vt:vector>
  </TitlesOfParts>
  <Company>Systems Engineering Associates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Engineering approach to Technology Maturation for risk reduction using TRL, IRL, and MRL Standards</dc:title>
  <dc:subject>Caltech SE for John Deere</dc:subject>
  <dc:creator>Rick Hefner</dc:creator>
  <cp:lastModifiedBy>Hefner, Rick D.</cp:lastModifiedBy>
  <cp:revision>318</cp:revision>
  <cp:lastPrinted>2019-10-05T01:29:52Z</cp:lastPrinted>
  <dcterms:created xsi:type="dcterms:W3CDTF">2003-01-25T00:51:37Z</dcterms:created>
  <dcterms:modified xsi:type="dcterms:W3CDTF">2022-03-01T20:48:32Z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0x0101004916F0D1FB235E4285F2BE2B80ED1146</vt:lpwstr>
  </property>
  <property fmtid="{D5CDD505-2E9C-101B-9397-08002B2CF9AE}" pid="3" name="incoseWorkingGroup">
    <vt:lpwstr/>
  </property>
  <property fmtid="{D5CDD505-2E9C-101B-9397-08002B2CF9AE}" pid="4" name="INCOSEProductValue">
    <vt:lpwstr>45;#Local|254e409e-99ce-4994-8e1c-1a49057a5299</vt:lpwstr>
  </property>
  <property fmtid="{D5CDD505-2E9C-101B-9397-08002B2CF9AE}" pid="5" name="incoseChapters">
    <vt:lpwstr>22;#LOS ANGELES Chapters|c9d84cd1-44a0-4f6f-b61b-c9959c756c98</vt:lpwstr>
  </property>
  <property fmtid="{D5CDD505-2E9C-101B-9397-08002B2CF9AE}" pid="6" name="incoseOrganizations">
    <vt:lpwstr/>
  </property>
</Properties>
</file>