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colors3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theme/theme1.xml" ContentType="application/vnd.openxmlformats-officedocument.theme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colors5.xml" ContentType="application/vnd.openxmlformats-officedocument.drawingml.diagramColors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drawing5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7" r:id="rId3"/>
    <p:sldId id="263" r:id="rId4"/>
    <p:sldId id="262" r:id="rId5"/>
    <p:sldId id="264" r:id="rId6"/>
    <p:sldId id="256" r:id="rId7"/>
    <p:sldId id="260" r:id="rId8"/>
    <p:sldId id="25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77F41-5E5D-4E39-9CEE-72E5BAFC8E89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327130E-52BD-44E9-AE85-0B7A4DA85508}">
      <dgm:prSet phldrT="[Text]"/>
      <dgm:spPr/>
      <dgm:t>
        <a:bodyPr/>
        <a:lstStyle/>
        <a:p>
          <a:r>
            <a:rPr lang="en-US" dirty="0" smtClean="0"/>
            <a:t>Collect</a:t>
          </a:r>
          <a:endParaRPr lang="en-US" dirty="0"/>
        </a:p>
      </dgm:t>
    </dgm:pt>
    <dgm:pt modelId="{6101C820-F367-4AE9-A9E3-B8B7C9B24D64}" type="parTrans" cxnId="{1B7E21E7-2425-4EC6-8F09-80F5E8DEB223}">
      <dgm:prSet/>
      <dgm:spPr/>
      <dgm:t>
        <a:bodyPr/>
        <a:lstStyle/>
        <a:p>
          <a:endParaRPr lang="en-US"/>
        </a:p>
      </dgm:t>
    </dgm:pt>
    <dgm:pt modelId="{1ED44C13-FB76-433C-BECE-BD9A7A4717D5}" type="sibTrans" cxnId="{1B7E21E7-2425-4EC6-8F09-80F5E8DEB223}">
      <dgm:prSet/>
      <dgm:spPr/>
      <dgm:t>
        <a:bodyPr/>
        <a:lstStyle/>
        <a:p>
          <a:endParaRPr lang="en-US"/>
        </a:p>
      </dgm:t>
    </dgm:pt>
    <dgm:pt modelId="{67E01203-100D-4160-A774-832F423B8040}">
      <dgm:prSet phldrT="[Text]"/>
      <dgm:spPr/>
      <dgm:t>
        <a:bodyPr/>
        <a:lstStyle/>
        <a:p>
          <a:r>
            <a:rPr lang="en-US" dirty="0" smtClean="0"/>
            <a:t>Reduce island size and filter plastic out.</a:t>
          </a:r>
          <a:endParaRPr lang="en-US" dirty="0"/>
        </a:p>
      </dgm:t>
    </dgm:pt>
    <dgm:pt modelId="{85D201E4-77DC-4462-B869-7473EEC14688}" type="parTrans" cxnId="{DF221C61-A15A-418D-BCB1-2C79D850CAFF}">
      <dgm:prSet/>
      <dgm:spPr/>
      <dgm:t>
        <a:bodyPr/>
        <a:lstStyle/>
        <a:p>
          <a:endParaRPr lang="en-US"/>
        </a:p>
      </dgm:t>
    </dgm:pt>
    <dgm:pt modelId="{BF55037C-C81F-458C-8991-E0AFD878ACF4}" type="sibTrans" cxnId="{DF221C61-A15A-418D-BCB1-2C79D850CAFF}">
      <dgm:prSet/>
      <dgm:spPr/>
      <dgm:t>
        <a:bodyPr/>
        <a:lstStyle/>
        <a:p>
          <a:endParaRPr lang="en-US"/>
        </a:p>
      </dgm:t>
    </dgm:pt>
    <dgm:pt modelId="{D18E6A3A-3D7D-492B-959F-246E73B51BD3}">
      <dgm:prSet phldrT="[Text]"/>
      <dgm:spPr/>
      <dgm:t>
        <a:bodyPr/>
        <a:lstStyle/>
        <a:p>
          <a:r>
            <a:rPr lang="en-US" dirty="0" smtClean="0"/>
            <a:t>Dispose</a:t>
          </a:r>
          <a:endParaRPr lang="en-US" dirty="0"/>
        </a:p>
      </dgm:t>
    </dgm:pt>
    <dgm:pt modelId="{20990930-5934-4DBF-8097-2DF653DE5F39}" type="parTrans" cxnId="{DDFD3D2B-27D5-47AB-9E26-E327DE23CA2A}">
      <dgm:prSet/>
      <dgm:spPr/>
      <dgm:t>
        <a:bodyPr/>
        <a:lstStyle/>
        <a:p>
          <a:endParaRPr lang="en-US"/>
        </a:p>
      </dgm:t>
    </dgm:pt>
    <dgm:pt modelId="{F628C2B9-DECE-4D6D-BD0A-029AD123FA4A}" type="sibTrans" cxnId="{DDFD3D2B-27D5-47AB-9E26-E327DE23CA2A}">
      <dgm:prSet/>
      <dgm:spPr/>
      <dgm:t>
        <a:bodyPr/>
        <a:lstStyle/>
        <a:p>
          <a:endParaRPr lang="en-US"/>
        </a:p>
      </dgm:t>
    </dgm:pt>
    <dgm:pt modelId="{EA8E7F98-A3E1-4C05-9AE2-D2D8B4A37CEA}">
      <dgm:prSet phldrT="[Text]"/>
      <dgm:spPr/>
      <dgm:t>
        <a:bodyPr/>
        <a:lstStyle/>
        <a:p>
          <a:r>
            <a:rPr lang="en-US" dirty="0" smtClean="0"/>
            <a:t>What do we do with the filtered plastic</a:t>
          </a:r>
          <a:endParaRPr lang="en-US" dirty="0"/>
        </a:p>
      </dgm:t>
    </dgm:pt>
    <dgm:pt modelId="{1754AC8E-564B-4AFB-AFAF-BCE0CF9C1D67}" type="parTrans" cxnId="{2F841BE2-E94B-4CDE-848C-C829C3E6AD7E}">
      <dgm:prSet/>
      <dgm:spPr/>
      <dgm:t>
        <a:bodyPr/>
        <a:lstStyle/>
        <a:p>
          <a:endParaRPr lang="en-US"/>
        </a:p>
      </dgm:t>
    </dgm:pt>
    <dgm:pt modelId="{06E87444-0753-4498-A2C4-E4648BA978D3}" type="sibTrans" cxnId="{2F841BE2-E94B-4CDE-848C-C829C3E6AD7E}">
      <dgm:prSet/>
      <dgm:spPr/>
      <dgm:t>
        <a:bodyPr/>
        <a:lstStyle/>
        <a:p>
          <a:endParaRPr lang="en-US"/>
        </a:p>
      </dgm:t>
    </dgm:pt>
    <dgm:pt modelId="{D1BBF06A-56DE-4798-AB11-2F25260E7DFE}">
      <dgm:prSet phldrT="[Text]"/>
      <dgm:spPr/>
      <dgm:t>
        <a:bodyPr/>
        <a:lstStyle/>
        <a:p>
          <a:r>
            <a:rPr lang="en-US" dirty="0" smtClean="0"/>
            <a:t>Prevent</a:t>
          </a:r>
          <a:endParaRPr lang="en-US" dirty="0"/>
        </a:p>
      </dgm:t>
    </dgm:pt>
    <dgm:pt modelId="{70AE1BD2-34B9-49C5-A76B-030BF7443B9B}" type="parTrans" cxnId="{9B14183E-3CEE-40B7-B0A9-8A017524B5E7}">
      <dgm:prSet/>
      <dgm:spPr/>
      <dgm:t>
        <a:bodyPr/>
        <a:lstStyle/>
        <a:p>
          <a:endParaRPr lang="en-US"/>
        </a:p>
      </dgm:t>
    </dgm:pt>
    <dgm:pt modelId="{7E44F67A-9F89-4344-9B03-0234FA263BA1}" type="sibTrans" cxnId="{9B14183E-3CEE-40B7-B0A9-8A017524B5E7}">
      <dgm:prSet/>
      <dgm:spPr/>
      <dgm:t>
        <a:bodyPr/>
        <a:lstStyle/>
        <a:p>
          <a:endParaRPr lang="en-US"/>
        </a:p>
      </dgm:t>
    </dgm:pt>
    <dgm:pt modelId="{52EEB2CA-2AF5-485E-8E48-DF0108658FB2}">
      <dgm:prSet phldrT="[Text]"/>
      <dgm:spPr/>
      <dgm:t>
        <a:bodyPr/>
        <a:lstStyle/>
        <a:p>
          <a:r>
            <a:rPr lang="en-US" dirty="0" smtClean="0"/>
            <a:t>Prevent more plastic from getting into the ocean.</a:t>
          </a:r>
          <a:endParaRPr lang="en-US" dirty="0"/>
        </a:p>
      </dgm:t>
    </dgm:pt>
    <dgm:pt modelId="{FAD3B86E-55BF-45B3-9C07-13ED41DA0F27}" type="parTrans" cxnId="{5EFBC479-EC86-4737-B026-42BF8B9B7869}">
      <dgm:prSet/>
      <dgm:spPr/>
      <dgm:t>
        <a:bodyPr/>
        <a:lstStyle/>
        <a:p>
          <a:endParaRPr lang="en-US"/>
        </a:p>
      </dgm:t>
    </dgm:pt>
    <dgm:pt modelId="{C0CD9AC0-6BFD-4BDA-8E42-5195835439E4}" type="sibTrans" cxnId="{5EFBC479-EC86-4737-B026-42BF8B9B7869}">
      <dgm:prSet/>
      <dgm:spPr/>
      <dgm:t>
        <a:bodyPr/>
        <a:lstStyle/>
        <a:p>
          <a:endParaRPr lang="en-US"/>
        </a:p>
      </dgm:t>
    </dgm:pt>
    <dgm:pt modelId="{BF161030-3B21-42E1-8F70-05E2494991CA}" type="pres">
      <dgm:prSet presAssocID="{AE277F41-5E5D-4E39-9CEE-72E5BAFC8E8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9EABFA0-B22D-4851-89EB-440A72A6BF1E}" type="pres">
      <dgm:prSet presAssocID="{0327130E-52BD-44E9-AE85-0B7A4DA85508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0B9A0-9D66-4A07-8266-4B16AAD37F06}" type="pres">
      <dgm:prSet presAssocID="{0327130E-52BD-44E9-AE85-0B7A4DA85508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70670F-FD26-4443-BD84-4244207DF73F}" type="pres">
      <dgm:prSet presAssocID="{D18E6A3A-3D7D-492B-959F-246E73B51BD3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D185ABBF-6344-4280-BBD1-0B75D0BA6E25}" type="pres">
      <dgm:prSet presAssocID="{D18E6A3A-3D7D-492B-959F-246E73B51BD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C0C31-ACDA-44CE-9B0F-53FF02984867}" type="pres">
      <dgm:prSet presAssocID="{D1BBF06A-56DE-4798-AB11-2F25260E7DFE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6BCDFD96-0AF5-4E25-BFAD-93C17B1BCFF7}" type="pres">
      <dgm:prSet presAssocID="{D1BBF06A-56DE-4798-AB11-2F25260E7DFE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E12E140-BD17-4972-8E38-B4A786EB7F83}" type="presOf" srcId="{D1BBF06A-56DE-4798-AB11-2F25260E7DFE}" destId="{4AEC0C31-ACDA-44CE-9B0F-53FF02984867}" srcOrd="0" destOrd="0" presId="urn:microsoft.com/office/officeart/2009/3/layout/IncreasingArrowsProcess"/>
    <dgm:cxn modelId="{DAC8CE20-54C6-4DA6-99A8-DC890483AA33}" type="presOf" srcId="{52EEB2CA-2AF5-485E-8E48-DF0108658FB2}" destId="{6BCDFD96-0AF5-4E25-BFAD-93C17B1BCFF7}" srcOrd="0" destOrd="0" presId="urn:microsoft.com/office/officeart/2009/3/layout/IncreasingArrowsProcess"/>
    <dgm:cxn modelId="{0542EEB4-9D6F-47C7-A66B-F7BAFF52094F}" type="presOf" srcId="{0327130E-52BD-44E9-AE85-0B7A4DA85508}" destId="{B9EABFA0-B22D-4851-89EB-440A72A6BF1E}" srcOrd="0" destOrd="0" presId="urn:microsoft.com/office/officeart/2009/3/layout/IncreasingArrowsProcess"/>
    <dgm:cxn modelId="{9B14183E-3CEE-40B7-B0A9-8A017524B5E7}" srcId="{AE277F41-5E5D-4E39-9CEE-72E5BAFC8E89}" destId="{D1BBF06A-56DE-4798-AB11-2F25260E7DFE}" srcOrd="2" destOrd="0" parTransId="{70AE1BD2-34B9-49C5-A76B-030BF7443B9B}" sibTransId="{7E44F67A-9F89-4344-9B03-0234FA263BA1}"/>
    <dgm:cxn modelId="{77F37B1E-50AF-4B5B-B760-94CCB125B980}" type="presOf" srcId="{EA8E7F98-A3E1-4C05-9AE2-D2D8B4A37CEA}" destId="{D185ABBF-6344-4280-BBD1-0B75D0BA6E25}" srcOrd="0" destOrd="0" presId="urn:microsoft.com/office/officeart/2009/3/layout/IncreasingArrowsProcess"/>
    <dgm:cxn modelId="{2F841BE2-E94B-4CDE-848C-C829C3E6AD7E}" srcId="{D18E6A3A-3D7D-492B-959F-246E73B51BD3}" destId="{EA8E7F98-A3E1-4C05-9AE2-D2D8B4A37CEA}" srcOrd="0" destOrd="0" parTransId="{1754AC8E-564B-4AFB-AFAF-BCE0CF9C1D67}" sibTransId="{06E87444-0753-4498-A2C4-E4648BA978D3}"/>
    <dgm:cxn modelId="{1B7E21E7-2425-4EC6-8F09-80F5E8DEB223}" srcId="{AE277F41-5E5D-4E39-9CEE-72E5BAFC8E89}" destId="{0327130E-52BD-44E9-AE85-0B7A4DA85508}" srcOrd="0" destOrd="0" parTransId="{6101C820-F367-4AE9-A9E3-B8B7C9B24D64}" sibTransId="{1ED44C13-FB76-433C-BECE-BD9A7A4717D5}"/>
    <dgm:cxn modelId="{5EFBC479-EC86-4737-B026-42BF8B9B7869}" srcId="{D1BBF06A-56DE-4798-AB11-2F25260E7DFE}" destId="{52EEB2CA-2AF5-485E-8E48-DF0108658FB2}" srcOrd="0" destOrd="0" parTransId="{FAD3B86E-55BF-45B3-9C07-13ED41DA0F27}" sibTransId="{C0CD9AC0-6BFD-4BDA-8E42-5195835439E4}"/>
    <dgm:cxn modelId="{BAA9A255-C64C-4F6C-A1AB-9FE45CB08591}" type="presOf" srcId="{AE277F41-5E5D-4E39-9CEE-72E5BAFC8E89}" destId="{BF161030-3B21-42E1-8F70-05E2494991CA}" srcOrd="0" destOrd="0" presId="urn:microsoft.com/office/officeart/2009/3/layout/IncreasingArrowsProcess"/>
    <dgm:cxn modelId="{DDFD3D2B-27D5-47AB-9E26-E327DE23CA2A}" srcId="{AE277F41-5E5D-4E39-9CEE-72E5BAFC8E89}" destId="{D18E6A3A-3D7D-492B-959F-246E73B51BD3}" srcOrd="1" destOrd="0" parTransId="{20990930-5934-4DBF-8097-2DF653DE5F39}" sibTransId="{F628C2B9-DECE-4D6D-BD0A-029AD123FA4A}"/>
    <dgm:cxn modelId="{DF221C61-A15A-418D-BCB1-2C79D850CAFF}" srcId="{0327130E-52BD-44E9-AE85-0B7A4DA85508}" destId="{67E01203-100D-4160-A774-832F423B8040}" srcOrd="0" destOrd="0" parTransId="{85D201E4-77DC-4462-B869-7473EEC14688}" sibTransId="{BF55037C-C81F-458C-8991-E0AFD878ACF4}"/>
    <dgm:cxn modelId="{7FD9C463-9C10-4009-96B4-91C63D87575B}" type="presOf" srcId="{D18E6A3A-3D7D-492B-959F-246E73B51BD3}" destId="{3370670F-FD26-4443-BD84-4244207DF73F}" srcOrd="0" destOrd="0" presId="urn:microsoft.com/office/officeart/2009/3/layout/IncreasingArrowsProcess"/>
    <dgm:cxn modelId="{A3FF948F-82B4-4DFE-8124-E7530CD84D54}" type="presOf" srcId="{67E01203-100D-4160-A774-832F423B8040}" destId="{4D60B9A0-9D66-4A07-8266-4B16AAD37F06}" srcOrd="0" destOrd="0" presId="urn:microsoft.com/office/officeart/2009/3/layout/IncreasingArrowsProcess"/>
    <dgm:cxn modelId="{91186DFE-3988-45EF-BEB4-B5973DB84B8A}" type="presParOf" srcId="{BF161030-3B21-42E1-8F70-05E2494991CA}" destId="{B9EABFA0-B22D-4851-89EB-440A72A6BF1E}" srcOrd="0" destOrd="0" presId="urn:microsoft.com/office/officeart/2009/3/layout/IncreasingArrowsProcess"/>
    <dgm:cxn modelId="{91441972-E655-4F63-BFE9-B75B6BB4CA11}" type="presParOf" srcId="{BF161030-3B21-42E1-8F70-05E2494991CA}" destId="{4D60B9A0-9D66-4A07-8266-4B16AAD37F06}" srcOrd="1" destOrd="0" presId="urn:microsoft.com/office/officeart/2009/3/layout/IncreasingArrowsProcess"/>
    <dgm:cxn modelId="{D7493F24-FDDA-44A9-9550-606AA23B0123}" type="presParOf" srcId="{BF161030-3B21-42E1-8F70-05E2494991CA}" destId="{3370670F-FD26-4443-BD84-4244207DF73F}" srcOrd="2" destOrd="0" presId="urn:microsoft.com/office/officeart/2009/3/layout/IncreasingArrowsProcess"/>
    <dgm:cxn modelId="{DADFCA26-296B-41EE-9B3F-AFDED1D66940}" type="presParOf" srcId="{BF161030-3B21-42E1-8F70-05E2494991CA}" destId="{D185ABBF-6344-4280-BBD1-0B75D0BA6E25}" srcOrd="3" destOrd="0" presId="urn:microsoft.com/office/officeart/2009/3/layout/IncreasingArrowsProcess"/>
    <dgm:cxn modelId="{28AE59E4-5F1E-4713-9BEA-5277D93AA2B9}" type="presParOf" srcId="{BF161030-3B21-42E1-8F70-05E2494991CA}" destId="{4AEC0C31-ACDA-44CE-9B0F-53FF02984867}" srcOrd="4" destOrd="0" presId="urn:microsoft.com/office/officeart/2009/3/layout/IncreasingArrowsProcess"/>
    <dgm:cxn modelId="{8A1D12FF-4992-4CAF-A98B-E60EFA995A67}" type="presParOf" srcId="{BF161030-3B21-42E1-8F70-05E2494991CA}" destId="{6BCDFD96-0AF5-4E25-BFAD-93C17B1BCFF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D76C36-3016-43F9-B23C-9A3C94EA29FB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D046424-261B-4C11-AD3A-EF6B9993D24C}">
      <dgm:prSet phldrT="[Text]"/>
      <dgm:spPr/>
      <dgm:t>
        <a:bodyPr/>
        <a:lstStyle/>
        <a:p>
          <a:r>
            <a:rPr lang="en-US" dirty="0" smtClean="0"/>
            <a:t>People</a:t>
          </a:r>
          <a:endParaRPr lang="en-US" dirty="0"/>
        </a:p>
      </dgm:t>
    </dgm:pt>
    <dgm:pt modelId="{82A7E364-E38C-4F3F-B2D1-80E825AD6FB1}" type="parTrans" cxnId="{31B4AEFA-1BC1-4D1B-BFFF-73FA93B770AD}">
      <dgm:prSet/>
      <dgm:spPr/>
      <dgm:t>
        <a:bodyPr/>
        <a:lstStyle/>
        <a:p>
          <a:endParaRPr lang="en-US"/>
        </a:p>
      </dgm:t>
    </dgm:pt>
    <dgm:pt modelId="{904F1067-B50A-4449-8508-E58AD529A663}" type="sibTrans" cxnId="{31B4AEFA-1BC1-4D1B-BFFF-73FA93B770AD}">
      <dgm:prSet/>
      <dgm:spPr/>
      <dgm:t>
        <a:bodyPr/>
        <a:lstStyle/>
        <a:p>
          <a:endParaRPr lang="en-US"/>
        </a:p>
      </dgm:t>
    </dgm:pt>
    <dgm:pt modelId="{0DA876F7-630D-43CB-8D04-C5C870C02B38}">
      <dgm:prSet phldrT="[Text]"/>
      <dgm:spPr/>
      <dgm:t>
        <a:bodyPr/>
        <a:lstStyle/>
        <a:p>
          <a:r>
            <a:rPr lang="en-US" dirty="0" smtClean="0"/>
            <a:t>Individuals</a:t>
          </a:r>
          <a:endParaRPr lang="en-US" dirty="0"/>
        </a:p>
      </dgm:t>
    </dgm:pt>
    <dgm:pt modelId="{977420A7-9463-4872-87FF-0E42C721BBF7}" type="parTrans" cxnId="{303B770B-457F-4FC6-9B2C-B18B906C7FD5}">
      <dgm:prSet/>
      <dgm:spPr/>
      <dgm:t>
        <a:bodyPr/>
        <a:lstStyle/>
        <a:p>
          <a:endParaRPr lang="en-US"/>
        </a:p>
      </dgm:t>
    </dgm:pt>
    <dgm:pt modelId="{A2FFF228-D5FC-4FB3-83C3-88CC779A7F18}" type="sibTrans" cxnId="{303B770B-457F-4FC6-9B2C-B18B906C7FD5}">
      <dgm:prSet/>
      <dgm:spPr/>
      <dgm:t>
        <a:bodyPr/>
        <a:lstStyle/>
        <a:p>
          <a:endParaRPr lang="en-US"/>
        </a:p>
      </dgm:t>
    </dgm:pt>
    <dgm:pt modelId="{F15FB869-4B7B-4502-8004-64B806CCCC34}">
      <dgm:prSet phldrT="[Text]"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1800393A-5E42-4955-A8AE-2A57F6C9B6D2}" type="parTrans" cxnId="{F0A1BE7A-67C5-4EC6-BAE4-AD99BE8D4D5B}">
      <dgm:prSet/>
      <dgm:spPr/>
      <dgm:t>
        <a:bodyPr/>
        <a:lstStyle/>
        <a:p>
          <a:endParaRPr lang="en-US"/>
        </a:p>
      </dgm:t>
    </dgm:pt>
    <dgm:pt modelId="{56E5D9F4-C73E-4717-AC07-0EA612EF58C4}" type="sibTrans" cxnId="{F0A1BE7A-67C5-4EC6-BAE4-AD99BE8D4D5B}">
      <dgm:prSet/>
      <dgm:spPr/>
      <dgm:t>
        <a:bodyPr/>
        <a:lstStyle/>
        <a:p>
          <a:endParaRPr lang="en-US"/>
        </a:p>
      </dgm:t>
    </dgm:pt>
    <dgm:pt modelId="{46B3744E-0DC2-442C-A819-7C211A6E577C}">
      <dgm:prSet phldrT="[Text]"/>
      <dgm:spPr/>
      <dgm:t>
        <a:bodyPr/>
        <a:lstStyle/>
        <a:p>
          <a:r>
            <a:rPr lang="en-US" dirty="0" smtClean="0"/>
            <a:t>Boat/Ship</a:t>
          </a:r>
          <a:endParaRPr lang="en-US" dirty="0"/>
        </a:p>
      </dgm:t>
    </dgm:pt>
    <dgm:pt modelId="{C887AEA0-487B-4D12-AB5C-880288283D70}" type="parTrans" cxnId="{C419E691-BC33-42C8-BE86-EDD6CDFD3C49}">
      <dgm:prSet/>
      <dgm:spPr/>
      <dgm:t>
        <a:bodyPr/>
        <a:lstStyle/>
        <a:p>
          <a:endParaRPr lang="en-US"/>
        </a:p>
      </dgm:t>
    </dgm:pt>
    <dgm:pt modelId="{2C1D3224-7DD6-4EF9-9F86-414B56E05227}" type="sibTrans" cxnId="{C419E691-BC33-42C8-BE86-EDD6CDFD3C49}">
      <dgm:prSet/>
      <dgm:spPr/>
      <dgm:t>
        <a:bodyPr/>
        <a:lstStyle/>
        <a:p>
          <a:endParaRPr lang="en-US"/>
        </a:p>
      </dgm:t>
    </dgm:pt>
    <dgm:pt modelId="{B16670AA-B70B-4475-A511-D8553DA09818}">
      <dgm:prSet phldrT="[Text]"/>
      <dgm:spPr/>
      <dgm:t>
        <a:bodyPr/>
        <a:lstStyle/>
        <a:p>
          <a:r>
            <a:rPr lang="en-US" dirty="0" smtClean="0"/>
            <a:t>Defense</a:t>
          </a:r>
          <a:endParaRPr lang="en-US" dirty="0"/>
        </a:p>
      </dgm:t>
    </dgm:pt>
    <dgm:pt modelId="{D6F301D7-DF2E-42EF-BB02-60FD5E949FF6}" type="parTrans" cxnId="{93B8DF87-0F5C-4428-8D3A-B63387415294}">
      <dgm:prSet/>
      <dgm:spPr/>
      <dgm:t>
        <a:bodyPr/>
        <a:lstStyle/>
        <a:p>
          <a:endParaRPr lang="en-US"/>
        </a:p>
      </dgm:t>
    </dgm:pt>
    <dgm:pt modelId="{8DA07C2C-4417-458D-9F1D-73FF0DF03934}" type="sibTrans" cxnId="{93B8DF87-0F5C-4428-8D3A-B63387415294}">
      <dgm:prSet/>
      <dgm:spPr/>
      <dgm:t>
        <a:bodyPr/>
        <a:lstStyle/>
        <a:p>
          <a:endParaRPr lang="en-US"/>
        </a:p>
      </dgm:t>
    </dgm:pt>
    <dgm:pt modelId="{9478C092-2AD0-467A-B6ED-F52CD54F0F0F}">
      <dgm:prSet phldrT="[Text]"/>
      <dgm:spPr/>
      <dgm:t>
        <a:bodyPr/>
        <a:lstStyle/>
        <a:p>
          <a:r>
            <a:rPr lang="en-US" dirty="0" smtClean="0"/>
            <a:t>Pleasure</a:t>
          </a:r>
          <a:endParaRPr lang="en-US" dirty="0"/>
        </a:p>
      </dgm:t>
    </dgm:pt>
    <dgm:pt modelId="{A063280B-EFBC-4E26-89E4-39CC190EF8A1}" type="parTrans" cxnId="{8091F049-ADE2-4D1D-B5D4-D0A88ACDD3DF}">
      <dgm:prSet/>
      <dgm:spPr/>
      <dgm:t>
        <a:bodyPr/>
        <a:lstStyle/>
        <a:p>
          <a:endParaRPr lang="en-US"/>
        </a:p>
      </dgm:t>
    </dgm:pt>
    <dgm:pt modelId="{DAFEC981-27BB-40AB-B89D-75EAAF342421}" type="sibTrans" cxnId="{8091F049-ADE2-4D1D-B5D4-D0A88ACDD3DF}">
      <dgm:prSet/>
      <dgm:spPr/>
      <dgm:t>
        <a:bodyPr/>
        <a:lstStyle/>
        <a:p>
          <a:endParaRPr lang="en-US"/>
        </a:p>
      </dgm:t>
    </dgm:pt>
    <dgm:pt modelId="{598F01E1-5B2A-4879-9931-DFB50857A68B}">
      <dgm:prSet phldrT="[Text]"/>
      <dgm:spPr/>
      <dgm:t>
        <a:bodyPr/>
        <a:lstStyle/>
        <a:p>
          <a:r>
            <a:rPr lang="en-US" dirty="0" smtClean="0"/>
            <a:t>Cargo</a:t>
          </a:r>
          <a:endParaRPr lang="en-US" dirty="0"/>
        </a:p>
      </dgm:t>
    </dgm:pt>
    <dgm:pt modelId="{A31A33A3-641F-4D2C-BC29-1E41770C8265}" type="parTrans" cxnId="{434BC6BC-1A40-4FA2-AF5E-0184FC8FA32D}">
      <dgm:prSet/>
      <dgm:spPr/>
      <dgm:t>
        <a:bodyPr/>
        <a:lstStyle/>
        <a:p>
          <a:endParaRPr lang="en-US"/>
        </a:p>
      </dgm:t>
    </dgm:pt>
    <dgm:pt modelId="{823CADC2-0C5A-4DA1-A079-806FDFD24A33}" type="sibTrans" cxnId="{434BC6BC-1A40-4FA2-AF5E-0184FC8FA32D}">
      <dgm:prSet/>
      <dgm:spPr/>
      <dgm:t>
        <a:bodyPr/>
        <a:lstStyle/>
        <a:p>
          <a:endParaRPr lang="en-US"/>
        </a:p>
      </dgm:t>
    </dgm:pt>
    <dgm:pt modelId="{6B08B9D7-CEBD-4F9C-A910-088FC9FE7DC0}">
      <dgm:prSet phldrT="[Text]"/>
      <dgm:spPr/>
      <dgm:t>
        <a:bodyPr/>
        <a:lstStyle/>
        <a:p>
          <a:r>
            <a:rPr lang="en-US" dirty="0" smtClean="0"/>
            <a:t>Marine Biodiversity</a:t>
          </a:r>
          <a:endParaRPr lang="en-US" dirty="0"/>
        </a:p>
      </dgm:t>
    </dgm:pt>
    <dgm:pt modelId="{828CD08A-B410-4EEA-B65A-AF685A25D891}" type="parTrans" cxnId="{C2758D07-B4FB-4ACB-B473-700B6B68FA38}">
      <dgm:prSet/>
      <dgm:spPr/>
      <dgm:t>
        <a:bodyPr/>
        <a:lstStyle/>
        <a:p>
          <a:endParaRPr lang="en-US"/>
        </a:p>
      </dgm:t>
    </dgm:pt>
    <dgm:pt modelId="{88D3CB9F-086C-40EC-8F97-2620B6B2FB3A}" type="sibTrans" cxnId="{C2758D07-B4FB-4ACB-B473-700B6B68FA38}">
      <dgm:prSet/>
      <dgm:spPr/>
      <dgm:t>
        <a:bodyPr/>
        <a:lstStyle/>
        <a:p>
          <a:endParaRPr lang="en-US"/>
        </a:p>
      </dgm:t>
    </dgm:pt>
    <dgm:pt modelId="{19923064-7A4D-4AF3-8A60-00A6D8B970B9}">
      <dgm:prSet phldrT="[Text]"/>
      <dgm:spPr/>
      <dgm:t>
        <a:bodyPr/>
        <a:lstStyle/>
        <a:p>
          <a:r>
            <a:rPr lang="en-US" dirty="0" smtClean="0"/>
            <a:t>Fish/Animals</a:t>
          </a:r>
          <a:endParaRPr lang="en-US" dirty="0"/>
        </a:p>
      </dgm:t>
    </dgm:pt>
    <dgm:pt modelId="{E1CF6299-3EEE-43D8-8F28-8BD13DF0A7A7}" type="parTrans" cxnId="{83F2F498-6D99-4124-8631-48991AA8A94E}">
      <dgm:prSet/>
      <dgm:spPr/>
      <dgm:t>
        <a:bodyPr/>
        <a:lstStyle/>
        <a:p>
          <a:endParaRPr lang="en-US"/>
        </a:p>
      </dgm:t>
    </dgm:pt>
    <dgm:pt modelId="{0D11D3B4-4C55-44F5-BAB1-FCC705778739}" type="sibTrans" cxnId="{83F2F498-6D99-4124-8631-48991AA8A94E}">
      <dgm:prSet/>
      <dgm:spPr/>
      <dgm:t>
        <a:bodyPr/>
        <a:lstStyle/>
        <a:p>
          <a:endParaRPr lang="en-US"/>
        </a:p>
      </dgm:t>
    </dgm:pt>
    <dgm:pt modelId="{C045A7C6-CFEC-4C4D-BED1-4C6AF498AECB}">
      <dgm:prSet phldrT="[Text]"/>
      <dgm:spPr/>
      <dgm:t>
        <a:bodyPr/>
        <a:lstStyle/>
        <a:p>
          <a:r>
            <a:rPr lang="en-US" dirty="0" smtClean="0"/>
            <a:t>Politicians</a:t>
          </a:r>
          <a:endParaRPr lang="en-US" dirty="0"/>
        </a:p>
      </dgm:t>
    </dgm:pt>
    <dgm:pt modelId="{B189662A-39F8-43C6-BF5F-AFE5E8398092}" type="parTrans" cxnId="{0B42D536-3B6B-4F21-B4AB-FF9FB3DD355A}">
      <dgm:prSet/>
      <dgm:spPr/>
      <dgm:t>
        <a:bodyPr/>
        <a:lstStyle/>
        <a:p>
          <a:endParaRPr lang="en-US"/>
        </a:p>
      </dgm:t>
    </dgm:pt>
    <dgm:pt modelId="{B9667703-DE80-43F1-9B35-9F3757DC351B}" type="sibTrans" cxnId="{0B42D536-3B6B-4F21-B4AB-FF9FB3DD355A}">
      <dgm:prSet/>
      <dgm:spPr/>
      <dgm:t>
        <a:bodyPr/>
        <a:lstStyle/>
        <a:p>
          <a:endParaRPr lang="en-US"/>
        </a:p>
      </dgm:t>
    </dgm:pt>
    <dgm:pt modelId="{3C5051DD-9FAC-4B4D-A0CF-E9C7A7F8B81A}">
      <dgm:prSet phldrT="[Text]"/>
      <dgm:spPr/>
      <dgm:t>
        <a:bodyPr/>
        <a:lstStyle/>
        <a:p>
          <a:r>
            <a:rPr lang="en-US" dirty="0" smtClean="0"/>
            <a:t>NGOs</a:t>
          </a:r>
          <a:endParaRPr lang="en-US" dirty="0"/>
        </a:p>
      </dgm:t>
    </dgm:pt>
    <dgm:pt modelId="{D5BD3241-0C99-4A2C-A0EC-6B9B4D54E6D1}" type="parTrans" cxnId="{AA9D2FA5-A43E-41C0-BCD3-2EDA20401F56}">
      <dgm:prSet/>
      <dgm:spPr/>
      <dgm:t>
        <a:bodyPr/>
        <a:lstStyle/>
        <a:p>
          <a:endParaRPr lang="en-US"/>
        </a:p>
      </dgm:t>
    </dgm:pt>
    <dgm:pt modelId="{3A95E91D-814E-463F-9B1D-65B8DE65DDFD}" type="sibTrans" cxnId="{AA9D2FA5-A43E-41C0-BCD3-2EDA20401F56}">
      <dgm:prSet/>
      <dgm:spPr/>
      <dgm:t>
        <a:bodyPr/>
        <a:lstStyle/>
        <a:p>
          <a:endParaRPr lang="en-US"/>
        </a:p>
      </dgm:t>
    </dgm:pt>
    <dgm:pt modelId="{D9A31CCE-06C1-43E0-8AB2-85F6C6EB26D2}">
      <dgm:prSet phldrT="[Text]"/>
      <dgm:spPr/>
      <dgm:t>
        <a:bodyPr/>
        <a:lstStyle/>
        <a:p>
          <a:r>
            <a:rPr lang="en-US" dirty="0" smtClean="0"/>
            <a:t>Fishers</a:t>
          </a:r>
          <a:endParaRPr lang="en-US" dirty="0"/>
        </a:p>
      </dgm:t>
    </dgm:pt>
    <dgm:pt modelId="{2031ADD7-C253-4AB8-8C98-F3D4CC578EAB}" type="parTrans" cxnId="{BF6BB01A-0D8D-4CED-8F31-914E3B350E17}">
      <dgm:prSet/>
      <dgm:spPr/>
      <dgm:t>
        <a:bodyPr/>
        <a:lstStyle/>
        <a:p>
          <a:endParaRPr lang="en-US"/>
        </a:p>
      </dgm:t>
    </dgm:pt>
    <dgm:pt modelId="{62092EA1-AD7F-4A65-B803-7DE337434461}" type="sibTrans" cxnId="{BF6BB01A-0D8D-4CED-8F31-914E3B350E17}">
      <dgm:prSet/>
      <dgm:spPr/>
      <dgm:t>
        <a:bodyPr/>
        <a:lstStyle/>
        <a:p>
          <a:endParaRPr lang="en-US"/>
        </a:p>
      </dgm:t>
    </dgm:pt>
    <dgm:pt modelId="{CC247AE7-5D9E-4CE7-82A6-0D3F293EE7CE}">
      <dgm:prSet phldrT="[Text]"/>
      <dgm:spPr/>
      <dgm:t>
        <a:bodyPr/>
        <a:lstStyle/>
        <a:p>
          <a:r>
            <a:rPr lang="en-US" dirty="0" smtClean="0"/>
            <a:t>Water Quality</a:t>
          </a:r>
          <a:endParaRPr lang="en-US" dirty="0"/>
        </a:p>
      </dgm:t>
    </dgm:pt>
    <dgm:pt modelId="{9927AFCB-5FD9-4372-BD84-9382778D0815}" type="parTrans" cxnId="{690747C5-62FD-4B83-8ED1-003FDCBB14E1}">
      <dgm:prSet/>
      <dgm:spPr/>
      <dgm:t>
        <a:bodyPr/>
        <a:lstStyle/>
        <a:p>
          <a:endParaRPr lang="en-US"/>
        </a:p>
      </dgm:t>
    </dgm:pt>
    <dgm:pt modelId="{834A244F-B701-49AA-972F-1C5512EE3DCD}" type="sibTrans" cxnId="{690747C5-62FD-4B83-8ED1-003FDCBB14E1}">
      <dgm:prSet/>
      <dgm:spPr/>
      <dgm:t>
        <a:bodyPr/>
        <a:lstStyle/>
        <a:p>
          <a:endParaRPr lang="en-US"/>
        </a:p>
      </dgm:t>
    </dgm:pt>
    <dgm:pt modelId="{4A2E47E7-C2E4-43F0-A814-A35EFA12D990}" type="pres">
      <dgm:prSet presAssocID="{83D76C36-3016-43F9-B23C-9A3C94EA29FB}" presName="theList" presStyleCnt="0">
        <dgm:presLayoutVars>
          <dgm:dir/>
          <dgm:animLvl val="lvl"/>
          <dgm:resizeHandles val="exact"/>
        </dgm:presLayoutVars>
      </dgm:prSet>
      <dgm:spPr/>
    </dgm:pt>
    <dgm:pt modelId="{BFF5FB40-1B62-4D00-8CC4-6C68F164E889}" type="pres">
      <dgm:prSet presAssocID="{9D046424-261B-4C11-AD3A-EF6B9993D24C}" presName="compNode" presStyleCnt="0"/>
      <dgm:spPr/>
    </dgm:pt>
    <dgm:pt modelId="{783656B1-FAB0-43B1-9A3E-E0DDBDBCFC29}" type="pres">
      <dgm:prSet presAssocID="{9D046424-261B-4C11-AD3A-EF6B9993D24C}" presName="aNode" presStyleLbl="bgShp" presStyleIdx="0" presStyleCnt="3"/>
      <dgm:spPr/>
    </dgm:pt>
    <dgm:pt modelId="{5F364813-A33A-4E33-A473-F4C3F7841EEB}" type="pres">
      <dgm:prSet presAssocID="{9D046424-261B-4C11-AD3A-EF6B9993D24C}" presName="textNode" presStyleLbl="bgShp" presStyleIdx="0" presStyleCnt="3"/>
      <dgm:spPr/>
    </dgm:pt>
    <dgm:pt modelId="{BFD0831A-FC15-4A25-8BC8-80C9730FD373}" type="pres">
      <dgm:prSet presAssocID="{9D046424-261B-4C11-AD3A-EF6B9993D24C}" presName="compChildNode" presStyleCnt="0"/>
      <dgm:spPr/>
    </dgm:pt>
    <dgm:pt modelId="{CF764D6C-28C3-45EE-8335-4653C2DBA70C}" type="pres">
      <dgm:prSet presAssocID="{9D046424-261B-4C11-AD3A-EF6B9993D24C}" presName="theInnerList" presStyleCnt="0"/>
      <dgm:spPr/>
    </dgm:pt>
    <dgm:pt modelId="{5932CF9F-773C-43FB-BBE4-DA7ED07A7634}" type="pres">
      <dgm:prSet presAssocID="{0DA876F7-630D-43CB-8D04-C5C870C02B38}" presName="childNode" presStyleLbl="node1" presStyleIdx="0" presStyleCnt="10">
        <dgm:presLayoutVars>
          <dgm:bulletEnabled val="1"/>
        </dgm:presLayoutVars>
      </dgm:prSet>
      <dgm:spPr/>
    </dgm:pt>
    <dgm:pt modelId="{B672ABE9-70EF-4FDC-8167-A5163EF89FCF}" type="pres">
      <dgm:prSet presAssocID="{0DA876F7-630D-43CB-8D04-C5C870C02B38}" presName="aSpace2" presStyleCnt="0"/>
      <dgm:spPr/>
    </dgm:pt>
    <dgm:pt modelId="{46949E75-099D-4167-8D65-AA5EF89D1537}" type="pres">
      <dgm:prSet presAssocID="{F15FB869-4B7B-4502-8004-64B806CCCC34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414973-B7FE-43CA-ACFF-232C2F4CC6DE}" type="pres">
      <dgm:prSet presAssocID="{F15FB869-4B7B-4502-8004-64B806CCCC34}" presName="aSpace2" presStyleCnt="0"/>
      <dgm:spPr/>
    </dgm:pt>
    <dgm:pt modelId="{14E7A512-25E1-405C-95B6-00F06C601868}" type="pres">
      <dgm:prSet presAssocID="{C045A7C6-CFEC-4C4D-BED1-4C6AF498AECB}" presName="childNode" presStyleLbl="node1" presStyleIdx="2" presStyleCnt="10">
        <dgm:presLayoutVars>
          <dgm:bulletEnabled val="1"/>
        </dgm:presLayoutVars>
      </dgm:prSet>
      <dgm:spPr/>
    </dgm:pt>
    <dgm:pt modelId="{685BAA49-F4EB-42E0-8366-D4FFADD9AB71}" type="pres">
      <dgm:prSet presAssocID="{C045A7C6-CFEC-4C4D-BED1-4C6AF498AECB}" presName="aSpace2" presStyleCnt="0"/>
      <dgm:spPr/>
    </dgm:pt>
    <dgm:pt modelId="{3509527A-988F-4D0E-ACC2-8EEFC84A7C5B}" type="pres">
      <dgm:prSet presAssocID="{3C5051DD-9FAC-4B4D-A0CF-E9C7A7F8B81A}" presName="childNode" presStyleLbl="node1" presStyleIdx="3" presStyleCnt="10">
        <dgm:presLayoutVars>
          <dgm:bulletEnabled val="1"/>
        </dgm:presLayoutVars>
      </dgm:prSet>
      <dgm:spPr/>
    </dgm:pt>
    <dgm:pt modelId="{2E48BD1A-4635-41D3-8F7A-407D2933938E}" type="pres">
      <dgm:prSet presAssocID="{3C5051DD-9FAC-4B4D-A0CF-E9C7A7F8B81A}" presName="aSpace2" presStyleCnt="0"/>
      <dgm:spPr/>
    </dgm:pt>
    <dgm:pt modelId="{F891570F-4AD2-4BE0-A782-469C3F97CED8}" type="pres">
      <dgm:prSet presAssocID="{D9A31CCE-06C1-43E0-8AB2-85F6C6EB26D2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F5CFB-DCEE-4421-AE2E-2294FFF9D9D7}" type="pres">
      <dgm:prSet presAssocID="{9D046424-261B-4C11-AD3A-EF6B9993D24C}" presName="aSpace" presStyleCnt="0"/>
      <dgm:spPr/>
    </dgm:pt>
    <dgm:pt modelId="{4E8FA01E-C756-456E-8B8F-3F530E454D87}" type="pres">
      <dgm:prSet presAssocID="{46B3744E-0DC2-442C-A819-7C211A6E577C}" presName="compNode" presStyleCnt="0"/>
      <dgm:spPr/>
    </dgm:pt>
    <dgm:pt modelId="{2C4937DC-E81C-404F-83DD-7A780F41A964}" type="pres">
      <dgm:prSet presAssocID="{46B3744E-0DC2-442C-A819-7C211A6E577C}" presName="aNode" presStyleLbl="bgShp" presStyleIdx="1" presStyleCnt="3"/>
      <dgm:spPr/>
    </dgm:pt>
    <dgm:pt modelId="{53341342-E1CF-4FE1-8EED-1E57D89DD7E3}" type="pres">
      <dgm:prSet presAssocID="{46B3744E-0DC2-442C-A819-7C211A6E577C}" presName="textNode" presStyleLbl="bgShp" presStyleIdx="1" presStyleCnt="3"/>
      <dgm:spPr/>
    </dgm:pt>
    <dgm:pt modelId="{FA77C663-75F9-4F7D-9C0B-F854AB1EFB33}" type="pres">
      <dgm:prSet presAssocID="{46B3744E-0DC2-442C-A819-7C211A6E577C}" presName="compChildNode" presStyleCnt="0"/>
      <dgm:spPr/>
    </dgm:pt>
    <dgm:pt modelId="{2F8519E1-B897-40C5-B208-357DF992210E}" type="pres">
      <dgm:prSet presAssocID="{46B3744E-0DC2-442C-A819-7C211A6E577C}" presName="theInnerList" presStyleCnt="0"/>
      <dgm:spPr/>
    </dgm:pt>
    <dgm:pt modelId="{0C19E7E4-41A0-4DC6-8B64-0CA1B4E76A80}" type="pres">
      <dgm:prSet presAssocID="{B16670AA-B70B-4475-A511-D8553DA09818}" presName="childNode" presStyleLbl="node1" presStyleIdx="5" presStyleCnt="10">
        <dgm:presLayoutVars>
          <dgm:bulletEnabled val="1"/>
        </dgm:presLayoutVars>
      </dgm:prSet>
      <dgm:spPr/>
    </dgm:pt>
    <dgm:pt modelId="{3EF19B10-0465-4A2B-855B-AA4EE2DCCD28}" type="pres">
      <dgm:prSet presAssocID="{B16670AA-B70B-4475-A511-D8553DA09818}" presName="aSpace2" presStyleCnt="0"/>
      <dgm:spPr/>
    </dgm:pt>
    <dgm:pt modelId="{801886FC-91B2-498C-861A-29900EA954A3}" type="pres">
      <dgm:prSet presAssocID="{9478C092-2AD0-467A-B6ED-F52CD54F0F0F}" presName="childNode" presStyleLbl="node1" presStyleIdx="6" presStyleCnt="10">
        <dgm:presLayoutVars>
          <dgm:bulletEnabled val="1"/>
        </dgm:presLayoutVars>
      </dgm:prSet>
      <dgm:spPr/>
    </dgm:pt>
    <dgm:pt modelId="{63222314-D55B-4102-8B20-0D97C982F355}" type="pres">
      <dgm:prSet presAssocID="{9478C092-2AD0-467A-B6ED-F52CD54F0F0F}" presName="aSpace2" presStyleCnt="0"/>
      <dgm:spPr/>
    </dgm:pt>
    <dgm:pt modelId="{AABF3C32-8EEA-4A16-B6C0-0C21D263E7F4}" type="pres">
      <dgm:prSet presAssocID="{598F01E1-5B2A-4879-9931-DFB50857A68B}" presName="childNode" presStyleLbl="node1" presStyleIdx="7" presStyleCnt="10">
        <dgm:presLayoutVars>
          <dgm:bulletEnabled val="1"/>
        </dgm:presLayoutVars>
      </dgm:prSet>
      <dgm:spPr/>
    </dgm:pt>
    <dgm:pt modelId="{B577BAEE-3E39-4BFA-9456-9821B0E7F69A}" type="pres">
      <dgm:prSet presAssocID="{46B3744E-0DC2-442C-A819-7C211A6E577C}" presName="aSpace" presStyleCnt="0"/>
      <dgm:spPr/>
    </dgm:pt>
    <dgm:pt modelId="{5DCD480C-C3B5-42FA-B29B-39CD3ED1B690}" type="pres">
      <dgm:prSet presAssocID="{6B08B9D7-CEBD-4F9C-A910-088FC9FE7DC0}" presName="compNode" presStyleCnt="0"/>
      <dgm:spPr/>
    </dgm:pt>
    <dgm:pt modelId="{65618206-1FA2-4C0E-8539-6F6AF66BE313}" type="pres">
      <dgm:prSet presAssocID="{6B08B9D7-CEBD-4F9C-A910-088FC9FE7DC0}" presName="aNode" presStyleLbl="bgShp" presStyleIdx="2" presStyleCnt="3"/>
      <dgm:spPr/>
      <dgm:t>
        <a:bodyPr/>
        <a:lstStyle/>
        <a:p>
          <a:endParaRPr lang="en-US"/>
        </a:p>
      </dgm:t>
    </dgm:pt>
    <dgm:pt modelId="{43CDA726-756A-44A4-9DF5-2F522A4B481E}" type="pres">
      <dgm:prSet presAssocID="{6B08B9D7-CEBD-4F9C-A910-088FC9FE7DC0}" presName="textNode" presStyleLbl="bgShp" presStyleIdx="2" presStyleCnt="3"/>
      <dgm:spPr/>
      <dgm:t>
        <a:bodyPr/>
        <a:lstStyle/>
        <a:p>
          <a:endParaRPr lang="en-US"/>
        </a:p>
      </dgm:t>
    </dgm:pt>
    <dgm:pt modelId="{D4639EF6-6683-47B9-B77D-BCBA26F0FAF9}" type="pres">
      <dgm:prSet presAssocID="{6B08B9D7-CEBD-4F9C-A910-088FC9FE7DC0}" presName="compChildNode" presStyleCnt="0"/>
      <dgm:spPr/>
    </dgm:pt>
    <dgm:pt modelId="{7382B9FA-36B0-44EF-9571-663F3BE51FBC}" type="pres">
      <dgm:prSet presAssocID="{6B08B9D7-CEBD-4F9C-A910-088FC9FE7DC0}" presName="theInnerList" presStyleCnt="0"/>
      <dgm:spPr/>
    </dgm:pt>
    <dgm:pt modelId="{AF9C68D9-EEDC-4B26-8A47-C6CE8FA586B4}" type="pres">
      <dgm:prSet presAssocID="{19923064-7A4D-4AF3-8A60-00A6D8B970B9}" presName="childNode" presStyleLbl="node1" presStyleIdx="8" presStyleCnt="10">
        <dgm:presLayoutVars>
          <dgm:bulletEnabled val="1"/>
        </dgm:presLayoutVars>
      </dgm:prSet>
      <dgm:spPr/>
    </dgm:pt>
    <dgm:pt modelId="{8EF05D8B-F2E5-497A-B310-5D81EB9DA642}" type="pres">
      <dgm:prSet presAssocID="{19923064-7A4D-4AF3-8A60-00A6D8B970B9}" presName="aSpace2" presStyleCnt="0"/>
      <dgm:spPr/>
    </dgm:pt>
    <dgm:pt modelId="{E094B291-1481-4D73-93EF-EECA03EFB367}" type="pres">
      <dgm:prSet presAssocID="{CC247AE7-5D9E-4CE7-82A6-0D3F293EE7CE}" presName="childNode" presStyleLbl="node1" presStyleIdx="9" presStyleCnt="10">
        <dgm:presLayoutVars>
          <dgm:bulletEnabled val="1"/>
        </dgm:presLayoutVars>
      </dgm:prSet>
      <dgm:spPr/>
    </dgm:pt>
  </dgm:ptLst>
  <dgm:cxnLst>
    <dgm:cxn modelId="{DEEED8C6-1819-4D99-9D8D-96FA0A417E09}" type="presOf" srcId="{19923064-7A4D-4AF3-8A60-00A6D8B970B9}" destId="{AF9C68D9-EEDC-4B26-8A47-C6CE8FA586B4}" srcOrd="0" destOrd="0" presId="urn:microsoft.com/office/officeart/2005/8/layout/lProcess2"/>
    <dgm:cxn modelId="{8091F049-ADE2-4D1D-B5D4-D0A88ACDD3DF}" srcId="{46B3744E-0DC2-442C-A819-7C211A6E577C}" destId="{9478C092-2AD0-467A-B6ED-F52CD54F0F0F}" srcOrd="1" destOrd="0" parTransId="{A063280B-EFBC-4E26-89E4-39CC190EF8A1}" sibTransId="{DAFEC981-27BB-40AB-B89D-75EAAF342421}"/>
    <dgm:cxn modelId="{4412C44B-5C52-4C20-A800-10E9995349D6}" type="presOf" srcId="{B16670AA-B70B-4475-A511-D8553DA09818}" destId="{0C19E7E4-41A0-4DC6-8B64-0CA1B4E76A80}" srcOrd="0" destOrd="0" presId="urn:microsoft.com/office/officeart/2005/8/layout/lProcess2"/>
    <dgm:cxn modelId="{83F2F498-6D99-4124-8631-48991AA8A94E}" srcId="{6B08B9D7-CEBD-4F9C-A910-088FC9FE7DC0}" destId="{19923064-7A4D-4AF3-8A60-00A6D8B970B9}" srcOrd="0" destOrd="0" parTransId="{E1CF6299-3EEE-43D8-8F28-8BD13DF0A7A7}" sibTransId="{0D11D3B4-4C55-44F5-BAB1-FCC705778739}"/>
    <dgm:cxn modelId="{8736DBD9-D3D1-40BA-9DA1-82C7CF648964}" type="presOf" srcId="{46B3744E-0DC2-442C-A819-7C211A6E577C}" destId="{2C4937DC-E81C-404F-83DD-7A780F41A964}" srcOrd="0" destOrd="0" presId="urn:microsoft.com/office/officeart/2005/8/layout/lProcess2"/>
    <dgm:cxn modelId="{82B57338-692B-4F27-9445-8CB08A95DCFC}" type="presOf" srcId="{6B08B9D7-CEBD-4F9C-A910-088FC9FE7DC0}" destId="{65618206-1FA2-4C0E-8539-6F6AF66BE313}" srcOrd="0" destOrd="0" presId="urn:microsoft.com/office/officeart/2005/8/layout/lProcess2"/>
    <dgm:cxn modelId="{E914C5C6-FB64-4090-9472-A9DB30E957EF}" type="presOf" srcId="{F15FB869-4B7B-4502-8004-64B806CCCC34}" destId="{46949E75-099D-4167-8D65-AA5EF89D1537}" srcOrd="0" destOrd="0" presId="urn:microsoft.com/office/officeart/2005/8/layout/lProcess2"/>
    <dgm:cxn modelId="{AA9D2FA5-A43E-41C0-BCD3-2EDA20401F56}" srcId="{9D046424-261B-4C11-AD3A-EF6B9993D24C}" destId="{3C5051DD-9FAC-4B4D-A0CF-E9C7A7F8B81A}" srcOrd="3" destOrd="0" parTransId="{D5BD3241-0C99-4A2C-A0EC-6B9B4D54E6D1}" sibTransId="{3A95E91D-814E-463F-9B1D-65B8DE65DDFD}"/>
    <dgm:cxn modelId="{B823A532-3D83-49BF-A90E-90C5FF18ECA6}" type="presOf" srcId="{6B08B9D7-CEBD-4F9C-A910-088FC9FE7DC0}" destId="{43CDA726-756A-44A4-9DF5-2F522A4B481E}" srcOrd="1" destOrd="0" presId="urn:microsoft.com/office/officeart/2005/8/layout/lProcess2"/>
    <dgm:cxn modelId="{434BC6BC-1A40-4FA2-AF5E-0184FC8FA32D}" srcId="{46B3744E-0DC2-442C-A819-7C211A6E577C}" destId="{598F01E1-5B2A-4879-9931-DFB50857A68B}" srcOrd="2" destOrd="0" parTransId="{A31A33A3-641F-4D2C-BC29-1E41770C8265}" sibTransId="{823CADC2-0C5A-4DA1-A079-806FDFD24A33}"/>
    <dgm:cxn modelId="{5CDB0476-E360-4121-AF5D-BF19817CF42B}" type="presOf" srcId="{CC247AE7-5D9E-4CE7-82A6-0D3F293EE7CE}" destId="{E094B291-1481-4D73-93EF-EECA03EFB367}" srcOrd="0" destOrd="0" presId="urn:microsoft.com/office/officeart/2005/8/layout/lProcess2"/>
    <dgm:cxn modelId="{C419E691-BC33-42C8-BE86-EDD6CDFD3C49}" srcId="{83D76C36-3016-43F9-B23C-9A3C94EA29FB}" destId="{46B3744E-0DC2-442C-A819-7C211A6E577C}" srcOrd="1" destOrd="0" parTransId="{C887AEA0-487B-4D12-AB5C-880288283D70}" sibTransId="{2C1D3224-7DD6-4EF9-9F86-414B56E05227}"/>
    <dgm:cxn modelId="{69DA55D8-30E1-4C47-AAA3-0F307170BB00}" type="presOf" srcId="{598F01E1-5B2A-4879-9931-DFB50857A68B}" destId="{AABF3C32-8EEA-4A16-B6C0-0C21D263E7F4}" srcOrd="0" destOrd="0" presId="urn:microsoft.com/office/officeart/2005/8/layout/lProcess2"/>
    <dgm:cxn modelId="{BF6BB01A-0D8D-4CED-8F31-914E3B350E17}" srcId="{9D046424-261B-4C11-AD3A-EF6B9993D24C}" destId="{D9A31CCE-06C1-43E0-8AB2-85F6C6EB26D2}" srcOrd="4" destOrd="0" parTransId="{2031ADD7-C253-4AB8-8C98-F3D4CC578EAB}" sibTransId="{62092EA1-AD7F-4A65-B803-7DE337434461}"/>
    <dgm:cxn modelId="{31B4AEFA-1BC1-4D1B-BFFF-73FA93B770AD}" srcId="{83D76C36-3016-43F9-B23C-9A3C94EA29FB}" destId="{9D046424-261B-4C11-AD3A-EF6B9993D24C}" srcOrd="0" destOrd="0" parTransId="{82A7E364-E38C-4F3F-B2D1-80E825AD6FB1}" sibTransId="{904F1067-B50A-4449-8508-E58AD529A663}"/>
    <dgm:cxn modelId="{0B42D536-3B6B-4F21-B4AB-FF9FB3DD355A}" srcId="{9D046424-261B-4C11-AD3A-EF6B9993D24C}" destId="{C045A7C6-CFEC-4C4D-BED1-4C6AF498AECB}" srcOrd="2" destOrd="0" parTransId="{B189662A-39F8-43C6-BF5F-AFE5E8398092}" sibTransId="{B9667703-DE80-43F1-9B35-9F3757DC351B}"/>
    <dgm:cxn modelId="{F0A1BE7A-67C5-4EC6-BAE4-AD99BE8D4D5B}" srcId="{9D046424-261B-4C11-AD3A-EF6B9993D24C}" destId="{F15FB869-4B7B-4502-8004-64B806CCCC34}" srcOrd="1" destOrd="0" parTransId="{1800393A-5E42-4955-A8AE-2A57F6C9B6D2}" sibTransId="{56E5D9F4-C73E-4717-AC07-0EA612EF58C4}"/>
    <dgm:cxn modelId="{CDF69E96-12C9-44ED-AC52-07DDDEA176B0}" type="presOf" srcId="{83D76C36-3016-43F9-B23C-9A3C94EA29FB}" destId="{4A2E47E7-C2E4-43F0-A814-A35EFA12D990}" srcOrd="0" destOrd="0" presId="urn:microsoft.com/office/officeart/2005/8/layout/lProcess2"/>
    <dgm:cxn modelId="{FE9963C4-FADA-4A27-870F-4E24458AA59F}" type="presOf" srcId="{46B3744E-0DC2-442C-A819-7C211A6E577C}" destId="{53341342-E1CF-4FE1-8EED-1E57D89DD7E3}" srcOrd="1" destOrd="0" presId="urn:microsoft.com/office/officeart/2005/8/layout/lProcess2"/>
    <dgm:cxn modelId="{8A6826FD-5890-458E-826A-911A83A1FF42}" type="presOf" srcId="{D9A31CCE-06C1-43E0-8AB2-85F6C6EB26D2}" destId="{F891570F-4AD2-4BE0-A782-469C3F97CED8}" srcOrd="0" destOrd="0" presId="urn:microsoft.com/office/officeart/2005/8/layout/lProcess2"/>
    <dgm:cxn modelId="{9F944890-A4B8-4B19-A8A5-8F650474CCB5}" type="presOf" srcId="{0DA876F7-630D-43CB-8D04-C5C870C02B38}" destId="{5932CF9F-773C-43FB-BBE4-DA7ED07A7634}" srcOrd="0" destOrd="0" presId="urn:microsoft.com/office/officeart/2005/8/layout/lProcess2"/>
    <dgm:cxn modelId="{93B8DF87-0F5C-4428-8D3A-B63387415294}" srcId="{46B3744E-0DC2-442C-A819-7C211A6E577C}" destId="{B16670AA-B70B-4475-A511-D8553DA09818}" srcOrd="0" destOrd="0" parTransId="{D6F301D7-DF2E-42EF-BB02-60FD5E949FF6}" sibTransId="{8DA07C2C-4417-458D-9F1D-73FF0DF03934}"/>
    <dgm:cxn modelId="{5FD9DBF3-4E08-4A7C-83FA-DF490D73A846}" type="presOf" srcId="{3C5051DD-9FAC-4B4D-A0CF-E9C7A7F8B81A}" destId="{3509527A-988F-4D0E-ACC2-8EEFC84A7C5B}" srcOrd="0" destOrd="0" presId="urn:microsoft.com/office/officeart/2005/8/layout/lProcess2"/>
    <dgm:cxn modelId="{690747C5-62FD-4B83-8ED1-003FDCBB14E1}" srcId="{6B08B9D7-CEBD-4F9C-A910-088FC9FE7DC0}" destId="{CC247AE7-5D9E-4CE7-82A6-0D3F293EE7CE}" srcOrd="1" destOrd="0" parTransId="{9927AFCB-5FD9-4372-BD84-9382778D0815}" sibTransId="{834A244F-B701-49AA-972F-1C5512EE3DCD}"/>
    <dgm:cxn modelId="{452DB30E-DB8E-4D3F-89BC-4F8AA8EBA11D}" type="presOf" srcId="{9D046424-261B-4C11-AD3A-EF6B9993D24C}" destId="{5F364813-A33A-4E33-A473-F4C3F7841EEB}" srcOrd="1" destOrd="0" presId="urn:microsoft.com/office/officeart/2005/8/layout/lProcess2"/>
    <dgm:cxn modelId="{652069F4-61E1-4CA5-A571-7475D20550DF}" type="presOf" srcId="{9D046424-261B-4C11-AD3A-EF6B9993D24C}" destId="{783656B1-FAB0-43B1-9A3E-E0DDBDBCFC29}" srcOrd="0" destOrd="0" presId="urn:microsoft.com/office/officeart/2005/8/layout/lProcess2"/>
    <dgm:cxn modelId="{C2758D07-B4FB-4ACB-B473-700B6B68FA38}" srcId="{83D76C36-3016-43F9-B23C-9A3C94EA29FB}" destId="{6B08B9D7-CEBD-4F9C-A910-088FC9FE7DC0}" srcOrd="2" destOrd="0" parTransId="{828CD08A-B410-4EEA-B65A-AF685A25D891}" sibTransId="{88D3CB9F-086C-40EC-8F97-2620B6B2FB3A}"/>
    <dgm:cxn modelId="{303B770B-457F-4FC6-9B2C-B18B906C7FD5}" srcId="{9D046424-261B-4C11-AD3A-EF6B9993D24C}" destId="{0DA876F7-630D-43CB-8D04-C5C870C02B38}" srcOrd="0" destOrd="0" parTransId="{977420A7-9463-4872-87FF-0E42C721BBF7}" sibTransId="{A2FFF228-D5FC-4FB3-83C3-88CC779A7F18}"/>
    <dgm:cxn modelId="{CE1206EA-B897-4F2E-B142-E5C81765494E}" type="presOf" srcId="{C045A7C6-CFEC-4C4D-BED1-4C6AF498AECB}" destId="{14E7A512-25E1-405C-95B6-00F06C601868}" srcOrd="0" destOrd="0" presId="urn:microsoft.com/office/officeart/2005/8/layout/lProcess2"/>
    <dgm:cxn modelId="{C5FF1760-F372-4092-9323-AA370D7B0AAB}" type="presOf" srcId="{9478C092-2AD0-467A-B6ED-F52CD54F0F0F}" destId="{801886FC-91B2-498C-861A-29900EA954A3}" srcOrd="0" destOrd="0" presId="urn:microsoft.com/office/officeart/2005/8/layout/lProcess2"/>
    <dgm:cxn modelId="{43185DA6-0697-434F-AB59-B3E98A193CEB}" type="presParOf" srcId="{4A2E47E7-C2E4-43F0-A814-A35EFA12D990}" destId="{BFF5FB40-1B62-4D00-8CC4-6C68F164E889}" srcOrd="0" destOrd="0" presId="urn:microsoft.com/office/officeart/2005/8/layout/lProcess2"/>
    <dgm:cxn modelId="{25254388-62FE-4AC9-84BA-AFE4748C9012}" type="presParOf" srcId="{BFF5FB40-1B62-4D00-8CC4-6C68F164E889}" destId="{783656B1-FAB0-43B1-9A3E-E0DDBDBCFC29}" srcOrd="0" destOrd="0" presId="urn:microsoft.com/office/officeart/2005/8/layout/lProcess2"/>
    <dgm:cxn modelId="{2B0007D1-7B20-492E-8867-4AE00B73F015}" type="presParOf" srcId="{BFF5FB40-1B62-4D00-8CC4-6C68F164E889}" destId="{5F364813-A33A-4E33-A473-F4C3F7841EEB}" srcOrd="1" destOrd="0" presId="urn:microsoft.com/office/officeart/2005/8/layout/lProcess2"/>
    <dgm:cxn modelId="{D7570CA9-1C4B-4BF8-93F4-C39FB0B38953}" type="presParOf" srcId="{BFF5FB40-1B62-4D00-8CC4-6C68F164E889}" destId="{BFD0831A-FC15-4A25-8BC8-80C9730FD373}" srcOrd="2" destOrd="0" presId="urn:microsoft.com/office/officeart/2005/8/layout/lProcess2"/>
    <dgm:cxn modelId="{E9F98C48-0A8E-4ADC-A844-D3D58A8CD18C}" type="presParOf" srcId="{BFD0831A-FC15-4A25-8BC8-80C9730FD373}" destId="{CF764D6C-28C3-45EE-8335-4653C2DBA70C}" srcOrd="0" destOrd="0" presId="urn:microsoft.com/office/officeart/2005/8/layout/lProcess2"/>
    <dgm:cxn modelId="{EA12118C-83C8-49CB-BEAE-8796EE56FAEB}" type="presParOf" srcId="{CF764D6C-28C3-45EE-8335-4653C2DBA70C}" destId="{5932CF9F-773C-43FB-BBE4-DA7ED07A7634}" srcOrd="0" destOrd="0" presId="urn:microsoft.com/office/officeart/2005/8/layout/lProcess2"/>
    <dgm:cxn modelId="{F5B41268-ED12-441C-8CC9-6A0C7A17873D}" type="presParOf" srcId="{CF764D6C-28C3-45EE-8335-4653C2DBA70C}" destId="{B672ABE9-70EF-4FDC-8167-A5163EF89FCF}" srcOrd="1" destOrd="0" presId="urn:microsoft.com/office/officeart/2005/8/layout/lProcess2"/>
    <dgm:cxn modelId="{708D904C-4CDD-4DE5-9C98-6BBF62C4F97B}" type="presParOf" srcId="{CF764D6C-28C3-45EE-8335-4653C2DBA70C}" destId="{46949E75-099D-4167-8D65-AA5EF89D1537}" srcOrd="2" destOrd="0" presId="urn:microsoft.com/office/officeart/2005/8/layout/lProcess2"/>
    <dgm:cxn modelId="{37BCE491-0412-4675-B22C-CE2BBC8ADFB2}" type="presParOf" srcId="{CF764D6C-28C3-45EE-8335-4653C2DBA70C}" destId="{91414973-B7FE-43CA-ACFF-232C2F4CC6DE}" srcOrd="3" destOrd="0" presId="urn:microsoft.com/office/officeart/2005/8/layout/lProcess2"/>
    <dgm:cxn modelId="{9AF914F8-78FA-4B16-8057-8487FC256F1D}" type="presParOf" srcId="{CF764D6C-28C3-45EE-8335-4653C2DBA70C}" destId="{14E7A512-25E1-405C-95B6-00F06C601868}" srcOrd="4" destOrd="0" presId="urn:microsoft.com/office/officeart/2005/8/layout/lProcess2"/>
    <dgm:cxn modelId="{9DC13E7A-DDD3-4DD7-AB90-A025C57FA0C2}" type="presParOf" srcId="{CF764D6C-28C3-45EE-8335-4653C2DBA70C}" destId="{685BAA49-F4EB-42E0-8366-D4FFADD9AB71}" srcOrd="5" destOrd="0" presId="urn:microsoft.com/office/officeart/2005/8/layout/lProcess2"/>
    <dgm:cxn modelId="{A69F1039-DCEF-4E51-9493-51AB5307C5FD}" type="presParOf" srcId="{CF764D6C-28C3-45EE-8335-4653C2DBA70C}" destId="{3509527A-988F-4D0E-ACC2-8EEFC84A7C5B}" srcOrd="6" destOrd="0" presId="urn:microsoft.com/office/officeart/2005/8/layout/lProcess2"/>
    <dgm:cxn modelId="{1D32DDDA-B2BF-49A8-8F9E-0E3D58D6C86D}" type="presParOf" srcId="{CF764D6C-28C3-45EE-8335-4653C2DBA70C}" destId="{2E48BD1A-4635-41D3-8F7A-407D2933938E}" srcOrd="7" destOrd="0" presId="urn:microsoft.com/office/officeart/2005/8/layout/lProcess2"/>
    <dgm:cxn modelId="{D06AA6E8-BB8C-485F-9A6B-248462F3F8B5}" type="presParOf" srcId="{CF764D6C-28C3-45EE-8335-4653C2DBA70C}" destId="{F891570F-4AD2-4BE0-A782-469C3F97CED8}" srcOrd="8" destOrd="0" presId="urn:microsoft.com/office/officeart/2005/8/layout/lProcess2"/>
    <dgm:cxn modelId="{907EBCC4-60CC-42A6-9B20-8FC69C5911A2}" type="presParOf" srcId="{4A2E47E7-C2E4-43F0-A814-A35EFA12D990}" destId="{538F5CFB-DCEE-4421-AE2E-2294FFF9D9D7}" srcOrd="1" destOrd="0" presId="urn:microsoft.com/office/officeart/2005/8/layout/lProcess2"/>
    <dgm:cxn modelId="{2D05BC42-93FA-4814-8B2A-FA16A2C622F7}" type="presParOf" srcId="{4A2E47E7-C2E4-43F0-A814-A35EFA12D990}" destId="{4E8FA01E-C756-456E-8B8F-3F530E454D87}" srcOrd="2" destOrd="0" presId="urn:microsoft.com/office/officeart/2005/8/layout/lProcess2"/>
    <dgm:cxn modelId="{7B05E589-ADE9-485A-94CB-19D427E1F6E3}" type="presParOf" srcId="{4E8FA01E-C756-456E-8B8F-3F530E454D87}" destId="{2C4937DC-E81C-404F-83DD-7A780F41A964}" srcOrd="0" destOrd="0" presId="urn:microsoft.com/office/officeart/2005/8/layout/lProcess2"/>
    <dgm:cxn modelId="{662C6F6C-787E-4965-BE58-B44ADB94B3D1}" type="presParOf" srcId="{4E8FA01E-C756-456E-8B8F-3F530E454D87}" destId="{53341342-E1CF-4FE1-8EED-1E57D89DD7E3}" srcOrd="1" destOrd="0" presId="urn:microsoft.com/office/officeart/2005/8/layout/lProcess2"/>
    <dgm:cxn modelId="{BBED0AA0-426F-468E-93BF-B94300E9E654}" type="presParOf" srcId="{4E8FA01E-C756-456E-8B8F-3F530E454D87}" destId="{FA77C663-75F9-4F7D-9C0B-F854AB1EFB33}" srcOrd="2" destOrd="0" presId="urn:microsoft.com/office/officeart/2005/8/layout/lProcess2"/>
    <dgm:cxn modelId="{B9587BDA-E69C-431A-9D84-C8EF0587E41A}" type="presParOf" srcId="{FA77C663-75F9-4F7D-9C0B-F854AB1EFB33}" destId="{2F8519E1-B897-40C5-B208-357DF992210E}" srcOrd="0" destOrd="0" presId="urn:microsoft.com/office/officeart/2005/8/layout/lProcess2"/>
    <dgm:cxn modelId="{3F32195E-2427-49AB-908A-EE5A92C57C1B}" type="presParOf" srcId="{2F8519E1-B897-40C5-B208-357DF992210E}" destId="{0C19E7E4-41A0-4DC6-8B64-0CA1B4E76A80}" srcOrd="0" destOrd="0" presId="urn:microsoft.com/office/officeart/2005/8/layout/lProcess2"/>
    <dgm:cxn modelId="{C8AE9F7C-C360-45D1-92ED-0F5DD2A5ABA8}" type="presParOf" srcId="{2F8519E1-B897-40C5-B208-357DF992210E}" destId="{3EF19B10-0465-4A2B-855B-AA4EE2DCCD28}" srcOrd="1" destOrd="0" presId="urn:microsoft.com/office/officeart/2005/8/layout/lProcess2"/>
    <dgm:cxn modelId="{3541E982-7269-45A0-AE43-125116F15B3E}" type="presParOf" srcId="{2F8519E1-B897-40C5-B208-357DF992210E}" destId="{801886FC-91B2-498C-861A-29900EA954A3}" srcOrd="2" destOrd="0" presId="urn:microsoft.com/office/officeart/2005/8/layout/lProcess2"/>
    <dgm:cxn modelId="{F767F80C-1AF0-41DC-8C8D-462E1C035B7E}" type="presParOf" srcId="{2F8519E1-B897-40C5-B208-357DF992210E}" destId="{63222314-D55B-4102-8B20-0D97C982F355}" srcOrd="3" destOrd="0" presId="urn:microsoft.com/office/officeart/2005/8/layout/lProcess2"/>
    <dgm:cxn modelId="{AE5271A1-6CA3-4DBD-85AC-7B8DD690A960}" type="presParOf" srcId="{2F8519E1-B897-40C5-B208-357DF992210E}" destId="{AABF3C32-8EEA-4A16-B6C0-0C21D263E7F4}" srcOrd="4" destOrd="0" presId="urn:microsoft.com/office/officeart/2005/8/layout/lProcess2"/>
    <dgm:cxn modelId="{5FF0E437-C880-4FD3-A4ED-A6251F1FE620}" type="presParOf" srcId="{4A2E47E7-C2E4-43F0-A814-A35EFA12D990}" destId="{B577BAEE-3E39-4BFA-9456-9821B0E7F69A}" srcOrd="3" destOrd="0" presId="urn:microsoft.com/office/officeart/2005/8/layout/lProcess2"/>
    <dgm:cxn modelId="{7491E47F-252E-4BD1-B46A-9E5131DDA8F5}" type="presParOf" srcId="{4A2E47E7-C2E4-43F0-A814-A35EFA12D990}" destId="{5DCD480C-C3B5-42FA-B29B-39CD3ED1B690}" srcOrd="4" destOrd="0" presId="urn:microsoft.com/office/officeart/2005/8/layout/lProcess2"/>
    <dgm:cxn modelId="{AEDC3EB1-CD5F-46C6-8253-B4B7620C0E06}" type="presParOf" srcId="{5DCD480C-C3B5-42FA-B29B-39CD3ED1B690}" destId="{65618206-1FA2-4C0E-8539-6F6AF66BE313}" srcOrd="0" destOrd="0" presId="urn:microsoft.com/office/officeart/2005/8/layout/lProcess2"/>
    <dgm:cxn modelId="{676A1731-9180-490B-9273-1ABAEB27C1BD}" type="presParOf" srcId="{5DCD480C-C3B5-42FA-B29B-39CD3ED1B690}" destId="{43CDA726-756A-44A4-9DF5-2F522A4B481E}" srcOrd="1" destOrd="0" presId="urn:microsoft.com/office/officeart/2005/8/layout/lProcess2"/>
    <dgm:cxn modelId="{92C206B7-F496-4FD8-8626-7A1862F3D1DF}" type="presParOf" srcId="{5DCD480C-C3B5-42FA-B29B-39CD3ED1B690}" destId="{D4639EF6-6683-47B9-B77D-BCBA26F0FAF9}" srcOrd="2" destOrd="0" presId="urn:microsoft.com/office/officeart/2005/8/layout/lProcess2"/>
    <dgm:cxn modelId="{23ACEECB-8596-473D-B0D7-B03109B38936}" type="presParOf" srcId="{D4639EF6-6683-47B9-B77D-BCBA26F0FAF9}" destId="{7382B9FA-36B0-44EF-9571-663F3BE51FBC}" srcOrd="0" destOrd="0" presId="urn:microsoft.com/office/officeart/2005/8/layout/lProcess2"/>
    <dgm:cxn modelId="{10DADF06-28E4-4A60-954B-81264D958E21}" type="presParOf" srcId="{7382B9FA-36B0-44EF-9571-663F3BE51FBC}" destId="{AF9C68D9-EEDC-4B26-8A47-C6CE8FA586B4}" srcOrd="0" destOrd="0" presId="urn:microsoft.com/office/officeart/2005/8/layout/lProcess2"/>
    <dgm:cxn modelId="{37656C8D-844D-4885-97F9-2A4D43BD9A37}" type="presParOf" srcId="{7382B9FA-36B0-44EF-9571-663F3BE51FBC}" destId="{8EF05D8B-F2E5-497A-B310-5D81EB9DA642}" srcOrd="1" destOrd="0" presId="urn:microsoft.com/office/officeart/2005/8/layout/lProcess2"/>
    <dgm:cxn modelId="{B26E2CD5-9BD9-4DE1-BF86-1DDFAEC7AA6C}" type="presParOf" srcId="{7382B9FA-36B0-44EF-9571-663F3BE51FBC}" destId="{E094B291-1481-4D73-93EF-EECA03EFB36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35775F-7170-4B6A-8045-5CE2753AEB7B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6B7F3E3-ED90-4A1D-9D98-124D3B85DAFD}">
      <dgm:prSet phldrT="[Text]"/>
      <dgm:spPr/>
      <dgm:t>
        <a:bodyPr/>
        <a:lstStyle/>
        <a:p>
          <a:r>
            <a:rPr lang="en-US" dirty="0" smtClean="0"/>
            <a:t>Manufacturing</a:t>
          </a:r>
          <a:endParaRPr lang="en-US" dirty="0"/>
        </a:p>
      </dgm:t>
    </dgm:pt>
    <dgm:pt modelId="{C3755B08-0149-4D75-81ED-708F58F873EC}" type="parTrans" cxnId="{E1D024BA-8939-4C80-95E6-1BA0CF2E5EF1}">
      <dgm:prSet/>
      <dgm:spPr/>
      <dgm:t>
        <a:bodyPr/>
        <a:lstStyle/>
        <a:p>
          <a:endParaRPr lang="en-US"/>
        </a:p>
      </dgm:t>
    </dgm:pt>
    <dgm:pt modelId="{5A868B58-439C-4A2F-AB62-9FDFA9271183}" type="sibTrans" cxnId="{E1D024BA-8939-4C80-95E6-1BA0CF2E5EF1}">
      <dgm:prSet/>
      <dgm:spPr/>
      <dgm:t>
        <a:bodyPr/>
        <a:lstStyle/>
        <a:p>
          <a:endParaRPr lang="en-US"/>
        </a:p>
      </dgm:t>
    </dgm:pt>
    <dgm:pt modelId="{B82B03AA-BE1F-4E3A-8BD3-001679DEB1B3}">
      <dgm:prSet phldrT="[Text]"/>
      <dgm:spPr/>
      <dgm:t>
        <a:bodyPr/>
        <a:lstStyle/>
        <a:p>
          <a:r>
            <a:rPr lang="en-US" dirty="0" smtClean="0"/>
            <a:t>3D Printers</a:t>
          </a:r>
          <a:endParaRPr lang="en-US" dirty="0"/>
        </a:p>
      </dgm:t>
    </dgm:pt>
    <dgm:pt modelId="{B22D247F-1493-4BF4-BDC7-E2DF14C30028}" type="parTrans" cxnId="{BB1C3D0D-0292-42BE-AAAA-886E6B72E755}">
      <dgm:prSet/>
      <dgm:spPr/>
      <dgm:t>
        <a:bodyPr/>
        <a:lstStyle/>
        <a:p>
          <a:endParaRPr lang="en-US"/>
        </a:p>
      </dgm:t>
    </dgm:pt>
    <dgm:pt modelId="{3428377C-5213-4952-A5D7-A15E58D81249}" type="sibTrans" cxnId="{BB1C3D0D-0292-42BE-AAAA-886E6B72E755}">
      <dgm:prSet/>
      <dgm:spPr/>
      <dgm:t>
        <a:bodyPr/>
        <a:lstStyle/>
        <a:p>
          <a:endParaRPr lang="en-US"/>
        </a:p>
      </dgm:t>
    </dgm:pt>
    <dgm:pt modelId="{2004253D-3375-4272-ACC0-B1C570776164}">
      <dgm:prSet phldrT="[Text]"/>
      <dgm:spPr/>
      <dgm:t>
        <a:bodyPr/>
        <a:lstStyle/>
        <a:p>
          <a:r>
            <a:rPr lang="en-US" dirty="0" smtClean="0"/>
            <a:t>Toys</a:t>
          </a:r>
          <a:endParaRPr lang="en-US" dirty="0"/>
        </a:p>
      </dgm:t>
    </dgm:pt>
    <dgm:pt modelId="{53002E59-C6C0-49FE-A8E2-13E2A4686194}" type="parTrans" cxnId="{F05268A3-6588-4115-9D08-AF97939AEE1E}">
      <dgm:prSet/>
      <dgm:spPr/>
      <dgm:t>
        <a:bodyPr/>
        <a:lstStyle/>
        <a:p>
          <a:endParaRPr lang="en-US"/>
        </a:p>
      </dgm:t>
    </dgm:pt>
    <dgm:pt modelId="{691DAC26-CE0B-4AD8-BF20-B21A00CBF9FE}" type="sibTrans" cxnId="{F05268A3-6588-4115-9D08-AF97939AEE1E}">
      <dgm:prSet/>
      <dgm:spPr/>
      <dgm:t>
        <a:bodyPr/>
        <a:lstStyle/>
        <a:p>
          <a:endParaRPr lang="en-US"/>
        </a:p>
      </dgm:t>
    </dgm:pt>
    <dgm:pt modelId="{91EEE0B1-1009-4DD4-B484-646BB1437383}">
      <dgm:prSet phldrT="[Text]"/>
      <dgm:spPr/>
      <dgm:t>
        <a:bodyPr/>
        <a:lstStyle/>
        <a:p>
          <a:r>
            <a:rPr lang="en-US" dirty="0" smtClean="0"/>
            <a:t>Energy</a:t>
          </a:r>
          <a:endParaRPr lang="en-US" dirty="0"/>
        </a:p>
      </dgm:t>
    </dgm:pt>
    <dgm:pt modelId="{D3FBD554-727D-4AD7-9BCF-A8A55F3E4ED5}" type="parTrans" cxnId="{63AA60EE-45CA-4142-BD50-7B71C1D030FF}">
      <dgm:prSet/>
      <dgm:spPr/>
      <dgm:t>
        <a:bodyPr/>
        <a:lstStyle/>
        <a:p>
          <a:endParaRPr lang="en-US"/>
        </a:p>
      </dgm:t>
    </dgm:pt>
    <dgm:pt modelId="{FA3B025A-B057-4EC1-B755-D1A300FACBAC}" type="sibTrans" cxnId="{63AA60EE-45CA-4142-BD50-7B71C1D030FF}">
      <dgm:prSet/>
      <dgm:spPr/>
      <dgm:t>
        <a:bodyPr/>
        <a:lstStyle/>
        <a:p>
          <a:endParaRPr lang="en-US"/>
        </a:p>
      </dgm:t>
    </dgm:pt>
    <dgm:pt modelId="{2972D2F9-4128-4CEA-B376-87F8EFE783C2}">
      <dgm:prSet phldrT="[Text]"/>
      <dgm:spPr/>
      <dgm:t>
        <a:bodyPr/>
        <a:lstStyle/>
        <a:p>
          <a:r>
            <a:rPr lang="en-US" dirty="0" smtClean="0"/>
            <a:t>Incineration</a:t>
          </a:r>
          <a:endParaRPr lang="en-US" dirty="0"/>
        </a:p>
      </dgm:t>
    </dgm:pt>
    <dgm:pt modelId="{361DA6D9-4105-464D-A150-E6A578513ED1}" type="parTrans" cxnId="{4AC16B27-6A75-4CE5-ABB0-A391D78A3E94}">
      <dgm:prSet/>
      <dgm:spPr/>
      <dgm:t>
        <a:bodyPr/>
        <a:lstStyle/>
        <a:p>
          <a:endParaRPr lang="en-US"/>
        </a:p>
      </dgm:t>
    </dgm:pt>
    <dgm:pt modelId="{5518A8B8-428A-441C-84E2-BEE9EAC75078}" type="sibTrans" cxnId="{4AC16B27-6A75-4CE5-ABB0-A391D78A3E94}">
      <dgm:prSet/>
      <dgm:spPr/>
      <dgm:t>
        <a:bodyPr/>
        <a:lstStyle/>
        <a:p>
          <a:endParaRPr lang="en-US"/>
        </a:p>
      </dgm:t>
    </dgm:pt>
    <dgm:pt modelId="{041AFFE5-A984-4DA7-A611-5F5969FD18E8}">
      <dgm:prSet phldrT="[Text]"/>
      <dgm:spPr/>
      <dgm:t>
        <a:bodyPr/>
        <a:lstStyle/>
        <a:p>
          <a:r>
            <a:rPr lang="en-US" dirty="0" smtClean="0"/>
            <a:t>Package to Dispose</a:t>
          </a:r>
          <a:endParaRPr lang="en-US" dirty="0"/>
        </a:p>
      </dgm:t>
    </dgm:pt>
    <dgm:pt modelId="{C2F02D1B-4A48-4AD3-96A6-194FB96006E5}" type="parTrans" cxnId="{1E562687-C589-40E9-BDCC-CFA89A1B4D1B}">
      <dgm:prSet/>
      <dgm:spPr/>
      <dgm:t>
        <a:bodyPr/>
        <a:lstStyle/>
        <a:p>
          <a:endParaRPr lang="en-US"/>
        </a:p>
      </dgm:t>
    </dgm:pt>
    <dgm:pt modelId="{ECB998FA-0586-47D8-93EB-A6F6D078C9DD}" type="sibTrans" cxnId="{1E562687-C589-40E9-BDCC-CFA89A1B4D1B}">
      <dgm:prSet/>
      <dgm:spPr/>
      <dgm:t>
        <a:bodyPr/>
        <a:lstStyle/>
        <a:p>
          <a:endParaRPr lang="en-US"/>
        </a:p>
      </dgm:t>
    </dgm:pt>
    <dgm:pt modelId="{20CAAA96-E497-4B14-8767-A4196C670600}">
      <dgm:prSet phldrT="[Text]"/>
      <dgm:spPr/>
      <dgm:t>
        <a:bodyPr/>
        <a:lstStyle/>
        <a:p>
          <a:r>
            <a:rPr lang="en-US" dirty="0" smtClean="0"/>
            <a:t>Bury</a:t>
          </a:r>
          <a:endParaRPr lang="en-US" dirty="0"/>
        </a:p>
      </dgm:t>
    </dgm:pt>
    <dgm:pt modelId="{7C4E9831-722F-46DB-AD9D-D6AF85EA86B8}" type="parTrans" cxnId="{750C1B35-B24B-47B5-A696-13CDD85975B7}">
      <dgm:prSet/>
      <dgm:spPr/>
      <dgm:t>
        <a:bodyPr/>
        <a:lstStyle/>
        <a:p>
          <a:endParaRPr lang="en-US"/>
        </a:p>
      </dgm:t>
    </dgm:pt>
    <dgm:pt modelId="{3AFFD0EA-3606-487C-B379-C925C631BB4F}" type="sibTrans" cxnId="{750C1B35-B24B-47B5-A696-13CDD85975B7}">
      <dgm:prSet/>
      <dgm:spPr/>
      <dgm:t>
        <a:bodyPr/>
        <a:lstStyle/>
        <a:p>
          <a:endParaRPr lang="en-US"/>
        </a:p>
      </dgm:t>
    </dgm:pt>
    <dgm:pt modelId="{01C31D27-0935-4D08-93B8-472CE8DD7003}">
      <dgm:prSet phldrT="[Text]"/>
      <dgm:spPr/>
      <dgm:t>
        <a:bodyPr/>
        <a:lstStyle/>
        <a:p>
          <a:r>
            <a:rPr lang="en-US" dirty="0" smtClean="0"/>
            <a:t>Compost</a:t>
          </a:r>
          <a:endParaRPr lang="en-US" dirty="0"/>
        </a:p>
      </dgm:t>
    </dgm:pt>
    <dgm:pt modelId="{4F8E6FC8-8112-4C45-B869-56740E473024}" type="parTrans" cxnId="{10BCB94C-BB3C-44E7-9D7A-E5994C026BAA}">
      <dgm:prSet/>
      <dgm:spPr/>
      <dgm:t>
        <a:bodyPr/>
        <a:lstStyle/>
        <a:p>
          <a:endParaRPr lang="en-US"/>
        </a:p>
      </dgm:t>
    </dgm:pt>
    <dgm:pt modelId="{DAF1B2BC-CC17-4650-BAAF-CA90B48819FC}" type="sibTrans" cxnId="{10BCB94C-BB3C-44E7-9D7A-E5994C026BAA}">
      <dgm:prSet/>
      <dgm:spPr/>
      <dgm:t>
        <a:bodyPr/>
        <a:lstStyle/>
        <a:p>
          <a:endParaRPr lang="en-US"/>
        </a:p>
      </dgm:t>
    </dgm:pt>
    <dgm:pt modelId="{0E718520-F2E8-42CD-BF08-B0041B8F4DBC}">
      <dgm:prSet phldrT="[Text]"/>
      <dgm:spPr/>
      <dgm:t>
        <a:bodyPr/>
        <a:lstStyle/>
        <a:p>
          <a:r>
            <a:rPr lang="en-US" dirty="0" smtClean="0"/>
            <a:t>Benches</a:t>
          </a:r>
          <a:endParaRPr lang="en-US" dirty="0"/>
        </a:p>
      </dgm:t>
    </dgm:pt>
    <dgm:pt modelId="{F44A802C-68A8-46BB-8432-C7F0B7718C0B}" type="parTrans" cxnId="{8391D197-B949-42D4-8F93-E60D22EB5808}">
      <dgm:prSet/>
      <dgm:spPr/>
      <dgm:t>
        <a:bodyPr/>
        <a:lstStyle/>
        <a:p>
          <a:endParaRPr lang="en-US"/>
        </a:p>
      </dgm:t>
    </dgm:pt>
    <dgm:pt modelId="{5AEDB8A1-C3AA-4A3F-ABB8-75F29CBD5EA3}" type="sibTrans" cxnId="{8391D197-B949-42D4-8F93-E60D22EB5808}">
      <dgm:prSet/>
      <dgm:spPr/>
      <dgm:t>
        <a:bodyPr/>
        <a:lstStyle/>
        <a:p>
          <a:endParaRPr lang="en-US"/>
        </a:p>
      </dgm:t>
    </dgm:pt>
    <dgm:pt modelId="{11948BE1-E514-472C-974D-A5EB99804258}">
      <dgm:prSet phldrT="[Text]"/>
      <dgm:spPr/>
      <dgm:t>
        <a:bodyPr/>
        <a:lstStyle/>
        <a:p>
          <a:r>
            <a:rPr lang="en-US" dirty="0" smtClean="0"/>
            <a:t>Shoes</a:t>
          </a:r>
          <a:endParaRPr lang="en-US" dirty="0"/>
        </a:p>
      </dgm:t>
    </dgm:pt>
    <dgm:pt modelId="{85C87667-6AAF-4DC6-883C-B1730BEC230A}" type="parTrans" cxnId="{75934C1E-3AE8-4366-8799-9C86B455894B}">
      <dgm:prSet/>
      <dgm:spPr/>
      <dgm:t>
        <a:bodyPr/>
        <a:lstStyle/>
        <a:p>
          <a:endParaRPr lang="en-US"/>
        </a:p>
      </dgm:t>
    </dgm:pt>
    <dgm:pt modelId="{0AD0D9E4-92CB-4485-988A-1540E883BD4C}" type="sibTrans" cxnId="{75934C1E-3AE8-4366-8799-9C86B455894B}">
      <dgm:prSet/>
      <dgm:spPr/>
      <dgm:t>
        <a:bodyPr/>
        <a:lstStyle/>
        <a:p>
          <a:endParaRPr lang="en-US"/>
        </a:p>
      </dgm:t>
    </dgm:pt>
    <dgm:pt modelId="{522BC87E-03E8-49F9-BE3B-796E5A11B507}">
      <dgm:prSet phldrT="[Text]"/>
      <dgm:spPr/>
      <dgm:t>
        <a:bodyPr/>
        <a:lstStyle/>
        <a:p>
          <a:r>
            <a:rPr lang="en-US" dirty="0" smtClean="0"/>
            <a:t>Jewelry</a:t>
          </a:r>
          <a:endParaRPr lang="en-US" dirty="0"/>
        </a:p>
      </dgm:t>
    </dgm:pt>
    <dgm:pt modelId="{12EDABD3-07A2-4556-B0A7-6341280E78C5}" type="parTrans" cxnId="{4A77A13F-A17C-4DA2-A586-CA705785B7EA}">
      <dgm:prSet/>
      <dgm:spPr/>
      <dgm:t>
        <a:bodyPr/>
        <a:lstStyle/>
        <a:p>
          <a:endParaRPr lang="en-US"/>
        </a:p>
      </dgm:t>
    </dgm:pt>
    <dgm:pt modelId="{CB635500-0680-4A5D-A0F9-63DDD72182CB}" type="sibTrans" cxnId="{4A77A13F-A17C-4DA2-A586-CA705785B7EA}">
      <dgm:prSet/>
      <dgm:spPr/>
      <dgm:t>
        <a:bodyPr/>
        <a:lstStyle/>
        <a:p>
          <a:endParaRPr lang="en-US"/>
        </a:p>
      </dgm:t>
    </dgm:pt>
    <dgm:pt modelId="{150A660E-2185-426E-86CB-DFDF59DE39BC}">
      <dgm:prSet phldrT="[Text]"/>
      <dgm:spPr/>
      <dgm:t>
        <a:bodyPr/>
        <a:lstStyle/>
        <a:p>
          <a:r>
            <a:rPr lang="en-US" dirty="0" smtClean="0"/>
            <a:t>Recycling</a:t>
          </a:r>
          <a:endParaRPr lang="en-US" dirty="0"/>
        </a:p>
      </dgm:t>
    </dgm:pt>
    <dgm:pt modelId="{FB3084C4-7637-4E4F-9D6E-BCDFC70F0359}" type="parTrans" cxnId="{7394F80D-B520-4B3E-9C6D-C5CE5C6980C2}">
      <dgm:prSet/>
      <dgm:spPr/>
      <dgm:t>
        <a:bodyPr/>
        <a:lstStyle/>
        <a:p>
          <a:endParaRPr lang="en-US"/>
        </a:p>
      </dgm:t>
    </dgm:pt>
    <dgm:pt modelId="{4A477F2D-ABAC-4D44-892F-8B736F5C430C}" type="sibTrans" cxnId="{7394F80D-B520-4B3E-9C6D-C5CE5C6980C2}">
      <dgm:prSet/>
      <dgm:spPr/>
      <dgm:t>
        <a:bodyPr/>
        <a:lstStyle/>
        <a:p>
          <a:endParaRPr lang="en-US"/>
        </a:p>
      </dgm:t>
    </dgm:pt>
    <dgm:pt modelId="{DB5E42A7-15BE-40BC-B9C9-3CC8D06AEAE2}">
      <dgm:prSet phldrT="[Text]"/>
      <dgm:spPr/>
      <dgm:t>
        <a:bodyPr/>
        <a:lstStyle/>
        <a:p>
          <a:r>
            <a:rPr lang="en-US" dirty="0" smtClean="0"/>
            <a:t>Launch to Sun</a:t>
          </a:r>
          <a:endParaRPr lang="en-US" dirty="0"/>
        </a:p>
      </dgm:t>
    </dgm:pt>
    <dgm:pt modelId="{91153881-467C-4166-BC29-88064587834D}" type="parTrans" cxnId="{582C0FB4-2940-4C47-9468-24555374660C}">
      <dgm:prSet/>
      <dgm:spPr/>
      <dgm:t>
        <a:bodyPr/>
        <a:lstStyle/>
        <a:p>
          <a:endParaRPr lang="en-US"/>
        </a:p>
      </dgm:t>
    </dgm:pt>
    <dgm:pt modelId="{0E992DE4-AB6A-4746-83B0-F5B392BAA7A4}" type="sibTrans" cxnId="{582C0FB4-2940-4C47-9468-24555374660C}">
      <dgm:prSet/>
      <dgm:spPr/>
      <dgm:t>
        <a:bodyPr/>
        <a:lstStyle/>
        <a:p>
          <a:endParaRPr lang="en-US"/>
        </a:p>
      </dgm:t>
    </dgm:pt>
    <dgm:pt modelId="{461A9C12-EE7F-44A6-B807-001DAC6B8E88}">
      <dgm:prSet phldrT="[Text]"/>
      <dgm:spPr/>
      <dgm:t>
        <a:bodyPr/>
        <a:lstStyle/>
        <a:p>
          <a:r>
            <a:rPr lang="en-US" dirty="0" smtClean="0"/>
            <a:t>Biological</a:t>
          </a:r>
          <a:endParaRPr lang="en-US" dirty="0"/>
        </a:p>
      </dgm:t>
    </dgm:pt>
    <dgm:pt modelId="{92AF4621-7DF7-4881-B898-CD3FF6D9AABC}" type="parTrans" cxnId="{697A467A-3FF5-4F50-B5BE-BFE4F321FC53}">
      <dgm:prSet/>
      <dgm:spPr/>
      <dgm:t>
        <a:bodyPr/>
        <a:lstStyle/>
        <a:p>
          <a:endParaRPr lang="en-US"/>
        </a:p>
      </dgm:t>
    </dgm:pt>
    <dgm:pt modelId="{34CEA608-8BC7-4670-B3C5-1D65EA7FC346}" type="sibTrans" cxnId="{697A467A-3FF5-4F50-B5BE-BFE4F321FC53}">
      <dgm:prSet/>
      <dgm:spPr/>
      <dgm:t>
        <a:bodyPr/>
        <a:lstStyle/>
        <a:p>
          <a:endParaRPr lang="en-US"/>
        </a:p>
      </dgm:t>
    </dgm:pt>
    <dgm:pt modelId="{CBBF67A5-E8FA-4BCC-9C5F-5AD46796454A}">
      <dgm:prSet phldrT="[Text]"/>
      <dgm:spPr/>
      <dgm:t>
        <a:bodyPr/>
        <a:lstStyle/>
        <a:p>
          <a:r>
            <a:rPr lang="en-US" dirty="0" smtClean="0"/>
            <a:t>Other</a:t>
          </a:r>
          <a:endParaRPr lang="en-US" dirty="0"/>
        </a:p>
      </dgm:t>
    </dgm:pt>
    <dgm:pt modelId="{790CFEF7-2041-40EF-B44F-BC9AE82FF076}" type="parTrans" cxnId="{78D8A20B-97EE-4CB6-A97C-EEB2E92635D0}">
      <dgm:prSet/>
      <dgm:spPr/>
      <dgm:t>
        <a:bodyPr/>
        <a:lstStyle/>
        <a:p>
          <a:endParaRPr lang="en-US"/>
        </a:p>
      </dgm:t>
    </dgm:pt>
    <dgm:pt modelId="{E894F41D-4C07-40A0-BC32-505D7DB432BC}" type="sibTrans" cxnId="{78D8A20B-97EE-4CB6-A97C-EEB2E92635D0}">
      <dgm:prSet/>
      <dgm:spPr/>
      <dgm:t>
        <a:bodyPr/>
        <a:lstStyle/>
        <a:p>
          <a:endParaRPr lang="en-US"/>
        </a:p>
      </dgm:t>
    </dgm:pt>
    <dgm:pt modelId="{C272A17C-BD58-483F-B8C3-EAB80BFD9416}">
      <dgm:prSet phldrT="[Text]"/>
      <dgm:spPr/>
      <dgm:t>
        <a:bodyPr/>
        <a:lstStyle/>
        <a:p>
          <a:r>
            <a:rPr lang="en-US" dirty="0" smtClean="0"/>
            <a:t>Research and development</a:t>
          </a:r>
          <a:endParaRPr lang="en-US" dirty="0"/>
        </a:p>
      </dgm:t>
    </dgm:pt>
    <dgm:pt modelId="{78AAD272-C1E2-4330-AC96-FE8B35C79298}" type="parTrans" cxnId="{6F3C0C99-2CC4-4036-9065-F2F9F7D62E0E}">
      <dgm:prSet/>
      <dgm:spPr/>
      <dgm:t>
        <a:bodyPr/>
        <a:lstStyle/>
        <a:p>
          <a:endParaRPr lang="en-US"/>
        </a:p>
      </dgm:t>
    </dgm:pt>
    <dgm:pt modelId="{5C10EBD8-DCB5-4FD4-8AC1-A6099331D376}" type="sibTrans" cxnId="{6F3C0C99-2CC4-4036-9065-F2F9F7D62E0E}">
      <dgm:prSet/>
      <dgm:spPr/>
      <dgm:t>
        <a:bodyPr/>
        <a:lstStyle/>
        <a:p>
          <a:endParaRPr lang="en-US"/>
        </a:p>
      </dgm:t>
    </dgm:pt>
    <dgm:pt modelId="{3A965FA0-A285-48A3-99A7-C5031CBD53B2}" type="pres">
      <dgm:prSet presAssocID="{0C35775F-7170-4B6A-8045-5CE2753AEB7B}" presName="theList" presStyleCnt="0">
        <dgm:presLayoutVars>
          <dgm:dir/>
          <dgm:animLvl val="lvl"/>
          <dgm:resizeHandles val="exact"/>
        </dgm:presLayoutVars>
      </dgm:prSet>
      <dgm:spPr/>
    </dgm:pt>
    <dgm:pt modelId="{046A868F-8CD9-4C87-A45D-C803F738412C}" type="pres">
      <dgm:prSet presAssocID="{26B7F3E3-ED90-4A1D-9D98-124D3B85DAFD}" presName="compNode" presStyleCnt="0"/>
      <dgm:spPr/>
    </dgm:pt>
    <dgm:pt modelId="{F78E107B-7851-4647-90CA-0AD8A9F51425}" type="pres">
      <dgm:prSet presAssocID="{26B7F3E3-ED90-4A1D-9D98-124D3B85DAFD}" presName="aNode" presStyleLbl="bgShp" presStyleIdx="0" presStyleCnt="5"/>
      <dgm:spPr/>
    </dgm:pt>
    <dgm:pt modelId="{FEC3B8F6-ED10-4B82-B908-EE48E6FFBD00}" type="pres">
      <dgm:prSet presAssocID="{26B7F3E3-ED90-4A1D-9D98-124D3B85DAFD}" presName="textNode" presStyleLbl="bgShp" presStyleIdx="0" presStyleCnt="5"/>
      <dgm:spPr/>
    </dgm:pt>
    <dgm:pt modelId="{A5C8BCBB-0A76-4E6D-B0EF-3CF5778B466D}" type="pres">
      <dgm:prSet presAssocID="{26B7F3E3-ED90-4A1D-9D98-124D3B85DAFD}" presName="compChildNode" presStyleCnt="0"/>
      <dgm:spPr/>
    </dgm:pt>
    <dgm:pt modelId="{9DD59D50-921B-4A61-867E-77000491C7B8}" type="pres">
      <dgm:prSet presAssocID="{26B7F3E3-ED90-4A1D-9D98-124D3B85DAFD}" presName="theInnerList" presStyleCnt="0"/>
      <dgm:spPr/>
    </dgm:pt>
    <dgm:pt modelId="{D7F4246D-97B0-4C7A-9594-11ACBDEBF9B9}" type="pres">
      <dgm:prSet presAssocID="{B82B03AA-BE1F-4E3A-8BD3-001679DEB1B3}" presName="childNode" presStyleLbl="node1" presStyleIdx="0" presStyleCnt="11">
        <dgm:presLayoutVars>
          <dgm:bulletEnabled val="1"/>
        </dgm:presLayoutVars>
      </dgm:prSet>
      <dgm:spPr/>
    </dgm:pt>
    <dgm:pt modelId="{EA679BB8-6A44-46F3-B85C-29C3DCCD6489}" type="pres">
      <dgm:prSet presAssocID="{B82B03AA-BE1F-4E3A-8BD3-001679DEB1B3}" presName="aSpace2" presStyleCnt="0"/>
      <dgm:spPr/>
    </dgm:pt>
    <dgm:pt modelId="{8A0E9BF3-8BDC-41A4-BCA9-F9C66F75C3AF}" type="pres">
      <dgm:prSet presAssocID="{2004253D-3375-4272-ACC0-B1C570776164}" presName="childNode" presStyleLbl="node1" presStyleIdx="1" presStyleCnt="11">
        <dgm:presLayoutVars>
          <dgm:bulletEnabled val="1"/>
        </dgm:presLayoutVars>
      </dgm:prSet>
      <dgm:spPr/>
    </dgm:pt>
    <dgm:pt modelId="{68FC5C2B-92FE-487F-B563-9314D58FCA61}" type="pres">
      <dgm:prSet presAssocID="{2004253D-3375-4272-ACC0-B1C570776164}" presName="aSpace2" presStyleCnt="0"/>
      <dgm:spPr/>
    </dgm:pt>
    <dgm:pt modelId="{FEBAD9A3-4A5B-4FA1-8459-084AFAA473D8}" type="pres">
      <dgm:prSet presAssocID="{0E718520-F2E8-42CD-BF08-B0041B8F4DBC}" presName="childNode" presStyleLbl="node1" presStyleIdx="2" presStyleCnt="11">
        <dgm:presLayoutVars>
          <dgm:bulletEnabled val="1"/>
        </dgm:presLayoutVars>
      </dgm:prSet>
      <dgm:spPr/>
    </dgm:pt>
    <dgm:pt modelId="{CE30EFBD-7E81-4C10-9A72-842FB2A02F46}" type="pres">
      <dgm:prSet presAssocID="{0E718520-F2E8-42CD-BF08-B0041B8F4DBC}" presName="aSpace2" presStyleCnt="0"/>
      <dgm:spPr/>
    </dgm:pt>
    <dgm:pt modelId="{D23CD862-3839-4F7A-A52E-786A2CDDE116}" type="pres">
      <dgm:prSet presAssocID="{11948BE1-E514-472C-974D-A5EB99804258}" presName="childNode" presStyleLbl="node1" presStyleIdx="3" presStyleCnt="11">
        <dgm:presLayoutVars>
          <dgm:bulletEnabled val="1"/>
        </dgm:presLayoutVars>
      </dgm:prSet>
      <dgm:spPr/>
    </dgm:pt>
    <dgm:pt modelId="{B8627A8E-4DA6-4D03-BCBA-79F13B054A62}" type="pres">
      <dgm:prSet presAssocID="{11948BE1-E514-472C-974D-A5EB99804258}" presName="aSpace2" presStyleCnt="0"/>
      <dgm:spPr/>
    </dgm:pt>
    <dgm:pt modelId="{F28B831D-3A65-40D6-89E5-9515D0B5B83E}" type="pres">
      <dgm:prSet presAssocID="{522BC87E-03E8-49F9-BE3B-796E5A11B507}" presName="childNode" presStyleLbl="node1" presStyleIdx="4" presStyleCnt="11">
        <dgm:presLayoutVars>
          <dgm:bulletEnabled val="1"/>
        </dgm:presLayoutVars>
      </dgm:prSet>
      <dgm:spPr/>
    </dgm:pt>
    <dgm:pt modelId="{188DF2FC-6596-4627-BE0E-177157F1E668}" type="pres">
      <dgm:prSet presAssocID="{522BC87E-03E8-49F9-BE3B-796E5A11B507}" presName="aSpace2" presStyleCnt="0"/>
      <dgm:spPr/>
    </dgm:pt>
    <dgm:pt modelId="{5947C5BF-2532-4849-9E3A-7A17EADD3A20}" type="pres">
      <dgm:prSet presAssocID="{150A660E-2185-426E-86CB-DFDF59DE39BC}" presName="childNode" presStyleLbl="node1" presStyleIdx="5" presStyleCnt="11">
        <dgm:presLayoutVars>
          <dgm:bulletEnabled val="1"/>
        </dgm:presLayoutVars>
      </dgm:prSet>
      <dgm:spPr/>
    </dgm:pt>
    <dgm:pt modelId="{876712EC-A4D8-4DCC-991F-B0BA4301CF78}" type="pres">
      <dgm:prSet presAssocID="{26B7F3E3-ED90-4A1D-9D98-124D3B85DAFD}" presName="aSpace" presStyleCnt="0"/>
      <dgm:spPr/>
    </dgm:pt>
    <dgm:pt modelId="{616EA878-11C6-4B5A-A204-07884CD85056}" type="pres">
      <dgm:prSet presAssocID="{91EEE0B1-1009-4DD4-B484-646BB1437383}" presName="compNode" presStyleCnt="0"/>
      <dgm:spPr/>
    </dgm:pt>
    <dgm:pt modelId="{2888C9F2-A850-4F28-B479-0087F4869CA3}" type="pres">
      <dgm:prSet presAssocID="{91EEE0B1-1009-4DD4-B484-646BB1437383}" presName="aNode" presStyleLbl="bgShp" presStyleIdx="1" presStyleCnt="5"/>
      <dgm:spPr/>
    </dgm:pt>
    <dgm:pt modelId="{9F94423F-C61B-4831-AFE8-E2454C92A94E}" type="pres">
      <dgm:prSet presAssocID="{91EEE0B1-1009-4DD4-B484-646BB1437383}" presName="textNode" presStyleLbl="bgShp" presStyleIdx="1" presStyleCnt="5"/>
      <dgm:spPr/>
    </dgm:pt>
    <dgm:pt modelId="{F1136624-8E42-4BFA-BCDF-34392FD80FFC}" type="pres">
      <dgm:prSet presAssocID="{91EEE0B1-1009-4DD4-B484-646BB1437383}" presName="compChildNode" presStyleCnt="0"/>
      <dgm:spPr/>
    </dgm:pt>
    <dgm:pt modelId="{286C7616-181A-4617-86A1-6719F15658BF}" type="pres">
      <dgm:prSet presAssocID="{91EEE0B1-1009-4DD4-B484-646BB1437383}" presName="theInnerList" presStyleCnt="0"/>
      <dgm:spPr/>
    </dgm:pt>
    <dgm:pt modelId="{E47EA4F3-0E98-4106-AA54-34C9A6A436D7}" type="pres">
      <dgm:prSet presAssocID="{2972D2F9-4128-4CEA-B376-87F8EFE783C2}" presName="childNode" presStyleLbl="node1" presStyleIdx="6" presStyleCnt="11">
        <dgm:presLayoutVars>
          <dgm:bulletEnabled val="1"/>
        </dgm:presLayoutVars>
      </dgm:prSet>
      <dgm:spPr/>
    </dgm:pt>
    <dgm:pt modelId="{9FB79BC1-FDDE-4C06-AD91-43576798CC6E}" type="pres">
      <dgm:prSet presAssocID="{91EEE0B1-1009-4DD4-B484-646BB1437383}" presName="aSpace" presStyleCnt="0"/>
      <dgm:spPr/>
    </dgm:pt>
    <dgm:pt modelId="{93E3E559-F0FE-46D4-9D31-5FB5F5B7F067}" type="pres">
      <dgm:prSet presAssocID="{041AFFE5-A984-4DA7-A611-5F5969FD18E8}" presName="compNode" presStyleCnt="0"/>
      <dgm:spPr/>
    </dgm:pt>
    <dgm:pt modelId="{6EAE3B39-29B7-4A64-8327-B3D230226376}" type="pres">
      <dgm:prSet presAssocID="{041AFFE5-A984-4DA7-A611-5F5969FD18E8}" presName="aNode" presStyleLbl="bgShp" presStyleIdx="2" presStyleCnt="5"/>
      <dgm:spPr/>
    </dgm:pt>
    <dgm:pt modelId="{4093EA29-9EAB-4C04-90D6-146909A37D2D}" type="pres">
      <dgm:prSet presAssocID="{041AFFE5-A984-4DA7-A611-5F5969FD18E8}" presName="textNode" presStyleLbl="bgShp" presStyleIdx="2" presStyleCnt="5"/>
      <dgm:spPr/>
    </dgm:pt>
    <dgm:pt modelId="{3EA978A0-1367-4D66-BA6A-46C131BDE942}" type="pres">
      <dgm:prSet presAssocID="{041AFFE5-A984-4DA7-A611-5F5969FD18E8}" presName="compChildNode" presStyleCnt="0"/>
      <dgm:spPr/>
    </dgm:pt>
    <dgm:pt modelId="{2C73736C-8534-497E-9B34-6DA69C2CC485}" type="pres">
      <dgm:prSet presAssocID="{041AFFE5-A984-4DA7-A611-5F5969FD18E8}" presName="theInnerList" presStyleCnt="0"/>
      <dgm:spPr/>
    </dgm:pt>
    <dgm:pt modelId="{1CC8DF4C-3534-483B-8D6A-CE3C8D0EAF3F}" type="pres">
      <dgm:prSet presAssocID="{20CAAA96-E497-4B14-8767-A4196C670600}" presName="childNode" presStyleLbl="node1" presStyleIdx="7" presStyleCnt="11">
        <dgm:presLayoutVars>
          <dgm:bulletEnabled val="1"/>
        </dgm:presLayoutVars>
      </dgm:prSet>
      <dgm:spPr/>
    </dgm:pt>
    <dgm:pt modelId="{5E14A15E-F995-4E90-82D0-D38F2A2971D0}" type="pres">
      <dgm:prSet presAssocID="{20CAAA96-E497-4B14-8767-A4196C670600}" presName="aSpace2" presStyleCnt="0"/>
      <dgm:spPr/>
    </dgm:pt>
    <dgm:pt modelId="{B9511278-4C94-4585-A58F-2C6732B6D9BA}" type="pres">
      <dgm:prSet presAssocID="{DB5E42A7-15BE-40BC-B9C9-3CC8D06AEAE2}" presName="childNode" presStyleLbl="node1" presStyleIdx="8" presStyleCnt="11">
        <dgm:presLayoutVars>
          <dgm:bulletEnabled val="1"/>
        </dgm:presLayoutVars>
      </dgm:prSet>
      <dgm:spPr/>
    </dgm:pt>
    <dgm:pt modelId="{5A744BA7-4F3C-434D-B054-05734950DCD6}" type="pres">
      <dgm:prSet presAssocID="{041AFFE5-A984-4DA7-A611-5F5969FD18E8}" presName="aSpace" presStyleCnt="0"/>
      <dgm:spPr/>
    </dgm:pt>
    <dgm:pt modelId="{2A2C15B6-C421-4229-9DFA-15C3AD8CEE72}" type="pres">
      <dgm:prSet presAssocID="{01C31D27-0935-4D08-93B8-472CE8DD7003}" presName="compNode" presStyleCnt="0"/>
      <dgm:spPr/>
    </dgm:pt>
    <dgm:pt modelId="{73AA2558-B570-44B8-86B7-5E478E3E199D}" type="pres">
      <dgm:prSet presAssocID="{01C31D27-0935-4D08-93B8-472CE8DD7003}" presName="aNode" presStyleLbl="bgShp" presStyleIdx="3" presStyleCnt="5"/>
      <dgm:spPr/>
    </dgm:pt>
    <dgm:pt modelId="{826FD226-8A46-4983-A28B-4A248CD5FD5B}" type="pres">
      <dgm:prSet presAssocID="{01C31D27-0935-4D08-93B8-472CE8DD7003}" presName="textNode" presStyleLbl="bgShp" presStyleIdx="3" presStyleCnt="5"/>
      <dgm:spPr/>
    </dgm:pt>
    <dgm:pt modelId="{A6B1745F-44B2-4FBF-A607-BA93576F77D0}" type="pres">
      <dgm:prSet presAssocID="{01C31D27-0935-4D08-93B8-472CE8DD7003}" presName="compChildNode" presStyleCnt="0"/>
      <dgm:spPr/>
    </dgm:pt>
    <dgm:pt modelId="{774495E6-CC38-407C-AE11-06708AAB5E5B}" type="pres">
      <dgm:prSet presAssocID="{01C31D27-0935-4D08-93B8-472CE8DD7003}" presName="theInnerList" presStyleCnt="0"/>
      <dgm:spPr/>
    </dgm:pt>
    <dgm:pt modelId="{A8769B69-B121-4806-A68E-49CDEE6B62F5}" type="pres">
      <dgm:prSet presAssocID="{461A9C12-EE7F-44A6-B807-001DAC6B8E88}" presName="childNode" presStyleLbl="node1" presStyleIdx="9" presStyleCnt="11">
        <dgm:presLayoutVars>
          <dgm:bulletEnabled val="1"/>
        </dgm:presLayoutVars>
      </dgm:prSet>
      <dgm:spPr/>
    </dgm:pt>
    <dgm:pt modelId="{5993FFCA-2A1B-4C57-890C-FB537107FA3F}" type="pres">
      <dgm:prSet presAssocID="{01C31D27-0935-4D08-93B8-472CE8DD7003}" presName="aSpace" presStyleCnt="0"/>
      <dgm:spPr/>
    </dgm:pt>
    <dgm:pt modelId="{5D4968ED-A1DE-4126-9897-81F367656E98}" type="pres">
      <dgm:prSet presAssocID="{CBBF67A5-E8FA-4BCC-9C5F-5AD46796454A}" presName="compNode" presStyleCnt="0"/>
      <dgm:spPr/>
    </dgm:pt>
    <dgm:pt modelId="{EC74E46A-D072-45B3-AC4E-E61845E9B65B}" type="pres">
      <dgm:prSet presAssocID="{CBBF67A5-E8FA-4BCC-9C5F-5AD46796454A}" presName="aNode" presStyleLbl="bgShp" presStyleIdx="4" presStyleCnt="5"/>
      <dgm:spPr/>
    </dgm:pt>
    <dgm:pt modelId="{1A5E8E2E-CE94-4DC0-9A0C-DFFFCB6C8024}" type="pres">
      <dgm:prSet presAssocID="{CBBF67A5-E8FA-4BCC-9C5F-5AD46796454A}" presName="textNode" presStyleLbl="bgShp" presStyleIdx="4" presStyleCnt="5"/>
      <dgm:spPr/>
    </dgm:pt>
    <dgm:pt modelId="{6A5F022C-D773-4898-A185-4BBC726BF3AE}" type="pres">
      <dgm:prSet presAssocID="{CBBF67A5-E8FA-4BCC-9C5F-5AD46796454A}" presName="compChildNode" presStyleCnt="0"/>
      <dgm:spPr/>
    </dgm:pt>
    <dgm:pt modelId="{309205A3-962E-4740-BEB9-9E38118FD0FB}" type="pres">
      <dgm:prSet presAssocID="{CBBF67A5-E8FA-4BCC-9C5F-5AD46796454A}" presName="theInnerList" presStyleCnt="0"/>
      <dgm:spPr/>
    </dgm:pt>
    <dgm:pt modelId="{1C5377BE-A299-485F-B07F-5AAFCEC85D9D}" type="pres">
      <dgm:prSet presAssocID="{C272A17C-BD58-483F-B8C3-EAB80BFD9416}" presName="childNode" presStyleLbl="node1" presStyleIdx="10" presStyleCnt="11">
        <dgm:presLayoutVars>
          <dgm:bulletEnabled val="1"/>
        </dgm:presLayoutVars>
      </dgm:prSet>
      <dgm:spPr/>
    </dgm:pt>
  </dgm:ptLst>
  <dgm:cxnLst>
    <dgm:cxn modelId="{DF514707-F3ED-4250-B7A4-845193692302}" type="presOf" srcId="{26B7F3E3-ED90-4A1D-9D98-124D3B85DAFD}" destId="{F78E107B-7851-4647-90CA-0AD8A9F51425}" srcOrd="0" destOrd="0" presId="urn:microsoft.com/office/officeart/2005/8/layout/lProcess2"/>
    <dgm:cxn modelId="{5AE4C41C-DFC2-44B9-B811-95A4AC9AD779}" type="presOf" srcId="{11948BE1-E514-472C-974D-A5EB99804258}" destId="{D23CD862-3839-4F7A-A52E-786A2CDDE116}" srcOrd="0" destOrd="0" presId="urn:microsoft.com/office/officeart/2005/8/layout/lProcess2"/>
    <dgm:cxn modelId="{78D8A20B-97EE-4CB6-A97C-EEB2E92635D0}" srcId="{0C35775F-7170-4B6A-8045-5CE2753AEB7B}" destId="{CBBF67A5-E8FA-4BCC-9C5F-5AD46796454A}" srcOrd="4" destOrd="0" parTransId="{790CFEF7-2041-40EF-B44F-BC9AE82FF076}" sibTransId="{E894F41D-4C07-40A0-BC32-505D7DB432BC}"/>
    <dgm:cxn modelId="{32856291-ADAE-4553-A54C-D34371CCBC3E}" type="presOf" srcId="{26B7F3E3-ED90-4A1D-9D98-124D3B85DAFD}" destId="{FEC3B8F6-ED10-4B82-B908-EE48E6FFBD00}" srcOrd="1" destOrd="0" presId="urn:microsoft.com/office/officeart/2005/8/layout/lProcess2"/>
    <dgm:cxn modelId="{750C1B35-B24B-47B5-A696-13CDD85975B7}" srcId="{041AFFE5-A984-4DA7-A611-5F5969FD18E8}" destId="{20CAAA96-E497-4B14-8767-A4196C670600}" srcOrd="0" destOrd="0" parTransId="{7C4E9831-722F-46DB-AD9D-D6AF85EA86B8}" sibTransId="{3AFFD0EA-3606-487C-B379-C925C631BB4F}"/>
    <dgm:cxn modelId="{4A77A13F-A17C-4DA2-A586-CA705785B7EA}" srcId="{26B7F3E3-ED90-4A1D-9D98-124D3B85DAFD}" destId="{522BC87E-03E8-49F9-BE3B-796E5A11B507}" srcOrd="4" destOrd="0" parTransId="{12EDABD3-07A2-4556-B0A7-6341280E78C5}" sibTransId="{CB635500-0680-4A5D-A0F9-63DDD72182CB}"/>
    <dgm:cxn modelId="{697A467A-3FF5-4F50-B5BE-BFE4F321FC53}" srcId="{01C31D27-0935-4D08-93B8-472CE8DD7003}" destId="{461A9C12-EE7F-44A6-B807-001DAC6B8E88}" srcOrd="0" destOrd="0" parTransId="{92AF4621-7DF7-4881-B898-CD3FF6D9AABC}" sibTransId="{34CEA608-8BC7-4670-B3C5-1D65EA7FC346}"/>
    <dgm:cxn modelId="{175D9FDA-F376-4839-BDD3-BAAA3B26DBBB}" type="presOf" srcId="{C272A17C-BD58-483F-B8C3-EAB80BFD9416}" destId="{1C5377BE-A299-485F-B07F-5AAFCEC85D9D}" srcOrd="0" destOrd="0" presId="urn:microsoft.com/office/officeart/2005/8/layout/lProcess2"/>
    <dgm:cxn modelId="{582C0FB4-2940-4C47-9468-24555374660C}" srcId="{041AFFE5-A984-4DA7-A611-5F5969FD18E8}" destId="{DB5E42A7-15BE-40BC-B9C9-3CC8D06AEAE2}" srcOrd="1" destOrd="0" parTransId="{91153881-467C-4166-BC29-88064587834D}" sibTransId="{0E992DE4-AB6A-4746-83B0-F5B392BAA7A4}"/>
    <dgm:cxn modelId="{63AA60EE-45CA-4142-BD50-7B71C1D030FF}" srcId="{0C35775F-7170-4B6A-8045-5CE2753AEB7B}" destId="{91EEE0B1-1009-4DD4-B484-646BB1437383}" srcOrd="1" destOrd="0" parTransId="{D3FBD554-727D-4AD7-9BCF-A8A55F3E4ED5}" sibTransId="{FA3B025A-B057-4EC1-B755-D1A300FACBAC}"/>
    <dgm:cxn modelId="{10BCB94C-BB3C-44E7-9D7A-E5994C026BAA}" srcId="{0C35775F-7170-4B6A-8045-5CE2753AEB7B}" destId="{01C31D27-0935-4D08-93B8-472CE8DD7003}" srcOrd="3" destOrd="0" parTransId="{4F8E6FC8-8112-4C45-B869-56740E473024}" sibTransId="{DAF1B2BC-CC17-4650-BAAF-CA90B48819FC}"/>
    <dgm:cxn modelId="{E8763ABE-F8F9-443B-97C8-DB4A2CAA0B61}" type="presOf" srcId="{91EEE0B1-1009-4DD4-B484-646BB1437383}" destId="{2888C9F2-A850-4F28-B479-0087F4869CA3}" srcOrd="0" destOrd="0" presId="urn:microsoft.com/office/officeart/2005/8/layout/lProcess2"/>
    <dgm:cxn modelId="{1E562687-C589-40E9-BDCC-CFA89A1B4D1B}" srcId="{0C35775F-7170-4B6A-8045-5CE2753AEB7B}" destId="{041AFFE5-A984-4DA7-A611-5F5969FD18E8}" srcOrd="2" destOrd="0" parTransId="{C2F02D1B-4A48-4AD3-96A6-194FB96006E5}" sibTransId="{ECB998FA-0586-47D8-93EB-A6F6D078C9DD}"/>
    <dgm:cxn modelId="{FFFC386B-FE35-43AD-8395-47FEB5AB722B}" type="presOf" srcId="{20CAAA96-E497-4B14-8767-A4196C670600}" destId="{1CC8DF4C-3534-483B-8D6A-CE3C8D0EAF3F}" srcOrd="0" destOrd="0" presId="urn:microsoft.com/office/officeart/2005/8/layout/lProcess2"/>
    <dgm:cxn modelId="{FFBBF240-702A-4361-B283-0221A1F86177}" type="presOf" srcId="{2004253D-3375-4272-ACC0-B1C570776164}" destId="{8A0E9BF3-8BDC-41A4-BCA9-F9C66F75C3AF}" srcOrd="0" destOrd="0" presId="urn:microsoft.com/office/officeart/2005/8/layout/lProcess2"/>
    <dgm:cxn modelId="{8B27EF9D-7F31-4C9C-879A-6784F4328F99}" type="presOf" srcId="{2972D2F9-4128-4CEA-B376-87F8EFE783C2}" destId="{E47EA4F3-0E98-4106-AA54-34C9A6A436D7}" srcOrd="0" destOrd="0" presId="urn:microsoft.com/office/officeart/2005/8/layout/lProcess2"/>
    <dgm:cxn modelId="{51DF286D-461D-49DF-BA58-FAB6B43BDAEF}" type="presOf" srcId="{DB5E42A7-15BE-40BC-B9C9-3CC8D06AEAE2}" destId="{B9511278-4C94-4585-A58F-2C6732B6D9BA}" srcOrd="0" destOrd="0" presId="urn:microsoft.com/office/officeart/2005/8/layout/lProcess2"/>
    <dgm:cxn modelId="{8CC5A7AB-E65E-4B98-B5DD-19CD808BA989}" type="presOf" srcId="{461A9C12-EE7F-44A6-B807-001DAC6B8E88}" destId="{A8769B69-B121-4806-A68E-49CDEE6B62F5}" srcOrd="0" destOrd="0" presId="urn:microsoft.com/office/officeart/2005/8/layout/lProcess2"/>
    <dgm:cxn modelId="{E1D024BA-8939-4C80-95E6-1BA0CF2E5EF1}" srcId="{0C35775F-7170-4B6A-8045-5CE2753AEB7B}" destId="{26B7F3E3-ED90-4A1D-9D98-124D3B85DAFD}" srcOrd="0" destOrd="0" parTransId="{C3755B08-0149-4D75-81ED-708F58F873EC}" sibTransId="{5A868B58-439C-4A2F-AB62-9FDFA9271183}"/>
    <dgm:cxn modelId="{32C50301-48C7-45AD-AF85-197BD2C6FCD1}" type="presOf" srcId="{91EEE0B1-1009-4DD4-B484-646BB1437383}" destId="{9F94423F-C61B-4831-AFE8-E2454C92A94E}" srcOrd="1" destOrd="0" presId="urn:microsoft.com/office/officeart/2005/8/layout/lProcess2"/>
    <dgm:cxn modelId="{4E956E58-615E-4622-8722-03277C7D50A6}" type="presOf" srcId="{150A660E-2185-426E-86CB-DFDF59DE39BC}" destId="{5947C5BF-2532-4849-9E3A-7A17EADD3A20}" srcOrd="0" destOrd="0" presId="urn:microsoft.com/office/officeart/2005/8/layout/lProcess2"/>
    <dgm:cxn modelId="{BB1C3D0D-0292-42BE-AAAA-886E6B72E755}" srcId="{26B7F3E3-ED90-4A1D-9D98-124D3B85DAFD}" destId="{B82B03AA-BE1F-4E3A-8BD3-001679DEB1B3}" srcOrd="0" destOrd="0" parTransId="{B22D247F-1493-4BF4-BDC7-E2DF14C30028}" sibTransId="{3428377C-5213-4952-A5D7-A15E58D81249}"/>
    <dgm:cxn modelId="{4AC16B27-6A75-4CE5-ABB0-A391D78A3E94}" srcId="{91EEE0B1-1009-4DD4-B484-646BB1437383}" destId="{2972D2F9-4128-4CEA-B376-87F8EFE783C2}" srcOrd="0" destOrd="0" parTransId="{361DA6D9-4105-464D-A150-E6A578513ED1}" sibTransId="{5518A8B8-428A-441C-84E2-BEE9EAC75078}"/>
    <dgm:cxn modelId="{9DD3641D-D57E-432C-8887-ACC3F673CC15}" type="presOf" srcId="{0E718520-F2E8-42CD-BF08-B0041B8F4DBC}" destId="{FEBAD9A3-4A5B-4FA1-8459-084AFAA473D8}" srcOrd="0" destOrd="0" presId="urn:microsoft.com/office/officeart/2005/8/layout/lProcess2"/>
    <dgm:cxn modelId="{75934C1E-3AE8-4366-8799-9C86B455894B}" srcId="{26B7F3E3-ED90-4A1D-9D98-124D3B85DAFD}" destId="{11948BE1-E514-472C-974D-A5EB99804258}" srcOrd="3" destOrd="0" parTransId="{85C87667-6AAF-4DC6-883C-B1730BEC230A}" sibTransId="{0AD0D9E4-92CB-4485-988A-1540E883BD4C}"/>
    <dgm:cxn modelId="{7394F80D-B520-4B3E-9C6D-C5CE5C6980C2}" srcId="{26B7F3E3-ED90-4A1D-9D98-124D3B85DAFD}" destId="{150A660E-2185-426E-86CB-DFDF59DE39BC}" srcOrd="5" destOrd="0" parTransId="{FB3084C4-7637-4E4F-9D6E-BCDFC70F0359}" sibTransId="{4A477F2D-ABAC-4D44-892F-8B736F5C430C}"/>
    <dgm:cxn modelId="{318C65C9-068C-4E90-93E0-AE2F5227C657}" type="presOf" srcId="{B82B03AA-BE1F-4E3A-8BD3-001679DEB1B3}" destId="{D7F4246D-97B0-4C7A-9594-11ACBDEBF9B9}" srcOrd="0" destOrd="0" presId="urn:microsoft.com/office/officeart/2005/8/layout/lProcess2"/>
    <dgm:cxn modelId="{C5B5C533-2070-40DE-8342-1AEB94A7654A}" type="presOf" srcId="{041AFFE5-A984-4DA7-A611-5F5969FD18E8}" destId="{4093EA29-9EAB-4C04-90D6-146909A37D2D}" srcOrd="1" destOrd="0" presId="urn:microsoft.com/office/officeart/2005/8/layout/lProcess2"/>
    <dgm:cxn modelId="{8391D197-B949-42D4-8F93-E60D22EB5808}" srcId="{26B7F3E3-ED90-4A1D-9D98-124D3B85DAFD}" destId="{0E718520-F2E8-42CD-BF08-B0041B8F4DBC}" srcOrd="2" destOrd="0" parTransId="{F44A802C-68A8-46BB-8432-C7F0B7718C0B}" sibTransId="{5AEDB8A1-C3AA-4A3F-ABB8-75F29CBD5EA3}"/>
    <dgm:cxn modelId="{EA54BE86-A7C4-4744-ABE7-4B013D75BC49}" type="presOf" srcId="{522BC87E-03E8-49F9-BE3B-796E5A11B507}" destId="{F28B831D-3A65-40D6-89E5-9515D0B5B83E}" srcOrd="0" destOrd="0" presId="urn:microsoft.com/office/officeart/2005/8/layout/lProcess2"/>
    <dgm:cxn modelId="{2A6FD934-FC19-4688-89D2-BA38F6DE3305}" type="presOf" srcId="{0C35775F-7170-4B6A-8045-5CE2753AEB7B}" destId="{3A965FA0-A285-48A3-99A7-C5031CBD53B2}" srcOrd="0" destOrd="0" presId="urn:microsoft.com/office/officeart/2005/8/layout/lProcess2"/>
    <dgm:cxn modelId="{F05268A3-6588-4115-9D08-AF97939AEE1E}" srcId="{26B7F3E3-ED90-4A1D-9D98-124D3B85DAFD}" destId="{2004253D-3375-4272-ACC0-B1C570776164}" srcOrd="1" destOrd="0" parTransId="{53002E59-C6C0-49FE-A8E2-13E2A4686194}" sibTransId="{691DAC26-CE0B-4AD8-BF20-B21A00CBF9FE}"/>
    <dgm:cxn modelId="{AF6AB529-8B2F-4C64-B9CD-F1774D70BF5B}" type="presOf" srcId="{CBBF67A5-E8FA-4BCC-9C5F-5AD46796454A}" destId="{EC74E46A-D072-45B3-AC4E-E61845E9B65B}" srcOrd="0" destOrd="0" presId="urn:microsoft.com/office/officeart/2005/8/layout/lProcess2"/>
    <dgm:cxn modelId="{3C519456-2BDE-4B48-B99B-9EC311483C1C}" type="presOf" srcId="{CBBF67A5-E8FA-4BCC-9C5F-5AD46796454A}" destId="{1A5E8E2E-CE94-4DC0-9A0C-DFFFCB6C8024}" srcOrd="1" destOrd="0" presId="urn:microsoft.com/office/officeart/2005/8/layout/lProcess2"/>
    <dgm:cxn modelId="{6F3C0C99-2CC4-4036-9065-F2F9F7D62E0E}" srcId="{CBBF67A5-E8FA-4BCC-9C5F-5AD46796454A}" destId="{C272A17C-BD58-483F-B8C3-EAB80BFD9416}" srcOrd="0" destOrd="0" parTransId="{78AAD272-C1E2-4330-AC96-FE8B35C79298}" sibTransId="{5C10EBD8-DCB5-4FD4-8AC1-A6099331D376}"/>
    <dgm:cxn modelId="{7167AAB6-A1F8-462B-8083-608C089D2EE0}" type="presOf" srcId="{01C31D27-0935-4D08-93B8-472CE8DD7003}" destId="{826FD226-8A46-4983-A28B-4A248CD5FD5B}" srcOrd="1" destOrd="0" presId="urn:microsoft.com/office/officeart/2005/8/layout/lProcess2"/>
    <dgm:cxn modelId="{83A629FB-0A1F-493E-8D7E-0B989580F9C8}" type="presOf" srcId="{041AFFE5-A984-4DA7-A611-5F5969FD18E8}" destId="{6EAE3B39-29B7-4A64-8327-B3D230226376}" srcOrd="0" destOrd="0" presId="urn:microsoft.com/office/officeart/2005/8/layout/lProcess2"/>
    <dgm:cxn modelId="{743E97CA-C48E-49E6-B201-E69D381B8B14}" type="presOf" srcId="{01C31D27-0935-4D08-93B8-472CE8DD7003}" destId="{73AA2558-B570-44B8-86B7-5E478E3E199D}" srcOrd="0" destOrd="0" presId="urn:microsoft.com/office/officeart/2005/8/layout/lProcess2"/>
    <dgm:cxn modelId="{780F93EF-0FF0-4508-B131-7CD15987AD1B}" type="presParOf" srcId="{3A965FA0-A285-48A3-99A7-C5031CBD53B2}" destId="{046A868F-8CD9-4C87-A45D-C803F738412C}" srcOrd="0" destOrd="0" presId="urn:microsoft.com/office/officeart/2005/8/layout/lProcess2"/>
    <dgm:cxn modelId="{4C3BBE8D-4C81-4918-8B3D-C978D6DA8CBF}" type="presParOf" srcId="{046A868F-8CD9-4C87-A45D-C803F738412C}" destId="{F78E107B-7851-4647-90CA-0AD8A9F51425}" srcOrd="0" destOrd="0" presId="urn:microsoft.com/office/officeart/2005/8/layout/lProcess2"/>
    <dgm:cxn modelId="{9CD4BBA2-CC9F-4D1D-A47E-2BFD4FF41DC7}" type="presParOf" srcId="{046A868F-8CD9-4C87-A45D-C803F738412C}" destId="{FEC3B8F6-ED10-4B82-B908-EE48E6FFBD00}" srcOrd="1" destOrd="0" presId="urn:microsoft.com/office/officeart/2005/8/layout/lProcess2"/>
    <dgm:cxn modelId="{0D1C525B-532F-43DD-9623-6DC530A530BD}" type="presParOf" srcId="{046A868F-8CD9-4C87-A45D-C803F738412C}" destId="{A5C8BCBB-0A76-4E6D-B0EF-3CF5778B466D}" srcOrd="2" destOrd="0" presId="urn:microsoft.com/office/officeart/2005/8/layout/lProcess2"/>
    <dgm:cxn modelId="{8449723F-CDD4-457A-A04E-96282291C661}" type="presParOf" srcId="{A5C8BCBB-0A76-4E6D-B0EF-3CF5778B466D}" destId="{9DD59D50-921B-4A61-867E-77000491C7B8}" srcOrd="0" destOrd="0" presId="urn:microsoft.com/office/officeart/2005/8/layout/lProcess2"/>
    <dgm:cxn modelId="{A0E4C09F-A2CC-40AD-BC94-3FA65719C2E0}" type="presParOf" srcId="{9DD59D50-921B-4A61-867E-77000491C7B8}" destId="{D7F4246D-97B0-4C7A-9594-11ACBDEBF9B9}" srcOrd="0" destOrd="0" presId="urn:microsoft.com/office/officeart/2005/8/layout/lProcess2"/>
    <dgm:cxn modelId="{92782B1C-31AF-4D97-9BF2-1EC6FE45B222}" type="presParOf" srcId="{9DD59D50-921B-4A61-867E-77000491C7B8}" destId="{EA679BB8-6A44-46F3-B85C-29C3DCCD6489}" srcOrd="1" destOrd="0" presId="urn:microsoft.com/office/officeart/2005/8/layout/lProcess2"/>
    <dgm:cxn modelId="{98978DEB-D3EA-4A0D-8626-B7589ADC922E}" type="presParOf" srcId="{9DD59D50-921B-4A61-867E-77000491C7B8}" destId="{8A0E9BF3-8BDC-41A4-BCA9-F9C66F75C3AF}" srcOrd="2" destOrd="0" presId="urn:microsoft.com/office/officeart/2005/8/layout/lProcess2"/>
    <dgm:cxn modelId="{CF26BB74-E6B4-4720-BAD3-DD038025B6EC}" type="presParOf" srcId="{9DD59D50-921B-4A61-867E-77000491C7B8}" destId="{68FC5C2B-92FE-487F-B563-9314D58FCA61}" srcOrd="3" destOrd="0" presId="urn:microsoft.com/office/officeart/2005/8/layout/lProcess2"/>
    <dgm:cxn modelId="{FDD6FFAD-21C1-4687-8610-C702ECBC8097}" type="presParOf" srcId="{9DD59D50-921B-4A61-867E-77000491C7B8}" destId="{FEBAD9A3-4A5B-4FA1-8459-084AFAA473D8}" srcOrd="4" destOrd="0" presId="urn:microsoft.com/office/officeart/2005/8/layout/lProcess2"/>
    <dgm:cxn modelId="{86023F1E-F665-48DF-B295-4CC23D1701AE}" type="presParOf" srcId="{9DD59D50-921B-4A61-867E-77000491C7B8}" destId="{CE30EFBD-7E81-4C10-9A72-842FB2A02F46}" srcOrd="5" destOrd="0" presId="urn:microsoft.com/office/officeart/2005/8/layout/lProcess2"/>
    <dgm:cxn modelId="{D2F6725F-AF81-4C9D-B68D-E8904468BB89}" type="presParOf" srcId="{9DD59D50-921B-4A61-867E-77000491C7B8}" destId="{D23CD862-3839-4F7A-A52E-786A2CDDE116}" srcOrd="6" destOrd="0" presId="urn:microsoft.com/office/officeart/2005/8/layout/lProcess2"/>
    <dgm:cxn modelId="{083B7710-9AEE-47D9-A064-3EEBA3C5F026}" type="presParOf" srcId="{9DD59D50-921B-4A61-867E-77000491C7B8}" destId="{B8627A8E-4DA6-4D03-BCBA-79F13B054A62}" srcOrd="7" destOrd="0" presId="urn:microsoft.com/office/officeart/2005/8/layout/lProcess2"/>
    <dgm:cxn modelId="{D8DC5303-9ED9-4D32-A3BE-00B6F262A534}" type="presParOf" srcId="{9DD59D50-921B-4A61-867E-77000491C7B8}" destId="{F28B831D-3A65-40D6-89E5-9515D0B5B83E}" srcOrd="8" destOrd="0" presId="urn:microsoft.com/office/officeart/2005/8/layout/lProcess2"/>
    <dgm:cxn modelId="{EC21FE1F-3122-4B67-A144-4373EFA46501}" type="presParOf" srcId="{9DD59D50-921B-4A61-867E-77000491C7B8}" destId="{188DF2FC-6596-4627-BE0E-177157F1E668}" srcOrd="9" destOrd="0" presId="urn:microsoft.com/office/officeart/2005/8/layout/lProcess2"/>
    <dgm:cxn modelId="{413079F8-662D-4578-8DC2-02574D38DFE1}" type="presParOf" srcId="{9DD59D50-921B-4A61-867E-77000491C7B8}" destId="{5947C5BF-2532-4849-9E3A-7A17EADD3A20}" srcOrd="10" destOrd="0" presId="urn:microsoft.com/office/officeart/2005/8/layout/lProcess2"/>
    <dgm:cxn modelId="{9F809B17-C28A-49F6-B735-B094EBFAE9EC}" type="presParOf" srcId="{3A965FA0-A285-48A3-99A7-C5031CBD53B2}" destId="{876712EC-A4D8-4DCC-991F-B0BA4301CF78}" srcOrd="1" destOrd="0" presId="urn:microsoft.com/office/officeart/2005/8/layout/lProcess2"/>
    <dgm:cxn modelId="{7E91CADD-658C-46D3-944A-07ED61D1F998}" type="presParOf" srcId="{3A965FA0-A285-48A3-99A7-C5031CBD53B2}" destId="{616EA878-11C6-4B5A-A204-07884CD85056}" srcOrd="2" destOrd="0" presId="urn:microsoft.com/office/officeart/2005/8/layout/lProcess2"/>
    <dgm:cxn modelId="{1E051168-77B9-48E8-8108-EA111F15DD9F}" type="presParOf" srcId="{616EA878-11C6-4B5A-A204-07884CD85056}" destId="{2888C9F2-A850-4F28-B479-0087F4869CA3}" srcOrd="0" destOrd="0" presId="urn:microsoft.com/office/officeart/2005/8/layout/lProcess2"/>
    <dgm:cxn modelId="{853DFCFE-AEF4-4345-AFF2-EF9FE898195C}" type="presParOf" srcId="{616EA878-11C6-4B5A-A204-07884CD85056}" destId="{9F94423F-C61B-4831-AFE8-E2454C92A94E}" srcOrd="1" destOrd="0" presId="urn:microsoft.com/office/officeart/2005/8/layout/lProcess2"/>
    <dgm:cxn modelId="{38925BC3-3E87-48F2-8DC3-0576D1762A4A}" type="presParOf" srcId="{616EA878-11C6-4B5A-A204-07884CD85056}" destId="{F1136624-8E42-4BFA-BCDF-34392FD80FFC}" srcOrd="2" destOrd="0" presId="urn:microsoft.com/office/officeart/2005/8/layout/lProcess2"/>
    <dgm:cxn modelId="{0C5FE11F-F735-44B7-A16E-508EAA8F8D15}" type="presParOf" srcId="{F1136624-8E42-4BFA-BCDF-34392FD80FFC}" destId="{286C7616-181A-4617-86A1-6719F15658BF}" srcOrd="0" destOrd="0" presId="urn:microsoft.com/office/officeart/2005/8/layout/lProcess2"/>
    <dgm:cxn modelId="{64AD9810-0844-42DF-AB4C-7993E8474DEC}" type="presParOf" srcId="{286C7616-181A-4617-86A1-6719F15658BF}" destId="{E47EA4F3-0E98-4106-AA54-34C9A6A436D7}" srcOrd="0" destOrd="0" presId="urn:microsoft.com/office/officeart/2005/8/layout/lProcess2"/>
    <dgm:cxn modelId="{98131CD3-A755-46D6-848B-6963B064E7E3}" type="presParOf" srcId="{3A965FA0-A285-48A3-99A7-C5031CBD53B2}" destId="{9FB79BC1-FDDE-4C06-AD91-43576798CC6E}" srcOrd="3" destOrd="0" presId="urn:microsoft.com/office/officeart/2005/8/layout/lProcess2"/>
    <dgm:cxn modelId="{D9860FE7-E476-4039-867E-2E74766F9611}" type="presParOf" srcId="{3A965FA0-A285-48A3-99A7-C5031CBD53B2}" destId="{93E3E559-F0FE-46D4-9D31-5FB5F5B7F067}" srcOrd="4" destOrd="0" presId="urn:microsoft.com/office/officeart/2005/8/layout/lProcess2"/>
    <dgm:cxn modelId="{D30C286E-2DD8-46CE-BD83-D02268E2D050}" type="presParOf" srcId="{93E3E559-F0FE-46D4-9D31-5FB5F5B7F067}" destId="{6EAE3B39-29B7-4A64-8327-B3D230226376}" srcOrd="0" destOrd="0" presId="urn:microsoft.com/office/officeart/2005/8/layout/lProcess2"/>
    <dgm:cxn modelId="{2C11A72C-8A8A-4459-B5A2-443428B80584}" type="presParOf" srcId="{93E3E559-F0FE-46D4-9D31-5FB5F5B7F067}" destId="{4093EA29-9EAB-4C04-90D6-146909A37D2D}" srcOrd="1" destOrd="0" presId="urn:microsoft.com/office/officeart/2005/8/layout/lProcess2"/>
    <dgm:cxn modelId="{C23647CB-8650-4F8A-A141-F52EB3969DB0}" type="presParOf" srcId="{93E3E559-F0FE-46D4-9D31-5FB5F5B7F067}" destId="{3EA978A0-1367-4D66-BA6A-46C131BDE942}" srcOrd="2" destOrd="0" presId="urn:microsoft.com/office/officeart/2005/8/layout/lProcess2"/>
    <dgm:cxn modelId="{BD7F9A29-95F4-4F64-A617-219189D692AA}" type="presParOf" srcId="{3EA978A0-1367-4D66-BA6A-46C131BDE942}" destId="{2C73736C-8534-497E-9B34-6DA69C2CC485}" srcOrd="0" destOrd="0" presId="urn:microsoft.com/office/officeart/2005/8/layout/lProcess2"/>
    <dgm:cxn modelId="{6DECF4AF-19BB-422B-8A50-AEFCFC3D81D5}" type="presParOf" srcId="{2C73736C-8534-497E-9B34-6DA69C2CC485}" destId="{1CC8DF4C-3534-483B-8D6A-CE3C8D0EAF3F}" srcOrd="0" destOrd="0" presId="urn:microsoft.com/office/officeart/2005/8/layout/lProcess2"/>
    <dgm:cxn modelId="{438DC91E-009A-435A-8779-67F404C8F7E3}" type="presParOf" srcId="{2C73736C-8534-497E-9B34-6DA69C2CC485}" destId="{5E14A15E-F995-4E90-82D0-D38F2A2971D0}" srcOrd="1" destOrd="0" presId="urn:microsoft.com/office/officeart/2005/8/layout/lProcess2"/>
    <dgm:cxn modelId="{ADD51629-9229-4C1F-960F-E260E863EBA4}" type="presParOf" srcId="{2C73736C-8534-497E-9B34-6DA69C2CC485}" destId="{B9511278-4C94-4585-A58F-2C6732B6D9BA}" srcOrd="2" destOrd="0" presId="urn:microsoft.com/office/officeart/2005/8/layout/lProcess2"/>
    <dgm:cxn modelId="{F453E440-02BE-4FB1-9273-F157871511B1}" type="presParOf" srcId="{3A965FA0-A285-48A3-99A7-C5031CBD53B2}" destId="{5A744BA7-4F3C-434D-B054-05734950DCD6}" srcOrd="5" destOrd="0" presId="urn:microsoft.com/office/officeart/2005/8/layout/lProcess2"/>
    <dgm:cxn modelId="{6EBD1F7D-65DA-493F-90C7-AE321188B665}" type="presParOf" srcId="{3A965FA0-A285-48A3-99A7-C5031CBD53B2}" destId="{2A2C15B6-C421-4229-9DFA-15C3AD8CEE72}" srcOrd="6" destOrd="0" presId="urn:microsoft.com/office/officeart/2005/8/layout/lProcess2"/>
    <dgm:cxn modelId="{31AE7F82-3728-445B-BAE3-92202B0DB70B}" type="presParOf" srcId="{2A2C15B6-C421-4229-9DFA-15C3AD8CEE72}" destId="{73AA2558-B570-44B8-86B7-5E478E3E199D}" srcOrd="0" destOrd="0" presId="urn:microsoft.com/office/officeart/2005/8/layout/lProcess2"/>
    <dgm:cxn modelId="{B291F95A-4419-4E95-A170-4ABC4565BAED}" type="presParOf" srcId="{2A2C15B6-C421-4229-9DFA-15C3AD8CEE72}" destId="{826FD226-8A46-4983-A28B-4A248CD5FD5B}" srcOrd="1" destOrd="0" presId="urn:microsoft.com/office/officeart/2005/8/layout/lProcess2"/>
    <dgm:cxn modelId="{F531F8E6-19E5-4EB1-AF4E-2212734591BD}" type="presParOf" srcId="{2A2C15B6-C421-4229-9DFA-15C3AD8CEE72}" destId="{A6B1745F-44B2-4FBF-A607-BA93576F77D0}" srcOrd="2" destOrd="0" presId="urn:microsoft.com/office/officeart/2005/8/layout/lProcess2"/>
    <dgm:cxn modelId="{B926A52E-BF29-4458-8ED7-B3EA2EA1856B}" type="presParOf" srcId="{A6B1745F-44B2-4FBF-A607-BA93576F77D0}" destId="{774495E6-CC38-407C-AE11-06708AAB5E5B}" srcOrd="0" destOrd="0" presId="urn:microsoft.com/office/officeart/2005/8/layout/lProcess2"/>
    <dgm:cxn modelId="{752B8AAC-23B9-4CC1-B7F7-BD1FAC5DFDCC}" type="presParOf" srcId="{774495E6-CC38-407C-AE11-06708AAB5E5B}" destId="{A8769B69-B121-4806-A68E-49CDEE6B62F5}" srcOrd="0" destOrd="0" presId="urn:microsoft.com/office/officeart/2005/8/layout/lProcess2"/>
    <dgm:cxn modelId="{3FA79C27-9DFD-41DD-9087-C44DFDE3067E}" type="presParOf" srcId="{3A965FA0-A285-48A3-99A7-C5031CBD53B2}" destId="{5993FFCA-2A1B-4C57-890C-FB537107FA3F}" srcOrd="7" destOrd="0" presId="urn:microsoft.com/office/officeart/2005/8/layout/lProcess2"/>
    <dgm:cxn modelId="{0AE80341-20CC-45AF-AF77-93C1DFAECB92}" type="presParOf" srcId="{3A965FA0-A285-48A3-99A7-C5031CBD53B2}" destId="{5D4968ED-A1DE-4126-9897-81F367656E98}" srcOrd="8" destOrd="0" presId="urn:microsoft.com/office/officeart/2005/8/layout/lProcess2"/>
    <dgm:cxn modelId="{1B10A69C-5648-4F23-9D70-73B982A577D5}" type="presParOf" srcId="{5D4968ED-A1DE-4126-9897-81F367656E98}" destId="{EC74E46A-D072-45B3-AC4E-E61845E9B65B}" srcOrd="0" destOrd="0" presId="urn:microsoft.com/office/officeart/2005/8/layout/lProcess2"/>
    <dgm:cxn modelId="{EDF24200-437D-4AFD-BCEC-9DEA5DDF4473}" type="presParOf" srcId="{5D4968ED-A1DE-4126-9897-81F367656E98}" destId="{1A5E8E2E-CE94-4DC0-9A0C-DFFFCB6C8024}" srcOrd="1" destOrd="0" presId="urn:microsoft.com/office/officeart/2005/8/layout/lProcess2"/>
    <dgm:cxn modelId="{BF1B196E-3646-46B3-AD2E-B12D95E5C320}" type="presParOf" srcId="{5D4968ED-A1DE-4126-9897-81F367656E98}" destId="{6A5F022C-D773-4898-A185-4BBC726BF3AE}" srcOrd="2" destOrd="0" presId="urn:microsoft.com/office/officeart/2005/8/layout/lProcess2"/>
    <dgm:cxn modelId="{D9874175-E4B0-48F0-8A3F-512E44BFDB8B}" type="presParOf" srcId="{6A5F022C-D773-4898-A185-4BBC726BF3AE}" destId="{309205A3-962E-4740-BEB9-9E38118FD0FB}" srcOrd="0" destOrd="0" presId="urn:microsoft.com/office/officeart/2005/8/layout/lProcess2"/>
    <dgm:cxn modelId="{DCCBCC14-7730-47F5-A6E4-5EC6440A2CA6}" type="presParOf" srcId="{309205A3-962E-4740-BEB9-9E38118FD0FB}" destId="{1C5377BE-A299-485F-B07F-5AAFCEC85D9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0A8D29-03E9-445B-B38B-752A7703DD79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B2B19F0-5217-4C53-82FD-73AB01BB70E3}">
      <dgm:prSet phldrT="[Text]"/>
      <dgm:spPr/>
      <dgm:t>
        <a:bodyPr/>
        <a:lstStyle/>
        <a:p>
          <a:r>
            <a:rPr lang="en-US" dirty="0" smtClean="0"/>
            <a:t>Time to Degrade</a:t>
          </a:r>
          <a:endParaRPr lang="en-US" dirty="0"/>
        </a:p>
      </dgm:t>
    </dgm:pt>
    <dgm:pt modelId="{DCF0D2CC-ECD7-4697-9325-ED70B3428BEA}" type="parTrans" cxnId="{726CB867-93E7-4661-B442-82A5FCFE012E}">
      <dgm:prSet/>
      <dgm:spPr/>
      <dgm:t>
        <a:bodyPr/>
        <a:lstStyle/>
        <a:p>
          <a:endParaRPr lang="en-US"/>
        </a:p>
      </dgm:t>
    </dgm:pt>
    <dgm:pt modelId="{886D04CC-8A91-438D-9A2E-2E966F7DE499}" type="sibTrans" cxnId="{726CB867-93E7-4661-B442-82A5FCFE012E}">
      <dgm:prSet/>
      <dgm:spPr/>
      <dgm:t>
        <a:bodyPr/>
        <a:lstStyle/>
        <a:p>
          <a:endParaRPr lang="en-US"/>
        </a:p>
      </dgm:t>
    </dgm:pt>
    <dgm:pt modelId="{0C4A4C07-64B5-402E-A690-730BB961E127}">
      <dgm:prSet phldrT="[Text]"/>
      <dgm:spPr/>
      <dgm:t>
        <a:bodyPr/>
        <a:lstStyle/>
        <a:p>
          <a:r>
            <a:rPr lang="en-US" dirty="0" smtClean="0"/>
            <a:t>Large to molecule</a:t>
          </a:r>
          <a:endParaRPr lang="en-US" dirty="0"/>
        </a:p>
      </dgm:t>
    </dgm:pt>
    <dgm:pt modelId="{B3942B80-9484-4966-B531-A45B66CE8439}" type="parTrans" cxnId="{CA05BA6F-46C0-43F5-92F4-E8206DEF751F}">
      <dgm:prSet/>
      <dgm:spPr/>
      <dgm:t>
        <a:bodyPr/>
        <a:lstStyle/>
        <a:p>
          <a:endParaRPr lang="en-US"/>
        </a:p>
      </dgm:t>
    </dgm:pt>
    <dgm:pt modelId="{004D712E-47ED-4275-BDBD-FCA2A0812364}" type="sibTrans" cxnId="{CA05BA6F-46C0-43F5-92F4-E8206DEF751F}">
      <dgm:prSet/>
      <dgm:spPr/>
      <dgm:t>
        <a:bodyPr/>
        <a:lstStyle/>
        <a:p>
          <a:endParaRPr lang="en-US"/>
        </a:p>
      </dgm:t>
    </dgm:pt>
    <dgm:pt modelId="{ED2DDB23-D492-4D2C-87F5-90375A0211EE}">
      <dgm:prSet phldrT="[Text]"/>
      <dgm:spPr/>
      <dgm:t>
        <a:bodyPr/>
        <a:lstStyle/>
        <a:p>
          <a:r>
            <a:rPr lang="en-US" dirty="0" smtClean="0"/>
            <a:t>Molecule to gone</a:t>
          </a:r>
          <a:endParaRPr lang="en-US" dirty="0"/>
        </a:p>
      </dgm:t>
    </dgm:pt>
    <dgm:pt modelId="{60135DF1-82A9-48EF-BF8F-4C9191AA4728}" type="parTrans" cxnId="{9D8353EA-E072-4367-B5D2-C5CE7BDB9962}">
      <dgm:prSet/>
      <dgm:spPr/>
      <dgm:t>
        <a:bodyPr/>
        <a:lstStyle/>
        <a:p>
          <a:endParaRPr lang="en-US"/>
        </a:p>
      </dgm:t>
    </dgm:pt>
    <dgm:pt modelId="{8DD25CCC-8106-4E97-8659-28C2BA47797C}" type="sibTrans" cxnId="{9D8353EA-E072-4367-B5D2-C5CE7BDB9962}">
      <dgm:prSet/>
      <dgm:spPr/>
      <dgm:t>
        <a:bodyPr/>
        <a:lstStyle/>
        <a:p>
          <a:endParaRPr lang="en-US"/>
        </a:p>
      </dgm:t>
    </dgm:pt>
    <dgm:pt modelId="{5B48252F-4DF5-41B8-80C8-C5CD8D851C5B}">
      <dgm:prSet phldrT="[Text]"/>
      <dgm:spPr/>
      <dgm:t>
        <a:bodyPr/>
        <a:lstStyle/>
        <a:p>
          <a:r>
            <a:rPr lang="en-US" dirty="0" smtClean="0"/>
            <a:t>Ocean Flow</a:t>
          </a:r>
          <a:endParaRPr lang="en-US" dirty="0"/>
        </a:p>
      </dgm:t>
    </dgm:pt>
    <dgm:pt modelId="{BDE0E0A1-E757-49C0-8421-7797F63B8A6A}" type="parTrans" cxnId="{6C2BC15A-FE3A-402F-96A8-3CB68055822B}">
      <dgm:prSet/>
      <dgm:spPr/>
      <dgm:t>
        <a:bodyPr/>
        <a:lstStyle/>
        <a:p>
          <a:endParaRPr lang="en-US"/>
        </a:p>
      </dgm:t>
    </dgm:pt>
    <dgm:pt modelId="{0556A7E0-2BDF-4882-B9D9-359034E91A2D}" type="sibTrans" cxnId="{6C2BC15A-FE3A-402F-96A8-3CB68055822B}">
      <dgm:prSet/>
      <dgm:spPr/>
      <dgm:t>
        <a:bodyPr/>
        <a:lstStyle/>
        <a:p>
          <a:endParaRPr lang="en-US"/>
        </a:p>
      </dgm:t>
    </dgm:pt>
    <dgm:pt modelId="{7C804614-67A0-453B-9AB6-AA86D196F1A9}">
      <dgm:prSet phldrT="[Text]"/>
      <dgm:spPr/>
      <dgm:t>
        <a:bodyPr/>
        <a:lstStyle/>
        <a:p>
          <a:r>
            <a:rPr lang="en-US" dirty="0" smtClean="0"/>
            <a:t>Volume</a:t>
          </a:r>
          <a:endParaRPr lang="en-US" dirty="0"/>
        </a:p>
      </dgm:t>
    </dgm:pt>
    <dgm:pt modelId="{E9F41A2A-6875-4360-AAF5-C7CCA79E838C}" type="parTrans" cxnId="{7E4DA0A3-9C56-4F8B-A67D-DFBDD0C6B906}">
      <dgm:prSet/>
      <dgm:spPr/>
      <dgm:t>
        <a:bodyPr/>
        <a:lstStyle/>
        <a:p>
          <a:endParaRPr lang="en-US"/>
        </a:p>
      </dgm:t>
    </dgm:pt>
    <dgm:pt modelId="{A542C6A4-827A-463F-B8D9-806F0FFEBBBB}" type="sibTrans" cxnId="{7E4DA0A3-9C56-4F8B-A67D-DFBDD0C6B906}">
      <dgm:prSet/>
      <dgm:spPr/>
      <dgm:t>
        <a:bodyPr/>
        <a:lstStyle/>
        <a:p>
          <a:endParaRPr lang="en-US"/>
        </a:p>
      </dgm:t>
    </dgm:pt>
    <dgm:pt modelId="{BA49C4B0-A095-4B69-8C96-5553DBFA4E65}">
      <dgm:prSet phldrT="[Text]"/>
      <dgm:spPr/>
      <dgm:t>
        <a:bodyPr/>
        <a:lstStyle/>
        <a:p>
          <a:r>
            <a:rPr lang="en-US" dirty="0" smtClean="0"/>
            <a:t>% of </a:t>
          </a:r>
          <a:r>
            <a:rPr lang="en-US" dirty="0" err="1" smtClean="0"/>
            <a:t>large:small</a:t>
          </a:r>
          <a:endParaRPr lang="en-US" dirty="0"/>
        </a:p>
      </dgm:t>
    </dgm:pt>
    <dgm:pt modelId="{4C5453F7-5DC5-410C-805B-38B116AE47B5}" type="parTrans" cxnId="{36E575DC-7E90-4B74-8A4B-7240B3E4391F}">
      <dgm:prSet/>
      <dgm:spPr/>
      <dgm:t>
        <a:bodyPr/>
        <a:lstStyle/>
        <a:p>
          <a:endParaRPr lang="en-US"/>
        </a:p>
      </dgm:t>
    </dgm:pt>
    <dgm:pt modelId="{D4F712B9-2797-4238-B33A-3120A68BB649}" type="sibTrans" cxnId="{36E575DC-7E90-4B74-8A4B-7240B3E4391F}">
      <dgm:prSet/>
      <dgm:spPr/>
      <dgm:t>
        <a:bodyPr/>
        <a:lstStyle/>
        <a:p>
          <a:endParaRPr lang="en-US"/>
        </a:p>
      </dgm:t>
    </dgm:pt>
    <dgm:pt modelId="{C4D8AFAE-0E2D-4C6C-928A-FF9E8C063138}">
      <dgm:prSet phldrT="[Text]"/>
      <dgm:spPr/>
      <dgm:t>
        <a:bodyPr/>
        <a:lstStyle/>
        <a:p>
          <a:r>
            <a:rPr lang="en-US" dirty="0" smtClean="0"/>
            <a:t>Environmental Impact</a:t>
          </a:r>
          <a:endParaRPr lang="en-US" dirty="0"/>
        </a:p>
      </dgm:t>
    </dgm:pt>
    <dgm:pt modelId="{5484B055-350E-447B-A848-87517A0D1145}" type="parTrans" cxnId="{D9F61A75-0D04-4BEF-AAEB-16C78E7D1FB7}">
      <dgm:prSet/>
      <dgm:spPr/>
      <dgm:t>
        <a:bodyPr/>
        <a:lstStyle/>
        <a:p>
          <a:endParaRPr lang="en-US"/>
        </a:p>
      </dgm:t>
    </dgm:pt>
    <dgm:pt modelId="{DFB5D1AE-FB86-44A7-AA9D-E0BA9E435335}" type="sibTrans" cxnId="{D9F61A75-0D04-4BEF-AAEB-16C78E7D1FB7}">
      <dgm:prSet/>
      <dgm:spPr/>
      <dgm:t>
        <a:bodyPr/>
        <a:lstStyle/>
        <a:p>
          <a:endParaRPr lang="en-US"/>
        </a:p>
      </dgm:t>
    </dgm:pt>
    <dgm:pt modelId="{21FC6731-C853-4C54-8EBC-627050F54C5F}">
      <dgm:prSet phldrT="[Text]"/>
      <dgm:spPr/>
      <dgm:t>
        <a:bodyPr/>
        <a:lstStyle/>
        <a:p>
          <a:r>
            <a:rPr lang="en-US" dirty="0" smtClean="0"/>
            <a:t>Sources</a:t>
          </a:r>
          <a:endParaRPr lang="en-US" dirty="0"/>
        </a:p>
      </dgm:t>
    </dgm:pt>
    <dgm:pt modelId="{8A7A61E4-BC0E-45F3-A30C-51BA1AE6CCF4}" type="parTrans" cxnId="{D961877E-88AB-4FDA-BCAB-7A9807B8BF9C}">
      <dgm:prSet/>
      <dgm:spPr/>
      <dgm:t>
        <a:bodyPr/>
        <a:lstStyle/>
        <a:p>
          <a:endParaRPr lang="en-US"/>
        </a:p>
      </dgm:t>
    </dgm:pt>
    <dgm:pt modelId="{5E64CE6B-8BFB-4AAD-B419-3AD208BB5533}" type="sibTrans" cxnId="{D961877E-88AB-4FDA-BCAB-7A9807B8BF9C}">
      <dgm:prSet/>
      <dgm:spPr/>
      <dgm:t>
        <a:bodyPr/>
        <a:lstStyle/>
        <a:p>
          <a:endParaRPr lang="en-US"/>
        </a:p>
      </dgm:t>
    </dgm:pt>
    <dgm:pt modelId="{4D71FBD4-6CBF-43FB-811B-0A4996A853F2}">
      <dgm:prSet phldrT="[Text]"/>
      <dgm:spPr/>
      <dgm:t>
        <a:bodyPr/>
        <a:lstStyle/>
        <a:p>
          <a:r>
            <a:rPr lang="en-US" dirty="0" smtClean="0"/>
            <a:t>Types</a:t>
          </a:r>
          <a:endParaRPr lang="en-US" dirty="0"/>
        </a:p>
      </dgm:t>
    </dgm:pt>
    <dgm:pt modelId="{6A4B95F8-AAB3-4D20-84E4-3BF954E35A49}" type="parTrans" cxnId="{38993100-625B-48DD-BAE5-5EFDFA5EADDD}">
      <dgm:prSet/>
      <dgm:spPr/>
      <dgm:t>
        <a:bodyPr/>
        <a:lstStyle/>
        <a:p>
          <a:endParaRPr lang="en-US"/>
        </a:p>
      </dgm:t>
    </dgm:pt>
    <dgm:pt modelId="{47E0CD02-F2CD-4F0F-A96A-B67DB11C83AC}" type="sibTrans" cxnId="{38993100-625B-48DD-BAE5-5EFDFA5EADDD}">
      <dgm:prSet/>
      <dgm:spPr/>
      <dgm:t>
        <a:bodyPr/>
        <a:lstStyle/>
        <a:p>
          <a:endParaRPr lang="en-US"/>
        </a:p>
      </dgm:t>
    </dgm:pt>
    <dgm:pt modelId="{702F0490-66AB-481E-9539-211E37B9E382}">
      <dgm:prSet phldrT="[Text]"/>
      <dgm:spPr/>
      <dgm:t>
        <a:bodyPr/>
        <a:lstStyle/>
        <a:p>
          <a:r>
            <a:rPr lang="en-US" dirty="0" smtClean="0"/>
            <a:t>Commitment to change</a:t>
          </a:r>
          <a:endParaRPr lang="en-US" dirty="0"/>
        </a:p>
      </dgm:t>
    </dgm:pt>
    <dgm:pt modelId="{C17DF929-7304-4BC0-A726-38F9AF0348F1}" type="parTrans" cxnId="{41CF35AD-1CE1-41BC-8B04-98E8D17A8620}">
      <dgm:prSet/>
      <dgm:spPr/>
      <dgm:t>
        <a:bodyPr/>
        <a:lstStyle/>
        <a:p>
          <a:endParaRPr lang="en-US"/>
        </a:p>
      </dgm:t>
    </dgm:pt>
    <dgm:pt modelId="{136A78FF-1A28-4A59-A578-452FEB782D9B}" type="sibTrans" cxnId="{41CF35AD-1CE1-41BC-8B04-98E8D17A8620}">
      <dgm:prSet/>
      <dgm:spPr/>
      <dgm:t>
        <a:bodyPr/>
        <a:lstStyle/>
        <a:p>
          <a:endParaRPr lang="en-US"/>
        </a:p>
      </dgm:t>
    </dgm:pt>
    <dgm:pt modelId="{27314914-73DC-4CE7-B6BB-E4A7E271A1AF}">
      <dgm:prSet phldrT="[Text]"/>
      <dgm:spPr/>
      <dgm:t>
        <a:bodyPr/>
        <a:lstStyle/>
        <a:p>
          <a:r>
            <a:rPr lang="en-US" dirty="0" smtClean="0"/>
            <a:t>Global</a:t>
          </a:r>
          <a:endParaRPr lang="en-US" dirty="0"/>
        </a:p>
      </dgm:t>
    </dgm:pt>
    <dgm:pt modelId="{C8844AD4-E45F-4929-A36A-53A78E8798C4}" type="parTrans" cxnId="{5EBD95F8-8416-4DF0-B1F5-0E309B0A4017}">
      <dgm:prSet/>
      <dgm:spPr/>
      <dgm:t>
        <a:bodyPr/>
        <a:lstStyle/>
        <a:p>
          <a:endParaRPr lang="en-US"/>
        </a:p>
      </dgm:t>
    </dgm:pt>
    <dgm:pt modelId="{EE309645-A2DB-4704-9612-AB5D1E38A4CB}" type="sibTrans" cxnId="{5EBD95F8-8416-4DF0-B1F5-0E309B0A4017}">
      <dgm:prSet/>
      <dgm:spPr/>
      <dgm:t>
        <a:bodyPr/>
        <a:lstStyle/>
        <a:p>
          <a:endParaRPr lang="en-US"/>
        </a:p>
      </dgm:t>
    </dgm:pt>
    <dgm:pt modelId="{C3394882-012A-47B5-9468-D9F3BEC4BF52}">
      <dgm:prSet phldrT="[Text]"/>
      <dgm:spPr/>
      <dgm:t>
        <a:bodyPr/>
        <a:lstStyle/>
        <a:p>
          <a:r>
            <a:rPr lang="en-US" dirty="0" smtClean="0"/>
            <a:t>Countries</a:t>
          </a:r>
          <a:endParaRPr lang="en-US" dirty="0"/>
        </a:p>
      </dgm:t>
    </dgm:pt>
    <dgm:pt modelId="{07F570AB-F13B-4114-A88F-AE8F6D3C3568}" type="parTrans" cxnId="{557D7387-B59B-4CFE-81AC-C6524C60D061}">
      <dgm:prSet/>
      <dgm:spPr/>
      <dgm:t>
        <a:bodyPr/>
        <a:lstStyle/>
        <a:p>
          <a:endParaRPr lang="en-US"/>
        </a:p>
      </dgm:t>
    </dgm:pt>
    <dgm:pt modelId="{FFA49606-0BCA-4204-8367-A1D190B7D1F4}" type="sibTrans" cxnId="{557D7387-B59B-4CFE-81AC-C6524C60D061}">
      <dgm:prSet/>
      <dgm:spPr/>
      <dgm:t>
        <a:bodyPr/>
        <a:lstStyle/>
        <a:p>
          <a:endParaRPr lang="en-US"/>
        </a:p>
      </dgm:t>
    </dgm:pt>
    <dgm:pt modelId="{29477AF9-15B9-4C29-9D31-A4E3FAAAF6DA}">
      <dgm:prSet phldrT="[Text]"/>
      <dgm:spPr/>
      <dgm:t>
        <a:bodyPr/>
        <a:lstStyle/>
        <a:p>
          <a:r>
            <a:rPr lang="en-US" dirty="0" smtClean="0"/>
            <a:t>Navigation hazard</a:t>
          </a:r>
          <a:endParaRPr lang="en-US" dirty="0"/>
        </a:p>
      </dgm:t>
    </dgm:pt>
    <dgm:pt modelId="{0E6B5182-A25F-4CB9-BE01-284D78E56BD3}" type="parTrans" cxnId="{D66D320B-881F-47B0-86E4-D7D1B3CBBB63}">
      <dgm:prSet/>
      <dgm:spPr/>
      <dgm:t>
        <a:bodyPr/>
        <a:lstStyle/>
        <a:p>
          <a:endParaRPr lang="en-US"/>
        </a:p>
      </dgm:t>
    </dgm:pt>
    <dgm:pt modelId="{67C6CC1A-A1AE-4449-AA29-052560AED467}" type="sibTrans" cxnId="{D66D320B-881F-47B0-86E4-D7D1B3CBBB63}">
      <dgm:prSet/>
      <dgm:spPr/>
      <dgm:t>
        <a:bodyPr/>
        <a:lstStyle/>
        <a:p>
          <a:endParaRPr lang="en-US"/>
        </a:p>
      </dgm:t>
    </dgm:pt>
    <dgm:pt modelId="{801A0B91-3CBD-4711-8782-24E76EA5E49A}">
      <dgm:prSet phldrT="[Text]"/>
      <dgm:spPr/>
      <dgm:t>
        <a:bodyPr/>
        <a:lstStyle/>
        <a:p>
          <a:r>
            <a:rPr lang="en-US" dirty="0" smtClean="0"/>
            <a:t>Solid</a:t>
          </a:r>
          <a:endParaRPr lang="en-US" dirty="0"/>
        </a:p>
      </dgm:t>
    </dgm:pt>
    <dgm:pt modelId="{0D9698B1-8FEB-488C-ADD4-83839D91A092}" type="parTrans" cxnId="{1E1B5AA8-5121-4892-94D2-632555829CCF}">
      <dgm:prSet/>
      <dgm:spPr/>
      <dgm:t>
        <a:bodyPr/>
        <a:lstStyle/>
        <a:p>
          <a:endParaRPr lang="en-US"/>
        </a:p>
      </dgm:t>
    </dgm:pt>
    <dgm:pt modelId="{1A084058-D4B0-43AF-977A-5339942F2348}" type="sibTrans" cxnId="{1E1B5AA8-5121-4892-94D2-632555829CCF}">
      <dgm:prSet/>
      <dgm:spPr/>
      <dgm:t>
        <a:bodyPr/>
        <a:lstStyle/>
        <a:p>
          <a:endParaRPr lang="en-US"/>
        </a:p>
      </dgm:t>
    </dgm:pt>
    <dgm:pt modelId="{AD5555E0-2212-4EE2-8F14-5BAE1E31CB17}">
      <dgm:prSet phldrT="[Text]"/>
      <dgm:spPr/>
      <dgm:t>
        <a:bodyPr/>
        <a:lstStyle/>
        <a:p>
          <a:r>
            <a:rPr lang="en-US" dirty="0" smtClean="0"/>
            <a:t>Fluid</a:t>
          </a:r>
          <a:endParaRPr lang="en-US" dirty="0"/>
        </a:p>
      </dgm:t>
    </dgm:pt>
    <dgm:pt modelId="{1A421195-93C5-4747-AF3E-5CD6B14FF4F9}" type="parTrans" cxnId="{65EE2E7A-6E8B-4CD1-B494-0C446BDD13F3}">
      <dgm:prSet/>
      <dgm:spPr/>
      <dgm:t>
        <a:bodyPr/>
        <a:lstStyle/>
        <a:p>
          <a:endParaRPr lang="en-US"/>
        </a:p>
      </dgm:t>
    </dgm:pt>
    <dgm:pt modelId="{18BBAD58-55BA-43A5-85E3-66424FD9843B}" type="sibTrans" cxnId="{65EE2E7A-6E8B-4CD1-B494-0C446BDD13F3}">
      <dgm:prSet/>
      <dgm:spPr/>
      <dgm:t>
        <a:bodyPr/>
        <a:lstStyle/>
        <a:p>
          <a:endParaRPr lang="en-US"/>
        </a:p>
      </dgm:t>
    </dgm:pt>
    <dgm:pt modelId="{74542DBE-049F-440B-BA96-8D531DD3B936}">
      <dgm:prSet phldrT="[Text]"/>
      <dgm:spPr/>
      <dgm:t>
        <a:bodyPr/>
        <a:lstStyle/>
        <a:p>
          <a:r>
            <a:rPr lang="en-US" dirty="0" smtClean="0"/>
            <a:t>Time to Dump</a:t>
          </a:r>
          <a:endParaRPr lang="en-US" dirty="0"/>
        </a:p>
      </dgm:t>
    </dgm:pt>
    <dgm:pt modelId="{B7B1514F-D305-4D11-BD41-844821C1AA40}" type="parTrans" cxnId="{DA1D3456-80CF-419B-9317-2B22328DDA70}">
      <dgm:prSet/>
      <dgm:spPr/>
      <dgm:t>
        <a:bodyPr/>
        <a:lstStyle/>
        <a:p>
          <a:endParaRPr lang="en-US"/>
        </a:p>
      </dgm:t>
    </dgm:pt>
    <dgm:pt modelId="{86B4C5CC-0859-402E-95C3-5EDA071F4176}" type="sibTrans" cxnId="{DA1D3456-80CF-419B-9317-2B22328DDA70}">
      <dgm:prSet/>
      <dgm:spPr/>
      <dgm:t>
        <a:bodyPr/>
        <a:lstStyle/>
        <a:p>
          <a:endParaRPr lang="en-US"/>
        </a:p>
      </dgm:t>
    </dgm:pt>
    <dgm:pt modelId="{407FEDAE-7116-49D4-8CED-2E1EF7B5373C}">
      <dgm:prSet phldrT="[Text]"/>
      <dgm:spPr/>
      <dgm:t>
        <a:bodyPr/>
        <a:lstStyle/>
        <a:p>
          <a:r>
            <a:rPr lang="en-US" dirty="0" smtClean="0"/>
            <a:t>Trend of size/output</a:t>
          </a:r>
          <a:endParaRPr lang="en-US" dirty="0"/>
        </a:p>
      </dgm:t>
    </dgm:pt>
    <dgm:pt modelId="{6B43B128-41BC-4C9E-A02D-307BE7703D73}" type="parTrans" cxnId="{8B57C94D-73B1-49EA-84BE-F0A5C7A6CC12}">
      <dgm:prSet/>
      <dgm:spPr/>
      <dgm:t>
        <a:bodyPr/>
        <a:lstStyle/>
        <a:p>
          <a:endParaRPr lang="en-US"/>
        </a:p>
      </dgm:t>
    </dgm:pt>
    <dgm:pt modelId="{BEC73BEF-5BC2-48AC-B32C-4AA8DB65CACF}" type="sibTrans" cxnId="{8B57C94D-73B1-49EA-84BE-F0A5C7A6CC12}">
      <dgm:prSet/>
      <dgm:spPr/>
      <dgm:t>
        <a:bodyPr/>
        <a:lstStyle/>
        <a:p>
          <a:endParaRPr lang="en-US"/>
        </a:p>
      </dgm:t>
    </dgm:pt>
    <dgm:pt modelId="{CC4AE61B-3DCB-4E0D-9674-C23CC9AB9479}" type="pres">
      <dgm:prSet presAssocID="{680A8D29-03E9-445B-B38B-752A7703DD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FFD1F7-D03C-42A5-9FAE-8AFDCCE2CFB3}" type="pres">
      <dgm:prSet presAssocID="{2B2B19F0-5217-4C53-82FD-73AB01BB70E3}" presName="root" presStyleCnt="0"/>
      <dgm:spPr/>
    </dgm:pt>
    <dgm:pt modelId="{2FE8E677-A81A-4EA6-9EF2-0B1E886BBB6C}" type="pres">
      <dgm:prSet presAssocID="{2B2B19F0-5217-4C53-82FD-73AB01BB70E3}" presName="rootComposite" presStyleCnt="0"/>
      <dgm:spPr/>
    </dgm:pt>
    <dgm:pt modelId="{61046FB0-436F-4E75-AD31-26382D77443B}" type="pres">
      <dgm:prSet presAssocID="{2B2B19F0-5217-4C53-82FD-73AB01BB70E3}" presName="rootText" presStyleLbl="node1" presStyleIdx="0" presStyleCnt="6"/>
      <dgm:spPr/>
    </dgm:pt>
    <dgm:pt modelId="{AF619CE1-4437-4973-9A85-2B2F63ED4610}" type="pres">
      <dgm:prSet presAssocID="{2B2B19F0-5217-4C53-82FD-73AB01BB70E3}" presName="rootConnector" presStyleLbl="node1" presStyleIdx="0" presStyleCnt="6"/>
      <dgm:spPr/>
    </dgm:pt>
    <dgm:pt modelId="{F883BD99-E09C-43B9-8E57-44BF7AC81512}" type="pres">
      <dgm:prSet presAssocID="{2B2B19F0-5217-4C53-82FD-73AB01BB70E3}" presName="childShape" presStyleCnt="0"/>
      <dgm:spPr/>
    </dgm:pt>
    <dgm:pt modelId="{7F5429D9-9BE2-4006-A1D9-DCCAD47A7F8A}" type="pres">
      <dgm:prSet presAssocID="{B3942B80-9484-4966-B531-A45B66CE8439}" presName="Name13" presStyleLbl="parChTrans1D2" presStyleIdx="0" presStyleCnt="11"/>
      <dgm:spPr/>
    </dgm:pt>
    <dgm:pt modelId="{A3B20C99-F67E-4E74-B038-798DCCEC18C6}" type="pres">
      <dgm:prSet presAssocID="{0C4A4C07-64B5-402E-A690-730BB961E127}" presName="childText" presStyleLbl="bgAcc1" presStyleIdx="0" presStyleCnt="11">
        <dgm:presLayoutVars>
          <dgm:bulletEnabled val="1"/>
        </dgm:presLayoutVars>
      </dgm:prSet>
      <dgm:spPr/>
    </dgm:pt>
    <dgm:pt modelId="{613BBCED-FA4E-4FE0-82A6-5E61CC78268F}" type="pres">
      <dgm:prSet presAssocID="{60135DF1-82A9-48EF-BF8F-4C9191AA4728}" presName="Name13" presStyleLbl="parChTrans1D2" presStyleIdx="1" presStyleCnt="11"/>
      <dgm:spPr/>
    </dgm:pt>
    <dgm:pt modelId="{72589AA2-F23A-41A5-B227-D89C26AA946F}" type="pres">
      <dgm:prSet presAssocID="{ED2DDB23-D492-4D2C-87F5-90375A0211EE}" presName="childText" presStyleLbl="bgAcc1" presStyleIdx="1" presStyleCnt="11">
        <dgm:presLayoutVars>
          <dgm:bulletEnabled val="1"/>
        </dgm:presLayoutVars>
      </dgm:prSet>
      <dgm:spPr/>
    </dgm:pt>
    <dgm:pt modelId="{D207E2FB-2CC4-4644-AF36-F48280FB5A69}" type="pres">
      <dgm:prSet presAssocID="{5B48252F-4DF5-41B8-80C8-C5CD8D851C5B}" presName="root" presStyleCnt="0"/>
      <dgm:spPr/>
    </dgm:pt>
    <dgm:pt modelId="{9099A316-08E7-4877-B2A0-EA2379D57389}" type="pres">
      <dgm:prSet presAssocID="{5B48252F-4DF5-41B8-80C8-C5CD8D851C5B}" presName="rootComposite" presStyleCnt="0"/>
      <dgm:spPr/>
    </dgm:pt>
    <dgm:pt modelId="{DBBDE64B-0010-4173-AA2B-B18F23D8D7D7}" type="pres">
      <dgm:prSet presAssocID="{5B48252F-4DF5-41B8-80C8-C5CD8D851C5B}" presName="rootText" presStyleLbl="node1" presStyleIdx="1" presStyleCnt="6"/>
      <dgm:spPr/>
    </dgm:pt>
    <dgm:pt modelId="{4E5411A2-D18F-49B8-8686-1900913A96EE}" type="pres">
      <dgm:prSet presAssocID="{5B48252F-4DF5-41B8-80C8-C5CD8D851C5B}" presName="rootConnector" presStyleLbl="node1" presStyleIdx="1" presStyleCnt="6"/>
      <dgm:spPr/>
    </dgm:pt>
    <dgm:pt modelId="{EBC3AC5F-1BCF-4748-8EFE-4CF0437165D5}" type="pres">
      <dgm:prSet presAssocID="{5B48252F-4DF5-41B8-80C8-C5CD8D851C5B}" presName="childShape" presStyleCnt="0"/>
      <dgm:spPr/>
    </dgm:pt>
    <dgm:pt modelId="{F5B03B6E-3826-4119-8F7B-ADE9BFE31EDD}" type="pres">
      <dgm:prSet presAssocID="{E9F41A2A-6875-4360-AAF5-C7CCA79E838C}" presName="Name13" presStyleLbl="parChTrans1D2" presStyleIdx="2" presStyleCnt="11"/>
      <dgm:spPr/>
    </dgm:pt>
    <dgm:pt modelId="{61907072-83FE-4BE5-A765-DEABADCBA908}" type="pres">
      <dgm:prSet presAssocID="{7C804614-67A0-453B-9AB6-AA86D196F1A9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C4BF8-D73F-4105-899C-0088A7935812}" type="pres">
      <dgm:prSet presAssocID="{4C5453F7-5DC5-410C-805B-38B116AE47B5}" presName="Name13" presStyleLbl="parChTrans1D2" presStyleIdx="3" presStyleCnt="11"/>
      <dgm:spPr/>
    </dgm:pt>
    <dgm:pt modelId="{8F896637-9D0D-41E3-88CC-A2E1637CA49F}" type="pres">
      <dgm:prSet presAssocID="{BA49C4B0-A095-4B69-8C96-5553DBFA4E65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CA91DC-9778-4B3A-9373-07022A04D478}" type="pres">
      <dgm:prSet presAssocID="{C4D8AFAE-0E2D-4C6C-928A-FF9E8C063138}" presName="root" presStyleCnt="0"/>
      <dgm:spPr/>
    </dgm:pt>
    <dgm:pt modelId="{2EDDCD12-97E5-4A4D-95BE-D510D42FF1D0}" type="pres">
      <dgm:prSet presAssocID="{C4D8AFAE-0E2D-4C6C-928A-FF9E8C063138}" presName="rootComposite" presStyleCnt="0"/>
      <dgm:spPr/>
    </dgm:pt>
    <dgm:pt modelId="{6610C35A-AEF3-4BE3-A922-5022D2396455}" type="pres">
      <dgm:prSet presAssocID="{C4D8AFAE-0E2D-4C6C-928A-FF9E8C063138}" presName="rootText" presStyleLbl="node1" presStyleIdx="2" presStyleCnt="6"/>
      <dgm:spPr/>
    </dgm:pt>
    <dgm:pt modelId="{041F02FD-2276-4E34-9208-280F25A2C844}" type="pres">
      <dgm:prSet presAssocID="{C4D8AFAE-0E2D-4C6C-928A-FF9E8C063138}" presName="rootConnector" presStyleLbl="node1" presStyleIdx="2" presStyleCnt="6"/>
      <dgm:spPr/>
    </dgm:pt>
    <dgm:pt modelId="{0A1E4F9A-6177-4008-88D7-9FB408E34B48}" type="pres">
      <dgm:prSet presAssocID="{C4D8AFAE-0E2D-4C6C-928A-FF9E8C063138}" presName="childShape" presStyleCnt="0"/>
      <dgm:spPr/>
    </dgm:pt>
    <dgm:pt modelId="{012FDCD1-5E97-4207-9FC7-1BFC88F389FB}" type="pres">
      <dgm:prSet presAssocID="{6B43B128-41BC-4C9E-A02D-307BE7703D73}" presName="Name13" presStyleLbl="parChTrans1D2" presStyleIdx="4" presStyleCnt="11"/>
      <dgm:spPr/>
    </dgm:pt>
    <dgm:pt modelId="{849C7ED6-689C-4349-9CEC-CA0E61D7C836}" type="pres">
      <dgm:prSet presAssocID="{407FEDAE-7116-49D4-8CED-2E1EF7B5373C}" presName="childText" presStyleLbl="bgAcc1" presStyleIdx="4" presStyleCnt="11">
        <dgm:presLayoutVars>
          <dgm:bulletEnabled val="1"/>
        </dgm:presLayoutVars>
      </dgm:prSet>
      <dgm:spPr/>
    </dgm:pt>
    <dgm:pt modelId="{3ED1F404-E92E-472E-B588-667037BE60F5}" type="pres">
      <dgm:prSet presAssocID="{B7B1514F-D305-4D11-BD41-844821C1AA40}" presName="Name13" presStyleLbl="parChTrans1D2" presStyleIdx="5" presStyleCnt="11"/>
      <dgm:spPr/>
    </dgm:pt>
    <dgm:pt modelId="{235F4A6B-6943-4448-AD9D-53741C20B528}" type="pres">
      <dgm:prSet presAssocID="{74542DBE-049F-440B-BA96-8D531DD3B936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00C52-B423-4911-8EA5-8ACB2396F4A1}" type="pres">
      <dgm:prSet presAssocID="{21FC6731-C853-4C54-8EBC-627050F54C5F}" presName="root" presStyleCnt="0"/>
      <dgm:spPr/>
    </dgm:pt>
    <dgm:pt modelId="{478E9763-EACE-427A-A85C-6733AF826966}" type="pres">
      <dgm:prSet presAssocID="{21FC6731-C853-4C54-8EBC-627050F54C5F}" presName="rootComposite" presStyleCnt="0"/>
      <dgm:spPr/>
    </dgm:pt>
    <dgm:pt modelId="{E276917B-B950-4FEF-B75B-5B7CC03AB886}" type="pres">
      <dgm:prSet presAssocID="{21FC6731-C853-4C54-8EBC-627050F54C5F}" presName="rootText" presStyleLbl="node1" presStyleIdx="3" presStyleCnt="6"/>
      <dgm:spPr/>
    </dgm:pt>
    <dgm:pt modelId="{C4AB7527-0558-40E4-8279-61924B508465}" type="pres">
      <dgm:prSet presAssocID="{21FC6731-C853-4C54-8EBC-627050F54C5F}" presName="rootConnector" presStyleLbl="node1" presStyleIdx="3" presStyleCnt="6"/>
      <dgm:spPr/>
    </dgm:pt>
    <dgm:pt modelId="{9934FB9F-420F-4BBA-B805-FD840A077BEF}" type="pres">
      <dgm:prSet presAssocID="{21FC6731-C853-4C54-8EBC-627050F54C5F}" presName="childShape" presStyleCnt="0"/>
      <dgm:spPr/>
    </dgm:pt>
    <dgm:pt modelId="{5CABAB6F-196B-4219-8EAC-4D666E37CE30}" type="pres">
      <dgm:prSet presAssocID="{6A4B95F8-AAB3-4D20-84E4-3BF954E35A49}" presName="Name13" presStyleLbl="parChTrans1D2" presStyleIdx="6" presStyleCnt="11"/>
      <dgm:spPr/>
    </dgm:pt>
    <dgm:pt modelId="{BC3FBDAD-4631-4B35-9BAB-E4434F4BE9B2}" type="pres">
      <dgm:prSet presAssocID="{4D71FBD4-6CBF-43FB-811B-0A4996A853F2}" presName="childText" presStyleLbl="bgAcc1" presStyleIdx="6" presStyleCnt="11">
        <dgm:presLayoutVars>
          <dgm:bulletEnabled val="1"/>
        </dgm:presLayoutVars>
      </dgm:prSet>
      <dgm:spPr/>
    </dgm:pt>
    <dgm:pt modelId="{676C5E22-D9C7-41C6-8ECC-5517195CAF62}" type="pres">
      <dgm:prSet presAssocID="{702F0490-66AB-481E-9539-211E37B9E382}" presName="root" presStyleCnt="0"/>
      <dgm:spPr/>
    </dgm:pt>
    <dgm:pt modelId="{6A306042-0222-47EE-B25D-97AE1EE73951}" type="pres">
      <dgm:prSet presAssocID="{702F0490-66AB-481E-9539-211E37B9E382}" presName="rootComposite" presStyleCnt="0"/>
      <dgm:spPr/>
    </dgm:pt>
    <dgm:pt modelId="{04D8B5D8-88EE-42BC-8F80-4AFE6E102B9E}" type="pres">
      <dgm:prSet presAssocID="{702F0490-66AB-481E-9539-211E37B9E382}" presName="rootText" presStyleLbl="node1" presStyleIdx="4" presStyleCnt="6"/>
      <dgm:spPr/>
    </dgm:pt>
    <dgm:pt modelId="{BBAD6A11-709A-474E-8B78-45876A043822}" type="pres">
      <dgm:prSet presAssocID="{702F0490-66AB-481E-9539-211E37B9E382}" presName="rootConnector" presStyleLbl="node1" presStyleIdx="4" presStyleCnt="6"/>
      <dgm:spPr/>
    </dgm:pt>
    <dgm:pt modelId="{233D13FE-5636-4DEB-AB5B-7FD7A4F472ED}" type="pres">
      <dgm:prSet presAssocID="{702F0490-66AB-481E-9539-211E37B9E382}" presName="childShape" presStyleCnt="0"/>
      <dgm:spPr/>
    </dgm:pt>
    <dgm:pt modelId="{DC55CD1C-26C0-41A2-8310-FFC9064043E0}" type="pres">
      <dgm:prSet presAssocID="{C8844AD4-E45F-4929-A36A-53A78E8798C4}" presName="Name13" presStyleLbl="parChTrans1D2" presStyleIdx="7" presStyleCnt="11"/>
      <dgm:spPr/>
    </dgm:pt>
    <dgm:pt modelId="{BBDE4F92-3069-44EF-AA61-7549BFBCFE89}" type="pres">
      <dgm:prSet presAssocID="{27314914-73DC-4CE7-B6BB-E4A7E271A1AF}" presName="childText" presStyleLbl="bgAcc1" presStyleIdx="7" presStyleCnt="11">
        <dgm:presLayoutVars>
          <dgm:bulletEnabled val="1"/>
        </dgm:presLayoutVars>
      </dgm:prSet>
      <dgm:spPr/>
    </dgm:pt>
    <dgm:pt modelId="{3C12015F-5045-48B2-82FD-21405A118782}" type="pres">
      <dgm:prSet presAssocID="{07F570AB-F13B-4114-A88F-AE8F6D3C3568}" presName="Name13" presStyleLbl="parChTrans1D2" presStyleIdx="8" presStyleCnt="11"/>
      <dgm:spPr/>
    </dgm:pt>
    <dgm:pt modelId="{5F81948D-E844-4BCC-8531-B298885D3FB2}" type="pres">
      <dgm:prSet presAssocID="{C3394882-012A-47B5-9468-D9F3BEC4BF52}" presName="childText" presStyleLbl="bgAcc1" presStyleIdx="8" presStyleCnt="11">
        <dgm:presLayoutVars>
          <dgm:bulletEnabled val="1"/>
        </dgm:presLayoutVars>
      </dgm:prSet>
      <dgm:spPr/>
    </dgm:pt>
    <dgm:pt modelId="{20B3C4C6-0708-412C-9AF4-3EE0177FD2A3}" type="pres">
      <dgm:prSet presAssocID="{29477AF9-15B9-4C29-9D31-A4E3FAAAF6DA}" presName="root" presStyleCnt="0"/>
      <dgm:spPr/>
    </dgm:pt>
    <dgm:pt modelId="{4076F6CA-9C21-4E27-A81B-EFD050577D23}" type="pres">
      <dgm:prSet presAssocID="{29477AF9-15B9-4C29-9D31-A4E3FAAAF6DA}" presName="rootComposite" presStyleCnt="0"/>
      <dgm:spPr/>
    </dgm:pt>
    <dgm:pt modelId="{6D7B3DE7-70DA-4DEE-8A5B-E4FCF9688240}" type="pres">
      <dgm:prSet presAssocID="{29477AF9-15B9-4C29-9D31-A4E3FAAAF6DA}" presName="rootText" presStyleLbl="node1" presStyleIdx="5" presStyleCnt="6"/>
      <dgm:spPr/>
      <dgm:t>
        <a:bodyPr/>
        <a:lstStyle/>
        <a:p>
          <a:endParaRPr lang="en-US"/>
        </a:p>
      </dgm:t>
    </dgm:pt>
    <dgm:pt modelId="{386FF220-67D4-4D4B-A763-5CBE1F737A1D}" type="pres">
      <dgm:prSet presAssocID="{29477AF9-15B9-4C29-9D31-A4E3FAAAF6DA}" presName="rootConnector" presStyleLbl="node1" presStyleIdx="5" presStyleCnt="6"/>
      <dgm:spPr/>
    </dgm:pt>
    <dgm:pt modelId="{F2C5ECC0-C514-4A87-B032-B1B9A6830B74}" type="pres">
      <dgm:prSet presAssocID="{29477AF9-15B9-4C29-9D31-A4E3FAAAF6DA}" presName="childShape" presStyleCnt="0"/>
      <dgm:spPr/>
    </dgm:pt>
    <dgm:pt modelId="{FB737B9B-FB6D-4AE0-983D-ABD2AC592914}" type="pres">
      <dgm:prSet presAssocID="{0D9698B1-8FEB-488C-ADD4-83839D91A092}" presName="Name13" presStyleLbl="parChTrans1D2" presStyleIdx="9" presStyleCnt="11"/>
      <dgm:spPr/>
    </dgm:pt>
    <dgm:pt modelId="{7545E344-2546-4186-95BF-03CCD3D79125}" type="pres">
      <dgm:prSet presAssocID="{801A0B91-3CBD-4711-8782-24E76EA5E49A}" presName="childText" presStyleLbl="bgAcc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2BDA6-6E1E-432A-AF28-5BB0EDF3C93B}" type="pres">
      <dgm:prSet presAssocID="{1A421195-93C5-4747-AF3E-5CD6B14FF4F9}" presName="Name13" presStyleLbl="parChTrans1D2" presStyleIdx="10" presStyleCnt="11"/>
      <dgm:spPr/>
    </dgm:pt>
    <dgm:pt modelId="{384C67D8-874F-4B5D-BDF1-4DA50F0F9D53}" type="pres">
      <dgm:prSet presAssocID="{AD5555E0-2212-4EE2-8F14-5BAE1E31CB17}" presName="childText" presStyleLbl="bgAcc1" presStyleIdx="10" presStyleCnt="11">
        <dgm:presLayoutVars>
          <dgm:bulletEnabled val="1"/>
        </dgm:presLayoutVars>
      </dgm:prSet>
      <dgm:spPr/>
    </dgm:pt>
  </dgm:ptLst>
  <dgm:cxnLst>
    <dgm:cxn modelId="{C9FC1A96-FFA9-4F5A-97DF-38E24D468B4D}" type="presOf" srcId="{801A0B91-3CBD-4711-8782-24E76EA5E49A}" destId="{7545E344-2546-4186-95BF-03CCD3D79125}" srcOrd="0" destOrd="0" presId="urn:microsoft.com/office/officeart/2005/8/layout/hierarchy3"/>
    <dgm:cxn modelId="{537C2C81-32B1-4E78-8B49-C90381EBD93D}" type="presOf" srcId="{2B2B19F0-5217-4C53-82FD-73AB01BB70E3}" destId="{AF619CE1-4437-4973-9A85-2B2F63ED4610}" srcOrd="1" destOrd="0" presId="urn:microsoft.com/office/officeart/2005/8/layout/hierarchy3"/>
    <dgm:cxn modelId="{557D7387-B59B-4CFE-81AC-C6524C60D061}" srcId="{702F0490-66AB-481E-9539-211E37B9E382}" destId="{C3394882-012A-47B5-9468-D9F3BEC4BF52}" srcOrd="1" destOrd="0" parTransId="{07F570AB-F13B-4114-A88F-AE8F6D3C3568}" sibTransId="{FFA49606-0BCA-4204-8367-A1D190B7D1F4}"/>
    <dgm:cxn modelId="{F3C9A707-8849-49A9-B501-019C86D9CB21}" type="presOf" srcId="{4C5453F7-5DC5-410C-805B-38B116AE47B5}" destId="{9A5C4BF8-D73F-4105-899C-0088A7935812}" srcOrd="0" destOrd="0" presId="urn:microsoft.com/office/officeart/2005/8/layout/hierarchy3"/>
    <dgm:cxn modelId="{83737B4A-3357-4FF5-AF8B-1E196540A608}" type="presOf" srcId="{60135DF1-82A9-48EF-BF8F-4C9191AA4728}" destId="{613BBCED-FA4E-4FE0-82A6-5E61CC78268F}" srcOrd="0" destOrd="0" presId="urn:microsoft.com/office/officeart/2005/8/layout/hierarchy3"/>
    <dgm:cxn modelId="{4741047D-CA75-4155-BE17-643577C090F8}" type="presOf" srcId="{74542DBE-049F-440B-BA96-8D531DD3B936}" destId="{235F4A6B-6943-4448-AD9D-53741C20B528}" srcOrd="0" destOrd="0" presId="urn:microsoft.com/office/officeart/2005/8/layout/hierarchy3"/>
    <dgm:cxn modelId="{C3345D38-A0EC-4451-A2BB-877C8C20B895}" type="presOf" srcId="{21FC6731-C853-4C54-8EBC-627050F54C5F}" destId="{C4AB7527-0558-40E4-8279-61924B508465}" srcOrd="1" destOrd="0" presId="urn:microsoft.com/office/officeart/2005/8/layout/hierarchy3"/>
    <dgm:cxn modelId="{F53F2D7F-7E37-490E-A67A-5D203730B8ED}" type="presOf" srcId="{ED2DDB23-D492-4D2C-87F5-90375A0211EE}" destId="{72589AA2-F23A-41A5-B227-D89C26AA946F}" srcOrd="0" destOrd="0" presId="urn:microsoft.com/office/officeart/2005/8/layout/hierarchy3"/>
    <dgm:cxn modelId="{F5B585DC-D385-4F41-BD25-16BE2F880617}" type="presOf" srcId="{407FEDAE-7116-49D4-8CED-2E1EF7B5373C}" destId="{849C7ED6-689C-4349-9CEC-CA0E61D7C836}" srcOrd="0" destOrd="0" presId="urn:microsoft.com/office/officeart/2005/8/layout/hierarchy3"/>
    <dgm:cxn modelId="{1E1B5AA8-5121-4892-94D2-632555829CCF}" srcId="{29477AF9-15B9-4C29-9D31-A4E3FAAAF6DA}" destId="{801A0B91-3CBD-4711-8782-24E76EA5E49A}" srcOrd="0" destOrd="0" parTransId="{0D9698B1-8FEB-488C-ADD4-83839D91A092}" sibTransId="{1A084058-D4B0-43AF-977A-5339942F2348}"/>
    <dgm:cxn modelId="{36E575DC-7E90-4B74-8A4B-7240B3E4391F}" srcId="{5B48252F-4DF5-41B8-80C8-C5CD8D851C5B}" destId="{BA49C4B0-A095-4B69-8C96-5553DBFA4E65}" srcOrd="1" destOrd="0" parTransId="{4C5453F7-5DC5-410C-805B-38B116AE47B5}" sibTransId="{D4F712B9-2797-4238-B33A-3120A68BB649}"/>
    <dgm:cxn modelId="{D66D320B-881F-47B0-86E4-D7D1B3CBBB63}" srcId="{680A8D29-03E9-445B-B38B-752A7703DD79}" destId="{29477AF9-15B9-4C29-9D31-A4E3FAAAF6DA}" srcOrd="5" destOrd="0" parTransId="{0E6B5182-A25F-4CB9-BE01-284D78E56BD3}" sibTransId="{67C6CC1A-A1AE-4449-AA29-052560AED467}"/>
    <dgm:cxn modelId="{A1D3F96C-441F-46F1-8DBA-7C1F3C312302}" type="presOf" srcId="{29477AF9-15B9-4C29-9D31-A4E3FAAAF6DA}" destId="{386FF220-67D4-4D4B-A763-5CBE1F737A1D}" srcOrd="1" destOrd="0" presId="urn:microsoft.com/office/officeart/2005/8/layout/hierarchy3"/>
    <dgm:cxn modelId="{86E42F9B-5F0F-4E22-BEFE-7BC436C67914}" type="presOf" srcId="{2B2B19F0-5217-4C53-82FD-73AB01BB70E3}" destId="{61046FB0-436F-4E75-AD31-26382D77443B}" srcOrd="0" destOrd="0" presId="urn:microsoft.com/office/officeart/2005/8/layout/hierarchy3"/>
    <dgm:cxn modelId="{FBDB40D3-4C1D-4754-A397-0CEF03334490}" type="presOf" srcId="{702F0490-66AB-481E-9539-211E37B9E382}" destId="{BBAD6A11-709A-474E-8B78-45876A043822}" srcOrd="1" destOrd="0" presId="urn:microsoft.com/office/officeart/2005/8/layout/hierarchy3"/>
    <dgm:cxn modelId="{C3C05D96-FAC0-4073-8ACE-CBA1DC2B12CE}" type="presOf" srcId="{BA49C4B0-A095-4B69-8C96-5553DBFA4E65}" destId="{8F896637-9D0D-41E3-88CC-A2E1637CA49F}" srcOrd="0" destOrd="0" presId="urn:microsoft.com/office/officeart/2005/8/layout/hierarchy3"/>
    <dgm:cxn modelId="{A981A46C-B9FD-4334-B179-C40BFAC119D8}" type="presOf" srcId="{4D71FBD4-6CBF-43FB-811B-0A4996A853F2}" destId="{BC3FBDAD-4631-4B35-9BAB-E4434F4BE9B2}" srcOrd="0" destOrd="0" presId="urn:microsoft.com/office/officeart/2005/8/layout/hierarchy3"/>
    <dgm:cxn modelId="{3E76FEF3-4F06-4725-9420-81A3D46620C4}" type="presOf" srcId="{0C4A4C07-64B5-402E-A690-730BB961E127}" destId="{A3B20C99-F67E-4E74-B038-798DCCEC18C6}" srcOrd="0" destOrd="0" presId="urn:microsoft.com/office/officeart/2005/8/layout/hierarchy3"/>
    <dgm:cxn modelId="{5EBD95F8-8416-4DF0-B1F5-0E309B0A4017}" srcId="{702F0490-66AB-481E-9539-211E37B9E382}" destId="{27314914-73DC-4CE7-B6BB-E4A7E271A1AF}" srcOrd="0" destOrd="0" parTransId="{C8844AD4-E45F-4929-A36A-53A78E8798C4}" sibTransId="{EE309645-A2DB-4704-9612-AB5D1E38A4CB}"/>
    <dgm:cxn modelId="{15286562-7E5C-4A02-8967-83F45641E65C}" type="presOf" srcId="{C4D8AFAE-0E2D-4C6C-928A-FF9E8C063138}" destId="{6610C35A-AEF3-4BE3-A922-5022D2396455}" srcOrd="0" destOrd="0" presId="urn:microsoft.com/office/officeart/2005/8/layout/hierarchy3"/>
    <dgm:cxn modelId="{6C2BC15A-FE3A-402F-96A8-3CB68055822B}" srcId="{680A8D29-03E9-445B-B38B-752A7703DD79}" destId="{5B48252F-4DF5-41B8-80C8-C5CD8D851C5B}" srcOrd="1" destOrd="0" parTransId="{BDE0E0A1-E757-49C0-8421-7797F63B8A6A}" sibTransId="{0556A7E0-2BDF-4882-B9D9-359034E91A2D}"/>
    <dgm:cxn modelId="{4208E627-4EC6-4122-8CA3-A346825AE01E}" type="presOf" srcId="{6B43B128-41BC-4C9E-A02D-307BE7703D73}" destId="{012FDCD1-5E97-4207-9FC7-1BFC88F389FB}" srcOrd="0" destOrd="0" presId="urn:microsoft.com/office/officeart/2005/8/layout/hierarchy3"/>
    <dgm:cxn modelId="{E9CD988D-F2F4-48D6-867B-6AC87122F493}" type="presOf" srcId="{680A8D29-03E9-445B-B38B-752A7703DD79}" destId="{CC4AE61B-3DCB-4E0D-9674-C23CC9AB9479}" srcOrd="0" destOrd="0" presId="urn:microsoft.com/office/officeart/2005/8/layout/hierarchy3"/>
    <dgm:cxn modelId="{21817D07-FD7A-429D-8808-07776EE437DC}" type="presOf" srcId="{AD5555E0-2212-4EE2-8F14-5BAE1E31CB17}" destId="{384C67D8-874F-4B5D-BDF1-4DA50F0F9D53}" srcOrd="0" destOrd="0" presId="urn:microsoft.com/office/officeart/2005/8/layout/hierarchy3"/>
    <dgm:cxn modelId="{8B57C94D-73B1-49EA-84BE-F0A5C7A6CC12}" srcId="{C4D8AFAE-0E2D-4C6C-928A-FF9E8C063138}" destId="{407FEDAE-7116-49D4-8CED-2E1EF7B5373C}" srcOrd="0" destOrd="0" parTransId="{6B43B128-41BC-4C9E-A02D-307BE7703D73}" sibTransId="{BEC73BEF-5BC2-48AC-B32C-4AA8DB65CACF}"/>
    <dgm:cxn modelId="{90CD1AFE-CFB7-4594-A9CB-C73475961166}" type="presOf" srcId="{5B48252F-4DF5-41B8-80C8-C5CD8D851C5B}" destId="{DBBDE64B-0010-4173-AA2B-B18F23D8D7D7}" srcOrd="0" destOrd="0" presId="urn:microsoft.com/office/officeart/2005/8/layout/hierarchy3"/>
    <dgm:cxn modelId="{9D8353EA-E072-4367-B5D2-C5CE7BDB9962}" srcId="{2B2B19F0-5217-4C53-82FD-73AB01BB70E3}" destId="{ED2DDB23-D492-4D2C-87F5-90375A0211EE}" srcOrd="1" destOrd="0" parTransId="{60135DF1-82A9-48EF-BF8F-4C9191AA4728}" sibTransId="{8DD25CCC-8106-4E97-8659-28C2BA47797C}"/>
    <dgm:cxn modelId="{F27196DC-4742-4B68-A51B-17ABB3666715}" type="presOf" srcId="{C3394882-012A-47B5-9468-D9F3BEC4BF52}" destId="{5F81948D-E844-4BCC-8531-B298885D3FB2}" srcOrd="0" destOrd="0" presId="urn:microsoft.com/office/officeart/2005/8/layout/hierarchy3"/>
    <dgm:cxn modelId="{5D1B38E2-C695-4AAE-89B2-15AB4448761A}" type="presOf" srcId="{7C804614-67A0-453B-9AB6-AA86D196F1A9}" destId="{61907072-83FE-4BE5-A765-DEABADCBA908}" srcOrd="0" destOrd="0" presId="urn:microsoft.com/office/officeart/2005/8/layout/hierarchy3"/>
    <dgm:cxn modelId="{CA05BA6F-46C0-43F5-92F4-E8206DEF751F}" srcId="{2B2B19F0-5217-4C53-82FD-73AB01BB70E3}" destId="{0C4A4C07-64B5-402E-A690-730BB961E127}" srcOrd="0" destOrd="0" parTransId="{B3942B80-9484-4966-B531-A45B66CE8439}" sibTransId="{004D712E-47ED-4275-BDBD-FCA2A0812364}"/>
    <dgm:cxn modelId="{937B5B4A-0CEB-4000-A096-7AF53FA3C478}" type="presOf" srcId="{07F570AB-F13B-4114-A88F-AE8F6D3C3568}" destId="{3C12015F-5045-48B2-82FD-21405A118782}" srcOrd="0" destOrd="0" presId="urn:microsoft.com/office/officeart/2005/8/layout/hierarchy3"/>
    <dgm:cxn modelId="{726CB867-93E7-4661-B442-82A5FCFE012E}" srcId="{680A8D29-03E9-445B-B38B-752A7703DD79}" destId="{2B2B19F0-5217-4C53-82FD-73AB01BB70E3}" srcOrd="0" destOrd="0" parTransId="{DCF0D2CC-ECD7-4697-9325-ED70B3428BEA}" sibTransId="{886D04CC-8A91-438D-9A2E-2E966F7DE499}"/>
    <dgm:cxn modelId="{D0B2E86E-843E-40C2-BB4E-7820D6CF2CEB}" type="presOf" srcId="{B7B1514F-D305-4D11-BD41-844821C1AA40}" destId="{3ED1F404-E92E-472E-B588-667037BE60F5}" srcOrd="0" destOrd="0" presId="urn:microsoft.com/office/officeart/2005/8/layout/hierarchy3"/>
    <dgm:cxn modelId="{2E66CB20-BA5F-4732-99FC-9A7C771B0FDD}" type="presOf" srcId="{27314914-73DC-4CE7-B6BB-E4A7E271A1AF}" destId="{BBDE4F92-3069-44EF-AA61-7549BFBCFE89}" srcOrd="0" destOrd="0" presId="urn:microsoft.com/office/officeart/2005/8/layout/hierarchy3"/>
    <dgm:cxn modelId="{D9F61A75-0D04-4BEF-AAEB-16C78E7D1FB7}" srcId="{680A8D29-03E9-445B-B38B-752A7703DD79}" destId="{C4D8AFAE-0E2D-4C6C-928A-FF9E8C063138}" srcOrd="2" destOrd="0" parTransId="{5484B055-350E-447B-A848-87517A0D1145}" sibTransId="{DFB5D1AE-FB86-44A7-AA9D-E0BA9E435335}"/>
    <dgm:cxn modelId="{DA1D3456-80CF-419B-9317-2B22328DDA70}" srcId="{C4D8AFAE-0E2D-4C6C-928A-FF9E8C063138}" destId="{74542DBE-049F-440B-BA96-8D531DD3B936}" srcOrd="1" destOrd="0" parTransId="{B7B1514F-D305-4D11-BD41-844821C1AA40}" sibTransId="{86B4C5CC-0859-402E-95C3-5EDA071F4176}"/>
    <dgm:cxn modelId="{C7973A06-C285-4011-9554-9859122796B0}" type="presOf" srcId="{6A4B95F8-AAB3-4D20-84E4-3BF954E35A49}" destId="{5CABAB6F-196B-4219-8EAC-4D666E37CE30}" srcOrd="0" destOrd="0" presId="urn:microsoft.com/office/officeart/2005/8/layout/hierarchy3"/>
    <dgm:cxn modelId="{5C4A116C-2EA2-4599-B132-31C6B409FA75}" type="presOf" srcId="{702F0490-66AB-481E-9539-211E37B9E382}" destId="{04D8B5D8-88EE-42BC-8F80-4AFE6E102B9E}" srcOrd="0" destOrd="0" presId="urn:microsoft.com/office/officeart/2005/8/layout/hierarchy3"/>
    <dgm:cxn modelId="{A42876DB-9628-452D-B920-69D658A205C2}" type="presOf" srcId="{C8844AD4-E45F-4929-A36A-53A78E8798C4}" destId="{DC55CD1C-26C0-41A2-8310-FFC9064043E0}" srcOrd="0" destOrd="0" presId="urn:microsoft.com/office/officeart/2005/8/layout/hierarchy3"/>
    <dgm:cxn modelId="{52A3A6CF-145B-4671-A7AF-FF347F76B56F}" type="presOf" srcId="{5B48252F-4DF5-41B8-80C8-C5CD8D851C5B}" destId="{4E5411A2-D18F-49B8-8686-1900913A96EE}" srcOrd="1" destOrd="0" presId="urn:microsoft.com/office/officeart/2005/8/layout/hierarchy3"/>
    <dgm:cxn modelId="{16D1B525-1DB3-49E5-A5EA-F834AF7C22E9}" type="presOf" srcId="{1A421195-93C5-4747-AF3E-5CD6B14FF4F9}" destId="{C6B2BDA6-6E1E-432A-AF28-5BB0EDF3C93B}" srcOrd="0" destOrd="0" presId="urn:microsoft.com/office/officeart/2005/8/layout/hierarchy3"/>
    <dgm:cxn modelId="{D961877E-88AB-4FDA-BCAB-7A9807B8BF9C}" srcId="{680A8D29-03E9-445B-B38B-752A7703DD79}" destId="{21FC6731-C853-4C54-8EBC-627050F54C5F}" srcOrd="3" destOrd="0" parTransId="{8A7A61E4-BC0E-45F3-A30C-51BA1AE6CCF4}" sibTransId="{5E64CE6B-8BFB-4AAD-B419-3AD208BB5533}"/>
    <dgm:cxn modelId="{38993100-625B-48DD-BAE5-5EFDFA5EADDD}" srcId="{21FC6731-C853-4C54-8EBC-627050F54C5F}" destId="{4D71FBD4-6CBF-43FB-811B-0A4996A853F2}" srcOrd="0" destOrd="0" parTransId="{6A4B95F8-AAB3-4D20-84E4-3BF954E35A49}" sibTransId="{47E0CD02-F2CD-4F0F-A96A-B67DB11C83AC}"/>
    <dgm:cxn modelId="{65EE2E7A-6E8B-4CD1-B494-0C446BDD13F3}" srcId="{29477AF9-15B9-4C29-9D31-A4E3FAAAF6DA}" destId="{AD5555E0-2212-4EE2-8F14-5BAE1E31CB17}" srcOrd="1" destOrd="0" parTransId="{1A421195-93C5-4747-AF3E-5CD6B14FF4F9}" sibTransId="{18BBAD58-55BA-43A5-85E3-66424FD9843B}"/>
    <dgm:cxn modelId="{41CF35AD-1CE1-41BC-8B04-98E8D17A8620}" srcId="{680A8D29-03E9-445B-B38B-752A7703DD79}" destId="{702F0490-66AB-481E-9539-211E37B9E382}" srcOrd="4" destOrd="0" parTransId="{C17DF929-7304-4BC0-A726-38F9AF0348F1}" sibTransId="{136A78FF-1A28-4A59-A578-452FEB782D9B}"/>
    <dgm:cxn modelId="{0B282371-9F90-4262-9B0E-46E8113D3C8B}" type="presOf" srcId="{C4D8AFAE-0E2D-4C6C-928A-FF9E8C063138}" destId="{041F02FD-2276-4E34-9208-280F25A2C844}" srcOrd="1" destOrd="0" presId="urn:microsoft.com/office/officeart/2005/8/layout/hierarchy3"/>
    <dgm:cxn modelId="{0C2C354F-2207-438D-8A81-F52D1C13D14C}" type="presOf" srcId="{0D9698B1-8FEB-488C-ADD4-83839D91A092}" destId="{FB737B9B-FB6D-4AE0-983D-ABD2AC592914}" srcOrd="0" destOrd="0" presId="urn:microsoft.com/office/officeart/2005/8/layout/hierarchy3"/>
    <dgm:cxn modelId="{7E4DA0A3-9C56-4F8B-A67D-DFBDD0C6B906}" srcId="{5B48252F-4DF5-41B8-80C8-C5CD8D851C5B}" destId="{7C804614-67A0-453B-9AB6-AA86D196F1A9}" srcOrd="0" destOrd="0" parTransId="{E9F41A2A-6875-4360-AAF5-C7CCA79E838C}" sibTransId="{A542C6A4-827A-463F-B8D9-806F0FFEBBBB}"/>
    <dgm:cxn modelId="{237F7B2B-0E11-4E71-A1CA-45E0D4E3A62C}" type="presOf" srcId="{E9F41A2A-6875-4360-AAF5-C7CCA79E838C}" destId="{F5B03B6E-3826-4119-8F7B-ADE9BFE31EDD}" srcOrd="0" destOrd="0" presId="urn:microsoft.com/office/officeart/2005/8/layout/hierarchy3"/>
    <dgm:cxn modelId="{B47725FA-E865-408A-9536-F87832A21A52}" type="presOf" srcId="{B3942B80-9484-4966-B531-A45B66CE8439}" destId="{7F5429D9-9BE2-4006-A1D9-DCCAD47A7F8A}" srcOrd="0" destOrd="0" presId="urn:microsoft.com/office/officeart/2005/8/layout/hierarchy3"/>
    <dgm:cxn modelId="{1B8EB450-C44B-42CC-AC49-0DCF323ADC42}" type="presOf" srcId="{29477AF9-15B9-4C29-9D31-A4E3FAAAF6DA}" destId="{6D7B3DE7-70DA-4DEE-8A5B-E4FCF9688240}" srcOrd="0" destOrd="0" presId="urn:microsoft.com/office/officeart/2005/8/layout/hierarchy3"/>
    <dgm:cxn modelId="{1220E568-7D58-4068-A85C-759C8FBC879E}" type="presOf" srcId="{21FC6731-C853-4C54-8EBC-627050F54C5F}" destId="{E276917B-B950-4FEF-B75B-5B7CC03AB886}" srcOrd="0" destOrd="0" presId="urn:microsoft.com/office/officeart/2005/8/layout/hierarchy3"/>
    <dgm:cxn modelId="{93201C37-EEA5-4F99-9BE8-2F7835BA2A9B}" type="presParOf" srcId="{CC4AE61B-3DCB-4E0D-9674-C23CC9AB9479}" destId="{F7FFD1F7-D03C-42A5-9FAE-8AFDCCE2CFB3}" srcOrd="0" destOrd="0" presId="urn:microsoft.com/office/officeart/2005/8/layout/hierarchy3"/>
    <dgm:cxn modelId="{2451867F-FD60-4471-9F39-C69DCA0FBBB6}" type="presParOf" srcId="{F7FFD1F7-D03C-42A5-9FAE-8AFDCCE2CFB3}" destId="{2FE8E677-A81A-4EA6-9EF2-0B1E886BBB6C}" srcOrd="0" destOrd="0" presId="urn:microsoft.com/office/officeart/2005/8/layout/hierarchy3"/>
    <dgm:cxn modelId="{8F319F6C-FA2A-40B4-A2B7-713948710C15}" type="presParOf" srcId="{2FE8E677-A81A-4EA6-9EF2-0B1E886BBB6C}" destId="{61046FB0-436F-4E75-AD31-26382D77443B}" srcOrd="0" destOrd="0" presId="urn:microsoft.com/office/officeart/2005/8/layout/hierarchy3"/>
    <dgm:cxn modelId="{110A2A19-4EE1-48E2-99B6-61E472C55E2A}" type="presParOf" srcId="{2FE8E677-A81A-4EA6-9EF2-0B1E886BBB6C}" destId="{AF619CE1-4437-4973-9A85-2B2F63ED4610}" srcOrd="1" destOrd="0" presId="urn:microsoft.com/office/officeart/2005/8/layout/hierarchy3"/>
    <dgm:cxn modelId="{47F66DAC-404F-46CA-8F2E-A32C6AC7B3CC}" type="presParOf" srcId="{F7FFD1F7-D03C-42A5-9FAE-8AFDCCE2CFB3}" destId="{F883BD99-E09C-43B9-8E57-44BF7AC81512}" srcOrd="1" destOrd="0" presId="urn:microsoft.com/office/officeart/2005/8/layout/hierarchy3"/>
    <dgm:cxn modelId="{2C6F0A58-EB25-4558-98B4-4189F320BB39}" type="presParOf" srcId="{F883BD99-E09C-43B9-8E57-44BF7AC81512}" destId="{7F5429D9-9BE2-4006-A1D9-DCCAD47A7F8A}" srcOrd="0" destOrd="0" presId="urn:microsoft.com/office/officeart/2005/8/layout/hierarchy3"/>
    <dgm:cxn modelId="{84616E3C-B810-4E82-B392-1DE96C6D5EDF}" type="presParOf" srcId="{F883BD99-E09C-43B9-8E57-44BF7AC81512}" destId="{A3B20C99-F67E-4E74-B038-798DCCEC18C6}" srcOrd="1" destOrd="0" presId="urn:microsoft.com/office/officeart/2005/8/layout/hierarchy3"/>
    <dgm:cxn modelId="{9AD12108-4115-45E6-80D5-94A97ADBB6F4}" type="presParOf" srcId="{F883BD99-E09C-43B9-8E57-44BF7AC81512}" destId="{613BBCED-FA4E-4FE0-82A6-5E61CC78268F}" srcOrd="2" destOrd="0" presId="urn:microsoft.com/office/officeart/2005/8/layout/hierarchy3"/>
    <dgm:cxn modelId="{2419708C-99AA-4D57-96FB-33D43280CAB0}" type="presParOf" srcId="{F883BD99-E09C-43B9-8E57-44BF7AC81512}" destId="{72589AA2-F23A-41A5-B227-D89C26AA946F}" srcOrd="3" destOrd="0" presId="urn:microsoft.com/office/officeart/2005/8/layout/hierarchy3"/>
    <dgm:cxn modelId="{A149211D-A57A-49AA-9823-79C091FC6DC1}" type="presParOf" srcId="{CC4AE61B-3DCB-4E0D-9674-C23CC9AB9479}" destId="{D207E2FB-2CC4-4644-AF36-F48280FB5A69}" srcOrd="1" destOrd="0" presId="urn:microsoft.com/office/officeart/2005/8/layout/hierarchy3"/>
    <dgm:cxn modelId="{9963923B-3B3B-41C2-BFC2-F529D7FC39AF}" type="presParOf" srcId="{D207E2FB-2CC4-4644-AF36-F48280FB5A69}" destId="{9099A316-08E7-4877-B2A0-EA2379D57389}" srcOrd="0" destOrd="0" presId="urn:microsoft.com/office/officeart/2005/8/layout/hierarchy3"/>
    <dgm:cxn modelId="{F99CA23F-ACE3-46C3-A1C5-016BF79151E5}" type="presParOf" srcId="{9099A316-08E7-4877-B2A0-EA2379D57389}" destId="{DBBDE64B-0010-4173-AA2B-B18F23D8D7D7}" srcOrd="0" destOrd="0" presId="urn:microsoft.com/office/officeart/2005/8/layout/hierarchy3"/>
    <dgm:cxn modelId="{80980CF9-5481-49FE-9909-CC11BBEE9787}" type="presParOf" srcId="{9099A316-08E7-4877-B2A0-EA2379D57389}" destId="{4E5411A2-D18F-49B8-8686-1900913A96EE}" srcOrd="1" destOrd="0" presId="urn:microsoft.com/office/officeart/2005/8/layout/hierarchy3"/>
    <dgm:cxn modelId="{23E13B03-8143-40A5-9A68-1577B48C413B}" type="presParOf" srcId="{D207E2FB-2CC4-4644-AF36-F48280FB5A69}" destId="{EBC3AC5F-1BCF-4748-8EFE-4CF0437165D5}" srcOrd="1" destOrd="0" presId="urn:microsoft.com/office/officeart/2005/8/layout/hierarchy3"/>
    <dgm:cxn modelId="{9D9895F2-A729-4708-B2F3-2BF1FBAD2469}" type="presParOf" srcId="{EBC3AC5F-1BCF-4748-8EFE-4CF0437165D5}" destId="{F5B03B6E-3826-4119-8F7B-ADE9BFE31EDD}" srcOrd="0" destOrd="0" presId="urn:microsoft.com/office/officeart/2005/8/layout/hierarchy3"/>
    <dgm:cxn modelId="{C66F1901-AE7A-4362-807D-1DAAE7850557}" type="presParOf" srcId="{EBC3AC5F-1BCF-4748-8EFE-4CF0437165D5}" destId="{61907072-83FE-4BE5-A765-DEABADCBA908}" srcOrd="1" destOrd="0" presId="urn:microsoft.com/office/officeart/2005/8/layout/hierarchy3"/>
    <dgm:cxn modelId="{B38C354C-5CB0-4FA2-9FCC-07C5B3DD0F02}" type="presParOf" srcId="{EBC3AC5F-1BCF-4748-8EFE-4CF0437165D5}" destId="{9A5C4BF8-D73F-4105-899C-0088A7935812}" srcOrd="2" destOrd="0" presId="urn:microsoft.com/office/officeart/2005/8/layout/hierarchy3"/>
    <dgm:cxn modelId="{466D4435-6D75-4089-924C-B218D1BFCC6C}" type="presParOf" srcId="{EBC3AC5F-1BCF-4748-8EFE-4CF0437165D5}" destId="{8F896637-9D0D-41E3-88CC-A2E1637CA49F}" srcOrd="3" destOrd="0" presId="urn:microsoft.com/office/officeart/2005/8/layout/hierarchy3"/>
    <dgm:cxn modelId="{F8D89E00-5476-4517-BBD0-59B885342122}" type="presParOf" srcId="{CC4AE61B-3DCB-4E0D-9674-C23CC9AB9479}" destId="{72CA91DC-9778-4B3A-9373-07022A04D478}" srcOrd="2" destOrd="0" presId="urn:microsoft.com/office/officeart/2005/8/layout/hierarchy3"/>
    <dgm:cxn modelId="{B08B43DE-DC76-4BEA-A084-2B892C44BA57}" type="presParOf" srcId="{72CA91DC-9778-4B3A-9373-07022A04D478}" destId="{2EDDCD12-97E5-4A4D-95BE-D510D42FF1D0}" srcOrd="0" destOrd="0" presId="urn:microsoft.com/office/officeart/2005/8/layout/hierarchy3"/>
    <dgm:cxn modelId="{435DD476-AE39-4F59-B36F-3E10EF3FA103}" type="presParOf" srcId="{2EDDCD12-97E5-4A4D-95BE-D510D42FF1D0}" destId="{6610C35A-AEF3-4BE3-A922-5022D2396455}" srcOrd="0" destOrd="0" presId="urn:microsoft.com/office/officeart/2005/8/layout/hierarchy3"/>
    <dgm:cxn modelId="{CEC74658-A998-45DD-9F38-BECC28AD0AE0}" type="presParOf" srcId="{2EDDCD12-97E5-4A4D-95BE-D510D42FF1D0}" destId="{041F02FD-2276-4E34-9208-280F25A2C844}" srcOrd="1" destOrd="0" presId="urn:microsoft.com/office/officeart/2005/8/layout/hierarchy3"/>
    <dgm:cxn modelId="{513EBDF4-961D-43FC-A57E-FEC310E65D78}" type="presParOf" srcId="{72CA91DC-9778-4B3A-9373-07022A04D478}" destId="{0A1E4F9A-6177-4008-88D7-9FB408E34B48}" srcOrd="1" destOrd="0" presId="urn:microsoft.com/office/officeart/2005/8/layout/hierarchy3"/>
    <dgm:cxn modelId="{ED29FB17-6ED0-49E4-BA88-F6635FC2F7B3}" type="presParOf" srcId="{0A1E4F9A-6177-4008-88D7-9FB408E34B48}" destId="{012FDCD1-5E97-4207-9FC7-1BFC88F389FB}" srcOrd="0" destOrd="0" presId="urn:microsoft.com/office/officeart/2005/8/layout/hierarchy3"/>
    <dgm:cxn modelId="{69C5997B-8C15-4EBE-A7A3-6B5C2D11BEDA}" type="presParOf" srcId="{0A1E4F9A-6177-4008-88D7-9FB408E34B48}" destId="{849C7ED6-689C-4349-9CEC-CA0E61D7C836}" srcOrd="1" destOrd="0" presId="urn:microsoft.com/office/officeart/2005/8/layout/hierarchy3"/>
    <dgm:cxn modelId="{0E458D33-99AC-4F29-B18F-E9736B93532C}" type="presParOf" srcId="{0A1E4F9A-6177-4008-88D7-9FB408E34B48}" destId="{3ED1F404-E92E-472E-B588-667037BE60F5}" srcOrd="2" destOrd="0" presId="urn:microsoft.com/office/officeart/2005/8/layout/hierarchy3"/>
    <dgm:cxn modelId="{7E9052E2-5729-4452-85BC-E587397428DD}" type="presParOf" srcId="{0A1E4F9A-6177-4008-88D7-9FB408E34B48}" destId="{235F4A6B-6943-4448-AD9D-53741C20B528}" srcOrd="3" destOrd="0" presId="urn:microsoft.com/office/officeart/2005/8/layout/hierarchy3"/>
    <dgm:cxn modelId="{DEEE8A8B-92AE-46B5-97D3-7050C94927F9}" type="presParOf" srcId="{CC4AE61B-3DCB-4E0D-9674-C23CC9AB9479}" destId="{9CA00C52-B423-4911-8EA5-8ACB2396F4A1}" srcOrd="3" destOrd="0" presId="urn:microsoft.com/office/officeart/2005/8/layout/hierarchy3"/>
    <dgm:cxn modelId="{A279FA1E-84DF-4222-839C-3D749F3197DA}" type="presParOf" srcId="{9CA00C52-B423-4911-8EA5-8ACB2396F4A1}" destId="{478E9763-EACE-427A-A85C-6733AF826966}" srcOrd="0" destOrd="0" presId="urn:microsoft.com/office/officeart/2005/8/layout/hierarchy3"/>
    <dgm:cxn modelId="{CB3B2664-27CD-4D47-AF9D-1E7B1E60C8D3}" type="presParOf" srcId="{478E9763-EACE-427A-A85C-6733AF826966}" destId="{E276917B-B950-4FEF-B75B-5B7CC03AB886}" srcOrd="0" destOrd="0" presId="urn:microsoft.com/office/officeart/2005/8/layout/hierarchy3"/>
    <dgm:cxn modelId="{79D641DA-9736-453B-9120-D0A72CBF5B1F}" type="presParOf" srcId="{478E9763-EACE-427A-A85C-6733AF826966}" destId="{C4AB7527-0558-40E4-8279-61924B508465}" srcOrd="1" destOrd="0" presId="urn:microsoft.com/office/officeart/2005/8/layout/hierarchy3"/>
    <dgm:cxn modelId="{4C6234EB-FFF9-4D89-A70E-D8780F33C82E}" type="presParOf" srcId="{9CA00C52-B423-4911-8EA5-8ACB2396F4A1}" destId="{9934FB9F-420F-4BBA-B805-FD840A077BEF}" srcOrd="1" destOrd="0" presId="urn:microsoft.com/office/officeart/2005/8/layout/hierarchy3"/>
    <dgm:cxn modelId="{B97E8866-4E3C-4224-A549-A67363428E10}" type="presParOf" srcId="{9934FB9F-420F-4BBA-B805-FD840A077BEF}" destId="{5CABAB6F-196B-4219-8EAC-4D666E37CE30}" srcOrd="0" destOrd="0" presId="urn:microsoft.com/office/officeart/2005/8/layout/hierarchy3"/>
    <dgm:cxn modelId="{C8E9CEA3-5FB4-4EAD-9A91-023BC70066A1}" type="presParOf" srcId="{9934FB9F-420F-4BBA-B805-FD840A077BEF}" destId="{BC3FBDAD-4631-4B35-9BAB-E4434F4BE9B2}" srcOrd="1" destOrd="0" presId="urn:microsoft.com/office/officeart/2005/8/layout/hierarchy3"/>
    <dgm:cxn modelId="{DDD654FE-5362-4C12-A88E-18D77A0BECE1}" type="presParOf" srcId="{CC4AE61B-3DCB-4E0D-9674-C23CC9AB9479}" destId="{676C5E22-D9C7-41C6-8ECC-5517195CAF62}" srcOrd="4" destOrd="0" presId="urn:microsoft.com/office/officeart/2005/8/layout/hierarchy3"/>
    <dgm:cxn modelId="{C46EBD12-5A71-4C18-A984-3A85DD6434F3}" type="presParOf" srcId="{676C5E22-D9C7-41C6-8ECC-5517195CAF62}" destId="{6A306042-0222-47EE-B25D-97AE1EE73951}" srcOrd="0" destOrd="0" presId="urn:microsoft.com/office/officeart/2005/8/layout/hierarchy3"/>
    <dgm:cxn modelId="{5E92AC23-6EF1-4ED2-B33E-4015998E63F7}" type="presParOf" srcId="{6A306042-0222-47EE-B25D-97AE1EE73951}" destId="{04D8B5D8-88EE-42BC-8F80-4AFE6E102B9E}" srcOrd="0" destOrd="0" presId="urn:microsoft.com/office/officeart/2005/8/layout/hierarchy3"/>
    <dgm:cxn modelId="{F4892355-EAA5-445F-98AF-BB4A330510CF}" type="presParOf" srcId="{6A306042-0222-47EE-B25D-97AE1EE73951}" destId="{BBAD6A11-709A-474E-8B78-45876A043822}" srcOrd="1" destOrd="0" presId="urn:microsoft.com/office/officeart/2005/8/layout/hierarchy3"/>
    <dgm:cxn modelId="{1887BDB7-347B-498F-80FD-22E5F3C52103}" type="presParOf" srcId="{676C5E22-D9C7-41C6-8ECC-5517195CAF62}" destId="{233D13FE-5636-4DEB-AB5B-7FD7A4F472ED}" srcOrd="1" destOrd="0" presId="urn:microsoft.com/office/officeart/2005/8/layout/hierarchy3"/>
    <dgm:cxn modelId="{A80578D1-B28E-4CDF-9319-88B56124F1BB}" type="presParOf" srcId="{233D13FE-5636-4DEB-AB5B-7FD7A4F472ED}" destId="{DC55CD1C-26C0-41A2-8310-FFC9064043E0}" srcOrd="0" destOrd="0" presId="urn:microsoft.com/office/officeart/2005/8/layout/hierarchy3"/>
    <dgm:cxn modelId="{7BEF2BA8-5BBB-44CB-A34A-E3B9801205C3}" type="presParOf" srcId="{233D13FE-5636-4DEB-AB5B-7FD7A4F472ED}" destId="{BBDE4F92-3069-44EF-AA61-7549BFBCFE89}" srcOrd="1" destOrd="0" presId="urn:microsoft.com/office/officeart/2005/8/layout/hierarchy3"/>
    <dgm:cxn modelId="{25EF8C51-F2AA-4537-9956-2AAA8BE72789}" type="presParOf" srcId="{233D13FE-5636-4DEB-AB5B-7FD7A4F472ED}" destId="{3C12015F-5045-48B2-82FD-21405A118782}" srcOrd="2" destOrd="0" presId="urn:microsoft.com/office/officeart/2005/8/layout/hierarchy3"/>
    <dgm:cxn modelId="{C3FEA8D5-B333-4B91-897B-9D4D3F9A4F79}" type="presParOf" srcId="{233D13FE-5636-4DEB-AB5B-7FD7A4F472ED}" destId="{5F81948D-E844-4BCC-8531-B298885D3FB2}" srcOrd="3" destOrd="0" presId="urn:microsoft.com/office/officeart/2005/8/layout/hierarchy3"/>
    <dgm:cxn modelId="{41FD50CF-DFE6-424F-BB18-DCD4171FDA86}" type="presParOf" srcId="{CC4AE61B-3DCB-4E0D-9674-C23CC9AB9479}" destId="{20B3C4C6-0708-412C-9AF4-3EE0177FD2A3}" srcOrd="5" destOrd="0" presId="urn:microsoft.com/office/officeart/2005/8/layout/hierarchy3"/>
    <dgm:cxn modelId="{760C1932-E02E-418D-AC93-A36E850A134D}" type="presParOf" srcId="{20B3C4C6-0708-412C-9AF4-3EE0177FD2A3}" destId="{4076F6CA-9C21-4E27-A81B-EFD050577D23}" srcOrd="0" destOrd="0" presId="urn:microsoft.com/office/officeart/2005/8/layout/hierarchy3"/>
    <dgm:cxn modelId="{40B19DF2-9CD4-4722-AD3B-4A46CE4DD32B}" type="presParOf" srcId="{4076F6CA-9C21-4E27-A81B-EFD050577D23}" destId="{6D7B3DE7-70DA-4DEE-8A5B-E4FCF9688240}" srcOrd="0" destOrd="0" presId="urn:microsoft.com/office/officeart/2005/8/layout/hierarchy3"/>
    <dgm:cxn modelId="{2836F8C0-EAA6-4C6F-BA84-B1008DC87ED5}" type="presParOf" srcId="{4076F6CA-9C21-4E27-A81B-EFD050577D23}" destId="{386FF220-67D4-4D4B-A763-5CBE1F737A1D}" srcOrd="1" destOrd="0" presId="urn:microsoft.com/office/officeart/2005/8/layout/hierarchy3"/>
    <dgm:cxn modelId="{C7CA7836-FAFC-4EC3-8686-975C0B072FF1}" type="presParOf" srcId="{20B3C4C6-0708-412C-9AF4-3EE0177FD2A3}" destId="{F2C5ECC0-C514-4A87-B032-B1B9A6830B74}" srcOrd="1" destOrd="0" presId="urn:microsoft.com/office/officeart/2005/8/layout/hierarchy3"/>
    <dgm:cxn modelId="{09D4A362-072B-46A8-B9CA-AD214453E202}" type="presParOf" srcId="{F2C5ECC0-C514-4A87-B032-B1B9A6830B74}" destId="{FB737B9B-FB6D-4AE0-983D-ABD2AC592914}" srcOrd="0" destOrd="0" presId="urn:microsoft.com/office/officeart/2005/8/layout/hierarchy3"/>
    <dgm:cxn modelId="{90786B45-68C3-454A-B310-450FD6A7B3D2}" type="presParOf" srcId="{F2C5ECC0-C514-4A87-B032-B1B9A6830B74}" destId="{7545E344-2546-4186-95BF-03CCD3D79125}" srcOrd="1" destOrd="0" presId="urn:microsoft.com/office/officeart/2005/8/layout/hierarchy3"/>
    <dgm:cxn modelId="{114D1916-B03A-42E8-8588-549D58A89221}" type="presParOf" srcId="{F2C5ECC0-C514-4A87-B032-B1B9A6830B74}" destId="{C6B2BDA6-6E1E-432A-AF28-5BB0EDF3C93B}" srcOrd="2" destOrd="0" presId="urn:microsoft.com/office/officeart/2005/8/layout/hierarchy3"/>
    <dgm:cxn modelId="{34E17BDC-118E-43EB-BF13-3B9734B7A48A}" type="presParOf" srcId="{F2C5ECC0-C514-4A87-B032-B1B9A6830B74}" destId="{384C67D8-874F-4B5D-BDF1-4DA50F0F9D5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C0D477-D6BC-4DCB-B02F-38607D04AEC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1863674-E21E-4F14-A69B-DBA6BC5C479C}">
      <dgm:prSet phldrT="[Text]"/>
      <dgm:spPr/>
      <dgm:t>
        <a:bodyPr/>
        <a:lstStyle/>
        <a:p>
          <a:r>
            <a:rPr lang="en-US" dirty="0" smtClean="0"/>
            <a:t>Research and Analysis</a:t>
          </a:r>
          <a:endParaRPr lang="en-US" dirty="0"/>
        </a:p>
      </dgm:t>
    </dgm:pt>
    <dgm:pt modelId="{7BC38494-67D4-46BF-8736-6BBACB36BCE5}" type="parTrans" cxnId="{255A03CE-3DBA-430E-BABF-B44FEEF3877A}">
      <dgm:prSet/>
      <dgm:spPr/>
      <dgm:t>
        <a:bodyPr/>
        <a:lstStyle/>
        <a:p>
          <a:endParaRPr lang="en-US"/>
        </a:p>
      </dgm:t>
    </dgm:pt>
    <dgm:pt modelId="{07D80D8B-0911-4243-B10F-DB0630ECDF51}" type="sibTrans" cxnId="{255A03CE-3DBA-430E-BABF-B44FEEF3877A}">
      <dgm:prSet/>
      <dgm:spPr/>
      <dgm:t>
        <a:bodyPr/>
        <a:lstStyle/>
        <a:p>
          <a:endParaRPr lang="en-US"/>
        </a:p>
      </dgm:t>
    </dgm:pt>
    <dgm:pt modelId="{061D4094-92E4-47FC-9F00-3A33E273C1BC}">
      <dgm:prSet phldrT="[Text]"/>
      <dgm:spPr/>
      <dgm:t>
        <a:bodyPr/>
        <a:lstStyle/>
        <a:p>
          <a:r>
            <a:rPr lang="en-US" dirty="0" smtClean="0"/>
            <a:t>Logistics Issues</a:t>
          </a:r>
          <a:endParaRPr lang="en-US" dirty="0"/>
        </a:p>
      </dgm:t>
    </dgm:pt>
    <dgm:pt modelId="{2AC83821-EA2B-4054-A148-74CEDAF0D115}" type="parTrans" cxnId="{168A81D9-B47A-4B2C-B91A-334AA822505E}">
      <dgm:prSet/>
      <dgm:spPr/>
      <dgm:t>
        <a:bodyPr/>
        <a:lstStyle/>
        <a:p>
          <a:endParaRPr lang="en-US"/>
        </a:p>
      </dgm:t>
    </dgm:pt>
    <dgm:pt modelId="{6D8A3AE5-AE38-4E90-9F60-5399B6A5D457}" type="sibTrans" cxnId="{168A81D9-B47A-4B2C-B91A-334AA822505E}">
      <dgm:prSet/>
      <dgm:spPr/>
      <dgm:t>
        <a:bodyPr/>
        <a:lstStyle/>
        <a:p>
          <a:endParaRPr lang="en-US"/>
        </a:p>
      </dgm:t>
    </dgm:pt>
    <dgm:pt modelId="{F5C06DB3-56F6-468F-85A3-8146376BA2D5}">
      <dgm:prSet phldrT="[Text]"/>
      <dgm:spPr/>
      <dgm:t>
        <a:bodyPr/>
        <a:lstStyle/>
        <a:p>
          <a:r>
            <a:rPr lang="en-US" dirty="0" smtClean="0"/>
            <a:t>Social Issues</a:t>
          </a:r>
          <a:endParaRPr lang="en-US" dirty="0"/>
        </a:p>
      </dgm:t>
    </dgm:pt>
    <dgm:pt modelId="{99E028FC-16CA-4D8F-9291-87EF0DFF7237}" type="parTrans" cxnId="{89C7EA34-F757-43D7-8B4F-C0B2F454C471}">
      <dgm:prSet/>
      <dgm:spPr/>
      <dgm:t>
        <a:bodyPr/>
        <a:lstStyle/>
        <a:p>
          <a:endParaRPr lang="en-US"/>
        </a:p>
      </dgm:t>
    </dgm:pt>
    <dgm:pt modelId="{C3282CA5-3142-43F6-868A-F803A9056D4B}" type="sibTrans" cxnId="{89C7EA34-F757-43D7-8B4F-C0B2F454C471}">
      <dgm:prSet/>
      <dgm:spPr/>
      <dgm:t>
        <a:bodyPr/>
        <a:lstStyle/>
        <a:p>
          <a:endParaRPr lang="en-US"/>
        </a:p>
      </dgm:t>
    </dgm:pt>
    <dgm:pt modelId="{8F2C779D-EEFC-4950-B6F6-B55F453BB3AA}">
      <dgm:prSet phldrT="[Text]"/>
      <dgm:spPr/>
      <dgm:t>
        <a:bodyPr/>
        <a:lstStyle/>
        <a:p>
          <a:r>
            <a:rPr lang="en-US" dirty="0" smtClean="0"/>
            <a:t>Technological Issues</a:t>
          </a:r>
          <a:endParaRPr lang="en-US" dirty="0"/>
        </a:p>
      </dgm:t>
    </dgm:pt>
    <dgm:pt modelId="{1FB8952D-44F1-4897-8143-C622EE37668A}" type="parTrans" cxnId="{AFB1E556-3B57-4BF8-9F65-0A3A987E7A32}">
      <dgm:prSet/>
      <dgm:spPr/>
      <dgm:t>
        <a:bodyPr/>
        <a:lstStyle/>
        <a:p>
          <a:endParaRPr lang="en-US"/>
        </a:p>
      </dgm:t>
    </dgm:pt>
    <dgm:pt modelId="{9D6A7267-506B-48F8-8E36-61D7702D85AF}" type="sibTrans" cxnId="{AFB1E556-3B57-4BF8-9F65-0A3A987E7A32}">
      <dgm:prSet/>
      <dgm:spPr/>
      <dgm:t>
        <a:bodyPr/>
        <a:lstStyle/>
        <a:p>
          <a:endParaRPr lang="en-US"/>
        </a:p>
      </dgm:t>
    </dgm:pt>
    <dgm:pt modelId="{DC837312-3355-41E4-98B0-0CAFAD5E5972}">
      <dgm:prSet phldrT="[Text]"/>
      <dgm:spPr/>
      <dgm:t>
        <a:bodyPr/>
        <a:lstStyle/>
        <a:p>
          <a:r>
            <a:rPr lang="en-US" dirty="0" smtClean="0"/>
            <a:t>Political Issues</a:t>
          </a:r>
          <a:endParaRPr lang="en-US" dirty="0"/>
        </a:p>
      </dgm:t>
    </dgm:pt>
    <dgm:pt modelId="{556F7752-293C-4967-B7D7-C34F2FC001D1}" type="parTrans" cxnId="{ED9692FF-A50E-4282-8D1B-F9B114947E11}">
      <dgm:prSet/>
      <dgm:spPr/>
      <dgm:t>
        <a:bodyPr/>
        <a:lstStyle/>
        <a:p>
          <a:endParaRPr lang="en-US"/>
        </a:p>
      </dgm:t>
    </dgm:pt>
    <dgm:pt modelId="{6C32EE76-A594-406F-B68E-20A4CD4401BF}" type="sibTrans" cxnId="{ED9692FF-A50E-4282-8D1B-F9B114947E11}">
      <dgm:prSet/>
      <dgm:spPr/>
      <dgm:t>
        <a:bodyPr/>
        <a:lstStyle/>
        <a:p>
          <a:endParaRPr lang="en-US"/>
        </a:p>
      </dgm:t>
    </dgm:pt>
    <dgm:pt modelId="{C90FC852-9EB1-4473-AB97-F51C91A4BB09}">
      <dgm:prSet phldrT="[Text]"/>
      <dgm:spPr/>
      <dgm:t>
        <a:bodyPr/>
        <a:lstStyle/>
        <a:p>
          <a:r>
            <a:rPr lang="en-US" dirty="0" smtClean="0"/>
            <a:t>Organizational Issues</a:t>
          </a:r>
          <a:endParaRPr lang="en-US" dirty="0"/>
        </a:p>
      </dgm:t>
    </dgm:pt>
    <dgm:pt modelId="{9287DF62-FB32-4FD3-9F1C-3A1B4666EAAC}" type="parTrans" cxnId="{EBA8C638-8B2B-418E-BB71-7493DF5FB5CE}">
      <dgm:prSet/>
      <dgm:spPr/>
      <dgm:t>
        <a:bodyPr/>
        <a:lstStyle/>
        <a:p>
          <a:endParaRPr lang="en-US"/>
        </a:p>
      </dgm:t>
    </dgm:pt>
    <dgm:pt modelId="{4D6D600F-BD42-4C20-904F-1C1BEB6DF75E}" type="sibTrans" cxnId="{EBA8C638-8B2B-418E-BB71-7493DF5FB5CE}">
      <dgm:prSet/>
      <dgm:spPr/>
      <dgm:t>
        <a:bodyPr/>
        <a:lstStyle/>
        <a:p>
          <a:endParaRPr lang="en-US"/>
        </a:p>
      </dgm:t>
    </dgm:pt>
    <dgm:pt modelId="{549274B6-C1DB-4A1A-881A-587DAA4465A5}">
      <dgm:prSet phldrT="[Text]"/>
      <dgm:spPr/>
      <dgm:t>
        <a:bodyPr/>
        <a:lstStyle/>
        <a:p>
          <a:r>
            <a:rPr lang="en-US" dirty="0" smtClean="0"/>
            <a:t>Scale</a:t>
          </a:r>
          <a:endParaRPr lang="en-US" dirty="0"/>
        </a:p>
      </dgm:t>
    </dgm:pt>
    <dgm:pt modelId="{BFDAF866-9BA6-4263-86C8-72EE201EAC79}" type="parTrans" cxnId="{7A2ACBCF-955F-4C09-B40D-F8CE62B73368}">
      <dgm:prSet/>
      <dgm:spPr/>
      <dgm:t>
        <a:bodyPr/>
        <a:lstStyle/>
        <a:p>
          <a:endParaRPr lang="en-US"/>
        </a:p>
      </dgm:t>
    </dgm:pt>
    <dgm:pt modelId="{410FB494-A2E4-4B16-B6D0-8D1B9DB186DC}" type="sibTrans" cxnId="{7A2ACBCF-955F-4C09-B40D-F8CE62B73368}">
      <dgm:prSet/>
      <dgm:spPr/>
      <dgm:t>
        <a:bodyPr/>
        <a:lstStyle/>
        <a:p>
          <a:endParaRPr lang="en-US"/>
        </a:p>
      </dgm:t>
    </dgm:pt>
    <dgm:pt modelId="{BB775C75-8AF7-480F-8F69-F298E8157763}">
      <dgm:prSet phldrT="[Text]"/>
      <dgm:spPr/>
      <dgm:t>
        <a:bodyPr/>
        <a:lstStyle/>
        <a:p>
          <a:r>
            <a:rPr lang="en-US" dirty="0" smtClean="0"/>
            <a:t>Storage</a:t>
          </a:r>
          <a:endParaRPr lang="en-US" dirty="0"/>
        </a:p>
      </dgm:t>
    </dgm:pt>
    <dgm:pt modelId="{0E898C29-17DA-41DD-ABAF-C0E71415B7AB}" type="parTrans" cxnId="{409EB832-B4DD-43FD-9947-740074F6C755}">
      <dgm:prSet/>
      <dgm:spPr/>
      <dgm:t>
        <a:bodyPr/>
        <a:lstStyle/>
        <a:p>
          <a:endParaRPr lang="en-US"/>
        </a:p>
      </dgm:t>
    </dgm:pt>
    <dgm:pt modelId="{D77A0120-67D2-4DE8-979D-947D5ADC97B6}" type="sibTrans" cxnId="{409EB832-B4DD-43FD-9947-740074F6C755}">
      <dgm:prSet/>
      <dgm:spPr/>
      <dgm:t>
        <a:bodyPr/>
        <a:lstStyle/>
        <a:p>
          <a:endParaRPr lang="en-US"/>
        </a:p>
      </dgm:t>
    </dgm:pt>
    <dgm:pt modelId="{10F06519-BD7F-4AEC-B840-4C888D13C4AE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005357C8-B2C0-44FC-8976-97661FED8219}" type="parTrans" cxnId="{C4D6C366-7DF3-4211-8206-CAEC39BDA4E1}">
      <dgm:prSet/>
      <dgm:spPr/>
      <dgm:t>
        <a:bodyPr/>
        <a:lstStyle/>
        <a:p>
          <a:endParaRPr lang="en-US"/>
        </a:p>
      </dgm:t>
    </dgm:pt>
    <dgm:pt modelId="{896CDF58-B7D7-4120-9374-A3C1837ECFF6}" type="sibTrans" cxnId="{C4D6C366-7DF3-4211-8206-CAEC39BDA4E1}">
      <dgm:prSet/>
      <dgm:spPr/>
      <dgm:t>
        <a:bodyPr/>
        <a:lstStyle/>
        <a:p>
          <a:endParaRPr lang="en-US"/>
        </a:p>
      </dgm:t>
    </dgm:pt>
    <dgm:pt modelId="{4A702EA3-6C41-41D4-9175-B67A12D0591B}">
      <dgm:prSet phldrT="[Text]"/>
      <dgm:spPr/>
      <dgm:t>
        <a:bodyPr/>
        <a:lstStyle/>
        <a:p>
          <a:r>
            <a:rPr lang="en-US" dirty="0" smtClean="0"/>
            <a:t>Complexity</a:t>
          </a:r>
          <a:endParaRPr lang="en-US" dirty="0"/>
        </a:p>
      </dgm:t>
    </dgm:pt>
    <dgm:pt modelId="{FB13E8C8-D9E7-4A31-9D82-B66D188A8E8D}" type="parTrans" cxnId="{E40C0AA1-5AC6-4E99-96FE-AA9AC1EDF4E4}">
      <dgm:prSet/>
      <dgm:spPr/>
      <dgm:t>
        <a:bodyPr/>
        <a:lstStyle/>
        <a:p>
          <a:endParaRPr lang="en-US"/>
        </a:p>
      </dgm:t>
    </dgm:pt>
    <dgm:pt modelId="{64321797-86B4-4C75-9603-6C5DA43C43AB}" type="sibTrans" cxnId="{E40C0AA1-5AC6-4E99-96FE-AA9AC1EDF4E4}">
      <dgm:prSet/>
      <dgm:spPr/>
      <dgm:t>
        <a:bodyPr/>
        <a:lstStyle/>
        <a:p>
          <a:endParaRPr lang="en-US"/>
        </a:p>
      </dgm:t>
    </dgm:pt>
    <dgm:pt modelId="{560C40D4-6D8B-44C4-9448-6D037A17A8E0}">
      <dgm:prSet phldrT="[Text]"/>
      <dgm:spPr/>
      <dgm:t>
        <a:bodyPr/>
        <a:lstStyle/>
        <a:p>
          <a:r>
            <a:rPr lang="en-US" dirty="0" smtClean="0"/>
            <a:t>Risk</a:t>
          </a:r>
          <a:endParaRPr lang="en-US" dirty="0"/>
        </a:p>
      </dgm:t>
    </dgm:pt>
    <dgm:pt modelId="{55C9D960-CAC8-4679-A49B-35A78BB40583}" type="parTrans" cxnId="{F790A04B-7F11-4C85-AC5C-751C06638085}">
      <dgm:prSet/>
      <dgm:spPr/>
      <dgm:t>
        <a:bodyPr/>
        <a:lstStyle/>
        <a:p>
          <a:endParaRPr lang="en-US"/>
        </a:p>
      </dgm:t>
    </dgm:pt>
    <dgm:pt modelId="{6842A04B-3A1A-4794-9E82-913D943CB6B7}" type="sibTrans" cxnId="{F790A04B-7F11-4C85-AC5C-751C06638085}">
      <dgm:prSet/>
      <dgm:spPr/>
      <dgm:t>
        <a:bodyPr/>
        <a:lstStyle/>
        <a:p>
          <a:endParaRPr lang="en-US"/>
        </a:p>
      </dgm:t>
    </dgm:pt>
    <dgm:pt modelId="{E85DD131-9312-4309-8A79-64F0E8B2097C}">
      <dgm:prSet phldrT="[Text]"/>
      <dgm:spPr/>
      <dgm:t>
        <a:bodyPr/>
        <a:lstStyle/>
        <a:p>
          <a:r>
            <a:rPr lang="en-US" dirty="0" smtClean="0"/>
            <a:t>Obsolescence</a:t>
          </a:r>
          <a:endParaRPr lang="en-US" dirty="0"/>
        </a:p>
      </dgm:t>
    </dgm:pt>
    <dgm:pt modelId="{25196216-367F-4184-BB7A-368AD7C9CE83}" type="parTrans" cxnId="{D512064F-CAF3-4E21-872C-8E4E70D9F6F7}">
      <dgm:prSet/>
      <dgm:spPr/>
      <dgm:t>
        <a:bodyPr/>
        <a:lstStyle/>
        <a:p>
          <a:endParaRPr lang="en-US"/>
        </a:p>
      </dgm:t>
    </dgm:pt>
    <dgm:pt modelId="{B99D51F6-2BB5-4116-99C8-A6E943052E63}" type="sibTrans" cxnId="{D512064F-CAF3-4E21-872C-8E4E70D9F6F7}">
      <dgm:prSet/>
      <dgm:spPr/>
      <dgm:t>
        <a:bodyPr/>
        <a:lstStyle/>
        <a:p>
          <a:endParaRPr lang="en-US"/>
        </a:p>
      </dgm:t>
    </dgm:pt>
    <dgm:pt modelId="{22572272-D8F3-447B-88BD-EB7AAE8C30B4}">
      <dgm:prSet phldrT="[Text]"/>
      <dgm:spPr/>
      <dgm:t>
        <a:bodyPr/>
        <a:lstStyle/>
        <a:p>
          <a:r>
            <a:rPr lang="en-US" dirty="0" smtClean="0"/>
            <a:t>Information Issues</a:t>
          </a:r>
          <a:endParaRPr lang="en-US" dirty="0"/>
        </a:p>
      </dgm:t>
    </dgm:pt>
    <dgm:pt modelId="{22EAC033-F74F-4327-9B39-679BC3594C78}" type="parTrans" cxnId="{7F36F08B-18E1-4357-84C4-2CD73A7ED588}">
      <dgm:prSet/>
      <dgm:spPr/>
      <dgm:t>
        <a:bodyPr/>
        <a:lstStyle/>
        <a:p>
          <a:endParaRPr lang="en-US"/>
        </a:p>
      </dgm:t>
    </dgm:pt>
    <dgm:pt modelId="{B3F1C9FC-E357-4349-BE4E-F6139D6AC399}" type="sibTrans" cxnId="{7F36F08B-18E1-4357-84C4-2CD73A7ED588}">
      <dgm:prSet/>
      <dgm:spPr/>
      <dgm:t>
        <a:bodyPr/>
        <a:lstStyle/>
        <a:p>
          <a:endParaRPr lang="en-US"/>
        </a:p>
      </dgm:t>
    </dgm:pt>
    <dgm:pt modelId="{ADED9A12-D6AC-4FC1-B00C-66051EE0F591}">
      <dgm:prSet phldrT="[Text]"/>
      <dgm:spPr/>
      <dgm:t>
        <a:bodyPr/>
        <a:lstStyle/>
        <a:p>
          <a:r>
            <a:rPr lang="en-US" dirty="0" smtClean="0"/>
            <a:t>Misinformation</a:t>
          </a:r>
          <a:endParaRPr lang="en-US" dirty="0"/>
        </a:p>
      </dgm:t>
    </dgm:pt>
    <dgm:pt modelId="{412B0B93-8EF8-4121-8A22-E2548DF42BDF}" type="parTrans" cxnId="{82D6CF01-B68D-4534-90B1-4EEC2A9EB5B3}">
      <dgm:prSet/>
      <dgm:spPr/>
      <dgm:t>
        <a:bodyPr/>
        <a:lstStyle/>
        <a:p>
          <a:endParaRPr lang="en-US"/>
        </a:p>
      </dgm:t>
    </dgm:pt>
    <dgm:pt modelId="{A3DD55F6-F749-47A0-8B8E-F74D716589C2}" type="sibTrans" cxnId="{82D6CF01-B68D-4534-90B1-4EEC2A9EB5B3}">
      <dgm:prSet/>
      <dgm:spPr/>
      <dgm:t>
        <a:bodyPr/>
        <a:lstStyle/>
        <a:p>
          <a:endParaRPr lang="en-US"/>
        </a:p>
      </dgm:t>
    </dgm:pt>
    <dgm:pt modelId="{F61AF506-C102-49ED-88E3-18D7AE2C639E}">
      <dgm:prSet phldrT="[Text]"/>
      <dgm:spPr/>
      <dgm:t>
        <a:bodyPr/>
        <a:lstStyle/>
        <a:p>
          <a:r>
            <a:rPr lang="en-US" dirty="0" smtClean="0"/>
            <a:t>Inaccuracies</a:t>
          </a:r>
          <a:endParaRPr lang="en-US" dirty="0"/>
        </a:p>
      </dgm:t>
    </dgm:pt>
    <dgm:pt modelId="{DC93F6B8-F87B-42F3-94FA-BF917CBDCA5E}" type="parTrans" cxnId="{762E551C-0C8D-4870-B48A-8948671D69CA}">
      <dgm:prSet/>
      <dgm:spPr/>
      <dgm:t>
        <a:bodyPr/>
        <a:lstStyle/>
        <a:p>
          <a:endParaRPr lang="en-US"/>
        </a:p>
      </dgm:t>
    </dgm:pt>
    <dgm:pt modelId="{97EEA1C1-51CA-4F1A-B5BA-53B5222A06AF}" type="sibTrans" cxnId="{762E551C-0C8D-4870-B48A-8948671D69CA}">
      <dgm:prSet/>
      <dgm:spPr/>
      <dgm:t>
        <a:bodyPr/>
        <a:lstStyle/>
        <a:p>
          <a:endParaRPr lang="en-US"/>
        </a:p>
      </dgm:t>
    </dgm:pt>
    <dgm:pt modelId="{3E07770B-08EB-4A05-8309-ADA4B83E1364}">
      <dgm:prSet phldrT="[Text]"/>
      <dgm:spPr/>
      <dgm:t>
        <a:bodyPr/>
        <a:lstStyle/>
        <a:p>
          <a:r>
            <a:rPr lang="en-US" dirty="0" smtClean="0"/>
            <a:t>External Issues</a:t>
          </a:r>
          <a:endParaRPr lang="en-US" dirty="0"/>
        </a:p>
      </dgm:t>
    </dgm:pt>
    <dgm:pt modelId="{519C67D5-5E14-4370-8CE9-E595F83FD759}" type="parTrans" cxnId="{81E67B38-051C-47B2-ACC0-B239A8627A95}">
      <dgm:prSet/>
      <dgm:spPr/>
      <dgm:t>
        <a:bodyPr/>
        <a:lstStyle/>
        <a:p>
          <a:endParaRPr lang="en-US"/>
        </a:p>
      </dgm:t>
    </dgm:pt>
    <dgm:pt modelId="{0F59A2A7-4E18-4F67-87EA-1B37D6CA6E7F}" type="sibTrans" cxnId="{81E67B38-051C-47B2-ACC0-B239A8627A95}">
      <dgm:prSet/>
      <dgm:spPr/>
      <dgm:t>
        <a:bodyPr/>
        <a:lstStyle/>
        <a:p>
          <a:endParaRPr lang="en-US"/>
        </a:p>
      </dgm:t>
    </dgm:pt>
    <dgm:pt modelId="{0EDDEA49-C629-43BC-A0A1-04F1E3BDD518}">
      <dgm:prSet phldrT="[Text]"/>
      <dgm:spPr/>
      <dgm:t>
        <a:bodyPr/>
        <a:lstStyle/>
        <a:p>
          <a:r>
            <a:rPr lang="en-US" dirty="0" smtClean="0"/>
            <a:t>Sorting Issues</a:t>
          </a:r>
          <a:endParaRPr lang="en-US" dirty="0"/>
        </a:p>
      </dgm:t>
    </dgm:pt>
    <dgm:pt modelId="{F31CB7D6-94A9-42FF-A0A7-493710FFC2C9}" type="parTrans" cxnId="{836E21B8-EB58-46F9-92A1-C931A8D38C7B}">
      <dgm:prSet/>
      <dgm:spPr/>
      <dgm:t>
        <a:bodyPr/>
        <a:lstStyle/>
        <a:p>
          <a:endParaRPr lang="en-US"/>
        </a:p>
      </dgm:t>
    </dgm:pt>
    <dgm:pt modelId="{8653BB8D-2F46-4C1A-ACD6-B6A7CEB1F790}" type="sibTrans" cxnId="{836E21B8-EB58-46F9-92A1-C931A8D38C7B}">
      <dgm:prSet/>
      <dgm:spPr/>
      <dgm:t>
        <a:bodyPr/>
        <a:lstStyle/>
        <a:p>
          <a:endParaRPr lang="en-US"/>
        </a:p>
      </dgm:t>
    </dgm:pt>
    <dgm:pt modelId="{36CFD675-B873-40C8-88EE-343B72947A30}">
      <dgm:prSet phldrT="[Text]"/>
      <dgm:spPr/>
      <dgm:t>
        <a:bodyPr/>
        <a:lstStyle/>
        <a:p>
          <a:r>
            <a:rPr lang="en-US" dirty="0" smtClean="0"/>
            <a:t>PVC</a:t>
          </a:r>
          <a:endParaRPr lang="en-US" dirty="0"/>
        </a:p>
      </dgm:t>
    </dgm:pt>
    <dgm:pt modelId="{99F62295-C18A-47ED-98CA-0478A987B5BB}" type="parTrans" cxnId="{4769E302-FEC5-415A-A796-219644ABE8F1}">
      <dgm:prSet/>
      <dgm:spPr/>
      <dgm:t>
        <a:bodyPr/>
        <a:lstStyle/>
        <a:p>
          <a:endParaRPr lang="en-US"/>
        </a:p>
      </dgm:t>
    </dgm:pt>
    <dgm:pt modelId="{9C0FA6A2-1BF5-4303-B5B6-055A74D7BDD4}" type="sibTrans" cxnId="{4769E302-FEC5-415A-A796-219644ABE8F1}">
      <dgm:prSet/>
      <dgm:spPr/>
      <dgm:t>
        <a:bodyPr/>
        <a:lstStyle/>
        <a:p>
          <a:endParaRPr lang="en-US"/>
        </a:p>
      </dgm:t>
    </dgm:pt>
    <dgm:pt modelId="{74FD63CB-53E7-421E-A7B4-415CED54071C}">
      <dgm:prSet phldrT="[Text]"/>
      <dgm:spPr/>
      <dgm:t>
        <a:bodyPr/>
        <a:lstStyle/>
        <a:p>
          <a:r>
            <a:rPr lang="en-US" dirty="0" smtClean="0"/>
            <a:t>HDPE</a:t>
          </a:r>
          <a:endParaRPr lang="en-US" dirty="0"/>
        </a:p>
      </dgm:t>
    </dgm:pt>
    <dgm:pt modelId="{DF513421-8618-47E7-ABD3-19069EBA6A86}" type="parTrans" cxnId="{6716FDFC-FAC6-4AEC-A1FA-73BBED662580}">
      <dgm:prSet/>
      <dgm:spPr/>
      <dgm:t>
        <a:bodyPr/>
        <a:lstStyle/>
        <a:p>
          <a:endParaRPr lang="en-US"/>
        </a:p>
      </dgm:t>
    </dgm:pt>
    <dgm:pt modelId="{143F878D-61CC-445C-9856-A720C494185F}" type="sibTrans" cxnId="{6716FDFC-FAC6-4AEC-A1FA-73BBED662580}">
      <dgm:prSet/>
      <dgm:spPr/>
      <dgm:t>
        <a:bodyPr/>
        <a:lstStyle/>
        <a:p>
          <a:endParaRPr lang="en-US"/>
        </a:p>
      </dgm:t>
    </dgm:pt>
    <dgm:pt modelId="{3C1395BC-FF6F-4664-A510-2757F142D9BF}">
      <dgm:prSet phldrT="[Text]"/>
      <dgm:spPr/>
      <dgm:t>
        <a:bodyPr/>
        <a:lstStyle/>
        <a:p>
          <a:r>
            <a:rPr lang="en-US" smtClean="0"/>
            <a:t>PET</a:t>
          </a:r>
          <a:endParaRPr lang="en-US" dirty="0"/>
        </a:p>
      </dgm:t>
    </dgm:pt>
    <dgm:pt modelId="{43D995E7-D279-485D-AAF9-1CA79C587810}" type="parTrans" cxnId="{225001FC-0B8C-4C06-A0D4-A3261483C2F9}">
      <dgm:prSet/>
      <dgm:spPr/>
      <dgm:t>
        <a:bodyPr/>
        <a:lstStyle/>
        <a:p>
          <a:endParaRPr lang="en-US"/>
        </a:p>
      </dgm:t>
    </dgm:pt>
    <dgm:pt modelId="{1B799015-0D3C-4876-840A-50167A40DE14}" type="sibTrans" cxnId="{225001FC-0B8C-4C06-A0D4-A3261483C2F9}">
      <dgm:prSet/>
      <dgm:spPr/>
      <dgm:t>
        <a:bodyPr/>
        <a:lstStyle/>
        <a:p>
          <a:endParaRPr lang="en-US"/>
        </a:p>
      </dgm:t>
    </dgm:pt>
    <dgm:pt modelId="{4647EA9E-A33A-4D62-BD1D-8E93944FB35B}" type="pres">
      <dgm:prSet presAssocID="{C6C0D477-D6BC-4DCB-B02F-38607D04AEC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54848C2-CAD9-42D6-BBE9-B1A90B7A4932}" type="pres">
      <dgm:prSet presAssocID="{01863674-E21E-4F14-A69B-DBA6BC5C479C}" presName="centerShape" presStyleLbl="node0" presStyleIdx="0" presStyleCnt="1"/>
      <dgm:spPr/>
    </dgm:pt>
    <dgm:pt modelId="{21B6C115-5B34-4B24-8883-1320FD22D21C}" type="pres">
      <dgm:prSet presAssocID="{2AC83821-EA2B-4054-A148-74CEDAF0D115}" presName="parTrans" presStyleLbl="bgSibTrans2D1" presStyleIdx="0" presStyleCnt="5"/>
      <dgm:spPr/>
    </dgm:pt>
    <dgm:pt modelId="{FB117032-55D6-467C-8A09-1A79E9EAAB52}" type="pres">
      <dgm:prSet presAssocID="{061D4094-92E4-47FC-9F00-3A33E273C1BC}" presName="node" presStyleLbl="node1" presStyleIdx="0" presStyleCnt="5">
        <dgm:presLayoutVars>
          <dgm:bulletEnabled val="1"/>
        </dgm:presLayoutVars>
      </dgm:prSet>
      <dgm:spPr/>
    </dgm:pt>
    <dgm:pt modelId="{DE8D88A7-2954-4EDF-BE77-5F422EE96628}" type="pres">
      <dgm:prSet presAssocID="{F31CB7D6-94A9-42FF-A0A7-493710FFC2C9}" presName="parTrans" presStyleLbl="bgSibTrans2D1" presStyleIdx="1" presStyleCnt="5"/>
      <dgm:spPr/>
    </dgm:pt>
    <dgm:pt modelId="{D959C291-FBF4-4DC0-868F-441E3EFC66B6}" type="pres">
      <dgm:prSet presAssocID="{0EDDEA49-C629-43BC-A0A1-04F1E3BDD51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F9770-AFE5-455D-A35A-1001220C5D05}" type="pres">
      <dgm:prSet presAssocID="{1FB8952D-44F1-4897-8143-C622EE37668A}" presName="parTrans" presStyleLbl="bgSibTrans2D1" presStyleIdx="2" presStyleCnt="5"/>
      <dgm:spPr/>
    </dgm:pt>
    <dgm:pt modelId="{BA9A6B79-4A9B-4452-BAFA-928FEBAC91E4}" type="pres">
      <dgm:prSet presAssocID="{8F2C779D-EEFC-4950-B6F6-B55F453BB3AA}" presName="node" presStyleLbl="node1" presStyleIdx="2" presStyleCnt="5">
        <dgm:presLayoutVars>
          <dgm:bulletEnabled val="1"/>
        </dgm:presLayoutVars>
      </dgm:prSet>
      <dgm:spPr/>
    </dgm:pt>
    <dgm:pt modelId="{EA28192B-7F70-40F1-851B-0D9864A27B27}" type="pres">
      <dgm:prSet presAssocID="{22EAC033-F74F-4327-9B39-679BC3594C78}" presName="parTrans" presStyleLbl="bgSibTrans2D1" presStyleIdx="3" presStyleCnt="5"/>
      <dgm:spPr/>
    </dgm:pt>
    <dgm:pt modelId="{A45CB868-24D7-4867-AB89-D7F268051FF9}" type="pres">
      <dgm:prSet presAssocID="{22572272-D8F3-447B-88BD-EB7AAE8C30B4}" presName="node" presStyleLbl="node1" presStyleIdx="3" presStyleCnt="5">
        <dgm:presLayoutVars>
          <dgm:bulletEnabled val="1"/>
        </dgm:presLayoutVars>
      </dgm:prSet>
      <dgm:spPr/>
    </dgm:pt>
    <dgm:pt modelId="{EAC700A5-50EF-426E-9A9C-CB75415AAE91}" type="pres">
      <dgm:prSet presAssocID="{519C67D5-5E14-4370-8CE9-E595F83FD759}" presName="parTrans" presStyleLbl="bgSibTrans2D1" presStyleIdx="4" presStyleCnt="5"/>
      <dgm:spPr/>
    </dgm:pt>
    <dgm:pt modelId="{A74BB6D0-4D0A-46CF-80E4-1C6CDD144A5F}" type="pres">
      <dgm:prSet presAssocID="{3E07770B-08EB-4A05-8309-ADA4B83E1364}" presName="node" presStyleLbl="node1" presStyleIdx="4" presStyleCnt="5">
        <dgm:presLayoutVars>
          <dgm:bulletEnabled val="1"/>
        </dgm:presLayoutVars>
      </dgm:prSet>
      <dgm:spPr/>
    </dgm:pt>
  </dgm:ptLst>
  <dgm:cxnLst>
    <dgm:cxn modelId="{0E57D734-E107-4FE6-B5E1-475EA9F16111}" type="presOf" srcId="{061D4094-92E4-47FC-9F00-3A33E273C1BC}" destId="{FB117032-55D6-467C-8A09-1A79E9EAAB52}" srcOrd="0" destOrd="0" presId="urn:microsoft.com/office/officeart/2005/8/layout/radial4"/>
    <dgm:cxn modelId="{1519E7D2-052F-4361-B419-3FBFC7E56C26}" type="presOf" srcId="{F5C06DB3-56F6-468F-85A3-8146376BA2D5}" destId="{A74BB6D0-4D0A-46CF-80E4-1C6CDD144A5F}" srcOrd="0" destOrd="1" presId="urn:microsoft.com/office/officeart/2005/8/layout/radial4"/>
    <dgm:cxn modelId="{E40C0AA1-5AC6-4E99-96FE-AA9AC1EDF4E4}" srcId="{8F2C779D-EEFC-4950-B6F6-B55F453BB3AA}" destId="{4A702EA3-6C41-41D4-9175-B67A12D0591B}" srcOrd="0" destOrd="0" parTransId="{FB13E8C8-D9E7-4A31-9D82-B66D188A8E8D}" sibTransId="{64321797-86B4-4C75-9603-6C5DA43C43AB}"/>
    <dgm:cxn modelId="{3FF60BB6-8D98-496D-A9CD-9127BB257FFB}" type="presOf" srcId="{C6C0D477-D6BC-4DCB-B02F-38607D04AECF}" destId="{4647EA9E-A33A-4D62-BD1D-8E93944FB35B}" srcOrd="0" destOrd="0" presId="urn:microsoft.com/office/officeart/2005/8/layout/radial4"/>
    <dgm:cxn modelId="{409EB832-B4DD-43FD-9947-740074F6C755}" srcId="{061D4094-92E4-47FC-9F00-3A33E273C1BC}" destId="{BB775C75-8AF7-480F-8F69-F298E8157763}" srcOrd="1" destOrd="0" parTransId="{0E898C29-17DA-41DD-ABAF-C0E71415B7AB}" sibTransId="{D77A0120-67D2-4DE8-979D-947D5ADC97B6}"/>
    <dgm:cxn modelId="{7AB937A4-95CA-45D6-B239-A89C9F04B463}" type="presOf" srcId="{74FD63CB-53E7-421E-A7B4-415CED54071C}" destId="{D959C291-FBF4-4DC0-868F-441E3EFC66B6}" srcOrd="0" destOrd="2" presId="urn:microsoft.com/office/officeart/2005/8/layout/radial4"/>
    <dgm:cxn modelId="{FFFAB0BC-5A31-447B-920C-E0137807EDAE}" type="presOf" srcId="{01863674-E21E-4F14-A69B-DBA6BC5C479C}" destId="{F54848C2-CAD9-42D6-BBE9-B1A90B7A4932}" srcOrd="0" destOrd="0" presId="urn:microsoft.com/office/officeart/2005/8/layout/radial4"/>
    <dgm:cxn modelId="{762E551C-0C8D-4870-B48A-8948671D69CA}" srcId="{22572272-D8F3-447B-88BD-EB7AAE8C30B4}" destId="{F61AF506-C102-49ED-88E3-18D7AE2C639E}" srcOrd="1" destOrd="0" parTransId="{DC93F6B8-F87B-42F3-94FA-BF917CBDCA5E}" sibTransId="{97EEA1C1-51CA-4F1A-B5BA-53B5222A06AF}"/>
    <dgm:cxn modelId="{9D75F459-7395-425C-BBEF-15574F1BB4F6}" type="presOf" srcId="{560C40D4-6D8B-44C4-9448-6D037A17A8E0}" destId="{BA9A6B79-4A9B-4452-BAFA-928FEBAC91E4}" srcOrd="0" destOrd="2" presId="urn:microsoft.com/office/officeart/2005/8/layout/radial4"/>
    <dgm:cxn modelId="{AF6B23FC-2473-4CE2-8335-7792461638BA}" type="presOf" srcId="{C90FC852-9EB1-4473-AB97-F51C91A4BB09}" destId="{A74BB6D0-4D0A-46CF-80E4-1C6CDD144A5F}" srcOrd="0" destOrd="3" presId="urn:microsoft.com/office/officeart/2005/8/layout/radial4"/>
    <dgm:cxn modelId="{836E21B8-EB58-46F9-92A1-C931A8D38C7B}" srcId="{01863674-E21E-4F14-A69B-DBA6BC5C479C}" destId="{0EDDEA49-C629-43BC-A0A1-04F1E3BDD518}" srcOrd="1" destOrd="0" parTransId="{F31CB7D6-94A9-42FF-A0A7-493710FFC2C9}" sibTransId="{8653BB8D-2F46-4C1A-ACD6-B6A7CEB1F790}"/>
    <dgm:cxn modelId="{7A2ACBCF-955F-4C09-B40D-F8CE62B73368}" srcId="{061D4094-92E4-47FC-9F00-3A33E273C1BC}" destId="{549274B6-C1DB-4A1A-881A-587DAA4465A5}" srcOrd="0" destOrd="0" parTransId="{BFDAF866-9BA6-4263-86C8-72EE201EAC79}" sibTransId="{410FB494-A2E4-4B16-B6D0-8D1B9DB186DC}"/>
    <dgm:cxn modelId="{225001FC-0B8C-4C06-A0D4-A3261483C2F9}" srcId="{0EDDEA49-C629-43BC-A0A1-04F1E3BDD518}" destId="{3C1395BC-FF6F-4664-A510-2757F142D9BF}" srcOrd="2" destOrd="0" parTransId="{43D995E7-D279-485D-AAF9-1CA79C587810}" sibTransId="{1B799015-0D3C-4876-840A-50167A40DE14}"/>
    <dgm:cxn modelId="{AFB1E556-3B57-4BF8-9F65-0A3A987E7A32}" srcId="{01863674-E21E-4F14-A69B-DBA6BC5C479C}" destId="{8F2C779D-EEFC-4950-B6F6-B55F453BB3AA}" srcOrd="2" destOrd="0" parTransId="{1FB8952D-44F1-4897-8143-C622EE37668A}" sibTransId="{9D6A7267-506B-48F8-8E36-61D7702D85AF}"/>
    <dgm:cxn modelId="{7F36F08B-18E1-4357-84C4-2CD73A7ED588}" srcId="{01863674-E21E-4F14-A69B-DBA6BC5C479C}" destId="{22572272-D8F3-447B-88BD-EB7AAE8C30B4}" srcOrd="3" destOrd="0" parTransId="{22EAC033-F74F-4327-9B39-679BC3594C78}" sibTransId="{B3F1C9FC-E357-4349-BE4E-F6139D6AC399}"/>
    <dgm:cxn modelId="{81E67B38-051C-47B2-ACC0-B239A8627A95}" srcId="{01863674-E21E-4F14-A69B-DBA6BC5C479C}" destId="{3E07770B-08EB-4A05-8309-ADA4B83E1364}" srcOrd="4" destOrd="0" parTransId="{519C67D5-5E14-4370-8CE9-E595F83FD759}" sibTransId="{0F59A2A7-4E18-4F67-87EA-1B37D6CA6E7F}"/>
    <dgm:cxn modelId="{3D5552A5-4F98-4905-A493-25DA99CA2449}" type="presOf" srcId="{BB775C75-8AF7-480F-8F69-F298E8157763}" destId="{FB117032-55D6-467C-8A09-1A79E9EAAB52}" srcOrd="0" destOrd="2" presId="urn:microsoft.com/office/officeart/2005/8/layout/radial4"/>
    <dgm:cxn modelId="{2EA3A16B-5C0E-47FC-BBC7-CFB8F76AC99D}" type="presOf" srcId="{E85DD131-9312-4309-8A79-64F0E8B2097C}" destId="{BA9A6B79-4A9B-4452-BAFA-928FEBAC91E4}" srcOrd="0" destOrd="3" presId="urn:microsoft.com/office/officeart/2005/8/layout/radial4"/>
    <dgm:cxn modelId="{D512064F-CAF3-4E21-872C-8E4E70D9F6F7}" srcId="{8F2C779D-EEFC-4950-B6F6-B55F453BB3AA}" destId="{E85DD131-9312-4309-8A79-64F0E8B2097C}" srcOrd="2" destOrd="0" parTransId="{25196216-367F-4184-BB7A-368AD7C9CE83}" sibTransId="{B99D51F6-2BB5-4116-99C8-A6E943052E63}"/>
    <dgm:cxn modelId="{79014F7E-45B6-4F4D-AD53-D8CC1C70B8AA}" type="presOf" srcId="{22572272-D8F3-447B-88BD-EB7AAE8C30B4}" destId="{A45CB868-24D7-4867-AB89-D7F268051FF9}" srcOrd="0" destOrd="0" presId="urn:microsoft.com/office/officeart/2005/8/layout/radial4"/>
    <dgm:cxn modelId="{AB8EF4D9-2BB2-4BB0-AC9C-7BD059FB807B}" type="presOf" srcId="{ADED9A12-D6AC-4FC1-B00C-66051EE0F591}" destId="{A45CB868-24D7-4867-AB89-D7F268051FF9}" srcOrd="0" destOrd="1" presId="urn:microsoft.com/office/officeart/2005/8/layout/radial4"/>
    <dgm:cxn modelId="{12F5C7D7-45BE-4E2B-B541-D6CD61330435}" type="presOf" srcId="{F31CB7D6-94A9-42FF-A0A7-493710FFC2C9}" destId="{DE8D88A7-2954-4EDF-BE77-5F422EE96628}" srcOrd="0" destOrd="0" presId="urn:microsoft.com/office/officeart/2005/8/layout/radial4"/>
    <dgm:cxn modelId="{67855D6C-F0F4-4D3C-A8C5-9C88E0F895B4}" type="presOf" srcId="{DC837312-3355-41E4-98B0-0CAFAD5E5972}" destId="{A74BB6D0-4D0A-46CF-80E4-1C6CDD144A5F}" srcOrd="0" destOrd="2" presId="urn:microsoft.com/office/officeart/2005/8/layout/radial4"/>
    <dgm:cxn modelId="{BE264D52-5CC3-4B7B-B52B-6EF588F91B58}" type="presOf" srcId="{F61AF506-C102-49ED-88E3-18D7AE2C639E}" destId="{A45CB868-24D7-4867-AB89-D7F268051FF9}" srcOrd="0" destOrd="2" presId="urn:microsoft.com/office/officeart/2005/8/layout/radial4"/>
    <dgm:cxn modelId="{BA94BB0B-B5CE-4F0E-BBC5-3AEB044999E3}" type="presOf" srcId="{36CFD675-B873-40C8-88EE-343B72947A30}" destId="{D959C291-FBF4-4DC0-868F-441E3EFC66B6}" srcOrd="0" destOrd="1" presId="urn:microsoft.com/office/officeart/2005/8/layout/radial4"/>
    <dgm:cxn modelId="{47CF7310-480A-4FE3-AF1F-7621F01FC6C6}" type="presOf" srcId="{0EDDEA49-C629-43BC-A0A1-04F1E3BDD518}" destId="{D959C291-FBF4-4DC0-868F-441E3EFC66B6}" srcOrd="0" destOrd="0" presId="urn:microsoft.com/office/officeart/2005/8/layout/radial4"/>
    <dgm:cxn modelId="{82D6CF01-B68D-4534-90B1-4EEC2A9EB5B3}" srcId="{22572272-D8F3-447B-88BD-EB7AAE8C30B4}" destId="{ADED9A12-D6AC-4FC1-B00C-66051EE0F591}" srcOrd="0" destOrd="0" parTransId="{412B0B93-8EF8-4121-8A22-E2548DF42BDF}" sibTransId="{A3DD55F6-F749-47A0-8B8E-F74D716589C2}"/>
    <dgm:cxn modelId="{3AA0B46B-B669-4A4B-9F25-ECD2A2C36AEB}" type="presOf" srcId="{22EAC033-F74F-4327-9B39-679BC3594C78}" destId="{EA28192B-7F70-40F1-851B-0D9864A27B27}" srcOrd="0" destOrd="0" presId="urn:microsoft.com/office/officeart/2005/8/layout/radial4"/>
    <dgm:cxn modelId="{89FABD34-FAE2-4B8E-95DA-16C4D17264BE}" type="presOf" srcId="{4A702EA3-6C41-41D4-9175-B67A12D0591B}" destId="{BA9A6B79-4A9B-4452-BAFA-928FEBAC91E4}" srcOrd="0" destOrd="1" presId="urn:microsoft.com/office/officeart/2005/8/layout/radial4"/>
    <dgm:cxn modelId="{2B45F704-15A4-447C-BEA0-D2AC31B9D14E}" type="presOf" srcId="{8F2C779D-EEFC-4950-B6F6-B55F453BB3AA}" destId="{BA9A6B79-4A9B-4452-BAFA-928FEBAC91E4}" srcOrd="0" destOrd="0" presId="urn:microsoft.com/office/officeart/2005/8/layout/radial4"/>
    <dgm:cxn modelId="{C4D6C366-7DF3-4211-8206-CAEC39BDA4E1}" srcId="{061D4094-92E4-47FC-9F00-3A33E273C1BC}" destId="{10F06519-BD7F-4AEC-B840-4C888D13C4AE}" srcOrd="2" destOrd="0" parTransId="{005357C8-B2C0-44FC-8976-97661FED8219}" sibTransId="{896CDF58-B7D7-4120-9374-A3C1837ECFF6}"/>
    <dgm:cxn modelId="{6367AAB3-C5A1-4D15-92F4-C2DFA08495C3}" type="presOf" srcId="{10F06519-BD7F-4AEC-B840-4C888D13C4AE}" destId="{FB117032-55D6-467C-8A09-1A79E9EAAB52}" srcOrd="0" destOrd="3" presId="urn:microsoft.com/office/officeart/2005/8/layout/radial4"/>
    <dgm:cxn modelId="{255A03CE-3DBA-430E-BABF-B44FEEF3877A}" srcId="{C6C0D477-D6BC-4DCB-B02F-38607D04AECF}" destId="{01863674-E21E-4F14-A69B-DBA6BC5C479C}" srcOrd="0" destOrd="0" parTransId="{7BC38494-67D4-46BF-8736-6BBACB36BCE5}" sibTransId="{07D80D8B-0911-4243-B10F-DB0630ECDF51}"/>
    <dgm:cxn modelId="{5F10A68A-6FB1-4319-B43A-AA6DBD795DC6}" type="presOf" srcId="{1FB8952D-44F1-4897-8143-C622EE37668A}" destId="{486F9770-AFE5-455D-A35A-1001220C5D05}" srcOrd="0" destOrd="0" presId="urn:microsoft.com/office/officeart/2005/8/layout/radial4"/>
    <dgm:cxn modelId="{110BBF7B-41E1-4860-8C12-FD30DB979C5C}" type="presOf" srcId="{2AC83821-EA2B-4054-A148-74CEDAF0D115}" destId="{21B6C115-5B34-4B24-8883-1320FD22D21C}" srcOrd="0" destOrd="0" presId="urn:microsoft.com/office/officeart/2005/8/layout/radial4"/>
    <dgm:cxn modelId="{EBA8C638-8B2B-418E-BB71-7493DF5FB5CE}" srcId="{3E07770B-08EB-4A05-8309-ADA4B83E1364}" destId="{C90FC852-9EB1-4473-AB97-F51C91A4BB09}" srcOrd="2" destOrd="0" parTransId="{9287DF62-FB32-4FD3-9F1C-3A1B4666EAAC}" sibTransId="{4D6D600F-BD42-4C20-904F-1C1BEB6DF75E}"/>
    <dgm:cxn modelId="{89C7EA34-F757-43D7-8B4F-C0B2F454C471}" srcId="{3E07770B-08EB-4A05-8309-ADA4B83E1364}" destId="{F5C06DB3-56F6-468F-85A3-8146376BA2D5}" srcOrd="0" destOrd="0" parTransId="{99E028FC-16CA-4D8F-9291-87EF0DFF7237}" sibTransId="{C3282CA5-3142-43F6-868A-F803A9056D4B}"/>
    <dgm:cxn modelId="{F790A04B-7F11-4C85-AC5C-751C06638085}" srcId="{8F2C779D-EEFC-4950-B6F6-B55F453BB3AA}" destId="{560C40D4-6D8B-44C4-9448-6D037A17A8E0}" srcOrd="1" destOrd="0" parTransId="{55C9D960-CAC8-4679-A49B-35A78BB40583}" sibTransId="{6842A04B-3A1A-4794-9E82-913D943CB6B7}"/>
    <dgm:cxn modelId="{01418723-34CA-4BA7-A3FF-F486E2D80A9F}" type="presOf" srcId="{549274B6-C1DB-4A1A-881A-587DAA4465A5}" destId="{FB117032-55D6-467C-8A09-1A79E9EAAB52}" srcOrd="0" destOrd="1" presId="urn:microsoft.com/office/officeart/2005/8/layout/radial4"/>
    <dgm:cxn modelId="{6716FDFC-FAC6-4AEC-A1FA-73BBED662580}" srcId="{0EDDEA49-C629-43BC-A0A1-04F1E3BDD518}" destId="{74FD63CB-53E7-421E-A7B4-415CED54071C}" srcOrd="1" destOrd="0" parTransId="{DF513421-8618-47E7-ABD3-19069EBA6A86}" sibTransId="{143F878D-61CC-445C-9856-A720C494185F}"/>
    <dgm:cxn modelId="{D3661494-E303-4760-AD56-C6366FB5C5C5}" type="presOf" srcId="{3E07770B-08EB-4A05-8309-ADA4B83E1364}" destId="{A74BB6D0-4D0A-46CF-80E4-1C6CDD144A5F}" srcOrd="0" destOrd="0" presId="urn:microsoft.com/office/officeart/2005/8/layout/radial4"/>
    <dgm:cxn modelId="{9A7864F8-3955-411D-BBE4-FA0C869A8519}" type="presOf" srcId="{519C67D5-5E14-4370-8CE9-E595F83FD759}" destId="{EAC700A5-50EF-426E-9A9C-CB75415AAE91}" srcOrd="0" destOrd="0" presId="urn:microsoft.com/office/officeart/2005/8/layout/radial4"/>
    <dgm:cxn modelId="{4769E302-FEC5-415A-A796-219644ABE8F1}" srcId="{0EDDEA49-C629-43BC-A0A1-04F1E3BDD518}" destId="{36CFD675-B873-40C8-88EE-343B72947A30}" srcOrd="0" destOrd="0" parTransId="{99F62295-C18A-47ED-98CA-0478A987B5BB}" sibTransId="{9C0FA6A2-1BF5-4303-B5B6-055A74D7BDD4}"/>
    <dgm:cxn modelId="{ED9692FF-A50E-4282-8D1B-F9B114947E11}" srcId="{3E07770B-08EB-4A05-8309-ADA4B83E1364}" destId="{DC837312-3355-41E4-98B0-0CAFAD5E5972}" srcOrd="1" destOrd="0" parTransId="{556F7752-293C-4967-B7D7-C34F2FC001D1}" sibTransId="{6C32EE76-A594-406F-B68E-20A4CD4401BF}"/>
    <dgm:cxn modelId="{9F4276C8-4B8F-4111-95C3-8975225ACC12}" type="presOf" srcId="{3C1395BC-FF6F-4664-A510-2757F142D9BF}" destId="{D959C291-FBF4-4DC0-868F-441E3EFC66B6}" srcOrd="0" destOrd="3" presId="urn:microsoft.com/office/officeart/2005/8/layout/radial4"/>
    <dgm:cxn modelId="{168A81D9-B47A-4B2C-B91A-334AA822505E}" srcId="{01863674-E21E-4F14-A69B-DBA6BC5C479C}" destId="{061D4094-92E4-47FC-9F00-3A33E273C1BC}" srcOrd="0" destOrd="0" parTransId="{2AC83821-EA2B-4054-A148-74CEDAF0D115}" sibTransId="{6D8A3AE5-AE38-4E90-9F60-5399B6A5D457}"/>
    <dgm:cxn modelId="{CB5AE7B4-D6FB-44E4-A720-7F44C47F9D34}" type="presParOf" srcId="{4647EA9E-A33A-4D62-BD1D-8E93944FB35B}" destId="{F54848C2-CAD9-42D6-BBE9-B1A90B7A4932}" srcOrd="0" destOrd="0" presId="urn:microsoft.com/office/officeart/2005/8/layout/radial4"/>
    <dgm:cxn modelId="{DED91353-AD59-4BC0-8C14-0F7BACDD5239}" type="presParOf" srcId="{4647EA9E-A33A-4D62-BD1D-8E93944FB35B}" destId="{21B6C115-5B34-4B24-8883-1320FD22D21C}" srcOrd="1" destOrd="0" presId="urn:microsoft.com/office/officeart/2005/8/layout/radial4"/>
    <dgm:cxn modelId="{26B49F85-122A-482A-AFC6-05F841935712}" type="presParOf" srcId="{4647EA9E-A33A-4D62-BD1D-8E93944FB35B}" destId="{FB117032-55D6-467C-8A09-1A79E9EAAB52}" srcOrd="2" destOrd="0" presId="urn:microsoft.com/office/officeart/2005/8/layout/radial4"/>
    <dgm:cxn modelId="{443E1DE0-4086-44F8-B422-45B090CE5DF0}" type="presParOf" srcId="{4647EA9E-A33A-4D62-BD1D-8E93944FB35B}" destId="{DE8D88A7-2954-4EDF-BE77-5F422EE96628}" srcOrd="3" destOrd="0" presId="urn:microsoft.com/office/officeart/2005/8/layout/radial4"/>
    <dgm:cxn modelId="{83D46ABD-7BA9-4C80-9272-0FE50E89BE2A}" type="presParOf" srcId="{4647EA9E-A33A-4D62-BD1D-8E93944FB35B}" destId="{D959C291-FBF4-4DC0-868F-441E3EFC66B6}" srcOrd="4" destOrd="0" presId="urn:microsoft.com/office/officeart/2005/8/layout/radial4"/>
    <dgm:cxn modelId="{264234E7-71B9-43CE-A867-37CBE0CD09EE}" type="presParOf" srcId="{4647EA9E-A33A-4D62-BD1D-8E93944FB35B}" destId="{486F9770-AFE5-455D-A35A-1001220C5D05}" srcOrd="5" destOrd="0" presId="urn:microsoft.com/office/officeart/2005/8/layout/radial4"/>
    <dgm:cxn modelId="{341B2ADF-FD4C-4F53-84B9-41A3A70C4629}" type="presParOf" srcId="{4647EA9E-A33A-4D62-BD1D-8E93944FB35B}" destId="{BA9A6B79-4A9B-4452-BAFA-928FEBAC91E4}" srcOrd="6" destOrd="0" presId="urn:microsoft.com/office/officeart/2005/8/layout/radial4"/>
    <dgm:cxn modelId="{52C763F9-A3BC-4224-862E-1A4A2455C863}" type="presParOf" srcId="{4647EA9E-A33A-4D62-BD1D-8E93944FB35B}" destId="{EA28192B-7F70-40F1-851B-0D9864A27B27}" srcOrd="7" destOrd="0" presId="urn:microsoft.com/office/officeart/2005/8/layout/radial4"/>
    <dgm:cxn modelId="{9C67C85C-80AF-466C-B16E-03A6681D9DB4}" type="presParOf" srcId="{4647EA9E-A33A-4D62-BD1D-8E93944FB35B}" destId="{A45CB868-24D7-4867-AB89-D7F268051FF9}" srcOrd="8" destOrd="0" presId="urn:microsoft.com/office/officeart/2005/8/layout/radial4"/>
    <dgm:cxn modelId="{818DD99F-E3B7-4E93-8DAF-A126A8813974}" type="presParOf" srcId="{4647EA9E-A33A-4D62-BD1D-8E93944FB35B}" destId="{EAC700A5-50EF-426E-9A9C-CB75415AAE91}" srcOrd="9" destOrd="0" presId="urn:microsoft.com/office/officeart/2005/8/layout/radial4"/>
    <dgm:cxn modelId="{B3B3B1B7-8AF6-470B-956E-50EBBA431F77}" type="presParOf" srcId="{4647EA9E-A33A-4D62-BD1D-8E93944FB35B}" destId="{A74BB6D0-4D0A-46CF-80E4-1C6CDD144A5F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ABFA0-B22D-4851-89EB-440A72A6BF1E}">
      <dsp:nvSpPr>
        <dsp:cNvPr id="0" name=""/>
        <dsp:cNvSpPr/>
      </dsp:nvSpPr>
      <dsp:spPr>
        <a:xfrm>
          <a:off x="800340" y="10026"/>
          <a:ext cx="891491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Collect</a:t>
          </a:r>
          <a:endParaRPr lang="en-US" sz="2400" kern="1200" dirty="0"/>
        </a:p>
      </dsp:txBody>
      <dsp:txXfrm>
        <a:off x="800340" y="334614"/>
        <a:ext cx="8590330" cy="649175"/>
      </dsp:txXfrm>
    </dsp:sp>
    <dsp:sp modelId="{4D60B9A0-9D66-4A07-8266-4B16AAD37F06}">
      <dsp:nvSpPr>
        <dsp:cNvPr id="0" name=""/>
        <dsp:cNvSpPr/>
      </dsp:nvSpPr>
      <dsp:spPr>
        <a:xfrm>
          <a:off x="800340" y="1011243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Reduce island size and filter plastic out.</a:t>
          </a:r>
          <a:endParaRPr lang="en-US" sz="2400" kern="1200" dirty="0"/>
        </a:p>
      </dsp:txBody>
      <dsp:txXfrm>
        <a:off x="800340" y="1011243"/>
        <a:ext cx="2745795" cy="2501103"/>
      </dsp:txXfrm>
    </dsp:sp>
    <dsp:sp modelId="{3370670F-FD26-4443-BD84-4244207DF73F}">
      <dsp:nvSpPr>
        <dsp:cNvPr id="0" name=""/>
        <dsp:cNvSpPr/>
      </dsp:nvSpPr>
      <dsp:spPr>
        <a:xfrm>
          <a:off x="3546135" y="442810"/>
          <a:ext cx="6169123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Dispose</a:t>
          </a:r>
          <a:endParaRPr lang="en-US" sz="2400" kern="1200" dirty="0"/>
        </a:p>
      </dsp:txBody>
      <dsp:txXfrm>
        <a:off x="3546135" y="767398"/>
        <a:ext cx="5844535" cy="649175"/>
      </dsp:txXfrm>
    </dsp:sp>
    <dsp:sp modelId="{D185ABBF-6344-4280-BBD1-0B75D0BA6E25}">
      <dsp:nvSpPr>
        <dsp:cNvPr id="0" name=""/>
        <dsp:cNvSpPr/>
      </dsp:nvSpPr>
      <dsp:spPr>
        <a:xfrm>
          <a:off x="3546135" y="1444027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What do we do with the filtered plastic</a:t>
          </a:r>
          <a:endParaRPr lang="en-US" sz="2400" kern="1200" dirty="0"/>
        </a:p>
      </dsp:txBody>
      <dsp:txXfrm>
        <a:off x="3546135" y="1444027"/>
        <a:ext cx="2745795" cy="2501103"/>
      </dsp:txXfrm>
    </dsp:sp>
    <dsp:sp modelId="{4AEC0C31-ACDA-44CE-9B0F-53FF02984867}">
      <dsp:nvSpPr>
        <dsp:cNvPr id="0" name=""/>
        <dsp:cNvSpPr/>
      </dsp:nvSpPr>
      <dsp:spPr>
        <a:xfrm>
          <a:off x="6291930" y="875594"/>
          <a:ext cx="342332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Prevent</a:t>
          </a:r>
          <a:endParaRPr lang="en-US" sz="2400" kern="1200" dirty="0"/>
        </a:p>
      </dsp:txBody>
      <dsp:txXfrm>
        <a:off x="6291930" y="1200182"/>
        <a:ext cx="3098740" cy="649175"/>
      </dsp:txXfrm>
    </dsp:sp>
    <dsp:sp modelId="{6BCDFD96-0AF5-4E25-BFAD-93C17B1BCFF7}">
      <dsp:nvSpPr>
        <dsp:cNvPr id="0" name=""/>
        <dsp:cNvSpPr/>
      </dsp:nvSpPr>
      <dsp:spPr>
        <a:xfrm>
          <a:off x="6291930" y="1876811"/>
          <a:ext cx="2745795" cy="2464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Prevent more plastic from getting into the ocean.</a:t>
          </a:r>
          <a:endParaRPr lang="en-US" sz="2400" kern="1200" dirty="0"/>
        </a:p>
      </dsp:txBody>
      <dsp:txXfrm>
        <a:off x="6291930" y="1876811"/>
        <a:ext cx="2745795" cy="246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656B1-FAB0-43B1-9A3E-E0DDBDBCFC29}">
      <dsp:nvSpPr>
        <dsp:cNvPr id="0" name=""/>
        <dsp:cNvSpPr/>
      </dsp:nvSpPr>
      <dsp:spPr>
        <a:xfrm>
          <a:off x="1283" y="0"/>
          <a:ext cx="3337470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People</a:t>
          </a:r>
          <a:endParaRPr lang="en-US" sz="3600" kern="1200" dirty="0"/>
        </a:p>
      </dsp:txBody>
      <dsp:txXfrm>
        <a:off x="1283" y="0"/>
        <a:ext cx="3337470" cy="1305401"/>
      </dsp:txXfrm>
    </dsp:sp>
    <dsp:sp modelId="{5932CF9F-773C-43FB-BBE4-DA7ED07A7634}">
      <dsp:nvSpPr>
        <dsp:cNvPr id="0" name=""/>
        <dsp:cNvSpPr/>
      </dsp:nvSpPr>
      <dsp:spPr>
        <a:xfrm>
          <a:off x="335030" y="1306224"/>
          <a:ext cx="2669976" cy="50338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Individuals</a:t>
          </a:r>
          <a:endParaRPr lang="en-US" sz="2600" kern="1200" dirty="0"/>
        </a:p>
      </dsp:txBody>
      <dsp:txXfrm>
        <a:off x="349774" y="1320968"/>
        <a:ext cx="2640488" cy="473901"/>
      </dsp:txXfrm>
    </dsp:sp>
    <dsp:sp modelId="{46949E75-099D-4167-8D65-AA5EF89D1537}">
      <dsp:nvSpPr>
        <dsp:cNvPr id="0" name=""/>
        <dsp:cNvSpPr/>
      </dsp:nvSpPr>
      <dsp:spPr>
        <a:xfrm>
          <a:off x="335030" y="1887058"/>
          <a:ext cx="2669976" cy="503389"/>
        </a:xfrm>
        <a:prstGeom prst="roundRect">
          <a:avLst>
            <a:gd name="adj" fmla="val 10000"/>
          </a:avLst>
        </a:prstGeom>
        <a:solidFill>
          <a:schemeClr val="accent5">
            <a:hueOff val="-817038"/>
            <a:satOff val="-1136"/>
            <a:lumOff val="-4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Government</a:t>
          </a:r>
          <a:endParaRPr lang="en-US" sz="2600" kern="1200" dirty="0"/>
        </a:p>
      </dsp:txBody>
      <dsp:txXfrm>
        <a:off x="349774" y="1901802"/>
        <a:ext cx="2640488" cy="473901"/>
      </dsp:txXfrm>
    </dsp:sp>
    <dsp:sp modelId="{14E7A512-25E1-405C-95B6-00F06C601868}">
      <dsp:nvSpPr>
        <dsp:cNvPr id="0" name=""/>
        <dsp:cNvSpPr/>
      </dsp:nvSpPr>
      <dsp:spPr>
        <a:xfrm>
          <a:off x="335030" y="2467891"/>
          <a:ext cx="2669976" cy="503389"/>
        </a:xfrm>
        <a:prstGeom prst="roundRect">
          <a:avLst>
            <a:gd name="adj" fmla="val 10000"/>
          </a:avLst>
        </a:prstGeom>
        <a:solidFill>
          <a:schemeClr val="accent5">
            <a:hueOff val="-1634077"/>
            <a:satOff val="-2273"/>
            <a:lumOff val="-8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Politicians</a:t>
          </a:r>
          <a:endParaRPr lang="en-US" sz="2600" kern="1200" dirty="0"/>
        </a:p>
      </dsp:txBody>
      <dsp:txXfrm>
        <a:off x="349774" y="2482635"/>
        <a:ext cx="2640488" cy="473901"/>
      </dsp:txXfrm>
    </dsp:sp>
    <dsp:sp modelId="{3509527A-988F-4D0E-ACC2-8EEFC84A7C5B}">
      <dsp:nvSpPr>
        <dsp:cNvPr id="0" name=""/>
        <dsp:cNvSpPr/>
      </dsp:nvSpPr>
      <dsp:spPr>
        <a:xfrm>
          <a:off x="335030" y="3048725"/>
          <a:ext cx="2669976" cy="503389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NGOs</a:t>
          </a:r>
          <a:endParaRPr lang="en-US" sz="2600" kern="1200" dirty="0"/>
        </a:p>
      </dsp:txBody>
      <dsp:txXfrm>
        <a:off x="349774" y="3063469"/>
        <a:ext cx="2640488" cy="473901"/>
      </dsp:txXfrm>
    </dsp:sp>
    <dsp:sp modelId="{F891570F-4AD2-4BE0-A782-469C3F97CED8}">
      <dsp:nvSpPr>
        <dsp:cNvPr id="0" name=""/>
        <dsp:cNvSpPr/>
      </dsp:nvSpPr>
      <dsp:spPr>
        <a:xfrm>
          <a:off x="335030" y="3629558"/>
          <a:ext cx="2669976" cy="503389"/>
        </a:xfrm>
        <a:prstGeom prst="roundRect">
          <a:avLst>
            <a:gd name="adj" fmla="val 10000"/>
          </a:avLst>
        </a:prstGeom>
        <a:solidFill>
          <a:schemeClr val="accent5">
            <a:hueOff val="-3268153"/>
            <a:satOff val="-4546"/>
            <a:lumOff val="-17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Fishers</a:t>
          </a:r>
          <a:endParaRPr lang="en-US" sz="2600" kern="1200" dirty="0"/>
        </a:p>
      </dsp:txBody>
      <dsp:txXfrm>
        <a:off x="349774" y="3644302"/>
        <a:ext cx="2640488" cy="473901"/>
      </dsp:txXfrm>
    </dsp:sp>
    <dsp:sp modelId="{2C4937DC-E81C-404F-83DD-7A780F41A964}">
      <dsp:nvSpPr>
        <dsp:cNvPr id="0" name=""/>
        <dsp:cNvSpPr/>
      </dsp:nvSpPr>
      <dsp:spPr>
        <a:xfrm>
          <a:off x="3589064" y="0"/>
          <a:ext cx="3337470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Boat/Ship</a:t>
          </a:r>
          <a:endParaRPr lang="en-US" sz="3600" kern="1200" dirty="0"/>
        </a:p>
      </dsp:txBody>
      <dsp:txXfrm>
        <a:off x="3589064" y="0"/>
        <a:ext cx="3337470" cy="1305401"/>
      </dsp:txXfrm>
    </dsp:sp>
    <dsp:sp modelId="{0C19E7E4-41A0-4DC6-8B64-0CA1B4E76A80}">
      <dsp:nvSpPr>
        <dsp:cNvPr id="0" name=""/>
        <dsp:cNvSpPr/>
      </dsp:nvSpPr>
      <dsp:spPr>
        <a:xfrm>
          <a:off x="3922811" y="1305773"/>
          <a:ext cx="2669976" cy="854863"/>
        </a:xfrm>
        <a:prstGeom prst="roundRect">
          <a:avLst>
            <a:gd name="adj" fmla="val 10000"/>
          </a:avLst>
        </a:prstGeom>
        <a:solidFill>
          <a:schemeClr val="accent5">
            <a:hueOff val="-4085191"/>
            <a:satOff val="-5682"/>
            <a:lumOff val="-21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Defense</a:t>
          </a:r>
          <a:endParaRPr lang="en-US" sz="2600" kern="1200" dirty="0"/>
        </a:p>
      </dsp:txBody>
      <dsp:txXfrm>
        <a:off x="3947849" y="1330811"/>
        <a:ext cx="2619900" cy="804787"/>
      </dsp:txXfrm>
    </dsp:sp>
    <dsp:sp modelId="{801886FC-91B2-498C-861A-29900EA954A3}">
      <dsp:nvSpPr>
        <dsp:cNvPr id="0" name=""/>
        <dsp:cNvSpPr/>
      </dsp:nvSpPr>
      <dsp:spPr>
        <a:xfrm>
          <a:off x="3922811" y="2292154"/>
          <a:ext cx="2669976" cy="854863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Pleasure</a:t>
          </a:r>
          <a:endParaRPr lang="en-US" sz="2600" kern="1200" dirty="0"/>
        </a:p>
      </dsp:txBody>
      <dsp:txXfrm>
        <a:off x="3947849" y="2317192"/>
        <a:ext cx="2619900" cy="804787"/>
      </dsp:txXfrm>
    </dsp:sp>
    <dsp:sp modelId="{AABF3C32-8EEA-4A16-B6C0-0C21D263E7F4}">
      <dsp:nvSpPr>
        <dsp:cNvPr id="0" name=""/>
        <dsp:cNvSpPr/>
      </dsp:nvSpPr>
      <dsp:spPr>
        <a:xfrm>
          <a:off x="3922811" y="3278535"/>
          <a:ext cx="2669976" cy="854863"/>
        </a:xfrm>
        <a:prstGeom prst="roundRect">
          <a:avLst>
            <a:gd name="adj" fmla="val 10000"/>
          </a:avLst>
        </a:prstGeom>
        <a:solidFill>
          <a:schemeClr val="accent5">
            <a:hueOff val="-5719268"/>
            <a:satOff val="-7955"/>
            <a:lumOff val="-30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Cargo</a:t>
          </a:r>
          <a:endParaRPr lang="en-US" sz="2600" kern="1200" dirty="0"/>
        </a:p>
      </dsp:txBody>
      <dsp:txXfrm>
        <a:off x="3947849" y="3303573"/>
        <a:ext cx="2619900" cy="804787"/>
      </dsp:txXfrm>
    </dsp:sp>
    <dsp:sp modelId="{65618206-1FA2-4C0E-8539-6F6AF66BE313}">
      <dsp:nvSpPr>
        <dsp:cNvPr id="0" name=""/>
        <dsp:cNvSpPr/>
      </dsp:nvSpPr>
      <dsp:spPr>
        <a:xfrm>
          <a:off x="7176845" y="0"/>
          <a:ext cx="3337470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Marine Biodiversity</a:t>
          </a:r>
          <a:endParaRPr lang="en-US" sz="3600" kern="1200" dirty="0"/>
        </a:p>
      </dsp:txBody>
      <dsp:txXfrm>
        <a:off x="7176845" y="0"/>
        <a:ext cx="3337470" cy="1305401"/>
      </dsp:txXfrm>
    </dsp:sp>
    <dsp:sp modelId="{AF9C68D9-EEDC-4B26-8A47-C6CE8FA586B4}">
      <dsp:nvSpPr>
        <dsp:cNvPr id="0" name=""/>
        <dsp:cNvSpPr/>
      </dsp:nvSpPr>
      <dsp:spPr>
        <a:xfrm>
          <a:off x="7510592" y="1306676"/>
          <a:ext cx="2669976" cy="1311987"/>
        </a:xfrm>
        <a:prstGeom prst="roundRect">
          <a:avLst>
            <a:gd name="adj" fmla="val 10000"/>
          </a:avLst>
        </a:prstGeom>
        <a:solidFill>
          <a:schemeClr val="accent5">
            <a:hueOff val="-6536306"/>
            <a:satOff val="-9092"/>
            <a:lumOff val="-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Fish/Animals</a:t>
          </a:r>
          <a:endParaRPr lang="en-US" sz="2600" kern="1200" dirty="0"/>
        </a:p>
      </dsp:txBody>
      <dsp:txXfrm>
        <a:off x="7549019" y="1345103"/>
        <a:ext cx="2593122" cy="1235133"/>
      </dsp:txXfrm>
    </dsp:sp>
    <dsp:sp modelId="{E094B291-1481-4D73-93EF-EECA03EFB367}">
      <dsp:nvSpPr>
        <dsp:cNvPr id="0" name=""/>
        <dsp:cNvSpPr/>
      </dsp:nvSpPr>
      <dsp:spPr>
        <a:xfrm>
          <a:off x="7510592" y="2820508"/>
          <a:ext cx="2669976" cy="1311987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Water Quality</a:t>
          </a:r>
          <a:endParaRPr lang="en-US" sz="2600" kern="1200" dirty="0"/>
        </a:p>
      </dsp:txBody>
      <dsp:txXfrm>
        <a:off x="7549019" y="2858935"/>
        <a:ext cx="2593122" cy="12351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E107B-7851-4647-90CA-0AD8A9F51425}">
      <dsp:nvSpPr>
        <dsp:cNvPr id="0" name=""/>
        <dsp:cNvSpPr/>
      </dsp:nvSpPr>
      <dsp:spPr>
        <a:xfrm>
          <a:off x="5648" y="0"/>
          <a:ext cx="1981944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Manufacturing</a:t>
          </a:r>
          <a:endParaRPr lang="en-US" sz="2300" kern="1200" dirty="0"/>
        </a:p>
      </dsp:txBody>
      <dsp:txXfrm>
        <a:off x="5648" y="0"/>
        <a:ext cx="1981944" cy="1305401"/>
      </dsp:txXfrm>
    </dsp:sp>
    <dsp:sp modelId="{D7F4246D-97B0-4C7A-9594-11ACBDEBF9B9}">
      <dsp:nvSpPr>
        <dsp:cNvPr id="0" name=""/>
        <dsp:cNvSpPr/>
      </dsp:nvSpPr>
      <dsp:spPr>
        <a:xfrm>
          <a:off x="203842" y="1305613"/>
          <a:ext cx="1585555" cy="4177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3D Printers</a:t>
          </a:r>
          <a:endParaRPr lang="en-US" sz="2000" kern="1200" dirty="0"/>
        </a:p>
      </dsp:txBody>
      <dsp:txXfrm>
        <a:off x="216078" y="1317849"/>
        <a:ext cx="1561083" cy="393292"/>
      </dsp:txXfrm>
    </dsp:sp>
    <dsp:sp modelId="{8A0E9BF3-8BDC-41A4-BCA9-F9C66F75C3AF}">
      <dsp:nvSpPr>
        <dsp:cNvPr id="0" name=""/>
        <dsp:cNvSpPr/>
      </dsp:nvSpPr>
      <dsp:spPr>
        <a:xfrm>
          <a:off x="203842" y="1787649"/>
          <a:ext cx="1585555" cy="417764"/>
        </a:xfrm>
        <a:prstGeom prst="roundRect">
          <a:avLst>
            <a:gd name="adj" fmla="val 10000"/>
          </a:avLst>
        </a:prstGeom>
        <a:solidFill>
          <a:schemeClr val="accent5">
            <a:hueOff val="-735334"/>
            <a:satOff val="-1023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Toys</a:t>
          </a:r>
          <a:endParaRPr lang="en-US" sz="2000" kern="1200" dirty="0"/>
        </a:p>
      </dsp:txBody>
      <dsp:txXfrm>
        <a:off x="216078" y="1799885"/>
        <a:ext cx="1561083" cy="393292"/>
      </dsp:txXfrm>
    </dsp:sp>
    <dsp:sp modelId="{FEBAD9A3-4A5B-4FA1-8459-084AFAA473D8}">
      <dsp:nvSpPr>
        <dsp:cNvPr id="0" name=""/>
        <dsp:cNvSpPr/>
      </dsp:nvSpPr>
      <dsp:spPr>
        <a:xfrm>
          <a:off x="203842" y="2269685"/>
          <a:ext cx="1585555" cy="417764"/>
        </a:xfrm>
        <a:prstGeom prst="roundRect">
          <a:avLst>
            <a:gd name="adj" fmla="val 10000"/>
          </a:avLst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Benches</a:t>
          </a:r>
          <a:endParaRPr lang="en-US" sz="2000" kern="1200" dirty="0"/>
        </a:p>
      </dsp:txBody>
      <dsp:txXfrm>
        <a:off x="216078" y="2281921"/>
        <a:ext cx="1561083" cy="393292"/>
      </dsp:txXfrm>
    </dsp:sp>
    <dsp:sp modelId="{D23CD862-3839-4F7A-A52E-786A2CDDE116}">
      <dsp:nvSpPr>
        <dsp:cNvPr id="0" name=""/>
        <dsp:cNvSpPr/>
      </dsp:nvSpPr>
      <dsp:spPr>
        <a:xfrm>
          <a:off x="203842" y="2751721"/>
          <a:ext cx="1585555" cy="417764"/>
        </a:xfrm>
        <a:prstGeom prst="roundRect">
          <a:avLst>
            <a:gd name="adj" fmla="val 10000"/>
          </a:avLst>
        </a:prstGeom>
        <a:solidFill>
          <a:schemeClr val="accent5">
            <a:hueOff val="-2206003"/>
            <a:satOff val="-3068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Shoes</a:t>
          </a:r>
          <a:endParaRPr lang="en-US" sz="2000" kern="1200" dirty="0"/>
        </a:p>
      </dsp:txBody>
      <dsp:txXfrm>
        <a:off x="216078" y="2763957"/>
        <a:ext cx="1561083" cy="393292"/>
      </dsp:txXfrm>
    </dsp:sp>
    <dsp:sp modelId="{F28B831D-3A65-40D6-89E5-9515D0B5B83E}">
      <dsp:nvSpPr>
        <dsp:cNvPr id="0" name=""/>
        <dsp:cNvSpPr/>
      </dsp:nvSpPr>
      <dsp:spPr>
        <a:xfrm>
          <a:off x="203842" y="3233758"/>
          <a:ext cx="1585555" cy="417764"/>
        </a:xfrm>
        <a:prstGeom prst="roundRect">
          <a:avLst>
            <a:gd name="adj" fmla="val 10000"/>
          </a:avLst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Jewelry</a:t>
          </a:r>
          <a:endParaRPr lang="en-US" sz="2000" kern="1200" dirty="0"/>
        </a:p>
      </dsp:txBody>
      <dsp:txXfrm>
        <a:off x="216078" y="3245994"/>
        <a:ext cx="1561083" cy="393292"/>
      </dsp:txXfrm>
    </dsp:sp>
    <dsp:sp modelId="{5947C5BF-2532-4849-9E3A-7A17EADD3A20}">
      <dsp:nvSpPr>
        <dsp:cNvPr id="0" name=""/>
        <dsp:cNvSpPr/>
      </dsp:nvSpPr>
      <dsp:spPr>
        <a:xfrm>
          <a:off x="203842" y="3715794"/>
          <a:ext cx="1585555" cy="417764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Recycling</a:t>
          </a:r>
          <a:endParaRPr lang="en-US" sz="2000" kern="1200" dirty="0"/>
        </a:p>
      </dsp:txBody>
      <dsp:txXfrm>
        <a:off x="216078" y="3728030"/>
        <a:ext cx="1561083" cy="393292"/>
      </dsp:txXfrm>
    </dsp:sp>
    <dsp:sp modelId="{2888C9F2-A850-4F28-B479-0087F4869CA3}">
      <dsp:nvSpPr>
        <dsp:cNvPr id="0" name=""/>
        <dsp:cNvSpPr/>
      </dsp:nvSpPr>
      <dsp:spPr>
        <a:xfrm>
          <a:off x="2136237" y="0"/>
          <a:ext cx="1981944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Energy</a:t>
          </a:r>
          <a:endParaRPr lang="en-US" sz="2300" kern="1200" dirty="0"/>
        </a:p>
      </dsp:txBody>
      <dsp:txXfrm>
        <a:off x="2136237" y="0"/>
        <a:ext cx="1981944" cy="1305401"/>
      </dsp:txXfrm>
    </dsp:sp>
    <dsp:sp modelId="{E47EA4F3-0E98-4106-AA54-34C9A6A436D7}">
      <dsp:nvSpPr>
        <dsp:cNvPr id="0" name=""/>
        <dsp:cNvSpPr/>
      </dsp:nvSpPr>
      <dsp:spPr>
        <a:xfrm>
          <a:off x="2334432" y="1305401"/>
          <a:ext cx="1585555" cy="2828369"/>
        </a:xfrm>
        <a:prstGeom prst="roundRect">
          <a:avLst>
            <a:gd name="adj" fmla="val 10000"/>
          </a:avLst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Incineration</a:t>
          </a:r>
          <a:endParaRPr lang="en-US" sz="2000" kern="1200" dirty="0"/>
        </a:p>
      </dsp:txBody>
      <dsp:txXfrm>
        <a:off x="2380871" y="1351840"/>
        <a:ext cx="1492677" cy="2735491"/>
      </dsp:txXfrm>
    </dsp:sp>
    <dsp:sp modelId="{6EAE3B39-29B7-4A64-8327-B3D230226376}">
      <dsp:nvSpPr>
        <dsp:cNvPr id="0" name=""/>
        <dsp:cNvSpPr/>
      </dsp:nvSpPr>
      <dsp:spPr>
        <a:xfrm>
          <a:off x="4266827" y="0"/>
          <a:ext cx="1981944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Package to Dispose</a:t>
          </a:r>
          <a:endParaRPr lang="en-US" sz="2300" kern="1200" dirty="0"/>
        </a:p>
      </dsp:txBody>
      <dsp:txXfrm>
        <a:off x="4266827" y="0"/>
        <a:ext cx="1981944" cy="1305401"/>
      </dsp:txXfrm>
    </dsp:sp>
    <dsp:sp modelId="{1CC8DF4C-3534-483B-8D6A-CE3C8D0EAF3F}">
      <dsp:nvSpPr>
        <dsp:cNvPr id="0" name=""/>
        <dsp:cNvSpPr/>
      </dsp:nvSpPr>
      <dsp:spPr>
        <a:xfrm>
          <a:off x="4465022" y="1306676"/>
          <a:ext cx="1585555" cy="1311987"/>
        </a:xfrm>
        <a:prstGeom prst="roundRect">
          <a:avLst>
            <a:gd name="adj" fmla="val 10000"/>
          </a:avLst>
        </a:prstGeom>
        <a:solidFill>
          <a:schemeClr val="accent5">
            <a:hueOff val="-5147341"/>
            <a:satOff val="-716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Bury</a:t>
          </a:r>
          <a:endParaRPr lang="en-US" sz="2000" kern="1200" dirty="0"/>
        </a:p>
      </dsp:txBody>
      <dsp:txXfrm>
        <a:off x="4503449" y="1345103"/>
        <a:ext cx="1508701" cy="1235133"/>
      </dsp:txXfrm>
    </dsp:sp>
    <dsp:sp modelId="{B9511278-4C94-4585-A58F-2C6732B6D9BA}">
      <dsp:nvSpPr>
        <dsp:cNvPr id="0" name=""/>
        <dsp:cNvSpPr/>
      </dsp:nvSpPr>
      <dsp:spPr>
        <a:xfrm>
          <a:off x="4465022" y="2820508"/>
          <a:ext cx="1585555" cy="1311987"/>
        </a:xfrm>
        <a:prstGeom prst="roundRect">
          <a:avLst>
            <a:gd name="adj" fmla="val 10000"/>
          </a:avLst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Launch to Sun</a:t>
          </a:r>
          <a:endParaRPr lang="en-US" sz="2000" kern="1200" dirty="0"/>
        </a:p>
      </dsp:txBody>
      <dsp:txXfrm>
        <a:off x="4503449" y="2858935"/>
        <a:ext cx="1508701" cy="1235133"/>
      </dsp:txXfrm>
    </dsp:sp>
    <dsp:sp modelId="{73AA2558-B570-44B8-86B7-5E478E3E199D}">
      <dsp:nvSpPr>
        <dsp:cNvPr id="0" name=""/>
        <dsp:cNvSpPr/>
      </dsp:nvSpPr>
      <dsp:spPr>
        <a:xfrm>
          <a:off x="6397417" y="0"/>
          <a:ext cx="1981944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Compost</a:t>
          </a:r>
          <a:endParaRPr lang="en-US" sz="2300" kern="1200" dirty="0"/>
        </a:p>
      </dsp:txBody>
      <dsp:txXfrm>
        <a:off x="6397417" y="0"/>
        <a:ext cx="1981944" cy="1305401"/>
      </dsp:txXfrm>
    </dsp:sp>
    <dsp:sp modelId="{A8769B69-B121-4806-A68E-49CDEE6B62F5}">
      <dsp:nvSpPr>
        <dsp:cNvPr id="0" name=""/>
        <dsp:cNvSpPr/>
      </dsp:nvSpPr>
      <dsp:spPr>
        <a:xfrm>
          <a:off x="6595612" y="1305401"/>
          <a:ext cx="1585555" cy="2828369"/>
        </a:xfrm>
        <a:prstGeom prst="roundRect">
          <a:avLst>
            <a:gd name="adj" fmla="val 10000"/>
          </a:avLst>
        </a:prstGeom>
        <a:solidFill>
          <a:schemeClr val="accent5">
            <a:hueOff val="-6618010"/>
            <a:satOff val="-9205"/>
            <a:lumOff val="-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Biological</a:t>
          </a:r>
          <a:endParaRPr lang="en-US" sz="2000" kern="1200" dirty="0"/>
        </a:p>
      </dsp:txBody>
      <dsp:txXfrm>
        <a:off x="6642051" y="1351840"/>
        <a:ext cx="1492677" cy="2735491"/>
      </dsp:txXfrm>
    </dsp:sp>
    <dsp:sp modelId="{EC74E46A-D072-45B3-AC4E-E61845E9B65B}">
      <dsp:nvSpPr>
        <dsp:cNvPr id="0" name=""/>
        <dsp:cNvSpPr/>
      </dsp:nvSpPr>
      <dsp:spPr>
        <a:xfrm>
          <a:off x="8528007" y="0"/>
          <a:ext cx="1981944" cy="435133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Other</a:t>
          </a:r>
          <a:endParaRPr lang="en-US" sz="2300" kern="1200" dirty="0"/>
        </a:p>
      </dsp:txBody>
      <dsp:txXfrm>
        <a:off x="8528007" y="0"/>
        <a:ext cx="1981944" cy="1305401"/>
      </dsp:txXfrm>
    </dsp:sp>
    <dsp:sp modelId="{1C5377BE-A299-485F-B07F-5AAFCEC85D9D}">
      <dsp:nvSpPr>
        <dsp:cNvPr id="0" name=""/>
        <dsp:cNvSpPr/>
      </dsp:nvSpPr>
      <dsp:spPr>
        <a:xfrm>
          <a:off x="8726202" y="1305401"/>
          <a:ext cx="1585555" cy="2828369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Research and development</a:t>
          </a:r>
          <a:endParaRPr lang="en-US" sz="2000" kern="1200" dirty="0"/>
        </a:p>
      </dsp:txBody>
      <dsp:txXfrm>
        <a:off x="8772641" y="1351840"/>
        <a:ext cx="1492677" cy="2735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46FB0-436F-4E75-AD31-26382D77443B}">
      <dsp:nvSpPr>
        <dsp:cNvPr id="0" name=""/>
        <dsp:cNvSpPr/>
      </dsp:nvSpPr>
      <dsp:spPr>
        <a:xfrm>
          <a:off x="8985" y="908713"/>
          <a:ext cx="1447948" cy="72397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Time to Degrade</a:t>
          </a:r>
          <a:endParaRPr lang="en-US" sz="1700" kern="1200" dirty="0"/>
        </a:p>
      </dsp:txBody>
      <dsp:txXfrm>
        <a:off x="30189" y="929917"/>
        <a:ext cx="1405540" cy="681566"/>
      </dsp:txXfrm>
    </dsp:sp>
    <dsp:sp modelId="{7F5429D9-9BE2-4006-A1D9-DCCAD47A7F8A}">
      <dsp:nvSpPr>
        <dsp:cNvPr id="0" name=""/>
        <dsp:cNvSpPr/>
      </dsp:nvSpPr>
      <dsp:spPr>
        <a:xfrm>
          <a:off x="153780" y="1632688"/>
          <a:ext cx="144794" cy="542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80"/>
              </a:lnTo>
              <a:lnTo>
                <a:pt x="144794" y="542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20C99-F67E-4E74-B038-798DCCEC18C6}">
      <dsp:nvSpPr>
        <dsp:cNvPr id="0" name=""/>
        <dsp:cNvSpPr/>
      </dsp:nvSpPr>
      <dsp:spPr>
        <a:xfrm>
          <a:off x="298575" y="1813681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Large to molecule</a:t>
          </a:r>
          <a:endParaRPr lang="en-US" sz="1700" kern="1200" dirty="0"/>
        </a:p>
      </dsp:txBody>
      <dsp:txXfrm>
        <a:off x="319779" y="1834885"/>
        <a:ext cx="1115951" cy="681566"/>
      </dsp:txXfrm>
    </dsp:sp>
    <dsp:sp modelId="{613BBCED-FA4E-4FE0-82A6-5E61CC78268F}">
      <dsp:nvSpPr>
        <dsp:cNvPr id="0" name=""/>
        <dsp:cNvSpPr/>
      </dsp:nvSpPr>
      <dsp:spPr>
        <a:xfrm>
          <a:off x="153780" y="1632688"/>
          <a:ext cx="144794" cy="1447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948"/>
              </a:lnTo>
              <a:lnTo>
                <a:pt x="144794" y="1447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89AA2-F23A-41A5-B227-D89C26AA946F}">
      <dsp:nvSpPr>
        <dsp:cNvPr id="0" name=""/>
        <dsp:cNvSpPr/>
      </dsp:nvSpPr>
      <dsp:spPr>
        <a:xfrm>
          <a:off x="298575" y="2718649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"/>
              <a:satOff val="-1023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Molecule to gone</a:t>
          </a:r>
          <a:endParaRPr lang="en-US" sz="1700" kern="1200" dirty="0"/>
        </a:p>
      </dsp:txBody>
      <dsp:txXfrm>
        <a:off x="319779" y="2739853"/>
        <a:ext cx="1115951" cy="681566"/>
      </dsp:txXfrm>
    </dsp:sp>
    <dsp:sp modelId="{DBBDE64B-0010-4173-AA2B-B18F23D8D7D7}">
      <dsp:nvSpPr>
        <dsp:cNvPr id="0" name=""/>
        <dsp:cNvSpPr/>
      </dsp:nvSpPr>
      <dsp:spPr>
        <a:xfrm>
          <a:off x="1818921" y="908713"/>
          <a:ext cx="1447948" cy="723974"/>
        </a:xfrm>
        <a:prstGeom prst="roundRect">
          <a:avLst>
            <a:gd name="adj" fmla="val 10000"/>
          </a:avLst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Ocean Flow</a:t>
          </a:r>
          <a:endParaRPr lang="en-US" sz="1700" kern="1200" dirty="0"/>
        </a:p>
      </dsp:txBody>
      <dsp:txXfrm>
        <a:off x="1840125" y="929917"/>
        <a:ext cx="1405540" cy="681566"/>
      </dsp:txXfrm>
    </dsp:sp>
    <dsp:sp modelId="{F5B03B6E-3826-4119-8F7B-ADE9BFE31EDD}">
      <dsp:nvSpPr>
        <dsp:cNvPr id="0" name=""/>
        <dsp:cNvSpPr/>
      </dsp:nvSpPr>
      <dsp:spPr>
        <a:xfrm>
          <a:off x="1963716" y="1632688"/>
          <a:ext cx="144794" cy="542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80"/>
              </a:lnTo>
              <a:lnTo>
                <a:pt x="144794" y="542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07072-83FE-4BE5-A765-DEABADCBA908}">
      <dsp:nvSpPr>
        <dsp:cNvPr id="0" name=""/>
        <dsp:cNvSpPr/>
      </dsp:nvSpPr>
      <dsp:spPr>
        <a:xfrm>
          <a:off x="2108511" y="1813681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Volume</a:t>
          </a:r>
          <a:endParaRPr lang="en-US" sz="1700" kern="1200" dirty="0"/>
        </a:p>
      </dsp:txBody>
      <dsp:txXfrm>
        <a:off x="2129715" y="1834885"/>
        <a:ext cx="1115951" cy="681566"/>
      </dsp:txXfrm>
    </dsp:sp>
    <dsp:sp modelId="{9A5C4BF8-D73F-4105-899C-0088A7935812}">
      <dsp:nvSpPr>
        <dsp:cNvPr id="0" name=""/>
        <dsp:cNvSpPr/>
      </dsp:nvSpPr>
      <dsp:spPr>
        <a:xfrm>
          <a:off x="1963716" y="1632688"/>
          <a:ext cx="144794" cy="1447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948"/>
              </a:lnTo>
              <a:lnTo>
                <a:pt x="144794" y="1447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96637-9D0D-41E3-88CC-A2E1637CA49F}">
      <dsp:nvSpPr>
        <dsp:cNvPr id="0" name=""/>
        <dsp:cNvSpPr/>
      </dsp:nvSpPr>
      <dsp:spPr>
        <a:xfrm>
          <a:off x="2108511" y="2718649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06003"/>
              <a:satOff val="-3068"/>
              <a:lumOff val="-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% of </a:t>
          </a:r>
          <a:r>
            <a:rPr lang="en-US" sz="1700" kern="1200" dirty="0" err="1" smtClean="0"/>
            <a:t>large:small</a:t>
          </a:r>
          <a:endParaRPr lang="en-US" sz="1700" kern="1200" dirty="0"/>
        </a:p>
      </dsp:txBody>
      <dsp:txXfrm>
        <a:off x="2129715" y="2739853"/>
        <a:ext cx="1115951" cy="681566"/>
      </dsp:txXfrm>
    </dsp:sp>
    <dsp:sp modelId="{6610C35A-AEF3-4BE3-A922-5022D2396455}">
      <dsp:nvSpPr>
        <dsp:cNvPr id="0" name=""/>
        <dsp:cNvSpPr/>
      </dsp:nvSpPr>
      <dsp:spPr>
        <a:xfrm>
          <a:off x="3628857" y="908713"/>
          <a:ext cx="1447948" cy="723974"/>
        </a:xfrm>
        <a:prstGeom prst="roundRect">
          <a:avLst>
            <a:gd name="adj" fmla="val 10000"/>
          </a:avLst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Environmental Impact</a:t>
          </a:r>
          <a:endParaRPr lang="en-US" sz="1700" kern="1200" dirty="0"/>
        </a:p>
      </dsp:txBody>
      <dsp:txXfrm>
        <a:off x="3650061" y="929917"/>
        <a:ext cx="1405540" cy="681566"/>
      </dsp:txXfrm>
    </dsp:sp>
    <dsp:sp modelId="{012FDCD1-5E97-4207-9FC7-1BFC88F389FB}">
      <dsp:nvSpPr>
        <dsp:cNvPr id="0" name=""/>
        <dsp:cNvSpPr/>
      </dsp:nvSpPr>
      <dsp:spPr>
        <a:xfrm>
          <a:off x="3773652" y="1632688"/>
          <a:ext cx="144794" cy="542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80"/>
              </a:lnTo>
              <a:lnTo>
                <a:pt x="144794" y="542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9C7ED6-689C-4349-9CEC-CA0E61D7C836}">
      <dsp:nvSpPr>
        <dsp:cNvPr id="0" name=""/>
        <dsp:cNvSpPr/>
      </dsp:nvSpPr>
      <dsp:spPr>
        <a:xfrm>
          <a:off x="3918447" y="1813681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Trend of size/output</a:t>
          </a:r>
          <a:endParaRPr lang="en-US" sz="1700" kern="1200" dirty="0"/>
        </a:p>
      </dsp:txBody>
      <dsp:txXfrm>
        <a:off x="3939651" y="1834885"/>
        <a:ext cx="1115951" cy="681566"/>
      </dsp:txXfrm>
    </dsp:sp>
    <dsp:sp modelId="{3ED1F404-E92E-472E-B588-667037BE60F5}">
      <dsp:nvSpPr>
        <dsp:cNvPr id="0" name=""/>
        <dsp:cNvSpPr/>
      </dsp:nvSpPr>
      <dsp:spPr>
        <a:xfrm>
          <a:off x="3773652" y="1632688"/>
          <a:ext cx="144794" cy="1447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948"/>
              </a:lnTo>
              <a:lnTo>
                <a:pt x="144794" y="1447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F4A6B-6943-4448-AD9D-53741C20B528}">
      <dsp:nvSpPr>
        <dsp:cNvPr id="0" name=""/>
        <dsp:cNvSpPr/>
      </dsp:nvSpPr>
      <dsp:spPr>
        <a:xfrm>
          <a:off x="3918447" y="2718649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Time to Dump</a:t>
          </a:r>
          <a:endParaRPr lang="en-US" sz="1700" kern="1200" dirty="0"/>
        </a:p>
      </dsp:txBody>
      <dsp:txXfrm>
        <a:off x="3939651" y="2739853"/>
        <a:ext cx="1115951" cy="681566"/>
      </dsp:txXfrm>
    </dsp:sp>
    <dsp:sp modelId="{E276917B-B950-4FEF-B75B-5B7CC03AB886}">
      <dsp:nvSpPr>
        <dsp:cNvPr id="0" name=""/>
        <dsp:cNvSpPr/>
      </dsp:nvSpPr>
      <dsp:spPr>
        <a:xfrm>
          <a:off x="5438793" y="908713"/>
          <a:ext cx="1447948" cy="723974"/>
        </a:xfrm>
        <a:prstGeom prst="roundRect">
          <a:avLst>
            <a:gd name="adj" fmla="val 10000"/>
          </a:avLst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Sources</a:t>
          </a:r>
          <a:endParaRPr lang="en-US" sz="1700" kern="1200" dirty="0"/>
        </a:p>
      </dsp:txBody>
      <dsp:txXfrm>
        <a:off x="5459997" y="929917"/>
        <a:ext cx="1405540" cy="681566"/>
      </dsp:txXfrm>
    </dsp:sp>
    <dsp:sp modelId="{5CABAB6F-196B-4219-8EAC-4D666E37CE30}">
      <dsp:nvSpPr>
        <dsp:cNvPr id="0" name=""/>
        <dsp:cNvSpPr/>
      </dsp:nvSpPr>
      <dsp:spPr>
        <a:xfrm>
          <a:off x="5583588" y="1632688"/>
          <a:ext cx="144794" cy="542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80"/>
              </a:lnTo>
              <a:lnTo>
                <a:pt x="144794" y="542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FBDAD-4631-4B35-9BAB-E4434F4BE9B2}">
      <dsp:nvSpPr>
        <dsp:cNvPr id="0" name=""/>
        <dsp:cNvSpPr/>
      </dsp:nvSpPr>
      <dsp:spPr>
        <a:xfrm>
          <a:off x="5728383" y="1813681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Types</a:t>
          </a:r>
          <a:endParaRPr lang="en-US" sz="1700" kern="1200" dirty="0"/>
        </a:p>
      </dsp:txBody>
      <dsp:txXfrm>
        <a:off x="5749587" y="1834885"/>
        <a:ext cx="1115951" cy="681566"/>
      </dsp:txXfrm>
    </dsp:sp>
    <dsp:sp modelId="{04D8B5D8-88EE-42BC-8F80-4AFE6E102B9E}">
      <dsp:nvSpPr>
        <dsp:cNvPr id="0" name=""/>
        <dsp:cNvSpPr/>
      </dsp:nvSpPr>
      <dsp:spPr>
        <a:xfrm>
          <a:off x="7248729" y="908713"/>
          <a:ext cx="1447948" cy="723974"/>
        </a:xfrm>
        <a:prstGeom prst="roundRect">
          <a:avLst>
            <a:gd name="adj" fmla="val 10000"/>
          </a:avLst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Commitment to change</a:t>
          </a:r>
          <a:endParaRPr lang="en-US" sz="1700" kern="1200" dirty="0"/>
        </a:p>
      </dsp:txBody>
      <dsp:txXfrm>
        <a:off x="7269933" y="929917"/>
        <a:ext cx="1405540" cy="681566"/>
      </dsp:txXfrm>
    </dsp:sp>
    <dsp:sp modelId="{DC55CD1C-26C0-41A2-8310-FFC9064043E0}">
      <dsp:nvSpPr>
        <dsp:cNvPr id="0" name=""/>
        <dsp:cNvSpPr/>
      </dsp:nvSpPr>
      <dsp:spPr>
        <a:xfrm>
          <a:off x="7393524" y="1632688"/>
          <a:ext cx="144794" cy="542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80"/>
              </a:lnTo>
              <a:lnTo>
                <a:pt x="144794" y="542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E4F92-3069-44EF-AA61-7549BFBCFE89}">
      <dsp:nvSpPr>
        <dsp:cNvPr id="0" name=""/>
        <dsp:cNvSpPr/>
      </dsp:nvSpPr>
      <dsp:spPr>
        <a:xfrm>
          <a:off x="7538319" y="1813681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147341"/>
              <a:satOff val="-7160"/>
              <a:lumOff val="-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Global</a:t>
          </a:r>
          <a:endParaRPr lang="en-US" sz="1700" kern="1200" dirty="0"/>
        </a:p>
      </dsp:txBody>
      <dsp:txXfrm>
        <a:off x="7559523" y="1834885"/>
        <a:ext cx="1115951" cy="681566"/>
      </dsp:txXfrm>
    </dsp:sp>
    <dsp:sp modelId="{3C12015F-5045-48B2-82FD-21405A118782}">
      <dsp:nvSpPr>
        <dsp:cNvPr id="0" name=""/>
        <dsp:cNvSpPr/>
      </dsp:nvSpPr>
      <dsp:spPr>
        <a:xfrm>
          <a:off x="7393524" y="1632688"/>
          <a:ext cx="144794" cy="1447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948"/>
              </a:lnTo>
              <a:lnTo>
                <a:pt x="144794" y="1447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1948D-E844-4BCC-8531-B298885D3FB2}">
      <dsp:nvSpPr>
        <dsp:cNvPr id="0" name=""/>
        <dsp:cNvSpPr/>
      </dsp:nvSpPr>
      <dsp:spPr>
        <a:xfrm>
          <a:off x="7538319" y="2718649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Countries</a:t>
          </a:r>
          <a:endParaRPr lang="en-US" sz="1700" kern="1200" dirty="0"/>
        </a:p>
      </dsp:txBody>
      <dsp:txXfrm>
        <a:off x="7559523" y="2739853"/>
        <a:ext cx="1115951" cy="681566"/>
      </dsp:txXfrm>
    </dsp:sp>
    <dsp:sp modelId="{6D7B3DE7-70DA-4DEE-8A5B-E4FCF9688240}">
      <dsp:nvSpPr>
        <dsp:cNvPr id="0" name=""/>
        <dsp:cNvSpPr/>
      </dsp:nvSpPr>
      <dsp:spPr>
        <a:xfrm>
          <a:off x="9058665" y="908713"/>
          <a:ext cx="1447948" cy="723974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Navigation hazard</a:t>
          </a:r>
          <a:endParaRPr lang="en-US" sz="1700" kern="1200" dirty="0"/>
        </a:p>
      </dsp:txBody>
      <dsp:txXfrm>
        <a:off x="9079869" y="929917"/>
        <a:ext cx="1405540" cy="681566"/>
      </dsp:txXfrm>
    </dsp:sp>
    <dsp:sp modelId="{FB737B9B-FB6D-4AE0-983D-ABD2AC592914}">
      <dsp:nvSpPr>
        <dsp:cNvPr id="0" name=""/>
        <dsp:cNvSpPr/>
      </dsp:nvSpPr>
      <dsp:spPr>
        <a:xfrm>
          <a:off x="9203460" y="1632688"/>
          <a:ext cx="144794" cy="542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80"/>
              </a:lnTo>
              <a:lnTo>
                <a:pt x="144794" y="5429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5E344-2546-4186-95BF-03CCD3D79125}">
      <dsp:nvSpPr>
        <dsp:cNvPr id="0" name=""/>
        <dsp:cNvSpPr/>
      </dsp:nvSpPr>
      <dsp:spPr>
        <a:xfrm>
          <a:off x="9348255" y="1813681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618010"/>
              <a:satOff val="-9205"/>
              <a:lumOff val="-35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Solid</a:t>
          </a:r>
          <a:endParaRPr lang="en-US" sz="1700" kern="1200" dirty="0"/>
        </a:p>
      </dsp:txBody>
      <dsp:txXfrm>
        <a:off x="9369459" y="1834885"/>
        <a:ext cx="1115951" cy="681566"/>
      </dsp:txXfrm>
    </dsp:sp>
    <dsp:sp modelId="{C6B2BDA6-6E1E-432A-AF28-5BB0EDF3C93B}">
      <dsp:nvSpPr>
        <dsp:cNvPr id="0" name=""/>
        <dsp:cNvSpPr/>
      </dsp:nvSpPr>
      <dsp:spPr>
        <a:xfrm>
          <a:off x="9203460" y="1632688"/>
          <a:ext cx="144794" cy="1447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948"/>
              </a:lnTo>
              <a:lnTo>
                <a:pt x="144794" y="1447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C67D8-874F-4B5D-BDF1-4DA50F0F9D53}">
      <dsp:nvSpPr>
        <dsp:cNvPr id="0" name=""/>
        <dsp:cNvSpPr/>
      </dsp:nvSpPr>
      <dsp:spPr>
        <a:xfrm>
          <a:off x="9348255" y="2718649"/>
          <a:ext cx="1158359" cy="723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Fluid</a:t>
          </a:r>
          <a:endParaRPr lang="en-US" sz="1700" kern="1200" dirty="0"/>
        </a:p>
      </dsp:txBody>
      <dsp:txXfrm>
        <a:off x="9369459" y="2739853"/>
        <a:ext cx="1115951" cy="6815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848C2-CAD9-42D6-BBE9-B1A90B7A4932}">
      <dsp:nvSpPr>
        <dsp:cNvPr id="0" name=""/>
        <dsp:cNvSpPr/>
      </dsp:nvSpPr>
      <dsp:spPr>
        <a:xfrm>
          <a:off x="4331728" y="2498179"/>
          <a:ext cx="1852142" cy="18521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Research and Analysis</a:t>
          </a:r>
          <a:endParaRPr lang="en-US" sz="2700" kern="1200" dirty="0"/>
        </a:p>
      </dsp:txBody>
      <dsp:txXfrm>
        <a:off x="4602968" y="2769419"/>
        <a:ext cx="1309662" cy="1309662"/>
      </dsp:txXfrm>
    </dsp:sp>
    <dsp:sp modelId="{21B6C115-5B34-4B24-8883-1320FD22D21C}">
      <dsp:nvSpPr>
        <dsp:cNvPr id="0" name=""/>
        <dsp:cNvSpPr/>
      </dsp:nvSpPr>
      <dsp:spPr>
        <a:xfrm rot="10800000">
          <a:off x="2538380" y="3160320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17032-55D6-467C-8A09-1A79E9EAAB52}">
      <dsp:nvSpPr>
        <dsp:cNvPr id="0" name=""/>
        <dsp:cNvSpPr/>
      </dsp:nvSpPr>
      <dsp:spPr>
        <a:xfrm>
          <a:off x="1658612" y="2720436"/>
          <a:ext cx="1759535" cy="14076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Logistics Issues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Scale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Storage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Location</a:t>
          </a:r>
          <a:endParaRPr lang="en-US" sz="1400" kern="1200" dirty="0"/>
        </a:p>
      </dsp:txBody>
      <dsp:txXfrm>
        <a:off x="1699840" y="2761664"/>
        <a:ext cx="1677079" cy="1325172"/>
      </dsp:txXfrm>
    </dsp:sp>
    <dsp:sp modelId="{DE8D88A7-2954-4EDF-BE77-5F422EE96628}">
      <dsp:nvSpPr>
        <dsp:cNvPr id="0" name=""/>
        <dsp:cNvSpPr/>
      </dsp:nvSpPr>
      <dsp:spPr>
        <a:xfrm rot="13500000">
          <a:off x="3086694" y="1836571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9C291-FBF4-4DC0-868F-441E3EFC66B6}">
      <dsp:nvSpPr>
        <dsp:cNvPr id="0" name=""/>
        <dsp:cNvSpPr/>
      </dsp:nvSpPr>
      <dsp:spPr>
        <a:xfrm>
          <a:off x="2455112" y="797516"/>
          <a:ext cx="1759535" cy="1407628"/>
        </a:xfrm>
        <a:prstGeom prst="roundRect">
          <a:avLst>
            <a:gd name="adj" fmla="val 10000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Sorting Issues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PVC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HDPE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PET</a:t>
          </a:r>
          <a:endParaRPr lang="en-US" sz="1400" kern="1200" dirty="0"/>
        </a:p>
      </dsp:txBody>
      <dsp:txXfrm>
        <a:off x="2496340" y="838744"/>
        <a:ext cx="1677079" cy="1325172"/>
      </dsp:txXfrm>
    </dsp:sp>
    <dsp:sp modelId="{486F9770-AFE5-455D-A35A-1001220C5D05}">
      <dsp:nvSpPr>
        <dsp:cNvPr id="0" name=""/>
        <dsp:cNvSpPr/>
      </dsp:nvSpPr>
      <dsp:spPr>
        <a:xfrm rot="16200000">
          <a:off x="4410442" y="1288257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A6B79-4A9B-4452-BAFA-928FEBAC91E4}">
      <dsp:nvSpPr>
        <dsp:cNvPr id="0" name=""/>
        <dsp:cNvSpPr/>
      </dsp:nvSpPr>
      <dsp:spPr>
        <a:xfrm>
          <a:off x="4378032" y="1016"/>
          <a:ext cx="1759535" cy="1407628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Technological Issues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Complexity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Risk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Obsolescence</a:t>
          </a:r>
          <a:endParaRPr lang="en-US" sz="1400" kern="1200" dirty="0"/>
        </a:p>
      </dsp:txBody>
      <dsp:txXfrm>
        <a:off x="4419260" y="42244"/>
        <a:ext cx="1677079" cy="1325172"/>
      </dsp:txXfrm>
    </dsp:sp>
    <dsp:sp modelId="{EA28192B-7F70-40F1-851B-0D9864A27B27}">
      <dsp:nvSpPr>
        <dsp:cNvPr id="0" name=""/>
        <dsp:cNvSpPr/>
      </dsp:nvSpPr>
      <dsp:spPr>
        <a:xfrm rot="18900000">
          <a:off x="5734190" y="1836571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CB868-24D7-4867-AB89-D7F268051FF9}">
      <dsp:nvSpPr>
        <dsp:cNvPr id="0" name=""/>
        <dsp:cNvSpPr/>
      </dsp:nvSpPr>
      <dsp:spPr>
        <a:xfrm>
          <a:off x="6300952" y="797516"/>
          <a:ext cx="1759535" cy="1407628"/>
        </a:xfrm>
        <a:prstGeom prst="roundRect">
          <a:avLst>
            <a:gd name="adj" fmla="val 10000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Information Issues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Misinformation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Inaccuracies</a:t>
          </a:r>
          <a:endParaRPr lang="en-US" sz="1400" kern="1200" dirty="0"/>
        </a:p>
      </dsp:txBody>
      <dsp:txXfrm>
        <a:off x="6342180" y="838744"/>
        <a:ext cx="1677079" cy="1325172"/>
      </dsp:txXfrm>
    </dsp:sp>
    <dsp:sp modelId="{EAC700A5-50EF-426E-9A9C-CB75415AAE91}">
      <dsp:nvSpPr>
        <dsp:cNvPr id="0" name=""/>
        <dsp:cNvSpPr/>
      </dsp:nvSpPr>
      <dsp:spPr>
        <a:xfrm>
          <a:off x="6282505" y="3160320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BB6D0-4D0A-46CF-80E4-1C6CDD144A5F}">
      <dsp:nvSpPr>
        <dsp:cNvPr id="0" name=""/>
        <dsp:cNvSpPr/>
      </dsp:nvSpPr>
      <dsp:spPr>
        <a:xfrm>
          <a:off x="7097452" y="2720436"/>
          <a:ext cx="1759535" cy="1407628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External Issues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Social Issues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Political Issues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Organizational Issues</a:t>
          </a:r>
          <a:endParaRPr lang="en-US" sz="1400" kern="1200" dirty="0"/>
        </a:p>
      </dsp:txBody>
      <dsp:txXfrm>
        <a:off x="7138680" y="2761664"/>
        <a:ext cx="1677079" cy="1325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32B07-CC72-4FA1-B544-CDA473D1A432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7E8D7-FDF1-4BC9-B063-E56D4CB445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8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96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43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310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25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707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81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965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0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468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639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240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4500E-47BB-4959-8570-0F35E2A10A25}" type="datetimeFigureOut">
              <a:rPr lang="en-AU" smtClean="0"/>
              <a:t>18/07/2017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4ADA3-24DC-4466-8F48-CCD5193181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448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INCOSE IS 2017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INCOSE PRACTITIONER'S CHALLENGE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1984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- Collection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48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- Disposal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54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Plastics have long been hailed as a light, safe alternative to glass containers </a:t>
            </a:r>
          </a:p>
          <a:p>
            <a:pPr algn="just"/>
            <a:r>
              <a:rPr lang="en-US" dirty="0"/>
              <a:t>Plastics take an average 450 years to decompose</a:t>
            </a:r>
          </a:p>
          <a:p>
            <a:pPr algn="just"/>
            <a:r>
              <a:rPr lang="en-US" dirty="0"/>
              <a:t>In the US alone, over 35 billion plastic water bottles are thrown away each year</a:t>
            </a:r>
          </a:p>
          <a:p>
            <a:pPr algn="just"/>
            <a:r>
              <a:rPr lang="en-US" dirty="0"/>
              <a:t>Worldwide, over 500 billion plastic bags are used annually. </a:t>
            </a:r>
          </a:p>
          <a:p>
            <a:pPr algn="just"/>
            <a:r>
              <a:rPr lang="en-US" dirty="0"/>
              <a:t>Plastics from all over the world find their way into streams and rivers, and eventually make their way to the sea.</a:t>
            </a:r>
          </a:p>
          <a:p>
            <a:pPr algn="just"/>
            <a:r>
              <a:rPr lang="en-US" dirty="0"/>
              <a:t>Synthetic fabrics degrade into small plastic fibers that can make their way to the ocean</a:t>
            </a:r>
          </a:p>
          <a:p>
            <a:pPr algn="just"/>
            <a:endParaRPr lang="en-US" dirty="0"/>
          </a:p>
          <a:p>
            <a:pPr algn="just"/>
            <a:r>
              <a:rPr lang="en-US" sz="3200" b="1" dirty="0"/>
              <a:t>About 19 Billion tons of plastic waste end up in the oceans each year </a:t>
            </a:r>
            <a:r>
              <a:rPr lang="mr-IN" sz="3200" b="1" dirty="0"/>
              <a:t>–</a:t>
            </a:r>
            <a:r>
              <a:rPr lang="en-US" sz="3200" b="1" dirty="0"/>
              <a:t> and the amount of global trash is expected to increase every year for the next century!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98039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containment actions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45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001">
            <a:extLst>
              <a:ext uri="{FF2B5EF4-FFF2-40B4-BE49-F238E27FC236}">
                <a16:creationId xmlns:a16="http://schemas.microsoft.com/office/drawing/2014/main" xmlns="" id="{8EADD2F9-5AB0-4670-B394-6120929B95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" t="2667" r="5073" b="5231"/>
          <a:stretch/>
        </p:blipFill>
        <p:spPr bwMode="auto">
          <a:xfrm>
            <a:off x="1322362" y="182879"/>
            <a:ext cx="9340949" cy="631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899" y="0"/>
            <a:ext cx="4322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Plastic Context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5794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887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818"/>
            <a:ext cx="12144481" cy="66501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72" y="393261"/>
            <a:ext cx="5486400" cy="2469516"/>
          </a:xfrm>
          <a:prstGeom prst="rect">
            <a:avLst/>
          </a:prstGeom>
          <a:solidFill>
            <a:schemeClr val="accent5">
              <a:lumMod val="20000"/>
              <a:lumOff val="80000"/>
              <a:alpha val="36000"/>
            </a:schemeClr>
          </a:solidFill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 to BIO-DEGRADABLE</a:t>
            </a:r>
            <a:endParaRPr lang="en-AU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152400" y="3754120"/>
            <a:ext cx="3515360" cy="194056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053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Incentivize </a:t>
            </a:r>
            <a:r>
              <a:rPr lang="en-US" dirty="0">
                <a:solidFill>
                  <a:srgbClr val="FF0000"/>
                </a:solidFill>
              </a:rPr>
              <a:t>/ Innovate for Substitutes that are BIO-DEGRADABE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7" name="Notched Right Arrow 6"/>
          <p:cNvSpPr/>
          <p:nvPr/>
        </p:nvSpPr>
        <p:spPr>
          <a:xfrm>
            <a:off x="9723120" y="5029200"/>
            <a:ext cx="1554480" cy="863600"/>
          </a:xfrm>
          <a:prstGeom prst="notchedRightArrow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DISPOSE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47920" y="3532909"/>
            <a:ext cx="2418080" cy="2469516"/>
          </a:xfrm>
          <a:prstGeom prst="rect">
            <a:avLst/>
          </a:prstGeom>
          <a:solidFill>
            <a:schemeClr val="accent5">
              <a:lumMod val="20000"/>
              <a:lumOff val="80000"/>
              <a:alpha val="78000"/>
            </a:schemeClr>
          </a:solidFill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ELIMINATE THE NEED FOR PLASTIC USE</a:t>
            </a:r>
            <a:endParaRPr lang="en-AU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58065" y="115446"/>
            <a:ext cx="4522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Plastic Lifecycle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37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714375" y="3414713"/>
            <a:ext cx="9872663" cy="28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0629900" y="2971800"/>
            <a:ext cx="1328738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Plastic in ocean</a:t>
            </a:r>
          </a:p>
        </p:txBody>
      </p:sp>
      <p:sp>
        <p:nvSpPr>
          <p:cNvPr id="7" name="Oval 6"/>
          <p:cNvSpPr/>
          <p:nvPr/>
        </p:nvSpPr>
        <p:spPr>
          <a:xfrm>
            <a:off x="7943850" y="428625"/>
            <a:ext cx="1457325" cy="885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Indirect disposal</a:t>
            </a:r>
          </a:p>
        </p:txBody>
      </p:sp>
      <p:sp>
        <p:nvSpPr>
          <p:cNvPr id="8" name="Oval 7"/>
          <p:cNvSpPr/>
          <p:nvPr/>
        </p:nvSpPr>
        <p:spPr>
          <a:xfrm>
            <a:off x="7943850" y="4981575"/>
            <a:ext cx="1457325" cy="885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Direct disposal</a:t>
            </a:r>
          </a:p>
        </p:txBody>
      </p:sp>
      <p:sp>
        <p:nvSpPr>
          <p:cNvPr id="9" name="Oval 8"/>
          <p:cNvSpPr/>
          <p:nvPr/>
        </p:nvSpPr>
        <p:spPr>
          <a:xfrm>
            <a:off x="4595813" y="428625"/>
            <a:ext cx="1533525" cy="885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Economic</a:t>
            </a:r>
          </a:p>
        </p:txBody>
      </p:sp>
      <p:sp>
        <p:nvSpPr>
          <p:cNvPr id="10" name="Oval 9"/>
          <p:cNvSpPr/>
          <p:nvPr/>
        </p:nvSpPr>
        <p:spPr>
          <a:xfrm>
            <a:off x="4233863" y="4981574"/>
            <a:ext cx="1681162" cy="885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Politics &amp; Regulation</a:t>
            </a:r>
          </a:p>
        </p:txBody>
      </p:sp>
      <p:sp>
        <p:nvSpPr>
          <p:cNvPr id="11" name="Oval 10"/>
          <p:cNvSpPr/>
          <p:nvPr/>
        </p:nvSpPr>
        <p:spPr>
          <a:xfrm>
            <a:off x="1312070" y="428625"/>
            <a:ext cx="1795462" cy="885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Inadequate substitutes</a:t>
            </a:r>
          </a:p>
        </p:txBody>
      </p:sp>
      <p:sp>
        <p:nvSpPr>
          <p:cNvPr id="12" name="Oval 11"/>
          <p:cNvSpPr/>
          <p:nvPr/>
        </p:nvSpPr>
        <p:spPr>
          <a:xfrm>
            <a:off x="714375" y="4981574"/>
            <a:ext cx="1795462" cy="885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Inability to Reuse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214563" y="1314450"/>
            <a:ext cx="1443037" cy="2128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0"/>
          </p:cNvCxnSpPr>
          <p:nvPr/>
        </p:nvCxnSpPr>
        <p:spPr>
          <a:xfrm flipV="1">
            <a:off x="1612106" y="3443288"/>
            <a:ext cx="1495426" cy="1538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4"/>
          </p:cNvCxnSpPr>
          <p:nvPr/>
        </p:nvCxnSpPr>
        <p:spPr>
          <a:xfrm>
            <a:off x="5362576" y="1314450"/>
            <a:ext cx="1395412" cy="2128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0"/>
          </p:cNvCxnSpPr>
          <p:nvPr/>
        </p:nvCxnSpPr>
        <p:spPr>
          <a:xfrm flipV="1">
            <a:off x="5074444" y="3443288"/>
            <a:ext cx="1371600" cy="1538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0"/>
          </p:cNvCxnSpPr>
          <p:nvPr/>
        </p:nvCxnSpPr>
        <p:spPr>
          <a:xfrm flipV="1">
            <a:off x="8672513" y="3414713"/>
            <a:ext cx="1527573" cy="1566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786813" y="1314450"/>
            <a:ext cx="1629370" cy="2128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0" idx="1"/>
          </p:cNvCxnSpPr>
          <p:nvPr/>
        </p:nvCxnSpPr>
        <p:spPr>
          <a:xfrm flipH="1">
            <a:off x="2509837" y="1693605"/>
            <a:ext cx="521090" cy="1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30927" y="1462772"/>
            <a:ext cx="111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Material not biodegradable</a:t>
            </a:r>
          </a:p>
        </p:txBody>
      </p:sp>
      <p:cxnSp>
        <p:nvCxnSpPr>
          <p:cNvPr id="33" name="Straight Arrow Connector 32"/>
          <p:cNvCxnSpPr>
            <a:stCxn id="34" idx="3"/>
          </p:cNvCxnSpPr>
          <p:nvPr/>
        </p:nvCxnSpPr>
        <p:spPr>
          <a:xfrm>
            <a:off x="2409509" y="2261374"/>
            <a:ext cx="452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69433" y="2030541"/>
            <a:ext cx="1040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Substitutes are expensive</a:t>
            </a:r>
          </a:p>
        </p:txBody>
      </p:sp>
      <p:cxnSp>
        <p:nvCxnSpPr>
          <p:cNvPr id="43" name="Straight Arrow Connector 42"/>
          <p:cNvCxnSpPr>
            <a:stCxn id="44" idx="3"/>
          </p:cNvCxnSpPr>
          <p:nvPr/>
        </p:nvCxnSpPr>
        <p:spPr>
          <a:xfrm flipV="1">
            <a:off x="2901851" y="2971800"/>
            <a:ext cx="429814" cy="13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716125" y="2754160"/>
            <a:ext cx="1185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Substitutes are labour intensive</a:t>
            </a:r>
          </a:p>
        </p:txBody>
      </p:sp>
      <p:cxnSp>
        <p:nvCxnSpPr>
          <p:cNvPr id="54" name="Straight Arrow Connector 53"/>
          <p:cNvCxnSpPr>
            <a:stCxn id="55" idx="1"/>
          </p:cNvCxnSpPr>
          <p:nvPr/>
        </p:nvCxnSpPr>
        <p:spPr>
          <a:xfrm flipH="1">
            <a:off x="5974275" y="2263090"/>
            <a:ext cx="521090" cy="1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495365" y="2032257"/>
            <a:ext cx="111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Cheap to manufacture</a:t>
            </a:r>
          </a:p>
        </p:txBody>
      </p:sp>
      <p:cxnSp>
        <p:nvCxnSpPr>
          <p:cNvPr id="59" name="Straight Arrow Connector 58"/>
          <p:cNvCxnSpPr>
            <a:stCxn id="60" idx="3"/>
          </p:cNvCxnSpPr>
          <p:nvPr/>
        </p:nvCxnSpPr>
        <p:spPr>
          <a:xfrm flipV="1">
            <a:off x="5653385" y="2676525"/>
            <a:ext cx="575965" cy="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304703" y="2268365"/>
            <a:ext cx="1348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Material used to create plastic is cheap and readily available</a:t>
            </a:r>
          </a:p>
        </p:txBody>
      </p:sp>
      <p:cxnSp>
        <p:nvCxnSpPr>
          <p:cNvPr id="61" name="Straight Arrow Connector 60"/>
          <p:cNvCxnSpPr>
            <a:stCxn id="62" idx="1"/>
          </p:cNvCxnSpPr>
          <p:nvPr/>
        </p:nvCxnSpPr>
        <p:spPr>
          <a:xfrm flipH="1">
            <a:off x="6351198" y="2839824"/>
            <a:ext cx="521090" cy="1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872288" y="2608991"/>
            <a:ext cx="1590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Cheap to dispose than recycle / reuse</a:t>
            </a:r>
          </a:p>
        </p:txBody>
      </p:sp>
      <p:cxnSp>
        <p:nvCxnSpPr>
          <p:cNvPr id="67" name="Straight Arrow Connector 66"/>
          <p:cNvCxnSpPr>
            <a:stCxn id="68" idx="3"/>
          </p:cNvCxnSpPr>
          <p:nvPr/>
        </p:nvCxnSpPr>
        <p:spPr>
          <a:xfrm>
            <a:off x="1578105" y="4534948"/>
            <a:ext cx="4771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19074" y="4304115"/>
            <a:ext cx="1359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Collection for reuse not provided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722432" y="3981598"/>
            <a:ext cx="1368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Technology not available to reuse all plastics </a:t>
            </a:r>
          </a:p>
        </p:txBody>
      </p:sp>
      <p:cxnSp>
        <p:nvCxnSpPr>
          <p:cNvPr id="75" name="Straight Arrow Connector 74"/>
          <p:cNvCxnSpPr>
            <a:stCxn id="76" idx="3"/>
          </p:cNvCxnSpPr>
          <p:nvPr/>
        </p:nvCxnSpPr>
        <p:spPr>
          <a:xfrm>
            <a:off x="2144751" y="3965386"/>
            <a:ext cx="4771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85720" y="3734553"/>
            <a:ext cx="1359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Not all plastic can be reused</a:t>
            </a:r>
          </a:p>
        </p:txBody>
      </p:sp>
      <p:cxnSp>
        <p:nvCxnSpPr>
          <p:cNvPr id="78" name="Straight Arrow Connector 77"/>
          <p:cNvCxnSpPr>
            <a:stCxn id="70" idx="1"/>
          </p:cNvCxnSpPr>
          <p:nvPr/>
        </p:nvCxnSpPr>
        <p:spPr>
          <a:xfrm flipH="1" flipV="1">
            <a:off x="2306768" y="4304115"/>
            <a:ext cx="415664" cy="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49280" y="3637875"/>
            <a:ext cx="1145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Politics support not available to make a change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840946" y="4237766"/>
            <a:ext cx="2102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Regulatory framework not available to incentivise good behaviour over bad behaviour.</a:t>
            </a:r>
          </a:p>
        </p:txBody>
      </p:sp>
      <p:cxnSp>
        <p:nvCxnSpPr>
          <p:cNvPr id="82" name="Straight Arrow Connector 81"/>
          <p:cNvCxnSpPr>
            <a:stCxn id="79" idx="3"/>
          </p:cNvCxnSpPr>
          <p:nvPr/>
        </p:nvCxnSpPr>
        <p:spPr>
          <a:xfrm>
            <a:off x="5594834" y="3961041"/>
            <a:ext cx="410679" cy="4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80" idx="1"/>
          </p:cNvCxnSpPr>
          <p:nvPr/>
        </p:nvCxnSpPr>
        <p:spPr>
          <a:xfrm flipH="1" flipV="1">
            <a:off x="5497543" y="4560931"/>
            <a:ext cx="34340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86" idx="1"/>
          </p:cNvCxnSpPr>
          <p:nvPr/>
        </p:nvCxnSpPr>
        <p:spPr>
          <a:xfrm flipH="1">
            <a:off x="9640781" y="2387427"/>
            <a:ext cx="521090" cy="1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0161871" y="2156594"/>
            <a:ext cx="111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Water run-off from landfill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9072844" y="2248724"/>
            <a:ext cx="419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790401" y="1938207"/>
            <a:ext cx="1345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Micro-plastic from domestic products in dark water</a:t>
            </a:r>
          </a:p>
        </p:txBody>
      </p:sp>
      <p:cxnSp>
        <p:nvCxnSpPr>
          <p:cNvPr id="89" name="Straight Arrow Connector 88"/>
          <p:cNvCxnSpPr>
            <a:stCxn id="90" idx="3"/>
          </p:cNvCxnSpPr>
          <p:nvPr/>
        </p:nvCxnSpPr>
        <p:spPr>
          <a:xfrm flipV="1">
            <a:off x="9401174" y="3810967"/>
            <a:ext cx="429815" cy="13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8462963" y="3593326"/>
            <a:ext cx="938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Disposal of fishing nets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9529306" y="4170292"/>
            <a:ext cx="1297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Legal commercial and private shipping waste dumping in ocean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161217" y="4121683"/>
            <a:ext cx="938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Barrage dumping</a:t>
            </a:r>
          </a:p>
        </p:txBody>
      </p:sp>
      <p:cxnSp>
        <p:nvCxnSpPr>
          <p:cNvPr id="102" name="Straight Arrow Connector 101"/>
          <p:cNvCxnSpPr>
            <a:stCxn id="97" idx="1"/>
          </p:cNvCxnSpPr>
          <p:nvPr/>
        </p:nvCxnSpPr>
        <p:spPr>
          <a:xfrm flipH="1" flipV="1">
            <a:off x="9100948" y="4585790"/>
            <a:ext cx="42835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8833779" y="4352515"/>
            <a:ext cx="4751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47363" y="5964876"/>
            <a:ext cx="106972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Fishbone Analysis for Plastic in Ocean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299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– Pollution Causes / Levers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/>
              <a:t>Inappropriate disposal</a:t>
            </a:r>
            <a:endParaRPr lang="en-AU" dirty="0">
              <a:sym typeface="Wingdings" panose="05000000000000000000" pitchFamily="2" charset="2"/>
            </a:endParaRPr>
          </a:p>
          <a:p>
            <a:pPr lvl="1"/>
            <a:r>
              <a:rPr lang="en-AU" dirty="0">
                <a:sym typeface="Wingdings" panose="05000000000000000000" pitchFamily="2" charset="2"/>
              </a:rPr>
              <a:t>Fines for bad disposal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Rewards good disposal</a:t>
            </a:r>
            <a:endParaRPr lang="en-AU" dirty="0"/>
          </a:p>
          <a:p>
            <a:r>
              <a:rPr lang="en-AU" dirty="0"/>
              <a:t>Lack of bio-degradability alternatives</a:t>
            </a:r>
          </a:p>
          <a:p>
            <a:pPr lvl="1"/>
            <a:r>
              <a:rPr lang="en-AU" dirty="0">
                <a:sym typeface="Wingdings" panose="05000000000000000000" pitchFamily="2" charset="2"/>
              </a:rPr>
              <a:t>Incentivise innovation for substitute bio-degradable alternatives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Reduce / minimize use of non-bio-degradable plastics through appropriate social, political, legislative levers</a:t>
            </a:r>
            <a:endParaRPr lang="en-AU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Communicate / Mark Plastics for their environmental friendliness (degradability)</a:t>
            </a:r>
            <a:endParaRPr lang="en-AU" dirty="0"/>
          </a:p>
          <a:p>
            <a:r>
              <a:rPr lang="en-AU" dirty="0"/>
              <a:t>Inability to re-cycle / re-purpose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Reduce / minimize use of non-bio-degradable plastics through appropriate social, political, legislative levers</a:t>
            </a:r>
            <a:endParaRPr lang="en-AU" dirty="0">
              <a:sym typeface="Wingdings" panose="05000000000000000000" pitchFamily="2" charset="2"/>
            </a:endParaRPr>
          </a:p>
          <a:p>
            <a:pPr lvl="1"/>
            <a:r>
              <a:rPr lang="en-AU" dirty="0">
                <a:sym typeface="Wingdings" panose="05000000000000000000" pitchFamily="2" charset="2"/>
              </a:rPr>
              <a:t>Incentivise innovation to re-cycle / re-purpose (non-bio degradable) waste plastic</a:t>
            </a:r>
            <a:endParaRPr lang="en-AU" dirty="0"/>
          </a:p>
          <a:p>
            <a:r>
              <a:rPr lang="en-AU" dirty="0"/>
              <a:t>Humans Need for Plastics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Eliminate the need for use of Plastics where possible</a:t>
            </a:r>
            <a:endParaRPr lang="en-AU" dirty="0"/>
          </a:p>
          <a:p>
            <a:pPr lvl="1"/>
            <a:r>
              <a:rPr lang="en-AU" dirty="0">
                <a:sym typeface="Wingdings" panose="05000000000000000000" pitchFamily="2" charset="2"/>
              </a:rPr>
              <a:t>Incentivise innovation for substitute bio-degradable alternatives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Reduce / minimize use of non-bio-degradable plastics through appropriate social, political, legislative levers</a:t>
            </a:r>
            <a:endParaRPr lang="en-AU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Incentivize innovation in the</a:t>
            </a:r>
            <a:endParaRPr lang="en-AU" dirty="0">
              <a:sym typeface="Wingdings" panose="05000000000000000000" pitchFamily="2" charset="2"/>
            </a:endParaRPr>
          </a:p>
          <a:p>
            <a:r>
              <a:rPr lang="en-US" dirty="0"/>
              <a:t>Inappropriate containment of disposed / waste </a:t>
            </a:r>
            <a:r>
              <a:rPr lang="en-US" dirty="0" smtClean="0"/>
              <a:t>plastics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9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and Dispose Proposals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191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6F0D1FB235E4285F2BE2B80ED1146" ma:contentTypeVersion="22" ma:contentTypeDescription="Create a new document." ma:contentTypeScope="" ma:versionID="3c47586b4f04c1bd0293c6b7e967285a">
  <xsd:schema xmlns:xsd="http://www.w3.org/2001/XMLSchema" xmlns:xs="http://www.w3.org/2001/XMLSchema" xmlns:p="http://schemas.microsoft.com/office/2006/metadata/properties" xmlns:ns2="534ac7f3-ab96-43b6-bee8-2c470c61b3e4" xmlns:ns3="07d0ccec-aae8-4814-a6d3-0c68dd73da2d" targetNamespace="http://schemas.microsoft.com/office/2006/metadata/properties" ma:root="true" ma:fieldsID="178f112d79c380c60109e764bded7dc0" ns2:_="" ns3:_="">
    <xsd:import namespace="534ac7f3-ab96-43b6-bee8-2c470c61b3e4"/>
    <xsd:import namespace="07d0ccec-aae8-4814-a6d3-0c68dd73da2d"/>
    <xsd:element name="properties">
      <xsd:complexType>
        <xsd:sequence>
          <xsd:element name="documentManagement">
            <xsd:complexType>
              <xsd:all>
                <xsd:element ref="ns2:Descriptive_x0020_Title"/>
                <xsd:element ref="ns2:Short_x0020_Description"/>
                <xsd:element ref="ns2:Author_x0028_s_x0029_"/>
                <xsd:element ref="ns2:Publication_x0020_Date" minOccurs="0"/>
                <xsd:element ref="ns2:Keywords0" minOccurs="0"/>
                <xsd:element ref="ns3:incoseDistribution" minOccurs="0"/>
                <xsd:element ref="ns3:df56f4c5a0be4550856ac6bd150af184" minOccurs="0"/>
                <xsd:element ref="ns3:TaxCatchAll" minOccurs="0"/>
                <xsd:element ref="ns3:TaxCatchAllLabel" minOccurs="0"/>
                <xsd:element ref="ns3:j6f62fd0e2284e44b1906b33aa785078" minOccurs="0"/>
                <xsd:element ref="ns3:o4d603b143c54403a43a44e339fe5e1a" minOccurs="0"/>
                <xsd:element ref="ns3:fc73f2c3713f415c9afd0faf07c59ad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4ac7f3-ab96-43b6-bee8-2c470c61b3e4" elementFormDefault="qualified">
    <xsd:import namespace="http://schemas.microsoft.com/office/2006/documentManagement/types"/>
    <xsd:import namespace="http://schemas.microsoft.com/office/infopath/2007/PartnerControls"/>
    <xsd:element name="Descriptive_x0020_Title" ma:index="1" ma:displayName="Descriptive Title" ma:description="e.g. Metrics Primer v 1.0" ma:internalName="Descriptive_x0020_Title" ma:readOnly="false">
      <xsd:simpleType>
        <xsd:restriction base="dms:Text">
          <xsd:maxLength value="255"/>
        </xsd:restriction>
      </xsd:simpleType>
    </xsd:element>
    <xsd:element name="Short_x0020_Description" ma:index="2" ma:displayName="Short Description" ma:description="e.g. The Metrics Primer defines the basic concepts behind measurement and provides the background knowledge needed to prepare you to set up a measurement program." ma:internalName="Short_x0020_Description" ma:readOnly="false">
      <xsd:simpleType>
        <xsd:restriction base="dms:Note">
          <xsd:maxLength value="255"/>
        </xsd:restriction>
      </xsd:simpleType>
    </xsd:element>
    <xsd:element name="Author_x0028_s_x0029_" ma:index="3" ma:displayName="Author(s)" ma:description="Enter the individual's name (Jane Doe), the group's name (Measurement Working Group), or N/A" ma:internalName="Author_x0028_s_x0029_" ma:readOnly="false">
      <xsd:simpleType>
        <xsd:restriction base="dms:Text">
          <xsd:maxLength value="255"/>
        </xsd:restriction>
      </xsd:simpleType>
    </xsd:element>
    <xsd:element name="Publication_x0020_Date" ma:index="4" nillable="true" ma:displayName="Publication Date" ma:default="[today]" ma:format="DateOnly" ma:internalName="Publication_x0020_Date" ma:readOnly="false">
      <xsd:simpleType>
        <xsd:restriction base="dms:DateTime"/>
      </xsd:simpleType>
    </xsd:element>
    <xsd:element name="Keywords0" ma:index="5" nillable="true" ma:displayName="Keywords" ma:description="e.g. metrics measurement primer" ma:internalName="Keywords0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3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4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8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20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22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ve_x0020_Title xmlns="534ac7f3-ab96-43b6-bee8-2c470c61b3e4">INCOSE_Challange_V2[1]</Descriptive_x0020_Title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LOS ANGELES Chapters</TermName>
          <TermId xmlns="http://schemas.microsoft.com/office/infopath/2007/PartnerControls">c9d84cd1-44a0-4f6f-b61b-c9959c756c98</TermId>
        </TermInfo>
      </Terms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>Internal to INCOSE Members</incoseDistribution>
    <Short_x0020_Description xmlns="534ac7f3-ab96-43b6-bee8-2c470c61b3e4">INCOSE_Challange_V2[1]</Short_x0020_Description>
    <Author_x0028_s_x0029_ xmlns="534ac7f3-ab96-43b6-bee8-2c470c61b3e4">Phyllis Marbach</Author_x0028_s_x0029_>
    <Publication_x0020_Date xmlns="534ac7f3-ab96-43b6-bee8-2c470c61b3e4">2017-10-07T07:00:00+00:00</Publication_x0020_Date>
    <Keywords0 xmlns="534ac7f3-ab96-43b6-bee8-2c470c61b3e4">Charts</Keywords0>
    <TaxCatchAll xmlns="07d0ccec-aae8-4814-a6d3-0c68dd73da2d">
      <Value>22</Value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Props1.xml><?xml version="1.0" encoding="utf-8"?>
<ds:datastoreItem xmlns:ds="http://schemas.openxmlformats.org/officeDocument/2006/customXml" ds:itemID="{FB4F8619-81ED-4906-83D2-B84FCAB58A19}"/>
</file>

<file path=customXml/itemProps2.xml><?xml version="1.0" encoding="utf-8"?>
<ds:datastoreItem xmlns:ds="http://schemas.openxmlformats.org/officeDocument/2006/customXml" ds:itemID="{0AA57624-9AD2-4D51-876A-6C7274F49CDF}"/>
</file>

<file path=customXml/itemProps3.xml><?xml version="1.0" encoding="utf-8"?>
<ds:datastoreItem xmlns:ds="http://schemas.openxmlformats.org/officeDocument/2006/customXml" ds:itemID="{CFE14674-1081-453A-9711-B9B557663BFB}"/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537</Words>
  <Application>Microsoft Office PowerPoint</Application>
  <PresentationFormat>Widescreen</PresentationFormat>
  <Paragraphs>135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Mangal</vt:lpstr>
      <vt:lpstr>Wingdings</vt:lpstr>
      <vt:lpstr>Office Theme</vt:lpstr>
      <vt:lpstr>INCOSE IS 2017</vt:lpstr>
      <vt:lpstr>Situation Overview</vt:lpstr>
      <vt:lpstr>Initial containment actions</vt:lpstr>
      <vt:lpstr>PowerPoint Presentation</vt:lpstr>
      <vt:lpstr>Stakeholders</vt:lpstr>
      <vt:lpstr>PowerPoint Presentation</vt:lpstr>
      <vt:lpstr>PowerPoint Presentation</vt:lpstr>
      <vt:lpstr>Discussion – Pollution Causes / Levers</vt:lpstr>
      <vt:lpstr>Sorting and Dispose Proposals</vt:lpstr>
      <vt:lpstr>Challenges - Collection</vt:lpstr>
      <vt:lpstr>Challenges - Disposal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Jawahar Bhalla</dc:creator>
  <cp:lastModifiedBy>Udit Kumar Sahoo</cp:lastModifiedBy>
  <cp:revision>13</cp:revision>
  <dcterms:created xsi:type="dcterms:W3CDTF">2017-07-17T07:55:23Z</dcterms:created>
  <dcterms:modified xsi:type="dcterms:W3CDTF">2017-07-18T10:50:53Z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0x0101004916F0D1FB235E4285F2BE2B80ED1146</vt:lpwstr>
  </property>
  <property fmtid="{D5CDD505-2E9C-101B-9397-08002B2CF9AE}" pid="3" name="incoseWorkingGroup">
    <vt:lpwstr/>
  </property>
  <property fmtid="{D5CDD505-2E9C-101B-9397-08002B2CF9AE}" pid="4" name="INCOSEProductValue">
    <vt:lpwstr>45;#Local|254e409e-99ce-4994-8e1c-1a49057a5299</vt:lpwstr>
  </property>
  <property fmtid="{D5CDD505-2E9C-101B-9397-08002B2CF9AE}" pid="5" name="incoseChapters">
    <vt:lpwstr>22;#LOS ANGELES Chapters|c9d84cd1-44a0-4f6f-b61b-c9959c756c98</vt:lpwstr>
  </property>
  <property fmtid="{D5CDD505-2E9C-101B-9397-08002B2CF9AE}" pid="6" name="incoseOrganizations">
    <vt:lpwstr/>
  </property>
</Properties>
</file>