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4" r:id="rId3"/>
    <p:sldId id="315" r:id="rId4"/>
    <p:sldId id="265" r:id="rId5"/>
    <p:sldId id="263" r:id="rId6"/>
    <p:sldId id="279" r:id="rId7"/>
    <p:sldId id="316" r:id="rId8"/>
    <p:sldId id="317" r:id="rId9"/>
    <p:sldId id="280" r:id="rId10"/>
    <p:sldId id="259" r:id="rId11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4501" autoAdjust="0"/>
  </p:normalViewPr>
  <p:slideViewPr>
    <p:cSldViewPr snapToGrid="0" snapToObjects="1">
      <p:cViewPr varScale="1">
        <p:scale>
          <a:sx n="85" d="100"/>
          <a:sy n="85" d="100"/>
        </p:scale>
        <p:origin x="1554" y="78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yllis Marbach" userId="01e68c3acd4ac990" providerId="LiveId" clId="{AB83D694-B221-4435-9C2B-0A24CD146D89}"/>
    <pc:docChg chg="custSel delSld modSld sldOrd">
      <pc:chgData name="Phyllis Marbach" userId="01e68c3acd4ac990" providerId="LiveId" clId="{AB83D694-B221-4435-9C2B-0A24CD146D89}" dt="2021-02-07T01:31:18.316" v="665" actId="6549"/>
      <pc:docMkLst>
        <pc:docMk/>
      </pc:docMkLst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1128601228" sldId="260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2567337999" sldId="264"/>
        </pc:sldMkLst>
      </pc:sldChg>
      <pc:sldChg chg="ord">
        <pc:chgData name="Phyllis Marbach" userId="01e68c3acd4ac990" providerId="LiveId" clId="{AB83D694-B221-4435-9C2B-0A24CD146D89}" dt="2021-02-07T01:23:07.713" v="266"/>
        <pc:sldMkLst>
          <pc:docMk/>
          <pc:sldMk cId="1328051125" sldId="265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3732990532" sldId="267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1180400562" sldId="268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48738645" sldId="269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584676930" sldId="271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99434845" sldId="272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977540296" sldId="273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697741439" sldId="274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698370076" sldId="276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587101297" sldId="277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3805545582" sldId="278"/>
        </pc:sldMkLst>
      </pc:sldChg>
      <pc:sldChg chg="delSp modSp mod modNotesTx">
        <pc:chgData name="Phyllis Marbach" userId="01e68c3acd4ac990" providerId="LiveId" clId="{AB83D694-B221-4435-9C2B-0A24CD146D89}" dt="2021-02-07T01:28:56.890" v="453" actId="122"/>
        <pc:sldMkLst>
          <pc:docMk/>
          <pc:sldMk cId="3536577963" sldId="279"/>
        </pc:sldMkLst>
        <pc:spChg chg="del">
          <ac:chgData name="Phyllis Marbach" userId="01e68c3acd4ac990" providerId="LiveId" clId="{AB83D694-B221-4435-9C2B-0A24CD146D89}" dt="2021-02-07T01:28:02.923" v="425" actId="478"/>
          <ac:spMkLst>
            <pc:docMk/>
            <pc:sldMk cId="3536577963" sldId="279"/>
            <ac:spMk id="44" creationId="{00000000-0000-0000-0000-000000000000}"/>
          </ac:spMkLst>
        </pc:spChg>
        <pc:spChg chg="mod">
          <ac:chgData name="Phyllis Marbach" userId="01e68c3acd4ac990" providerId="LiveId" clId="{AB83D694-B221-4435-9C2B-0A24CD146D89}" dt="2021-02-07T01:28:56.890" v="453" actId="122"/>
          <ac:spMkLst>
            <pc:docMk/>
            <pc:sldMk cId="3536577963" sldId="279"/>
            <ac:spMk id="45" creationId="{00000000-0000-0000-0000-000000000000}"/>
          </ac:spMkLst>
        </pc:spChg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2899234432" sldId="281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2542826403" sldId="282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1047293603" sldId="283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3023373149" sldId="284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134850564" sldId="285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746670217" sldId="286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919051586" sldId="287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601811132" sldId="288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567437154" sldId="289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531332127" sldId="290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814903668" sldId="291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3593817675" sldId="292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3986641521" sldId="293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4114272631" sldId="294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412795120" sldId="295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350814996" sldId="296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760506390" sldId="297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2957541352" sldId="298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322646537" sldId="299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235870086" sldId="300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3679995305" sldId="301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3818353952" sldId="302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875997069" sldId="303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1859511513" sldId="304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4099281154" sldId="305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4198010434" sldId="306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3530788516" sldId="307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320487321" sldId="308"/>
        </pc:sldMkLst>
      </pc:sldChg>
      <pc:sldChg chg="del">
        <pc:chgData name="Phyllis Marbach" userId="01e68c3acd4ac990" providerId="LiveId" clId="{AB83D694-B221-4435-9C2B-0A24CD146D89}" dt="2021-02-07T01:13:55.165" v="0" actId="47"/>
        <pc:sldMkLst>
          <pc:docMk/>
          <pc:sldMk cId="2758140706" sldId="309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3898174523" sldId="310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777547419" sldId="311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3380856763" sldId="312"/>
        </pc:sldMkLst>
      </pc:sldChg>
      <pc:sldChg chg="del">
        <pc:chgData name="Phyllis Marbach" userId="01e68c3acd4ac990" providerId="LiveId" clId="{AB83D694-B221-4435-9C2B-0A24CD146D89}" dt="2021-02-07T01:14:01.488" v="1" actId="47"/>
        <pc:sldMkLst>
          <pc:docMk/>
          <pc:sldMk cId="3138553306" sldId="313"/>
        </pc:sldMkLst>
      </pc:sldChg>
      <pc:sldChg chg="modNotesTx">
        <pc:chgData name="Phyllis Marbach" userId="01e68c3acd4ac990" providerId="LiveId" clId="{AB83D694-B221-4435-9C2B-0A24CD146D89}" dt="2021-02-07T01:19:37.964" v="262" actId="20577"/>
        <pc:sldMkLst>
          <pc:docMk/>
          <pc:sldMk cId="4037357835" sldId="314"/>
        </pc:sldMkLst>
      </pc:sldChg>
      <pc:sldChg chg="modNotesTx">
        <pc:chgData name="Phyllis Marbach" userId="01e68c3acd4ac990" providerId="LiveId" clId="{AB83D694-B221-4435-9C2B-0A24CD146D89}" dt="2021-02-07T01:31:18.316" v="665" actId="6549"/>
        <pc:sldMkLst>
          <pc:docMk/>
          <pc:sldMk cId="1881135851" sldId="3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Endler</a:t>
            </a:r>
            <a:r>
              <a:rPr lang="en-US" dirty="0"/>
              <a:t> just completed his 2 year term as Technical Director of the working groups.</a:t>
            </a:r>
          </a:p>
          <a:p>
            <a:endParaRPr lang="en-US" dirty="0"/>
          </a:p>
          <a:p>
            <a:r>
              <a:rPr lang="en-US" dirty="0"/>
              <a:t>Christopher Hoffman the previous Deputy Technical Director is now the Technical Director and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Olivier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Dessoude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new Deputy Technical Director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Dr. Willy Donaldson </a:t>
            </a:r>
            <a:r>
              <a:rPr lang="en-US" sz="1600" dirty="0"/>
              <a:t>started up 8 companies, currently teaches at Christopher Newport University (CNU) in Virginia.  Wrote </a:t>
            </a:r>
            <a:r>
              <a:rPr lang="en-US" sz="1600" u="sng" dirty="0"/>
              <a:t>Simple Complexity </a:t>
            </a:r>
            <a:r>
              <a:rPr lang="en-US" sz="1600" dirty="0"/>
              <a:t>about how to apply systems thinking on complex systems.  A webinar titled “Digital Transformation Using MBSE from the field” July 15, 2020.  </a:t>
            </a:r>
          </a:p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https://connect.incose.org/Library/Webinars/Documents/Webinar%20140%20Donaldson%2015%20July%202020%20Digital%20Transformation%20using%20MBSE_Notes%20from%20the%20Field.mp4</a:t>
            </a:r>
          </a:p>
          <a:p>
            <a:endParaRPr lang="en-US" dirty="0"/>
          </a:p>
          <a:p>
            <a:r>
              <a:rPr lang="en-US" sz="1600" b="1" dirty="0"/>
              <a:t>Tom McDermott</a:t>
            </a:r>
            <a:r>
              <a:rPr lang="en-US" sz="1600" dirty="0"/>
              <a:t>: with Stevens Institute</a:t>
            </a:r>
          </a:p>
          <a:p>
            <a:endParaRPr lang="en-US" sz="1600" dirty="0"/>
          </a:p>
          <a:p>
            <a:r>
              <a:rPr lang="en-US" sz="1600" b="1" dirty="0"/>
              <a:t>Mark Sampson</a:t>
            </a:r>
            <a:r>
              <a:rPr lang="en-US" sz="1600" dirty="0"/>
              <a:t>: the MBSE Initiative Chair</a:t>
            </a:r>
          </a:p>
          <a:p>
            <a:endParaRPr lang="en-US" sz="1600" dirty="0"/>
          </a:p>
          <a:p>
            <a:r>
              <a:rPr lang="en-US" sz="1600" b="1" dirty="0"/>
              <a:t>David Long</a:t>
            </a:r>
            <a:r>
              <a:rPr lang="en-US" sz="1600" dirty="0"/>
              <a:t>: the Vitech CEO and former INCOSE President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SysML</a:t>
            </a:r>
            <a:r>
              <a:rPr lang="en-US" dirty="0"/>
              <a:t> V2 will be more precise, more expressive, more extensible and more interoperable.</a:t>
            </a:r>
          </a:p>
          <a:p>
            <a:endParaRPr lang="en-US" dirty="0"/>
          </a:p>
          <a:p>
            <a:r>
              <a:rPr lang="en-US" dirty="0"/>
              <a:t>Market research on MBSE predicts more and more movement to Digital Engineering</a:t>
            </a:r>
          </a:p>
          <a:p>
            <a:endParaRPr lang="en-US" dirty="0"/>
          </a:p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big ideas:  discrete-event logistics systems(DELS) semantics, (Requirements, Functional, Logical, Physical) RFLP design methodology, systems analysis integration for Open Services for Lifecycle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the database is based on your membership in INCOSE or PPI.</a:t>
            </a:r>
          </a:p>
          <a:p>
            <a:endParaRPr lang="en-US" dirty="0"/>
          </a:p>
          <a:p>
            <a:r>
              <a:rPr lang="en-US" dirty="0"/>
              <a:t>Registration for Vendors is currently free.</a:t>
            </a:r>
          </a:p>
          <a:p>
            <a:endParaRPr lang="en-US" dirty="0"/>
          </a:p>
          <a:p>
            <a:r>
              <a:rPr lang="en-US" dirty="0"/>
              <a:t>It is expected to be populated and maintained by the Tool Vendors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/IW2021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5285" y="509963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AC61-8BF8-4566-8652-8B7D2B2B91CA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D5B-E956-4212-A9AD-2A0D2732B529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>
                <a:solidFill>
                  <a:srgbClr val="414042"/>
                </a:solidFill>
                <a:latin typeface="Open Sans Light"/>
                <a:cs typeface="Open Sans Light"/>
              </a:rPr>
              <a:t>/IW2021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6702" y="1746261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5994-7238-424A-918D-0CB53C90C193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DAAA-568F-4752-89BD-95400615D1C5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49C-6CAB-4EDE-98AF-CABD87C6FD4E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78FA-8F33-4E8D-AF36-466734919DE2}" type="datetime1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469-FECD-4F05-9740-2F6559FD4654}" type="datetime1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E87-02CF-497F-B2EF-2DDD495B67C1}" type="datetime1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F85B-4880-4556-96C4-196378FD8E3C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644C-E784-4799-A825-6D76D3CA6B42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890B-1F56-4726-B2DE-1F5B5C5FCE35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stemsengineeringtool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en-services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MBSE Workshop Summary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Phyllis Marbach, INCOSE Technical Operations, Assistant Director Transformational Enabler WGs</a:t>
            </a:r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99FCB-78ED-4573-A82F-92A3B5F5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98449-9678-45CB-98C3-318B5378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A3AFD-4345-4984-9BEB-EF6A04681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35"/>
            <a:ext cx="12198350" cy="68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D71EAD-B64D-4070-A14F-007889DB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DE8AD-E1BF-49B2-AA75-B3D2BA8E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38C3B-13BE-49ED-8548-F174334C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"/>
            <a:ext cx="12198350" cy="68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289224" y="5213267"/>
            <a:ext cx="3101075" cy="688770"/>
          </a:xfrm>
          <a:prstGeom prst="homePlate">
            <a:avLst>
              <a:gd name="adj" fmla="val 438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MBSE Initiative Update Mark Sampson</a:t>
            </a:r>
          </a:p>
        </p:txBody>
      </p:sp>
      <p:sp>
        <p:nvSpPr>
          <p:cNvPr id="7" name="Pentagon 6"/>
          <p:cNvSpPr/>
          <p:nvPr/>
        </p:nvSpPr>
        <p:spPr>
          <a:xfrm>
            <a:off x="5357075" y="4309275"/>
            <a:ext cx="3101075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Change Panel,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Willy Donaldson, David Long, Tom McDermott, Mark Sampson</a:t>
            </a:r>
          </a:p>
        </p:txBody>
      </p:sp>
      <p:sp>
        <p:nvSpPr>
          <p:cNvPr id="8" name="Pentagon 7"/>
          <p:cNvSpPr/>
          <p:nvPr/>
        </p:nvSpPr>
        <p:spPr>
          <a:xfrm>
            <a:off x="6424926" y="3405283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Talks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 minutes each)</a:t>
            </a:r>
          </a:p>
        </p:txBody>
      </p:sp>
      <p:sp>
        <p:nvSpPr>
          <p:cNvPr id="9" name="Pentagon 8"/>
          <p:cNvSpPr/>
          <p:nvPr/>
        </p:nvSpPr>
        <p:spPr>
          <a:xfrm>
            <a:off x="7540302" y="2501292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Q&amp;A</a:t>
            </a:r>
          </a:p>
        </p:txBody>
      </p:sp>
      <p:sp>
        <p:nvSpPr>
          <p:cNvPr id="10" name="Pentagon 9"/>
          <p:cNvSpPr/>
          <p:nvPr/>
        </p:nvSpPr>
        <p:spPr>
          <a:xfrm>
            <a:off x="8655680" y="1597301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4195" y="3222655"/>
            <a:ext cx="6111632" cy="2487990"/>
            <a:chOff x="3152552" y="3222655"/>
            <a:chExt cx="6108451" cy="2487990"/>
          </a:xfrm>
        </p:grpSpPr>
        <p:sp>
          <p:nvSpPr>
            <p:cNvPr id="2" name="Right Arrow 1"/>
            <p:cNvSpPr/>
            <p:nvPr/>
          </p:nvSpPr>
          <p:spPr>
            <a:xfrm rot="19297116">
              <a:off x="3152552" y="3222655"/>
              <a:ext cx="6108451" cy="5633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2957220">
              <a:off x="3028162" y="5097618"/>
              <a:ext cx="940306" cy="285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796061" y="3420092"/>
            <a:ext cx="2561654" cy="2560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MBSE Workshop Agenda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061" y="1390533"/>
            <a:ext cx="674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Reconciling the past with future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Metamodels, &amp; Ontologies, Oh My!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MBSE Transformation: The Cobbler’s Kids Need New Shoes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Hospital Reference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Treadstone+1: SAIC Public Validation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Grab-an-go MBSE for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Smallsats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the Mission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MBSE in Engineering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Friday, 29 January 2021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4</a:t>
            </a:fld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BBBBBE3-23DE-4930-9BFE-90729B9C14E4}"/>
              </a:ext>
            </a:extLst>
          </p:cNvPr>
          <p:cNvSpPr/>
          <p:nvPr/>
        </p:nvSpPr>
        <p:spPr>
          <a:xfrm rot="2298162">
            <a:off x="5624303" y="1599233"/>
            <a:ext cx="1007945" cy="256625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8615" y="1256775"/>
            <a:ext cx="5179534" cy="5616575"/>
            <a:chOff x="3506788" y="1241425"/>
            <a:chExt cx="5176838" cy="56165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00526" y="5394326"/>
              <a:ext cx="1524000" cy="987950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441951" y="3960813"/>
              <a:ext cx="2928937" cy="2421464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3648601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781427" y="3803650"/>
              <a:ext cx="2070100" cy="2578626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327651" y="4040189"/>
              <a:ext cx="230188" cy="2342088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272363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107013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1902351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803801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2908826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7392157" y="907957"/>
            <a:ext cx="386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Long </a:t>
            </a: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Vitech CEO, former INCOSE President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438782" y="3852338"/>
            <a:ext cx="3794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Sampson </a:t>
            </a: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MBSE Initiative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There is a difference between jogging and being chased by a bear - Grandma Sampson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Unprecedent product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Communication problems result in solving the same problem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Change from documents to integrated MBSE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83" name="Rectangle 82"/>
          <p:cNvSpPr/>
          <p:nvPr/>
        </p:nvSpPr>
        <p:spPr>
          <a:xfrm>
            <a:off x="1384311" y="1225937"/>
            <a:ext cx="3804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Dr. Donaldson – author </a:t>
            </a:r>
            <a:r>
              <a:rPr lang="en-US" sz="18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Current state - very siloed, analog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Future state - Integrated, Digital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Change hearts and minds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Reach a compelling Vision,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Engaged C-Suite</a:t>
            </a:r>
            <a:endParaRPr lang="en-US" sz="1800" dirty="0"/>
          </a:p>
        </p:txBody>
      </p:sp>
      <p:sp>
        <p:nvSpPr>
          <p:cNvPr id="84" name="Rectangle 83"/>
          <p:cNvSpPr/>
          <p:nvPr/>
        </p:nvSpPr>
        <p:spPr>
          <a:xfrm>
            <a:off x="244607" y="3478372"/>
            <a:ext cx="334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Tom McDermott - </a:t>
            </a:r>
            <a:r>
              <a:rPr lang="en-US" sz="1800" dirty="0"/>
              <a:t>MBSE Maturity Survey by SERC</a:t>
            </a:r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Change Panel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5</a:t>
            </a:fld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7AD823-FA2F-4936-B737-B76325845F0C}"/>
              </a:ext>
            </a:extLst>
          </p:cNvPr>
          <p:cNvSpPr/>
          <p:nvPr/>
        </p:nvSpPr>
        <p:spPr>
          <a:xfrm>
            <a:off x="300570" y="4064298"/>
            <a:ext cx="3746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Executives - mature in all but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Systems Engineers - mature in only 4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Biggest obstacle is the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Being able to use the tools is the biggest enabler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Everybody able to use the tools, not just the SEs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374F9-F24D-48C1-838C-C721C878C69E}"/>
              </a:ext>
            </a:extLst>
          </p:cNvPr>
          <p:cNvSpPr/>
          <p:nvPr/>
        </p:nvSpPr>
        <p:spPr>
          <a:xfrm>
            <a:off x="8407810" y="1449924"/>
            <a:ext cx="3866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are all about the systems practice, process, methods,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may become our own silo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from the middle of the pack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try to bust silos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and serve Silos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both SE and other Silos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83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MBSE Workshop – Day 2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109647" y="5485386"/>
            <a:ext cx="4431168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109648" y="4782900"/>
            <a:ext cx="4816238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109647" y="4081716"/>
            <a:ext cx="3311095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109647" y="1983143"/>
            <a:ext cx="3258911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4109648" y="1281921"/>
            <a:ext cx="3876330" cy="699949"/>
          </a:xfrm>
          <a:custGeom>
            <a:avLst/>
            <a:gdLst>
              <a:gd name="T0" fmla="*/ 2053 w 2053"/>
              <a:gd name="T1" fmla="*/ 187 h 371"/>
              <a:gd name="T2" fmla="*/ 1859 w 2053"/>
              <a:gd name="T3" fmla="*/ 2 h 371"/>
              <a:gd name="T4" fmla="*/ 1859 w 2053"/>
              <a:gd name="T5" fmla="*/ 0 h 371"/>
              <a:gd name="T6" fmla="*/ 0 w 2053"/>
              <a:gd name="T7" fmla="*/ 0 h 371"/>
              <a:gd name="T8" fmla="*/ 0 w 2053"/>
              <a:gd name="T9" fmla="*/ 371 h 371"/>
              <a:gd name="T10" fmla="*/ 1859 w 2053"/>
              <a:gd name="T11" fmla="*/ 371 h 371"/>
              <a:gd name="T12" fmla="*/ 1859 w 2053"/>
              <a:gd name="T13" fmla="*/ 371 h 371"/>
              <a:gd name="T14" fmla="*/ 2053 w 2053"/>
              <a:gd name="T15" fmla="*/ 18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3" h="371">
                <a:moveTo>
                  <a:pt x="2053" y="187"/>
                </a:moveTo>
                <a:lnTo>
                  <a:pt x="1859" y="2"/>
                </a:lnTo>
                <a:lnTo>
                  <a:pt x="1859" y="0"/>
                </a:lnTo>
                <a:lnTo>
                  <a:pt x="0" y="0"/>
                </a:lnTo>
                <a:lnTo>
                  <a:pt x="0" y="371"/>
                </a:lnTo>
                <a:lnTo>
                  <a:pt x="1859" y="371"/>
                </a:lnTo>
                <a:lnTo>
                  <a:pt x="1859" y="371"/>
                </a:lnTo>
                <a:lnTo>
                  <a:pt x="2053" y="18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109647" y="2683705"/>
            <a:ext cx="3455276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4109648" y="3379881"/>
            <a:ext cx="3045553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903132" y="3376108"/>
            <a:ext cx="500355" cy="1792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3403487" y="1285693"/>
            <a:ext cx="711825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03132" y="3555339"/>
            <a:ext cx="500355" cy="1735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3403488" y="1987530"/>
            <a:ext cx="706160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903132" y="3728913"/>
            <a:ext cx="500355" cy="17923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3403488" y="2683706"/>
            <a:ext cx="706160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903132" y="3908143"/>
            <a:ext cx="500355" cy="1735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3403488" y="3379881"/>
            <a:ext cx="706160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2903132" y="4081715"/>
            <a:ext cx="500355" cy="179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403487" y="4083865"/>
            <a:ext cx="711825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903132" y="4260948"/>
            <a:ext cx="500355" cy="17357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3403488" y="4254358"/>
            <a:ext cx="706160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2903132" y="4434521"/>
            <a:ext cx="500355" cy="1792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3403488" y="4434520"/>
            <a:ext cx="706160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9685" y="1219246"/>
            <a:ext cx="3866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V2 will be simpler to learn and use than V1.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It is not trivial and will take learning.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There are consistent patterns and terminology.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9414" y="3117409"/>
            <a:ext cx="2255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Light" charset="0"/>
                <a:ea typeface="Calibri Light" charset="0"/>
                <a:cs typeface="Calibri Light" charset="0"/>
              </a:rPr>
              <a:t>Transformation to the use of MBSE is underway and picking up steam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09647" y="1431839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09647" y="2129072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09647" y="2834011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09647" y="3528855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09647" y="4233601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09647" y="4943262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09647" y="5636620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07</a:t>
            </a:r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4735909" y="5649630"/>
            <a:ext cx="275230" cy="367691"/>
          </a:xfrm>
          <a:custGeom>
            <a:avLst/>
            <a:gdLst>
              <a:gd name="T0" fmla="*/ 1760 w 2342"/>
              <a:gd name="T1" fmla="*/ 892 h 3323"/>
              <a:gd name="T2" fmla="*/ 1635 w 2342"/>
              <a:gd name="T3" fmla="*/ 1232 h 3323"/>
              <a:gd name="T4" fmla="*/ 1433 w 2342"/>
              <a:gd name="T5" fmla="*/ 1474 h 3323"/>
              <a:gd name="T6" fmla="*/ 1388 w 2342"/>
              <a:gd name="T7" fmla="*/ 1504 h 3323"/>
              <a:gd name="T8" fmla="*/ 1311 w 2342"/>
              <a:gd name="T9" fmla="*/ 1626 h 3323"/>
              <a:gd name="T10" fmla="*/ 1272 w 2342"/>
              <a:gd name="T11" fmla="*/ 1843 h 3323"/>
              <a:gd name="T12" fmla="*/ 1254 w 2342"/>
              <a:gd name="T13" fmla="*/ 2063 h 3323"/>
              <a:gd name="T14" fmla="*/ 1249 w 2342"/>
              <a:gd name="T15" fmla="*/ 2195 h 3323"/>
              <a:gd name="T16" fmla="*/ 1393 w 2342"/>
              <a:gd name="T17" fmla="*/ 2251 h 3323"/>
              <a:gd name="T18" fmla="*/ 1583 w 2342"/>
              <a:gd name="T19" fmla="*/ 2410 h 3323"/>
              <a:gd name="T20" fmla="*/ 1716 w 2342"/>
              <a:gd name="T21" fmla="*/ 2532 h 3323"/>
              <a:gd name="T22" fmla="*/ 1788 w 2342"/>
              <a:gd name="T23" fmla="*/ 2630 h 3323"/>
              <a:gd name="T24" fmla="*/ 1814 w 2342"/>
              <a:gd name="T25" fmla="*/ 2748 h 3323"/>
              <a:gd name="T26" fmla="*/ 640 w 2342"/>
              <a:gd name="T27" fmla="*/ 2589 h 3323"/>
              <a:gd name="T28" fmla="*/ 802 w 2342"/>
              <a:gd name="T29" fmla="*/ 2411 h 3323"/>
              <a:gd name="T30" fmla="*/ 942 w 2342"/>
              <a:gd name="T31" fmla="*/ 2300 h 3323"/>
              <a:gd name="T32" fmla="*/ 1015 w 2342"/>
              <a:gd name="T33" fmla="*/ 2253 h 3323"/>
              <a:gd name="T34" fmla="*/ 1150 w 2342"/>
              <a:gd name="T35" fmla="*/ 2205 h 3323"/>
              <a:gd name="T36" fmla="*/ 1145 w 2342"/>
              <a:gd name="T37" fmla="*/ 2122 h 3323"/>
              <a:gd name="T38" fmla="*/ 1106 w 2342"/>
              <a:gd name="T39" fmla="*/ 1811 h 3323"/>
              <a:gd name="T40" fmla="*/ 1043 w 2342"/>
              <a:gd name="T41" fmla="*/ 1615 h 3323"/>
              <a:gd name="T42" fmla="*/ 997 w 2342"/>
              <a:gd name="T43" fmla="*/ 1527 h 3323"/>
              <a:gd name="T44" fmla="*/ 800 w 2342"/>
              <a:gd name="T45" fmla="*/ 1383 h 3323"/>
              <a:gd name="T46" fmla="*/ 646 w 2342"/>
              <a:gd name="T47" fmla="*/ 1130 h 3323"/>
              <a:gd name="T48" fmla="*/ 565 w 2342"/>
              <a:gd name="T49" fmla="*/ 805 h 3323"/>
              <a:gd name="T50" fmla="*/ 354 w 2342"/>
              <a:gd name="T51" fmla="*/ 676 h 3323"/>
              <a:gd name="T52" fmla="*/ 465 w 2342"/>
              <a:gd name="T53" fmla="*/ 1089 h 3323"/>
              <a:gd name="T54" fmla="*/ 659 w 2342"/>
              <a:gd name="T55" fmla="*/ 1423 h 3323"/>
              <a:gd name="T56" fmla="*/ 808 w 2342"/>
              <a:gd name="T57" fmla="*/ 1732 h 3323"/>
              <a:gd name="T58" fmla="*/ 572 w 2342"/>
              <a:gd name="T59" fmla="*/ 2000 h 3323"/>
              <a:gd name="T60" fmla="*/ 410 w 2342"/>
              <a:gd name="T61" fmla="*/ 2370 h 3323"/>
              <a:gd name="T62" fmla="*/ 336 w 2342"/>
              <a:gd name="T63" fmla="*/ 2805 h 3323"/>
              <a:gd name="T64" fmla="*/ 1955 w 2342"/>
              <a:gd name="T65" fmla="*/ 2453 h 3323"/>
              <a:gd name="T66" fmla="*/ 1809 w 2342"/>
              <a:gd name="T67" fmla="*/ 2068 h 3323"/>
              <a:gd name="T68" fmla="*/ 1586 w 2342"/>
              <a:gd name="T69" fmla="*/ 1776 h 3323"/>
              <a:gd name="T70" fmla="*/ 1636 w 2342"/>
              <a:gd name="T71" fmla="*/ 1477 h 3323"/>
              <a:gd name="T72" fmla="*/ 1844 w 2342"/>
              <a:gd name="T73" fmla="*/ 1164 h 3323"/>
              <a:gd name="T74" fmla="*/ 1973 w 2342"/>
              <a:gd name="T75" fmla="*/ 764 h 3323"/>
              <a:gd name="T76" fmla="*/ 0 w 2342"/>
              <a:gd name="T77" fmla="*/ 0 h 3323"/>
              <a:gd name="T78" fmla="*/ 2210 w 2342"/>
              <a:gd name="T79" fmla="*/ 497 h 3323"/>
              <a:gd name="T80" fmla="*/ 2134 w 2342"/>
              <a:gd name="T81" fmla="*/ 978 h 3323"/>
              <a:gd name="T82" fmla="*/ 1957 w 2342"/>
              <a:gd name="T83" fmla="*/ 1391 h 3323"/>
              <a:gd name="T84" fmla="*/ 1808 w 2342"/>
              <a:gd name="T85" fmla="*/ 1709 h 3323"/>
              <a:gd name="T86" fmla="*/ 2039 w 2342"/>
              <a:gd name="T87" fmla="*/ 2066 h 3323"/>
              <a:gd name="T88" fmla="*/ 2176 w 2342"/>
              <a:gd name="T89" fmla="*/ 2511 h 3323"/>
              <a:gd name="T90" fmla="*/ 2213 w 2342"/>
              <a:gd name="T91" fmla="*/ 3010 h 3323"/>
              <a:gd name="T92" fmla="*/ 130 w 2342"/>
              <a:gd name="T93" fmla="*/ 3010 h 3323"/>
              <a:gd name="T94" fmla="*/ 165 w 2342"/>
              <a:gd name="T95" fmla="*/ 2511 h 3323"/>
              <a:gd name="T96" fmla="*/ 304 w 2342"/>
              <a:gd name="T97" fmla="*/ 2066 h 3323"/>
              <a:gd name="T98" fmla="*/ 534 w 2342"/>
              <a:gd name="T99" fmla="*/ 1709 h 3323"/>
              <a:gd name="T100" fmla="*/ 386 w 2342"/>
              <a:gd name="T101" fmla="*/ 1391 h 3323"/>
              <a:gd name="T102" fmla="*/ 209 w 2342"/>
              <a:gd name="T103" fmla="*/ 978 h 3323"/>
              <a:gd name="T104" fmla="*/ 132 w 2342"/>
              <a:gd name="T105" fmla="*/ 497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2" h="3323">
                <a:moveTo>
                  <a:pt x="552" y="661"/>
                </a:moveTo>
                <a:lnTo>
                  <a:pt x="1790" y="661"/>
                </a:lnTo>
                <a:lnTo>
                  <a:pt x="1784" y="740"/>
                </a:lnTo>
                <a:lnTo>
                  <a:pt x="1774" y="817"/>
                </a:lnTo>
                <a:lnTo>
                  <a:pt x="1760" y="892"/>
                </a:lnTo>
                <a:lnTo>
                  <a:pt x="1742" y="966"/>
                </a:lnTo>
                <a:lnTo>
                  <a:pt x="1720" y="1037"/>
                </a:lnTo>
                <a:lnTo>
                  <a:pt x="1695" y="1106"/>
                </a:lnTo>
                <a:lnTo>
                  <a:pt x="1667" y="1170"/>
                </a:lnTo>
                <a:lnTo>
                  <a:pt x="1635" y="1232"/>
                </a:lnTo>
                <a:lnTo>
                  <a:pt x="1600" y="1289"/>
                </a:lnTo>
                <a:lnTo>
                  <a:pt x="1562" y="1343"/>
                </a:lnTo>
                <a:lnTo>
                  <a:pt x="1522" y="1392"/>
                </a:lnTo>
                <a:lnTo>
                  <a:pt x="1478" y="1436"/>
                </a:lnTo>
                <a:lnTo>
                  <a:pt x="1433" y="1474"/>
                </a:lnTo>
                <a:lnTo>
                  <a:pt x="1431" y="1475"/>
                </a:lnTo>
                <a:lnTo>
                  <a:pt x="1425" y="1478"/>
                </a:lnTo>
                <a:lnTo>
                  <a:pt x="1416" y="1484"/>
                </a:lnTo>
                <a:lnTo>
                  <a:pt x="1402" y="1492"/>
                </a:lnTo>
                <a:lnTo>
                  <a:pt x="1388" y="1504"/>
                </a:lnTo>
                <a:lnTo>
                  <a:pt x="1371" y="1518"/>
                </a:lnTo>
                <a:lnTo>
                  <a:pt x="1351" y="1536"/>
                </a:lnTo>
                <a:lnTo>
                  <a:pt x="1337" y="1561"/>
                </a:lnTo>
                <a:lnTo>
                  <a:pt x="1324" y="1591"/>
                </a:lnTo>
                <a:lnTo>
                  <a:pt x="1311" y="1626"/>
                </a:lnTo>
                <a:lnTo>
                  <a:pt x="1301" y="1665"/>
                </a:lnTo>
                <a:lnTo>
                  <a:pt x="1292" y="1706"/>
                </a:lnTo>
                <a:lnTo>
                  <a:pt x="1284" y="1750"/>
                </a:lnTo>
                <a:lnTo>
                  <a:pt x="1278" y="1796"/>
                </a:lnTo>
                <a:lnTo>
                  <a:pt x="1272" y="1843"/>
                </a:lnTo>
                <a:lnTo>
                  <a:pt x="1266" y="1889"/>
                </a:lnTo>
                <a:lnTo>
                  <a:pt x="1262" y="1935"/>
                </a:lnTo>
                <a:lnTo>
                  <a:pt x="1258" y="1980"/>
                </a:lnTo>
                <a:lnTo>
                  <a:pt x="1256" y="2023"/>
                </a:lnTo>
                <a:lnTo>
                  <a:pt x="1254" y="2063"/>
                </a:lnTo>
                <a:lnTo>
                  <a:pt x="1252" y="2099"/>
                </a:lnTo>
                <a:lnTo>
                  <a:pt x="1251" y="2131"/>
                </a:lnTo>
                <a:lnTo>
                  <a:pt x="1250" y="2159"/>
                </a:lnTo>
                <a:lnTo>
                  <a:pt x="1250" y="2179"/>
                </a:lnTo>
                <a:lnTo>
                  <a:pt x="1249" y="2195"/>
                </a:lnTo>
                <a:lnTo>
                  <a:pt x="1249" y="2202"/>
                </a:lnTo>
                <a:lnTo>
                  <a:pt x="1285" y="2207"/>
                </a:lnTo>
                <a:lnTo>
                  <a:pt x="1321" y="2217"/>
                </a:lnTo>
                <a:lnTo>
                  <a:pt x="1356" y="2232"/>
                </a:lnTo>
                <a:lnTo>
                  <a:pt x="1393" y="2251"/>
                </a:lnTo>
                <a:lnTo>
                  <a:pt x="1430" y="2276"/>
                </a:lnTo>
                <a:lnTo>
                  <a:pt x="1468" y="2307"/>
                </a:lnTo>
                <a:lnTo>
                  <a:pt x="1509" y="2344"/>
                </a:lnTo>
                <a:lnTo>
                  <a:pt x="1547" y="2379"/>
                </a:lnTo>
                <a:lnTo>
                  <a:pt x="1583" y="2410"/>
                </a:lnTo>
                <a:lnTo>
                  <a:pt x="1616" y="2439"/>
                </a:lnTo>
                <a:lnTo>
                  <a:pt x="1644" y="2465"/>
                </a:lnTo>
                <a:lnTo>
                  <a:pt x="1671" y="2489"/>
                </a:lnTo>
                <a:lnTo>
                  <a:pt x="1695" y="2512"/>
                </a:lnTo>
                <a:lnTo>
                  <a:pt x="1716" y="2532"/>
                </a:lnTo>
                <a:lnTo>
                  <a:pt x="1735" y="2553"/>
                </a:lnTo>
                <a:lnTo>
                  <a:pt x="1752" y="2571"/>
                </a:lnTo>
                <a:lnTo>
                  <a:pt x="1766" y="2591"/>
                </a:lnTo>
                <a:lnTo>
                  <a:pt x="1778" y="2610"/>
                </a:lnTo>
                <a:lnTo>
                  <a:pt x="1788" y="2630"/>
                </a:lnTo>
                <a:lnTo>
                  <a:pt x="1796" y="2650"/>
                </a:lnTo>
                <a:lnTo>
                  <a:pt x="1803" y="2672"/>
                </a:lnTo>
                <a:lnTo>
                  <a:pt x="1808" y="2695"/>
                </a:lnTo>
                <a:lnTo>
                  <a:pt x="1812" y="2721"/>
                </a:lnTo>
                <a:lnTo>
                  <a:pt x="1814" y="2748"/>
                </a:lnTo>
                <a:lnTo>
                  <a:pt x="588" y="2748"/>
                </a:lnTo>
                <a:lnTo>
                  <a:pt x="593" y="2706"/>
                </a:lnTo>
                <a:lnTo>
                  <a:pt x="604" y="2665"/>
                </a:lnTo>
                <a:lnTo>
                  <a:pt x="620" y="2626"/>
                </a:lnTo>
                <a:lnTo>
                  <a:pt x="640" y="2589"/>
                </a:lnTo>
                <a:lnTo>
                  <a:pt x="665" y="2552"/>
                </a:lnTo>
                <a:lnTo>
                  <a:pt x="693" y="2516"/>
                </a:lnTo>
                <a:lnTo>
                  <a:pt x="727" y="2481"/>
                </a:lnTo>
                <a:lnTo>
                  <a:pt x="763" y="2446"/>
                </a:lnTo>
                <a:lnTo>
                  <a:pt x="802" y="2411"/>
                </a:lnTo>
                <a:lnTo>
                  <a:pt x="844" y="2377"/>
                </a:lnTo>
                <a:lnTo>
                  <a:pt x="889" y="2342"/>
                </a:lnTo>
                <a:lnTo>
                  <a:pt x="934" y="2307"/>
                </a:lnTo>
                <a:lnTo>
                  <a:pt x="937" y="2304"/>
                </a:lnTo>
                <a:lnTo>
                  <a:pt x="942" y="2300"/>
                </a:lnTo>
                <a:lnTo>
                  <a:pt x="951" y="2293"/>
                </a:lnTo>
                <a:lnTo>
                  <a:pt x="962" y="2285"/>
                </a:lnTo>
                <a:lnTo>
                  <a:pt x="977" y="2275"/>
                </a:lnTo>
                <a:lnTo>
                  <a:pt x="995" y="2264"/>
                </a:lnTo>
                <a:lnTo>
                  <a:pt x="1015" y="2253"/>
                </a:lnTo>
                <a:lnTo>
                  <a:pt x="1038" y="2241"/>
                </a:lnTo>
                <a:lnTo>
                  <a:pt x="1063" y="2231"/>
                </a:lnTo>
                <a:lnTo>
                  <a:pt x="1090" y="2220"/>
                </a:lnTo>
                <a:lnTo>
                  <a:pt x="1119" y="2212"/>
                </a:lnTo>
                <a:lnTo>
                  <a:pt x="1150" y="2205"/>
                </a:lnTo>
                <a:lnTo>
                  <a:pt x="1148" y="2203"/>
                </a:lnTo>
                <a:lnTo>
                  <a:pt x="1147" y="2201"/>
                </a:lnTo>
                <a:lnTo>
                  <a:pt x="1147" y="2199"/>
                </a:lnTo>
                <a:lnTo>
                  <a:pt x="1146" y="2199"/>
                </a:lnTo>
                <a:lnTo>
                  <a:pt x="1145" y="2122"/>
                </a:lnTo>
                <a:lnTo>
                  <a:pt x="1141" y="2050"/>
                </a:lnTo>
                <a:lnTo>
                  <a:pt x="1135" y="1983"/>
                </a:lnTo>
                <a:lnTo>
                  <a:pt x="1126" y="1921"/>
                </a:lnTo>
                <a:lnTo>
                  <a:pt x="1117" y="1864"/>
                </a:lnTo>
                <a:lnTo>
                  <a:pt x="1106" y="1811"/>
                </a:lnTo>
                <a:lnTo>
                  <a:pt x="1094" y="1763"/>
                </a:lnTo>
                <a:lnTo>
                  <a:pt x="1082" y="1720"/>
                </a:lnTo>
                <a:lnTo>
                  <a:pt x="1068" y="1681"/>
                </a:lnTo>
                <a:lnTo>
                  <a:pt x="1056" y="1646"/>
                </a:lnTo>
                <a:lnTo>
                  <a:pt x="1043" y="1615"/>
                </a:lnTo>
                <a:lnTo>
                  <a:pt x="1032" y="1590"/>
                </a:lnTo>
                <a:lnTo>
                  <a:pt x="1020" y="1568"/>
                </a:lnTo>
                <a:lnTo>
                  <a:pt x="1011" y="1550"/>
                </a:lnTo>
                <a:lnTo>
                  <a:pt x="1003" y="1536"/>
                </a:lnTo>
                <a:lnTo>
                  <a:pt x="997" y="1527"/>
                </a:lnTo>
                <a:lnTo>
                  <a:pt x="993" y="1521"/>
                </a:lnTo>
                <a:lnTo>
                  <a:pt x="992" y="1519"/>
                </a:lnTo>
                <a:lnTo>
                  <a:pt x="881" y="1457"/>
                </a:lnTo>
                <a:lnTo>
                  <a:pt x="840" y="1422"/>
                </a:lnTo>
                <a:lnTo>
                  <a:pt x="800" y="1383"/>
                </a:lnTo>
                <a:lnTo>
                  <a:pt x="764" y="1338"/>
                </a:lnTo>
                <a:lnTo>
                  <a:pt x="730" y="1291"/>
                </a:lnTo>
                <a:lnTo>
                  <a:pt x="700" y="1241"/>
                </a:lnTo>
                <a:lnTo>
                  <a:pt x="672" y="1187"/>
                </a:lnTo>
                <a:lnTo>
                  <a:pt x="646" y="1130"/>
                </a:lnTo>
                <a:lnTo>
                  <a:pt x="625" y="1070"/>
                </a:lnTo>
                <a:lnTo>
                  <a:pt x="606" y="1007"/>
                </a:lnTo>
                <a:lnTo>
                  <a:pt x="589" y="942"/>
                </a:lnTo>
                <a:lnTo>
                  <a:pt x="576" y="875"/>
                </a:lnTo>
                <a:lnTo>
                  <a:pt x="565" y="805"/>
                </a:lnTo>
                <a:lnTo>
                  <a:pt x="557" y="733"/>
                </a:lnTo>
                <a:lnTo>
                  <a:pt x="552" y="661"/>
                </a:lnTo>
                <a:close/>
                <a:moveTo>
                  <a:pt x="336" y="498"/>
                </a:moveTo>
                <a:lnTo>
                  <a:pt x="343" y="588"/>
                </a:lnTo>
                <a:lnTo>
                  <a:pt x="354" y="676"/>
                </a:lnTo>
                <a:lnTo>
                  <a:pt x="369" y="764"/>
                </a:lnTo>
                <a:lnTo>
                  <a:pt x="387" y="849"/>
                </a:lnTo>
                <a:lnTo>
                  <a:pt x="410" y="931"/>
                </a:lnTo>
                <a:lnTo>
                  <a:pt x="435" y="1012"/>
                </a:lnTo>
                <a:lnTo>
                  <a:pt x="465" y="1089"/>
                </a:lnTo>
                <a:lnTo>
                  <a:pt x="497" y="1164"/>
                </a:lnTo>
                <a:lnTo>
                  <a:pt x="533" y="1235"/>
                </a:lnTo>
                <a:lnTo>
                  <a:pt x="572" y="1302"/>
                </a:lnTo>
                <a:lnTo>
                  <a:pt x="614" y="1364"/>
                </a:lnTo>
                <a:lnTo>
                  <a:pt x="659" y="1423"/>
                </a:lnTo>
                <a:lnTo>
                  <a:pt x="706" y="1477"/>
                </a:lnTo>
                <a:lnTo>
                  <a:pt x="756" y="1526"/>
                </a:lnTo>
                <a:lnTo>
                  <a:pt x="808" y="1569"/>
                </a:lnTo>
                <a:lnTo>
                  <a:pt x="915" y="1651"/>
                </a:lnTo>
                <a:lnTo>
                  <a:pt x="808" y="1732"/>
                </a:lnTo>
                <a:lnTo>
                  <a:pt x="756" y="1776"/>
                </a:lnTo>
                <a:lnTo>
                  <a:pt x="706" y="1826"/>
                </a:lnTo>
                <a:lnTo>
                  <a:pt x="659" y="1879"/>
                </a:lnTo>
                <a:lnTo>
                  <a:pt x="614" y="1937"/>
                </a:lnTo>
                <a:lnTo>
                  <a:pt x="572" y="2000"/>
                </a:lnTo>
                <a:lnTo>
                  <a:pt x="533" y="2068"/>
                </a:lnTo>
                <a:lnTo>
                  <a:pt x="497" y="2138"/>
                </a:lnTo>
                <a:lnTo>
                  <a:pt x="465" y="2212"/>
                </a:lnTo>
                <a:lnTo>
                  <a:pt x="435" y="2290"/>
                </a:lnTo>
                <a:lnTo>
                  <a:pt x="410" y="2370"/>
                </a:lnTo>
                <a:lnTo>
                  <a:pt x="387" y="2453"/>
                </a:lnTo>
                <a:lnTo>
                  <a:pt x="369" y="2538"/>
                </a:lnTo>
                <a:lnTo>
                  <a:pt x="354" y="2625"/>
                </a:lnTo>
                <a:lnTo>
                  <a:pt x="343" y="2715"/>
                </a:lnTo>
                <a:lnTo>
                  <a:pt x="336" y="2805"/>
                </a:lnTo>
                <a:lnTo>
                  <a:pt x="2006" y="2805"/>
                </a:lnTo>
                <a:lnTo>
                  <a:pt x="1999" y="2715"/>
                </a:lnTo>
                <a:lnTo>
                  <a:pt x="1988" y="2625"/>
                </a:lnTo>
                <a:lnTo>
                  <a:pt x="1973" y="2538"/>
                </a:lnTo>
                <a:lnTo>
                  <a:pt x="1955" y="2453"/>
                </a:lnTo>
                <a:lnTo>
                  <a:pt x="1932" y="2370"/>
                </a:lnTo>
                <a:lnTo>
                  <a:pt x="1907" y="2290"/>
                </a:lnTo>
                <a:lnTo>
                  <a:pt x="1877" y="2212"/>
                </a:lnTo>
                <a:lnTo>
                  <a:pt x="1844" y="2138"/>
                </a:lnTo>
                <a:lnTo>
                  <a:pt x="1809" y="2068"/>
                </a:lnTo>
                <a:lnTo>
                  <a:pt x="1770" y="2000"/>
                </a:lnTo>
                <a:lnTo>
                  <a:pt x="1728" y="1937"/>
                </a:lnTo>
                <a:lnTo>
                  <a:pt x="1684" y="1879"/>
                </a:lnTo>
                <a:lnTo>
                  <a:pt x="1636" y="1826"/>
                </a:lnTo>
                <a:lnTo>
                  <a:pt x="1586" y="1776"/>
                </a:lnTo>
                <a:lnTo>
                  <a:pt x="1534" y="1732"/>
                </a:lnTo>
                <a:lnTo>
                  <a:pt x="1427" y="1651"/>
                </a:lnTo>
                <a:lnTo>
                  <a:pt x="1534" y="1569"/>
                </a:lnTo>
                <a:lnTo>
                  <a:pt x="1586" y="1526"/>
                </a:lnTo>
                <a:lnTo>
                  <a:pt x="1636" y="1477"/>
                </a:lnTo>
                <a:lnTo>
                  <a:pt x="1684" y="1423"/>
                </a:lnTo>
                <a:lnTo>
                  <a:pt x="1728" y="1364"/>
                </a:lnTo>
                <a:lnTo>
                  <a:pt x="1770" y="1302"/>
                </a:lnTo>
                <a:lnTo>
                  <a:pt x="1809" y="1235"/>
                </a:lnTo>
                <a:lnTo>
                  <a:pt x="1844" y="1164"/>
                </a:lnTo>
                <a:lnTo>
                  <a:pt x="1877" y="1089"/>
                </a:lnTo>
                <a:lnTo>
                  <a:pt x="1907" y="1012"/>
                </a:lnTo>
                <a:lnTo>
                  <a:pt x="1932" y="931"/>
                </a:lnTo>
                <a:lnTo>
                  <a:pt x="1955" y="849"/>
                </a:lnTo>
                <a:lnTo>
                  <a:pt x="1973" y="764"/>
                </a:lnTo>
                <a:lnTo>
                  <a:pt x="1988" y="676"/>
                </a:lnTo>
                <a:lnTo>
                  <a:pt x="1999" y="588"/>
                </a:lnTo>
                <a:lnTo>
                  <a:pt x="2006" y="498"/>
                </a:lnTo>
                <a:lnTo>
                  <a:pt x="336" y="498"/>
                </a:lnTo>
                <a:close/>
                <a:moveTo>
                  <a:pt x="0" y="0"/>
                </a:moveTo>
                <a:lnTo>
                  <a:pt x="2342" y="0"/>
                </a:lnTo>
                <a:lnTo>
                  <a:pt x="2342" y="313"/>
                </a:lnTo>
                <a:lnTo>
                  <a:pt x="2213" y="313"/>
                </a:lnTo>
                <a:lnTo>
                  <a:pt x="2213" y="395"/>
                </a:lnTo>
                <a:lnTo>
                  <a:pt x="2210" y="497"/>
                </a:lnTo>
                <a:lnTo>
                  <a:pt x="2204" y="596"/>
                </a:lnTo>
                <a:lnTo>
                  <a:pt x="2193" y="694"/>
                </a:lnTo>
                <a:lnTo>
                  <a:pt x="2176" y="791"/>
                </a:lnTo>
                <a:lnTo>
                  <a:pt x="2157" y="885"/>
                </a:lnTo>
                <a:lnTo>
                  <a:pt x="2134" y="978"/>
                </a:lnTo>
                <a:lnTo>
                  <a:pt x="2105" y="1067"/>
                </a:lnTo>
                <a:lnTo>
                  <a:pt x="2073" y="1153"/>
                </a:lnTo>
                <a:lnTo>
                  <a:pt x="2039" y="1236"/>
                </a:lnTo>
                <a:lnTo>
                  <a:pt x="1999" y="1315"/>
                </a:lnTo>
                <a:lnTo>
                  <a:pt x="1957" y="1391"/>
                </a:lnTo>
                <a:lnTo>
                  <a:pt x="1910" y="1463"/>
                </a:lnTo>
                <a:lnTo>
                  <a:pt x="1861" y="1530"/>
                </a:lnTo>
                <a:lnTo>
                  <a:pt x="1808" y="1593"/>
                </a:lnTo>
                <a:lnTo>
                  <a:pt x="1753" y="1651"/>
                </a:lnTo>
                <a:lnTo>
                  <a:pt x="1808" y="1709"/>
                </a:lnTo>
                <a:lnTo>
                  <a:pt x="1861" y="1772"/>
                </a:lnTo>
                <a:lnTo>
                  <a:pt x="1910" y="1839"/>
                </a:lnTo>
                <a:lnTo>
                  <a:pt x="1957" y="1911"/>
                </a:lnTo>
                <a:lnTo>
                  <a:pt x="1999" y="1987"/>
                </a:lnTo>
                <a:lnTo>
                  <a:pt x="2039" y="2066"/>
                </a:lnTo>
                <a:lnTo>
                  <a:pt x="2073" y="2149"/>
                </a:lnTo>
                <a:lnTo>
                  <a:pt x="2105" y="2235"/>
                </a:lnTo>
                <a:lnTo>
                  <a:pt x="2134" y="2324"/>
                </a:lnTo>
                <a:lnTo>
                  <a:pt x="2157" y="2416"/>
                </a:lnTo>
                <a:lnTo>
                  <a:pt x="2176" y="2511"/>
                </a:lnTo>
                <a:lnTo>
                  <a:pt x="2193" y="2607"/>
                </a:lnTo>
                <a:lnTo>
                  <a:pt x="2204" y="2705"/>
                </a:lnTo>
                <a:lnTo>
                  <a:pt x="2210" y="2806"/>
                </a:lnTo>
                <a:lnTo>
                  <a:pt x="2213" y="2907"/>
                </a:lnTo>
                <a:lnTo>
                  <a:pt x="2213" y="3010"/>
                </a:lnTo>
                <a:lnTo>
                  <a:pt x="2342" y="3010"/>
                </a:lnTo>
                <a:lnTo>
                  <a:pt x="2342" y="3323"/>
                </a:lnTo>
                <a:lnTo>
                  <a:pt x="0" y="3323"/>
                </a:lnTo>
                <a:lnTo>
                  <a:pt x="0" y="3010"/>
                </a:lnTo>
                <a:lnTo>
                  <a:pt x="130" y="3010"/>
                </a:lnTo>
                <a:lnTo>
                  <a:pt x="130" y="2907"/>
                </a:lnTo>
                <a:lnTo>
                  <a:pt x="132" y="2806"/>
                </a:lnTo>
                <a:lnTo>
                  <a:pt x="139" y="2705"/>
                </a:lnTo>
                <a:lnTo>
                  <a:pt x="150" y="2607"/>
                </a:lnTo>
                <a:lnTo>
                  <a:pt x="165" y="2511"/>
                </a:lnTo>
                <a:lnTo>
                  <a:pt x="185" y="2416"/>
                </a:lnTo>
                <a:lnTo>
                  <a:pt x="209" y="2324"/>
                </a:lnTo>
                <a:lnTo>
                  <a:pt x="237" y="2235"/>
                </a:lnTo>
                <a:lnTo>
                  <a:pt x="269" y="2149"/>
                </a:lnTo>
                <a:lnTo>
                  <a:pt x="304" y="2066"/>
                </a:lnTo>
                <a:lnTo>
                  <a:pt x="343" y="1987"/>
                </a:lnTo>
                <a:lnTo>
                  <a:pt x="386" y="1911"/>
                </a:lnTo>
                <a:lnTo>
                  <a:pt x="432" y="1839"/>
                </a:lnTo>
                <a:lnTo>
                  <a:pt x="481" y="1772"/>
                </a:lnTo>
                <a:lnTo>
                  <a:pt x="534" y="1709"/>
                </a:lnTo>
                <a:lnTo>
                  <a:pt x="590" y="1651"/>
                </a:lnTo>
                <a:lnTo>
                  <a:pt x="534" y="1593"/>
                </a:lnTo>
                <a:lnTo>
                  <a:pt x="481" y="1530"/>
                </a:lnTo>
                <a:lnTo>
                  <a:pt x="432" y="1463"/>
                </a:lnTo>
                <a:lnTo>
                  <a:pt x="386" y="1391"/>
                </a:lnTo>
                <a:lnTo>
                  <a:pt x="343" y="1315"/>
                </a:lnTo>
                <a:lnTo>
                  <a:pt x="304" y="1236"/>
                </a:lnTo>
                <a:lnTo>
                  <a:pt x="269" y="1153"/>
                </a:lnTo>
                <a:lnTo>
                  <a:pt x="237" y="1067"/>
                </a:lnTo>
                <a:lnTo>
                  <a:pt x="209" y="978"/>
                </a:lnTo>
                <a:lnTo>
                  <a:pt x="185" y="885"/>
                </a:lnTo>
                <a:lnTo>
                  <a:pt x="165" y="791"/>
                </a:lnTo>
                <a:lnTo>
                  <a:pt x="150" y="694"/>
                </a:lnTo>
                <a:lnTo>
                  <a:pt x="139" y="596"/>
                </a:lnTo>
                <a:lnTo>
                  <a:pt x="132" y="497"/>
                </a:lnTo>
                <a:lnTo>
                  <a:pt x="130" y="395"/>
                </a:lnTo>
                <a:lnTo>
                  <a:pt x="130" y="313"/>
                </a:lnTo>
                <a:lnTo>
                  <a:pt x="0" y="31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703983" y="4267457"/>
            <a:ext cx="339079" cy="330350"/>
            <a:chOff x="4276725" y="4691063"/>
            <a:chExt cx="347663" cy="349250"/>
          </a:xfrm>
          <a:solidFill>
            <a:schemeClr val="bg1"/>
          </a:solidFill>
        </p:grpSpPr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4340225" y="4691063"/>
              <a:ext cx="284163" cy="161925"/>
            </a:xfrm>
            <a:custGeom>
              <a:avLst/>
              <a:gdLst>
                <a:gd name="T0" fmla="*/ 2252 w 2690"/>
                <a:gd name="T1" fmla="*/ 1266 h 1529"/>
                <a:gd name="T2" fmla="*/ 2362 w 2690"/>
                <a:gd name="T3" fmla="*/ 1202 h 1529"/>
                <a:gd name="T4" fmla="*/ 2182 w 2690"/>
                <a:gd name="T5" fmla="*/ 848 h 1529"/>
                <a:gd name="T6" fmla="*/ 2007 w 2690"/>
                <a:gd name="T7" fmla="*/ 1266 h 1529"/>
                <a:gd name="T8" fmla="*/ 2210 w 2690"/>
                <a:gd name="T9" fmla="*/ 889 h 1529"/>
                <a:gd name="T10" fmla="*/ 1945 w 2690"/>
                <a:gd name="T11" fmla="*/ 591 h 1529"/>
                <a:gd name="T12" fmla="*/ 1661 w 2690"/>
                <a:gd name="T13" fmla="*/ 1266 h 1529"/>
                <a:gd name="T14" fmla="*/ 1986 w 2690"/>
                <a:gd name="T15" fmla="*/ 628 h 1529"/>
                <a:gd name="T16" fmla="*/ 1657 w 2690"/>
                <a:gd name="T17" fmla="*/ 403 h 1529"/>
                <a:gd name="T18" fmla="*/ 1210 w 2690"/>
                <a:gd name="T19" fmla="*/ 1266 h 1529"/>
                <a:gd name="T20" fmla="*/ 1782 w 2690"/>
                <a:gd name="T21" fmla="*/ 471 h 1529"/>
                <a:gd name="T22" fmla="*/ 1657 w 2690"/>
                <a:gd name="T23" fmla="*/ 403 h 1529"/>
                <a:gd name="T24" fmla="*/ 574 w 2690"/>
                <a:gd name="T25" fmla="*/ 348 h 1529"/>
                <a:gd name="T26" fmla="*/ 445 w 2690"/>
                <a:gd name="T27" fmla="*/ 403 h 1529"/>
                <a:gd name="T28" fmla="*/ 478 w 2690"/>
                <a:gd name="T29" fmla="*/ 530 h 1529"/>
                <a:gd name="T30" fmla="*/ 1318 w 2690"/>
                <a:gd name="T31" fmla="*/ 289 h 1529"/>
                <a:gd name="T32" fmla="*/ 990 w 2690"/>
                <a:gd name="T33" fmla="*/ 1045 h 1529"/>
                <a:gd name="T34" fmla="*/ 1392 w 2690"/>
                <a:gd name="T35" fmla="*/ 305 h 1529"/>
                <a:gd name="T36" fmla="*/ 1052 w 2690"/>
                <a:gd name="T37" fmla="*/ 263 h 1529"/>
                <a:gd name="T38" fmla="*/ 906 w 2690"/>
                <a:gd name="T39" fmla="*/ 271 h 1529"/>
                <a:gd name="T40" fmla="*/ 737 w 2690"/>
                <a:gd name="T41" fmla="*/ 792 h 1529"/>
                <a:gd name="T42" fmla="*/ 1052 w 2690"/>
                <a:gd name="T43" fmla="*/ 263 h 1529"/>
                <a:gd name="T44" fmla="*/ 1146 w 2690"/>
                <a:gd name="T45" fmla="*/ 2 h 1529"/>
                <a:gd name="T46" fmla="*/ 1332 w 2690"/>
                <a:gd name="T47" fmla="*/ 23 h 1529"/>
                <a:gd name="T48" fmla="*/ 1512 w 2690"/>
                <a:gd name="T49" fmla="*/ 64 h 1529"/>
                <a:gd name="T50" fmla="*/ 1687 w 2690"/>
                <a:gd name="T51" fmla="*/ 126 h 1529"/>
                <a:gd name="T52" fmla="*/ 1853 w 2690"/>
                <a:gd name="T53" fmla="*/ 206 h 1529"/>
                <a:gd name="T54" fmla="*/ 2009 w 2690"/>
                <a:gd name="T55" fmla="*/ 304 h 1529"/>
                <a:gd name="T56" fmla="*/ 2155 w 2690"/>
                <a:gd name="T57" fmla="*/ 421 h 1529"/>
                <a:gd name="T58" fmla="*/ 2286 w 2690"/>
                <a:gd name="T59" fmla="*/ 554 h 1529"/>
                <a:gd name="T60" fmla="*/ 2400 w 2690"/>
                <a:gd name="T61" fmla="*/ 698 h 1529"/>
                <a:gd name="T62" fmla="*/ 2498 w 2690"/>
                <a:gd name="T63" fmla="*/ 855 h 1529"/>
                <a:gd name="T64" fmla="*/ 2577 w 2690"/>
                <a:gd name="T65" fmla="*/ 1023 h 1529"/>
                <a:gd name="T66" fmla="*/ 2637 w 2690"/>
                <a:gd name="T67" fmla="*/ 1197 h 1529"/>
                <a:gd name="T68" fmla="*/ 2677 w 2690"/>
                <a:gd name="T69" fmla="*/ 1380 h 1529"/>
                <a:gd name="T70" fmla="*/ 2689 w 2690"/>
                <a:gd name="T71" fmla="*/ 1488 h 1529"/>
                <a:gd name="T72" fmla="*/ 2677 w 2690"/>
                <a:gd name="T73" fmla="*/ 1513 h 1529"/>
                <a:gd name="T74" fmla="*/ 2653 w 2690"/>
                <a:gd name="T75" fmla="*/ 1527 h 1529"/>
                <a:gd name="T76" fmla="*/ 1123 w 2690"/>
                <a:gd name="T77" fmla="*/ 1529 h 1529"/>
                <a:gd name="T78" fmla="*/ 1097 w 2690"/>
                <a:gd name="T79" fmla="*/ 1523 h 1529"/>
                <a:gd name="T80" fmla="*/ 14 w 2690"/>
                <a:gd name="T81" fmla="*/ 440 h 1529"/>
                <a:gd name="T82" fmla="*/ 1 w 2690"/>
                <a:gd name="T83" fmla="*/ 416 h 1529"/>
                <a:gd name="T84" fmla="*/ 2 w 2690"/>
                <a:gd name="T85" fmla="*/ 388 h 1529"/>
                <a:gd name="T86" fmla="*/ 18 w 2690"/>
                <a:gd name="T87" fmla="*/ 365 h 1529"/>
                <a:gd name="T88" fmla="*/ 171 w 2690"/>
                <a:gd name="T89" fmla="*/ 256 h 1529"/>
                <a:gd name="T90" fmla="*/ 333 w 2690"/>
                <a:gd name="T91" fmla="*/ 166 h 1529"/>
                <a:gd name="T92" fmla="*/ 504 w 2690"/>
                <a:gd name="T93" fmla="*/ 94 h 1529"/>
                <a:gd name="T94" fmla="*/ 682 w 2690"/>
                <a:gd name="T95" fmla="*/ 42 h 1529"/>
                <a:gd name="T96" fmla="*/ 866 w 2690"/>
                <a:gd name="T97" fmla="*/ 10 h 1529"/>
                <a:gd name="T98" fmla="*/ 1052 w 2690"/>
                <a:gd name="T99" fmla="*/ 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0" h="1529">
                  <a:moveTo>
                    <a:pt x="2339" y="1139"/>
                  </a:moveTo>
                  <a:lnTo>
                    <a:pt x="2252" y="1266"/>
                  </a:lnTo>
                  <a:lnTo>
                    <a:pt x="2382" y="1266"/>
                  </a:lnTo>
                  <a:lnTo>
                    <a:pt x="2362" y="1202"/>
                  </a:lnTo>
                  <a:lnTo>
                    <a:pt x="2339" y="1139"/>
                  </a:lnTo>
                  <a:close/>
                  <a:moveTo>
                    <a:pt x="2182" y="848"/>
                  </a:moveTo>
                  <a:lnTo>
                    <a:pt x="1904" y="1266"/>
                  </a:lnTo>
                  <a:lnTo>
                    <a:pt x="2007" y="1266"/>
                  </a:lnTo>
                  <a:lnTo>
                    <a:pt x="2236" y="931"/>
                  </a:lnTo>
                  <a:lnTo>
                    <a:pt x="2210" y="889"/>
                  </a:lnTo>
                  <a:lnTo>
                    <a:pt x="2182" y="848"/>
                  </a:lnTo>
                  <a:close/>
                  <a:moveTo>
                    <a:pt x="1945" y="591"/>
                  </a:moveTo>
                  <a:lnTo>
                    <a:pt x="1497" y="1266"/>
                  </a:lnTo>
                  <a:lnTo>
                    <a:pt x="1661" y="1266"/>
                  </a:lnTo>
                  <a:lnTo>
                    <a:pt x="2046" y="686"/>
                  </a:lnTo>
                  <a:lnTo>
                    <a:pt x="1986" y="628"/>
                  </a:lnTo>
                  <a:lnTo>
                    <a:pt x="1945" y="591"/>
                  </a:lnTo>
                  <a:close/>
                  <a:moveTo>
                    <a:pt x="1657" y="403"/>
                  </a:moveTo>
                  <a:lnTo>
                    <a:pt x="1135" y="1190"/>
                  </a:lnTo>
                  <a:lnTo>
                    <a:pt x="1210" y="1266"/>
                  </a:lnTo>
                  <a:lnTo>
                    <a:pt x="1255" y="1266"/>
                  </a:lnTo>
                  <a:lnTo>
                    <a:pt x="1782" y="471"/>
                  </a:lnTo>
                  <a:lnTo>
                    <a:pt x="1721" y="436"/>
                  </a:lnTo>
                  <a:lnTo>
                    <a:pt x="1657" y="403"/>
                  </a:lnTo>
                  <a:close/>
                  <a:moveTo>
                    <a:pt x="615" y="334"/>
                  </a:moveTo>
                  <a:lnTo>
                    <a:pt x="574" y="348"/>
                  </a:lnTo>
                  <a:lnTo>
                    <a:pt x="509" y="374"/>
                  </a:lnTo>
                  <a:lnTo>
                    <a:pt x="445" y="403"/>
                  </a:lnTo>
                  <a:lnTo>
                    <a:pt x="382" y="436"/>
                  </a:lnTo>
                  <a:lnTo>
                    <a:pt x="478" y="530"/>
                  </a:lnTo>
                  <a:lnTo>
                    <a:pt x="615" y="334"/>
                  </a:lnTo>
                  <a:close/>
                  <a:moveTo>
                    <a:pt x="1318" y="289"/>
                  </a:moveTo>
                  <a:lnTo>
                    <a:pt x="883" y="937"/>
                  </a:lnTo>
                  <a:lnTo>
                    <a:pt x="990" y="1045"/>
                  </a:lnTo>
                  <a:lnTo>
                    <a:pt x="1466" y="326"/>
                  </a:lnTo>
                  <a:lnTo>
                    <a:pt x="1392" y="305"/>
                  </a:lnTo>
                  <a:lnTo>
                    <a:pt x="1318" y="289"/>
                  </a:lnTo>
                  <a:close/>
                  <a:moveTo>
                    <a:pt x="1052" y="263"/>
                  </a:moveTo>
                  <a:lnTo>
                    <a:pt x="979" y="265"/>
                  </a:lnTo>
                  <a:lnTo>
                    <a:pt x="906" y="271"/>
                  </a:lnTo>
                  <a:lnTo>
                    <a:pt x="622" y="676"/>
                  </a:lnTo>
                  <a:lnTo>
                    <a:pt x="737" y="792"/>
                  </a:lnTo>
                  <a:lnTo>
                    <a:pt x="1091" y="264"/>
                  </a:lnTo>
                  <a:lnTo>
                    <a:pt x="1052" y="263"/>
                  </a:lnTo>
                  <a:close/>
                  <a:moveTo>
                    <a:pt x="1052" y="0"/>
                  </a:moveTo>
                  <a:lnTo>
                    <a:pt x="1146" y="2"/>
                  </a:lnTo>
                  <a:lnTo>
                    <a:pt x="1239" y="10"/>
                  </a:lnTo>
                  <a:lnTo>
                    <a:pt x="1332" y="23"/>
                  </a:lnTo>
                  <a:lnTo>
                    <a:pt x="1423" y="41"/>
                  </a:lnTo>
                  <a:lnTo>
                    <a:pt x="1512" y="64"/>
                  </a:lnTo>
                  <a:lnTo>
                    <a:pt x="1600" y="92"/>
                  </a:lnTo>
                  <a:lnTo>
                    <a:pt x="1687" y="126"/>
                  </a:lnTo>
                  <a:lnTo>
                    <a:pt x="1771" y="164"/>
                  </a:lnTo>
                  <a:lnTo>
                    <a:pt x="1853" y="206"/>
                  </a:lnTo>
                  <a:lnTo>
                    <a:pt x="1933" y="253"/>
                  </a:lnTo>
                  <a:lnTo>
                    <a:pt x="2009" y="304"/>
                  </a:lnTo>
                  <a:lnTo>
                    <a:pt x="2084" y="361"/>
                  </a:lnTo>
                  <a:lnTo>
                    <a:pt x="2155" y="421"/>
                  </a:lnTo>
                  <a:lnTo>
                    <a:pt x="2223" y="485"/>
                  </a:lnTo>
                  <a:lnTo>
                    <a:pt x="2286" y="554"/>
                  </a:lnTo>
                  <a:lnTo>
                    <a:pt x="2345" y="625"/>
                  </a:lnTo>
                  <a:lnTo>
                    <a:pt x="2400" y="698"/>
                  </a:lnTo>
                  <a:lnTo>
                    <a:pt x="2451" y="776"/>
                  </a:lnTo>
                  <a:lnTo>
                    <a:pt x="2498" y="855"/>
                  </a:lnTo>
                  <a:lnTo>
                    <a:pt x="2540" y="937"/>
                  </a:lnTo>
                  <a:lnTo>
                    <a:pt x="2577" y="1023"/>
                  </a:lnTo>
                  <a:lnTo>
                    <a:pt x="2609" y="1109"/>
                  </a:lnTo>
                  <a:lnTo>
                    <a:pt x="2637" y="1197"/>
                  </a:lnTo>
                  <a:lnTo>
                    <a:pt x="2659" y="1288"/>
                  </a:lnTo>
                  <a:lnTo>
                    <a:pt x="2677" y="1380"/>
                  </a:lnTo>
                  <a:lnTo>
                    <a:pt x="2690" y="1474"/>
                  </a:lnTo>
                  <a:lnTo>
                    <a:pt x="2689" y="1488"/>
                  </a:lnTo>
                  <a:lnTo>
                    <a:pt x="2685" y="1501"/>
                  </a:lnTo>
                  <a:lnTo>
                    <a:pt x="2677" y="1513"/>
                  </a:lnTo>
                  <a:lnTo>
                    <a:pt x="2666" y="1522"/>
                  </a:lnTo>
                  <a:lnTo>
                    <a:pt x="2653" y="1527"/>
                  </a:lnTo>
                  <a:lnTo>
                    <a:pt x="2640" y="1529"/>
                  </a:lnTo>
                  <a:lnTo>
                    <a:pt x="1123" y="1529"/>
                  </a:lnTo>
                  <a:lnTo>
                    <a:pt x="1110" y="1528"/>
                  </a:lnTo>
                  <a:lnTo>
                    <a:pt x="1097" y="1523"/>
                  </a:lnTo>
                  <a:lnTo>
                    <a:pt x="1087" y="1515"/>
                  </a:lnTo>
                  <a:lnTo>
                    <a:pt x="14" y="440"/>
                  </a:lnTo>
                  <a:lnTo>
                    <a:pt x="6" y="429"/>
                  </a:lnTo>
                  <a:lnTo>
                    <a:pt x="1" y="416"/>
                  </a:lnTo>
                  <a:lnTo>
                    <a:pt x="0" y="402"/>
                  </a:lnTo>
                  <a:lnTo>
                    <a:pt x="2" y="388"/>
                  </a:lnTo>
                  <a:lnTo>
                    <a:pt x="9" y="375"/>
                  </a:lnTo>
                  <a:lnTo>
                    <a:pt x="18" y="365"/>
                  </a:lnTo>
                  <a:lnTo>
                    <a:pt x="93" y="308"/>
                  </a:lnTo>
                  <a:lnTo>
                    <a:pt x="171" y="256"/>
                  </a:lnTo>
                  <a:lnTo>
                    <a:pt x="250" y="208"/>
                  </a:lnTo>
                  <a:lnTo>
                    <a:pt x="333" y="166"/>
                  </a:lnTo>
                  <a:lnTo>
                    <a:pt x="417" y="128"/>
                  </a:lnTo>
                  <a:lnTo>
                    <a:pt x="504" y="94"/>
                  </a:lnTo>
                  <a:lnTo>
                    <a:pt x="592" y="65"/>
                  </a:lnTo>
                  <a:lnTo>
                    <a:pt x="682" y="42"/>
                  </a:lnTo>
                  <a:lnTo>
                    <a:pt x="773" y="24"/>
                  </a:lnTo>
                  <a:lnTo>
                    <a:pt x="866" y="10"/>
                  </a:lnTo>
                  <a:lnTo>
                    <a:pt x="958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4276725" y="4754563"/>
              <a:ext cx="157163" cy="250825"/>
            </a:xfrm>
            <a:custGeom>
              <a:avLst/>
              <a:gdLst>
                <a:gd name="T0" fmla="*/ 403 w 1481"/>
                <a:gd name="T1" fmla="*/ 446 h 2369"/>
                <a:gd name="T2" fmla="*/ 348 w 1481"/>
                <a:gd name="T3" fmla="*/ 575 h 2369"/>
                <a:gd name="T4" fmla="*/ 301 w 1481"/>
                <a:gd name="T5" fmla="*/ 731 h 2369"/>
                <a:gd name="T6" fmla="*/ 273 w 1481"/>
                <a:gd name="T7" fmla="*/ 891 h 2369"/>
                <a:gd name="T8" fmla="*/ 263 w 1481"/>
                <a:gd name="T9" fmla="*/ 1053 h 2369"/>
                <a:gd name="T10" fmla="*/ 276 w 1481"/>
                <a:gd name="T11" fmla="*/ 1241 h 2369"/>
                <a:gd name="T12" fmla="*/ 312 w 1481"/>
                <a:gd name="T13" fmla="*/ 1423 h 2369"/>
                <a:gd name="T14" fmla="*/ 373 w 1481"/>
                <a:gd name="T15" fmla="*/ 1598 h 2369"/>
                <a:gd name="T16" fmla="*/ 448 w 1481"/>
                <a:gd name="T17" fmla="*/ 1748 h 2369"/>
                <a:gd name="T18" fmla="*/ 529 w 1481"/>
                <a:gd name="T19" fmla="*/ 1872 h 2369"/>
                <a:gd name="T20" fmla="*/ 624 w 1481"/>
                <a:gd name="T21" fmla="*/ 1988 h 2369"/>
                <a:gd name="T22" fmla="*/ 435 w 1481"/>
                <a:gd name="T23" fmla="*/ 383 h 2369"/>
                <a:gd name="T24" fmla="*/ 415 w 1481"/>
                <a:gd name="T25" fmla="*/ 1 h 2369"/>
                <a:gd name="T26" fmla="*/ 439 w 1481"/>
                <a:gd name="T27" fmla="*/ 15 h 2369"/>
                <a:gd name="T28" fmla="*/ 1475 w 1481"/>
                <a:gd name="T29" fmla="*/ 1054 h 2369"/>
                <a:gd name="T30" fmla="*/ 1481 w 1481"/>
                <a:gd name="T31" fmla="*/ 1081 h 2369"/>
                <a:gd name="T32" fmla="*/ 1474 w 1481"/>
                <a:gd name="T33" fmla="*/ 1106 h 2369"/>
                <a:gd name="T34" fmla="*/ 704 w 1481"/>
                <a:gd name="T35" fmla="*/ 2356 h 2369"/>
                <a:gd name="T36" fmla="*/ 679 w 1481"/>
                <a:gd name="T37" fmla="*/ 2368 h 2369"/>
                <a:gd name="T38" fmla="*/ 654 w 1481"/>
                <a:gd name="T39" fmla="*/ 2366 h 2369"/>
                <a:gd name="T40" fmla="*/ 564 w 1481"/>
                <a:gd name="T41" fmla="*/ 2298 h 2369"/>
                <a:gd name="T42" fmla="*/ 429 w 1481"/>
                <a:gd name="T43" fmla="*/ 2166 h 2369"/>
                <a:gd name="T44" fmla="*/ 311 w 1481"/>
                <a:gd name="T45" fmla="*/ 2020 h 2369"/>
                <a:gd name="T46" fmla="*/ 211 w 1481"/>
                <a:gd name="T47" fmla="*/ 1863 h 2369"/>
                <a:gd name="T48" fmla="*/ 128 w 1481"/>
                <a:gd name="T49" fmla="*/ 1696 h 2369"/>
                <a:gd name="T50" fmla="*/ 66 w 1481"/>
                <a:gd name="T51" fmla="*/ 1521 h 2369"/>
                <a:gd name="T52" fmla="*/ 24 w 1481"/>
                <a:gd name="T53" fmla="*/ 1338 h 2369"/>
                <a:gd name="T54" fmla="*/ 3 w 1481"/>
                <a:gd name="T55" fmla="*/ 1150 h 2369"/>
                <a:gd name="T56" fmla="*/ 3 w 1481"/>
                <a:gd name="T57" fmla="*/ 960 h 2369"/>
                <a:gd name="T58" fmla="*/ 24 w 1481"/>
                <a:gd name="T59" fmla="*/ 775 h 2369"/>
                <a:gd name="T60" fmla="*/ 66 w 1481"/>
                <a:gd name="T61" fmla="*/ 593 h 2369"/>
                <a:gd name="T62" fmla="*/ 127 w 1481"/>
                <a:gd name="T63" fmla="*/ 419 h 2369"/>
                <a:gd name="T64" fmla="*/ 209 w 1481"/>
                <a:gd name="T65" fmla="*/ 251 h 2369"/>
                <a:gd name="T66" fmla="*/ 308 w 1481"/>
                <a:gd name="T67" fmla="*/ 93 h 2369"/>
                <a:gd name="T68" fmla="*/ 374 w 1481"/>
                <a:gd name="T69" fmla="*/ 9 h 2369"/>
                <a:gd name="T70" fmla="*/ 401 w 1481"/>
                <a:gd name="T71" fmla="*/ 0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1" h="2369">
                  <a:moveTo>
                    <a:pt x="435" y="383"/>
                  </a:moveTo>
                  <a:lnTo>
                    <a:pt x="403" y="446"/>
                  </a:lnTo>
                  <a:lnTo>
                    <a:pt x="373" y="510"/>
                  </a:lnTo>
                  <a:lnTo>
                    <a:pt x="348" y="575"/>
                  </a:lnTo>
                  <a:lnTo>
                    <a:pt x="322" y="653"/>
                  </a:lnTo>
                  <a:lnTo>
                    <a:pt x="301" y="731"/>
                  </a:lnTo>
                  <a:lnTo>
                    <a:pt x="284" y="810"/>
                  </a:lnTo>
                  <a:lnTo>
                    <a:pt x="273" y="891"/>
                  </a:lnTo>
                  <a:lnTo>
                    <a:pt x="266" y="972"/>
                  </a:lnTo>
                  <a:lnTo>
                    <a:pt x="263" y="1053"/>
                  </a:lnTo>
                  <a:lnTo>
                    <a:pt x="266" y="1148"/>
                  </a:lnTo>
                  <a:lnTo>
                    <a:pt x="276" y="1241"/>
                  </a:lnTo>
                  <a:lnTo>
                    <a:pt x="291" y="1333"/>
                  </a:lnTo>
                  <a:lnTo>
                    <a:pt x="312" y="1423"/>
                  </a:lnTo>
                  <a:lnTo>
                    <a:pt x="340" y="1512"/>
                  </a:lnTo>
                  <a:lnTo>
                    <a:pt x="373" y="1598"/>
                  </a:lnTo>
                  <a:lnTo>
                    <a:pt x="413" y="1683"/>
                  </a:lnTo>
                  <a:lnTo>
                    <a:pt x="448" y="1748"/>
                  </a:lnTo>
                  <a:lnTo>
                    <a:pt x="487" y="1811"/>
                  </a:lnTo>
                  <a:lnTo>
                    <a:pt x="529" y="1872"/>
                  </a:lnTo>
                  <a:lnTo>
                    <a:pt x="574" y="1931"/>
                  </a:lnTo>
                  <a:lnTo>
                    <a:pt x="624" y="1988"/>
                  </a:lnTo>
                  <a:lnTo>
                    <a:pt x="1162" y="1111"/>
                  </a:lnTo>
                  <a:lnTo>
                    <a:pt x="435" y="383"/>
                  </a:lnTo>
                  <a:close/>
                  <a:moveTo>
                    <a:pt x="401" y="0"/>
                  </a:moveTo>
                  <a:lnTo>
                    <a:pt x="415" y="1"/>
                  </a:lnTo>
                  <a:lnTo>
                    <a:pt x="428" y="6"/>
                  </a:lnTo>
                  <a:lnTo>
                    <a:pt x="439" y="15"/>
                  </a:lnTo>
                  <a:lnTo>
                    <a:pt x="1466" y="1043"/>
                  </a:lnTo>
                  <a:lnTo>
                    <a:pt x="1475" y="1054"/>
                  </a:lnTo>
                  <a:lnTo>
                    <a:pt x="1480" y="1067"/>
                  </a:lnTo>
                  <a:lnTo>
                    <a:pt x="1481" y="1081"/>
                  </a:lnTo>
                  <a:lnTo>
                    <a:pt x="1479" y="1094"/>
                  </a:lnTo>
                  <a:lnTo>
                    <a:pt x="1474" y="1106"/>
                  </a:lnTo>
                  <a:lnTo>
                    <a:pt x="713" y="2345"/>
                  </a:lnTo>
                  <a:lnTo>
                    <a:pt x="704" y="2356"/>
                  </a:lnTo>
                  <a:lnTo>
                    <a:pt x="692" y="2364"/>
                  </a:lnTo>
                  <a:lnTo>
                    <a:pt x="679" y="2368"/>
                  </a:lnTo>
                  <a:lnTo>
                    <a:pt x="670" y="2369"/>
                  </a:lnTo>
                  <a:lnTo>
                    <a:pt x="654" y="2366"/>
                  </a:lnTo>
                  <a:lnTo>
                    <a:pt x="639" y="2359"/>
                  </a:lnTo>
                  <a:lnTo>
                    <a:pt x="564" y="2298"/>
                  </a:lnTo>
                  <a:lnTo>
                    <a:pt x="494" y="2234"/>
                  </a:lnTo>
                  <a:lnTo>
                    <a:pt x="429" y="2166"/>
                  </a:lnTo>
                  <a:lnTo>
                    <a:pt x="368" y="2094"/>
                  </a:lnTo>
                  <a:lnTo>
                    <a:pt x="311" y="2020"/>
                  </a:lnTo>
                  <a:lnTo>
                    <a:pt x="259" y="1944"/>
                  </a:lnTo>
                  <a:lnTo>
                    <a:pt x="211" y="1863"/>
                  </a:lnTo>
                  <a:lnTo>
                    <a:pt x="167" y="1781"/>
                  </a:lnTo>
                  <a:lnTo>
                    <a:pt x="128" y="1696"/>
                  </a:lnTo>
                  <a:lnTo>
                    <a:pt x="95" y="1610"/>
                  </a:lnTo>
                  <a:lnTo>
                    <a:pt x="66" y="1521"/>
                  </a:lnTo>
                  <a:lnTo>
                    <a:pt x="43" y="1430"/>
                  </a:lnTo>
                  <a:lnTo>
                    <a:pt x="24" y="1338"/>
                  </a:lnTo>
                  <a:lnTo>
                    <a:pt x="11" y="1244"/>
                  </a:lnTo>
                  <a:lnTo>
                    <a:pt x="3" y="1150"/>
                  </a:lnTo>
                  <a:lnTo>
                    <a:pt x="0" y="1053"/>
                  </a:lnTo>
                  <a:lnTo>
                    <a:pt x="3" y="960"/>
                  </a:lnTo>
                  <a:lnTo>
                    <a:pt x="11" y="867"/>
                  </a:lnTo>
                  <a:lnTo>
                    <a:pt x="24" y="775"/>
                  </a:lnTo>
                  <a:lnTo>
                    <a:pt x="42" y="684"/>
                  </a:lnTo>
                  <a:lnTo>
                    <a:pt x="66" y="593"/>
                  </a:lnTo>
                  <a:lnTo>
                    <a:pt x="94" y="505"/>
                  </a:lnTo>
                  <a:lnTo>
                    <a:pt x="127" y="419"/>
                  </a:lnTo>
                  <a:lnTo>
                    <a:pt x="165" y="333"/>
                  </a:lnTo>
                  <a:lnTo>
                    <a:pt x="209" y="251"/>
                  </a:lnTo>
                  <a:lnTo>
                    <a:pt x="256" y="170"/>
                  </a:lnTo>
                  <a:lnTo>
                    <a:pt x="308" y="93"/>
                  </a:lnTo>
                  <a:lnTo>
                    <a:pt x="364" y="19"/>
                  </a:lnTo>
                  <a:lnTo>
                    <a:pt x="374" y="9"/>
                  </a:lnTo>
                  <a:lnTo>
                    <a:pt x="387" y="3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373563" y="4878388"/>
              <a:ext cx="250825" cy="161925"/>
            </a:xfrm>
            <a:custGeom>
              <a:avLst/>
              <a:gdLst>
                <a:gd name="T0" fmla="*/ 832 w 2375"/>
                <a:gd name="T1" fmla="*/ 0 h 1530"/>
                <a:gd name="T2" fmla="*/ 2325 w 2375"/>
                <a:gd name="T3" fmla="*/ 0 h 1530"/>
                <a:gd name="T4" fmla="*/ 2338 w 2375"/>
                <a:gd name="T5" fmla="*/ 2 h 1530"/>
                <a:gd name="T6" fmla="*/ 2351 w 2375"/>
                <a:gd name="T7" fmla="*/ 8 h 1530"/>
                <a:gd name="T8" fmla="*/ 2362 w 2375"/>
                <a:gd name="T9" fmla="*/ 17 h 1530"/>
                <a:gd name="T10" fmla="*/ 2370 w 2375"/>
                <a:gd name="T11" fmla="*/ 29 h 1530"/>
                <a:gd name="T12" fmla="*/ 2374 w 2375"/>
                <a:gd name="T13" fmla="*/ 42 h 1530"/>
                <a:gd name="T14" fmla="*/ 2375 w 2375"/>
                <a:gd name="T15" fmla="*/ 56 h 1530"/>
                <a:gd name="T16" fmla="*/ 2362 w 2375"/>
                <a:gd name="T17" fmla="*/ 150 h 1530"/>
                <a:gd name="T18" fmla="*/ 2344 w 2375"/>
                <a:gd name="T19" fmla="*/ 242 h 1530"/>
                <a:gd name="T20" fmla="*/ 2322 w 2375"/>
                <a:gd name="T21" fmla="*/ 333 h 1530"/>
                <a:gd name="T22" fmla="*/ 2294 w 2375"/>
                <a:gd name="T23" fmla="*/ 421 h 1530"/>
                <a:gd name="T24" fmla="*/ 2262 w 2375"/>
                <a:gd name="T25" fmla="*/ 507 h 1530"/>
                <a:gd name="T26" fmla="*/ 2225 w 2375"/>
                <a:gd name="T27" fmla="*/ 592 h 1530"/>
                <a:gd name="T28" fmla="*/ 2183 w 2375"/>
                <a:gd name="T29" fmla="*/ 674 h 1530"/>
                <a:gd name="T30" fmla="*/ 2136 w 2375"/>
                <a:gd name="T31" fmla="*/ 754 h 1530"/>
                <a:gd name="T32" fmla="*/ 2085 w 2375"/>
                <a:gd name="T33" fmla="*/ 831 h 1530"/>
                <a:gd name="T34" fmla="*/ 2030 w 2375"/>
                <a:gd name="T35" fmla="*/ 905 h 1530"/>
                <a:gd name="T36" fmla="*/ 1971 w 2375"/>
                <a:gd name="T37" fmla="*/ 976 h 1530"/>
                <a:gd name="T38" fmla="*/ 1908 w 2375"/>
                <a:gd name="T39" fmla="*/ 1045 h 1530"/>
                <a:gd name="T40" fmla="*/ 1840 w 2375"/>
                <a:gd name="T41" fmla="*/ 1109 h 1530"/>
                <a:gd name="T42" fmla="*/ 1769 w 2375"/>
                <a:gd name="T43" fmla="*/ 1169 h 1530"/>
                <a:gd name="T44" fmla="*/ 1694 w 2375"/>
                <a:gd name="T45" fmla="*/ 1226 h 1530"/>
                <a:gd name="T46" fmla="*/ 1618 w 2375"/>
                <a:gd name="T47" fmla="*/ 1277 h 1530"/>
                <a:gd name="T48" fmla="*/ 1538 w 2375"/>
                <a:gd name="T49" fmla="*/ 1324 h 1530"/>
                <a:gd name="T50" fmla="*/ 1456 w 2375"/>
                <a:gd name="T51" fmla="*/ 1366 h 1530"/>
                <a:gd name="T52" fmla="*/ 1372 w 2375"/>
                <a:gd name="T53" fmla="*/ 1404 h 1530"/>
                <a:gd name="T54" fmla="*/ 1285 w 2375"/>
                <a:gd name="T55" fmla="*/ 1437 h 1530"/>
                <a:gd name="T56" fmla="*/ 1197 w 2375"/>
                <a:gd name="T57" fmla="*/ 1465 h 1530"/>
                <a:gd name="T58" fmla="*/ 1108 w 2375"/>
                <a:gd name="T59" fmla="*/ 1488 h 1530"/>
                <a:gd name="T60" fmla="*/ 1017 w 2375"/>
                <a:gd name="T61" fmla="*/ 1506 h 1530"/>
                <a:gd name="T62" fmla="*/ 924 w 2375"/>
                <a:gd name="T63" fmla="*/ 1519 h 1530"/>
                <a:gd name="T64" fmla="*/ 831 w 2375"/>
                <a:gd name="T65" fmla="*/ 1527 h 1530"/>
                <a:gd name="T66" fmla="*/ 737 w 2375"/>
                <a:gd name="T67" fmla="*/ 1530 h 1530"/>
                <a:gd name="T68" fmla="*/ 644 w 2375"/>
                <a:gd name="T69" fmla="*/ 1527 h 1530"/>
                <a:gd name="T70" fmla="*/ 553 w 2375"/>
                <a:gd name="T71" fmla="*/ 1520 h 1530"/>
                <a:gd name="T72" fmla="*/ 462 w 2375"/>
                <a:gd name="T73" fmla="*/ 1507 h 1530"/>
                <a:gd name="T74" fmla="*/ 373 w 2375"/>
                <a:gd name="T75" fmla="*/ 1490 h 1530"/>
                <a:gd name="T76" fmla="*/ 285 w 2375"/>
                <a:gd name="T77" fmla="*/ 1468 h 1530"/>
                <a:gd name="T78" fmla="*/ 199 w 2375"/>
                <a:gd name="T79" fmla="*/ 1440 h 1530"/>
                <a:gd name="T80" fmla="*/ 113 w 2375"/>
                <a:gd name="T81" fmla="*/ 1407 h 1530"/>
                <a:gd name="T82" fmla="*/ 29 w 2375"/>
                <a:gd name="T83" fmla="*/ 1370 h 1530"/>
                <a:gd name="T84" fmla="*/ 17 w 2375"/>
                <a:gd name="T85" fmla="*/ 1362 h 1530"/>
                <a:gd name="T86" fmla="*/ 8 w 2375"/>
                <a:gd name="T87" fmla="*/ 1352 h 1530"/>
                <a:gd name="T88" fmla="*/ 2 w 2375"/>
                <a:gd name="T89" fmla="*/ 1339 h 1530"/>
                <a:gd name="T90" fmla="*/ 0 w 2375"/>
                <a:gd name="T91" fmla="*/ 1325 h 1530"/>
                <a:gd name="T92" fmla="*/ 2 w 2375"/>
                <a:gd name="T93" fmla="*/ 1311 h 1530"/>
                <a:gd name="T94" fmla="*/ 8 w 2375"/>
                <a:gd name="T95" fmla="*/ 1298 h 1530"/>
                <a:gd name="T96" fmla="*/ 789 w 2375"/>
                <a:gd name="T97" fmla="*/ 24 h 1530"/>
                <a:gd name="T98" fmla="*/ 798 w 2375"/>
                <a:gd name="T99" fmla="*/ 14 h 1530"/>
                <a:gd name="T100" fmla="*/ 808 w 2375"/>
                <a:gd name="T101" fmla="*/ 7 h 1530"/>
                <a:gd name="T102" fmla="*/ 820 w 2375"/>
                <a:gd name="T103" fmla="*/ 2 h 1530"/>
                <a:gd name="T104" fmla="*/ 832 w 2375"/>
                <a:gd name="T105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5" h="1530">
                  <a:moveTo>
                    <a:pt x="832" y="0"/>
                  </a:moveTo>
                  <a:lnTo>
                    <a:pt x="2325" y="0"/>
                  </a:lnTo>
                  <a:lnTo>
                    <a:pt x="2338" y="2"/>
                  </a:lnTo>
                  <a:lnTo>
                    <a:pt x="2351" y="8"/>
                  </a:lnTo>
                  <a:lnTo>
                    <a:pt x="2362" y="17"/>
                  </a:lnTo>
                  <a:lnTo>
                    <a:pt x="2370" y="29"/>
                  </a:lnTo>
                  <a:lnTo>
                    <a:pt x="2374" y="42"/>
                  </a:lnTo>
                  <a:lnTo>
                    <a:pt x="2375" y="56"/>
                  </a:lnTo>
                  <a:lnTo>
                    <a:pt x="2362" y="150"/>
                  </a:lnTo>
                  <a:lnTo>
                    <a:pt x="2344" y="242"/>
                  </a:lnTo>
                  <a:lnTo>
                    <a:pt x="2322" y="333"/>
                  </a:lnTo>
                  <a:lnTo>
                    <a:pt x="2294" y="421"/>
                  </a:lnTo>
                  <a:lnTo>
                    <a:pt x="2262" y="507"/>
                  </a:lnTo>
                  <a:lnTo>
                    <a:pt x="2225" y="592"/>
                  </a:lnTo>
                  <a:lnTo>
                    <a:pt x="2183" y="674"/>
                  </a:lnTo>
                  <a:lnTo>
                    <a:pt x="2136" y="754"/>
                  </a:lnTo>
                  <a:lnTo>
                    <a:pt x="2085" y="831"/>
                  </a:lnTo>
                  <a:lnTo>
                    <a:pt x="2030" y="905"/>
                  </a:lnTo>
                  <a:lnTo>
                    <a:pt x="1971" y="976"/>
                  </a:lnTo>
                  <a:lnTo>
                    <a:pt x="1908" y="1045"/>
                  </a:lnTo>
                  <a:lnTo>
                    <a:pt x="1840" y="1109"/>
                  </a:lnTo>
                  <a:lnTo>
                    <a:pt x="1769" y="1169"/>
                  </a:lnTo>
                  <a:lnTo>
                    <a:pt x="1694" y="1226"/>
                  </a:lnTo>
                  <a:lnTo>
                    <a:pt x="1618" y="1277"/>
                  </a:lnTo>
                  <a:lnTo>
                    <a:pt x="1538" y="1324"/>
                  </a:lnTo>
                  <a:lnTo>
                    <a:pt x="1456" y="1366"/>
                  </a:lnTo>
                  <a:lnTo>
                    <a:pt x="1372" y="1404"/>
                  </a:lnTo>
                  <a:lnTo>
                    <a:pt x="1285" y="1437"/>
                  </a:lnTo>
                  <a:lnTo>
                    <a:pt x="1197" y="1465"/>
                  </a:lnTo>
                  <a:lnTo>
                    <a:pt x="1108" y="1488"/>
                  </a:lnTo>
                  <a:lnTo>
                    <a:pt x="1017" y="1506"/>
                  </a:lnTo>
                  <a:lnTo>
                    <a:pt x="924" y="1519"/>
                  </a:lnTo>
                  <a:lnTo>
                    <a:pt x="831" y="1527"/>
                  </a:lnTo>
                  <a:lnTo>
                    <a:pt x="737" y="1530"/>
                  </a:lnTo>
                  <a:lnTo>
                    <a:pt x="644" y="1527"/>
                  </a:lnTo>
                  <a:lnTo>
                    <a:pt x="553" y="1520"/>
                  </a:lnTo>
                  <a:lnTo>
                    <a:pt x="462" y="1507"/>
                  </a:lnTo>
                  <a:lnTo>
                    <a:pt x="373" y="1490"/>
                  </a:lnTo>
                  <a:lnTo>
                    <a:pt x="285" y="1468"/>
                  </a:lnTo>
                  <a:lnTo>
                    <a:pt x="199" y="1440"/>
                  </a:lnTo>
                  <a:lnTo>
                    <a:pt x="113" y="1407"/>
                  </a:lnTo>
                  <a:lnTo>
                    <a:pt x="29" y="1370"/>
                  </a:lnTo>
                  <a:lnTo>
                    <a:pt x="17" y="1362"/>
                  </a:lnTo>
                  <a:lnTo>
                    <a:pt x="8" y="1352"/>
                  </a:lnTo>
                  <a:lnTo>
                    <a:pt x="2" y="1339"/>
                  </a:lnTo>
                  <a:lnTo>
                    <a:pt x="0" y="1325"/>
                  </a:lnTo>
                  <a:lnTo>
                    <a:pt x="2" y="1311"/>
                  </a:lnTo>
                  <a:lnTo>
                    <a:pt x="8" y="1298"/>
                  </a:lnTo>
                  <a:lnTo>
                    <a:pt x="789" y="24"/>
                  </a:lnTo>
                  <a:lnTo>
                    <a:pt x="798" y="14"/>
                  </a:lnTo>
                  <a:lnTo>
                    <a:pt x="808" y="7"/>
                  </a:lnTo>
                  <a:lnTo>
                    <a:pt x="820" y="2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91580" y="2851194"/>
            <a:ext cx="363887" cy="361201"/>
            <a:chOff x="5509038" y="2829908"/>
            <a:chExt cx="376386" cy="373901"/>
          </a:xfrm>
          <a:solidFill>
            <a:schemeClr val="bg1"/>
          </a:solidFill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5509038" y="2887049"/>
              <a:ext cx="318002" cy="316760"/>
            </a:xfrm>
            <a:custGeom>
              <a:avLst/>
              <a:gdLst>
                <a:gd name="T0" fmla="*/ 910 w 2818"/>
                <a:gd name="T1" fmla="*/ 10 h 2801"/>
                <a:gd name="T2" fmla="*/ 1156 w 2818"/>
                <a:gd name="T3" fmla="*/ 65 h 2801"/>
                <a:gd name="T4" fmla="*/ 1408 w 2818"/>
                <a:gd name="T5" fmla="*/ 164 h 2801"/>
                <a:gd name="T6" fmla="*/ 1660 w 2818"/>
                <a:gd name="T7" fmla="*/ 305 h 2801"/>
                <a:gd name="T8" fmla="*/ 1667 w 2818"/>
                <a:gd name="T9" fmla="*/ 440 h 2801"/>
                <a:gd name="T10" fmla="*/ 1530 w 2818"/>
                <a:gd name="T11" fmla="*/ 624 h 2801"/>
                <a:gd name="T12" fmla="*/ 1309 w 2818"/>
                <a:gd name="T13" fmla="*/ 493 h 2801"/>
                <a:gd name="T14" fmla="*/ 1092 w 2818"/>
                <a:gd name="T15" fmla="*/ 400 h 2801"/>
                <a:gd name="T16" fmla="*/ 884 w 2818"/>
                <a:gd name="T17" fmla="*/ 348 h 2801"/>
                <a:gd name="T18" fmla="*/ 697 w 2818"/>
                <a:gd name="T19" fmla="*/ 340 h 2801"/>
                <a:gd name="T20" fmla="*/ 554 w 2818"/>
                <a:gd name="T21" fmla="*/ 372 h 2801"/>
                <a:gd name="T22" fmla="*/ 445 w 2818"/>
                <a:gd name="T23" fmla="*/ 444 h 2801"/>
                <a:gd name="T24" fmla="*/ 377 w 2818"/>
                <a:gd name="T25" fmla="*/ 547 h 2801"/>
                <a:gd name="T26" fmla="*/ 344 w 2818"/>
                <a:gd name="T27" fmla="*/ 684 h 2801"/>
                <a:gd name="T28" fmla="*/ 348 w 2818"/>
                <a:gd name="T29" fmla="*/ 849 h 2801"/>
                <a:gd name="T30" fmla="*/ 388 w 2818"/>
                <a:gd name="T31" fmla="*/ 1035 h 2801"/>
                <a:gd name="T32" fmla="*/ 465 w 2818"/>
                <a:gd name="T33" fmla="*/ 1236 h 2801"/>
                <a:gd name="T34" fmla="*/ 580 w 2818"/>
                <a:gd name="T35" fmla="*/ 1449 h 2801"/>
                <a:gd name="T36" fmla="*/ 734 w 2818"/>
                <a:gd name="T37" fmla="*/ 1665 h 2801"/>
                <a:gd name="T38" fmla="*/ 927 w 2818"/>
                <a:gd name="T39" fmla="*/ 1879 h 2801"/>
                <a:gd name="T40" fmla="*/ 1138 w 2818"/>
                <a:gd name="T41" fmla="*/ 2066 h 2801"/>
                <a:gd name="T42" fmla="*/ 1357 w 2818"/>
                <a:gd name="T43" fmla="*/ 2222 h 2801"/>
                <a:gd name="T44" fmla="*/ 1578 w 2818"/>
                <a:gd name="T45" fmla="*/ 2342 h 2801"/>
                <a:gd name="T46" fmla="*/ 1795 w 2818"/>
                <a:gd name="T47" fmla="*/ 2422 h 2801"/>
                <a:gd name="T48" fmla="*/ 2000 w 2818"/>
                <a:gd name="T49" fmla="*/ 2461 h 2801"/>
                <a:gd name="T50" fmla="*/ 2171 w 2818"/>
                <a:gd name="T51" fmla="*/ 2454 h 2801"/>
                <a:gd name="T52" fmla="*/ 2303 w 2818"/>
                <a:gd name="T53" fmla="*/ 2409 h 2801"/>
                <a:gd name="T54" fmla="*/ 2399 w 2818"/>
                <a:gd name="T55" fmla="*/ 2326 h 2801"/>
                <a:gd name="T56" fmla="*/ 2455 w 2818"/>
                <a:gd name="T57" fmla="*/ 2214 h 2801"/>
                <a:gd name="T58" fmla="*/ 2477 w 2818"/>
                <a:gd name="T59" fmla="*/ 2073 h 2801"/>
                <a:gd name="T60" fmla="*/ 2465 w 2818"/>
                <a:gd name="T61" fmla="*/ 1906 h 2801"/>
                <a:gd name="T62" fmla="*/ 2410 w 2818"/>
                <a:gd name="T63" fmla="*/ 1701 h 2801"/>
                <a:gd name="T64" fmla="*/ 2294 w 2818"/>
                <a:gd name="T65" fmla="*/ 1449 h 2801"/>
                <a:gd name="T66" fmla="*/ 2252 w 2818"/>
                <a:gd name="T67" fmla="*/ 1241 h 2801"/>
                <a:gd name="T68" fmla="*/ 2436 w 2818"/>
                <a:gd name="T69" fmla="*/ 1087 h 2801"/>
                <a:gd name="T70" fmla="*/ 2568 w 2818"/>
                <a:gd name="T71" fmla="*/ 1244 h 2801"/>
                <a:gd name="T72" fmla="*/ 2701 w 2818"/>
                <a:gd name="T73" fmla="*/ 1513 h 2801"/>
                <a:gd name="T74" fmla="*/ 2785 w 2818"/>
                <a:gd name="T75" fmla="*/ 1772 h 2801"/>
                <a:gd name="T76" fmla="*/ 2817 w 2818"/>
                <a:gd name="T77" fmla="*/ 2001 h 2801"/>
                <a:gd name="T78" fmla="*/ 2807 w 2818"/>
                <a:gd name="T79" fmla="*/ 2209 h 2801"/>
                <a:gd name="T80" fmla="*/ 2751 w 2818"/>
                <a:gd name="T81" fmla="*/ 2393 h 2801"/>
                <a:gd name="T82" fmla="*/ 2654 w 2818"/>
                <a:gd name="T83" fmla="*/ 2550 h 2801"/>
                <a:gd name="T84" fmla="*/ 2525 w 2818"/>
                <a:gd name="T85" fmla="*/ 2669 h 2801"/>
                <a:gd name="T86" fmla="*/ 2371 w 2818"/>
                <a:gd name="T87" fmla="*/ 2749 h 2801"/>
                <a:gd name="T88" fmla="*/ 2194 w 2818"/>
                <a:gd name="T89" fmla="*/ 2792 h 2801"/>
                <a:gd name="T90" fmla="*/ 1982 w 2818"/>
                <a:gd name="T91" fmla="*/ 2799 h 2801"/>
                <a:gd name="T92" fmla="*/ 1727 w 2818"/>
                <a:gd name="T93" fmla="*/ 2755 h 2801"/>
                <a:gd name="T94" fmla="*/ 1464 w 2818"/>
                <a:gd name="T95" fmla="*/ 2661 h 2801"/>
                <a:gd name="T96" fmla="*/ 1198 w 2818"/>
                <a:gd name="T97" fmla="*/ 2522 h 2801"/>
                <a:gd name="T98" fmla="*/ 936 w 2818"/>
                <a:gd name="T99" fmla="*/ 2340 h 2801"/>
                <a:gd name="T100" fmla="*/ 686 w 2818"/>
                <a:gd name="T101" fmla="*/ 2118 h 2801"/>
                <a:gd name="T102" fmla="*/ 486 w 2818"/>
                <a:gd name="T103" fmla="*/ 1897 h 2801"/>
                <a:gd name="T104" fmla="*/ 317 w 2818"/>
                <a:gd name="T105" fmla="*/ 1669 h 2801"/>
                <a:gd name="T106" fmla="*/ 184 w 2818"/>
                <a:gd name="T107" fmla="*/ 1438 h 2801"/>
                <a:gd name="T108" fmla="*/ 86 w 2818"/>
                <a:gd name="T109" fmla="*/ 1209 h 2801"/>
                <a:gd name="T110" fmla="*/ 24 w 2818"/>
                <a:gd name="T111" fmla="*/ 987 h 2801"/>
                <a:gd name="T112" fmla="*/ 0 w 2818"/>
                <a:gd name="T113" fmla="*/ 776 h 2801"/>
                <a:gd name="T114" fmla="*/ 14 w 2818"/>
                <a:gd name="T115" fmla="*/ 579 h 2801"/>
                <a:gd name="T116" fmla="*/ 68 w 2818"/>
                <a:gd name="T117" fmla="*/ 401 h 2801"/>
                <a:gd name="T118" fmla="*/ 163 w 2818"/>
                <a:gd name="T119" fmla="*/ 249 h 2801"/>
                <a:gd name="T120" fmla="*/ 292 w 2818"/>
                <a:gd name="T121" fmla="*/ 132 h 2801"/>
                <a:gd name="T122" fmla="*/ 445 w 2818"/>
                <a:gd name="T123" fmla="*/ 52 h 2801"/>
                <a:gd name="T124" fmla="*/ 623 w 2818"/>
                <a:gd name="T125" fmla="*/ 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8" h="2801">
                  <a:moveTo>
                    <a:pt x="753" y="0"/>
                  </a:moveTo>
                  <a:lnTo>
                    <a:pt x="830" y="2"/>
                  </a:lnTo>
                  <a:lnTo>
                    <a:pt x="910" y="10"/>
                  </a:lnTo>
                  <a:lnTo>
                    <a:pt x="991" y="24"/>
                  </a:lnTo>
                  <a:lnTo>
                    <a:pt x="1073" y="41"/>
                  </a:lnTo>
                  <a:lnTo>
                    <a:pt x="1156" y="65"/>
                  </a:lnTo>
                  <a:lnTo>
                    <a:pt x="1240" y="93"/>
                  </a:lnTo>
                  <a:lnTo>
                    <a:pt x="1323" y="127"/>
                  </a:lnTo>
                  <a:lnTo>
                    <a:pt x="1408" y="164"/>
                  </a:lnTo>
                  <a:lnTo>
                    <a:pt x="1492" y="207"/>
                  </a:lnTo>
                  <a:lnTo>
                    <a:pt x="1577" y="254"/>
                  </a:lnTo>
                  <a:lnTo>
                    <a:pt x="1660" y="305"/>
                  </a:lnTo>
                  <a:lnTo>
                    <a:pt x="1744" y="360"/>
                  </a:lnTo>
                  <a:lnTo>
                    <a:pt x="1724" y="379"/>
                  </a:lnTo>
                  <a:lnTo>
                    <a:pt x="1667" y="440"/>
                  </a:lnTo>
                  <a:lnTo>
                    <a:pt x="1615" y="500"/>
                  </a:lnTo>
                  <a:lnTo>
                    <a:pt x="1570" y="563"/>
                  </a:lnTo>
                  <a:lnTo>
                    <a:pt x="1530" y="624"/>
                  </a:lnTo>
                  <a:lnTo>
                    <a:pt x="1456" y="576"/>
                  </a:lnTo>
                  <a:lnTo>
                    <a:pt x="1383" y="532"/>
                  </a:lnTo>
                  <a:lnTo>
                    <a:pt x="1309" y="493"/>
                  </a:lnTo>
                  <a:lnTo>
                    <a:pt x="1236" y="457"/>
                  </a:lnTo>
                  <a:lnTo>
                    <a:pt x="1163" y="426"/>
                  </a:lnTo>
                  <a:lnTo>
                    <a:pt x="1092" y="400"/>
                  </a:lnTo>
                  <a:lnTo>
                    <a:pt x="1021" y="378"/>
                  </a:lnTo>
                  <a:lnTo>
                    <a:pt x="952" y="361"/>
                  </a:lnTo>
                  <a:lnTo>
                    <a:pt x="884" y="348"/>
                  </a:lnTo>
                  <a:lnTo>
                    <a:pt x="817" y="340"/>
                  </a:lnTo>
                  <a:lnTo>
                    <a:pt x="753" y="338"/>
                  </a:lnTo>
                  <a:lnTo>
                    <a:pt x="697" y="340"/>
                  </a:lnTo>
                  <a:lnTo>
                    <a:pt x="646" y="346"/>
                  </a:lnTo>
                  <a:lnTo>
                    <a:pt x="598" y="358"/>
                  </a:lnTo>
                  <a:lnTo>
                    <a:pt x="554" y="372"/>
                  </a:lnTo>
                  <a:lnTo>
                    <a:pt x="514" y="392"/>
                  </a:lnTo>
                  <a:lnTo>
                    <a:pt x="477" y="416"/>
                  </a:lnTo>
                  <a:lnTo>
                    <a:pt x="445" y="444"/>
                  </a:lnTo>
                  <a:lnTo>
                    <a:pt x="419" y="474"/>
                  </a:lnTo>
                  <a:lnTo>
                    <a:pt x="396" y="508"/>
                  </a:lnTo>
                  <a:lnTo>
                    <a:pt x="377" y="547"/>
                  </a:lnTo>
                  <a:lnTo>
                    <a:pt x="362" y="590"/>
                  </a:lnTo>
                  <a:lnTo>
                    <a:pt x="352" y="635"/>
                  </a:lnTo>
                  <a:lnTo>
                    <a:pt x="344" y="684"/>
                  </a:lnTo>
                  <a:lnTo>
                    <a:pt x="341" y="736"/>
                  </a:lnTo>
                  <a:lnTo>
                    <a:pt x="343" y="791"/>
                  </a:lnTo>
                  <a:lnTo>
                    <a:pt x="348" y="849"/>
                  </a:lnTo>
                  <a:lnTo>
                    <a:pt x="357" y="908"/>
                  </a:lnTo>
                  <a:lnTo>
                    <a:pt x="371" y="970"/>
                  </a:lnTo>
                  <a:lnTo>
                    <a:pt x="388" y="1035"/>
                  </a:lnTo>
                  <a:lnTo>
                    <a:pt x="409" y="1100"/>
                  </a:lnTo>
                  <a:lnTo>
                    <a:pt x="436" y="1168"/>
                  </a:lnTo>
                  <a:lnTo>
                    <a:pt x="465" y="1236"/>
                  </a:lnTo>
                  <a:lnTo>
                    <a:pt x="499" y="1306"/>
                  </a:lnTo>
                  <a:lnTo>
                    <a:pt x="538" y="1377"/>
                  </a:lnTo>
                  <a:lnTo>
                    <a:pt x="580" y="1449"/>
                  </a:lnTo>
                  <a:lnTo>
                    <a:pt x="627" y="1520"/>
                  </a:lnTo>
                  <a:lnTo>
                    <a:pt x="678" y="1592"/>
                  </a:lnTo>
                  <a:lnTo>
                    <a:pt x="734" y="1665"/>
                  </a:lnTo>
                  <a:lnTo>
                    <a:pt x="794" y="1737"/>
                  </a:lnTo>
                  <a:lnTo>
                    <a:pt x="859" y="1807"/>
                  </a:lnTo>
                  <a:lnTo>
                    <a:pt x="927" y="1879"/>
                  </a:lnTo>
                  <a:lnTo>
                    <a:pt x="996" y="1945"/>
                  </a:lnTo>
                  <a:lnTo>
                    <a:pt x="1066" y="2007"/>
                  </a:lnTo>
                  <a:lnTo>
                    <a:pt x="1138" y="2066"/>
                  </a:lnTo>
                  <a:lnTo>
                    <a:pt x="1210" y="2123"/>
                  </a:lnTo>
                  <a:lnTo>
                    <a:pt x="1284" y="2173"/>
                  </a:lnTo>
                  <a:lnTo>
                    <a:pt x="1357" y="2222"/>
                  </a:lnTo>
                  <a:lnTo>
                    <a:pt x="1431" y="2266"/>
                  </a:lnTo>
                  <a:lnTo>
                    <a:pt x="1504" y="2306"/>
                  </a:lnTo>
                  <a:lnTo>
                    <a:pt x="1578" y="2342"/>
                  </a:lnTo>
                  <a:lnTo>
                    <a:pt x="1651" y="2373"/>
                  </a:lnTo>
                  <a:lnTo>
                    <a:pt x="1723" y="2400"/>
                  </a:lnTo>
                  <a:lnTo>
                    <a:pt x="1795" y="2422"/>
                  </a:lnTo>
                  <a:lnTo>
                    <a:pt x="1865" y="2440"/>
                  </a:lnTo>
                  <a:lnTo>
                    <a:pt x="1933" y="2452"/>
                  </a:lnTo>
                  <a:lnTo>
                    <a:pt x="2000" y="2461"/>
                  </a:lnTo>
                  <a:lnTo>
                    <a:pt x="2065" y="2463"/>
                  </a:lnTo>
                  <a:lnTo>
                    <a:pt x="2119" y="2461"/>
                  </a:lnTo>
                  <a:lnTo>
                    <a:pt x="2171" y="2454"/>
                  </a:lnTo>
                  <a:lnTo>
                    <a:pt x="2220" y="2443"/>
                  </a:lnTo>
                  <a:lnTo>
                    <a:pt x="2264" y="2428"/>
                  </a:lnTo>
                  <a:lnTo>
                    <a:pt x="2303" y="2409"/>
                  </a:lnTo>
                  <a:lnTo>
                    <a:pt x="2340" y="2385"/>
                  </a:lnTo>
                  <a:lnTo>
                    <a:pt x="2371" y="2357"/>
                  </a:lnTo>
                  <a:lnTo>
                    <a:pt x="2399" y="2326"/>
                  </a:lnTo>
                  <a:lnTo>
                    <a:pt x="2421" y="2293"/>
                  </a:lnTo>
                  <a:lnTo>
                    <a:pt x="2439" y="2256"/>
                  </a:lnTo>
                  <a:lnTo>
                    <a:pt x="2455" y="2214"/>
                  </a:lnTo>
                  <a:lnTo>
                    <a:pt x="2467" y="2170"/>
                  </a:lnTo>
                  <a:lnTo>
                    <a:pt x="2474" y="2123"/>
                  </a:lnTo>
                  <a:lnTo>
                    <a:pt x="2477" y="2073"/>
                  </a:lnTo>
                  <a:lnTo>
                    <a:pt x="2477" y="2020"/>
                  </a:lnTo>
                  <a:lnTo>
                    <a:pt x="2473" y="1964"/>
                  </a:lnTo>
                  <a:lnTo>
                    <a:pt x="2465" y="1906"/>
                  </a:lnTo>
                  <a:lnTo>
                    <a:pt x="2453" y="1847"/>
                  </a:lnTo>
                  <a:lnTo>
                    <a:pt x="2436" y="1785"/>
                  </a:lnTo>
                  <a:lnTo>
                    <a:pt x="2410" y="1701"/>
                  </a:lnTo>
                  <a:lnTo>
                    <a:pt x="2377" y="1618"/>
                  </a:lnTo>
                  <a:lnTo>
                    <a:pt x="2338" y="1533"/>
                  </a:lnTo>
                  <a:lnTo>
                    <a:pt x="2294" y="1449"/>
                  </a:lnTo>
                  <a:lnTo>
                    <a:pt x="2245" y="1364"/>
                  </a:lnTo>
                  <a:lnTo>
                    <a:pt x="2190" y="1280"/>
                  </a:lnTo>
                  <a:lnTo>
                    <a:pt x="2252" y="1241"/>
                  </a:lnTo>
                  <a:lnTo>
                    <a:pt x="2314" y="1195"/>
                  </a:lnTo>
                  <a:lnTo>
                    <a:pt x="2376" y="1144"/>
                  </a:lnTo>
                  <a:lnTo>
                    <a:pt x="2436" y="1087"/>
                  </a:lnTo>
                  <a:lnTo>
                    <a:pt x="2455" y="1068"/>
                  </a:lnTo>
                  <a:lnTo>
                    <a:pt x="2514" y="1155"/>
                  </a:lnTo>
                  <a:lnTo>
                    <a:pt x="2568" y="1244"/>
                  </a:lnTo>
                  <a:lnTo>
                    <a:pt x="2617" y="1333"/>
                  </a:lnTo>
                  <a:lnTo>
                    <a:pt x="2662" y="1424"/>
                  </a:lnTo>
                  <a:lnTo>
                    <a:pt x="2701" y="1513"/>
                  </a:lnTo>
                  <a:lnTo>
                    <a:pt x="2736" y="1603"/>
                  </a:lnTo>
                  <a:lnTo>
                    <a:pt x="2764" y="1692"/>
                  </a:lnTo>
                  <a:lnTo>
                    <a:pt x="2785" y="1772"/>
                  </a:lnTo>
                  <a:lnTo>
                    <a:pt x="2801" y="1850"/>
                  </a:lnTo>
                  <a:lnTo>
                    <a:pt x="2812" y="1927"/>
                  </a:lnTo>
                  <a:lnTo>
                    <a:pt x="2817" y="2001"/>
                  </a:lnTo>
                  <a:lnTo>
                    <a:pt x="2818" y="2073"/>
                  </a:lnTo>
                  <a:lnTo>
                    <a:pt x="2815" y="2142"/>
                  </a:lnTo>
                  <a:lnTo>
                    <a:pt x="2807" y="2209"/>
                  </a:lnTo>
                  <a:lnTo>
                    <a:pt x="2793" y="2273"/>
                  </a:lnTo>
                  <a:lnTo>
                    <a:pt x="2774" y="2335"/>
                  </a:lnTo>
                  <a:lnTo>
                    <a:pt x="2751" y="2393"/>
                  </a:lnTo>
                  <a:lnTo>
                    <a:pt x="2724" y="2449"/>
                  </a:lnTo>
                  <a:lnTo>
                    <a:pt x="2692" y="2501"/>
                  </a:lnTo>
                  <a:lnTo>
                    <a:pt x="2654" y="2550"/>
                  </a:lnTo>
                  <a:lnTo>
                    <a:pt x="2612" y="2596"/>
                  </a:lnTo>
                  <a:lnTo>
                    <a:pt x="2570" y="2634"/>
                  </a:lnTo>
                  <a:lnTo>
                    <a:pt x="2525" y="2669"/>
                  </a:lnTo>
                  <a:lnTo>
                    <a:pt x="2477" y="2700"/>
                  </a:lnTo>
                  <a:lnTo>
                    <a:pt x="2426" y="2726"/>
                  </a:lnTo>
                  <a:lnTo>
                    <a:pt x="2371" y="2749"/>
                  </a:lnTo>
                  <a:lnTo>
                    <a:pt x="2315" y="2767"/>
                  </a:lnTo>
                  <a:lnTo>
                    <a:pt x="2256" y="2782"/>
                  </a:lnTo>
                  <a:lnTo>
                    <a:pt x="2194" y="2792"/>
                  </a:lnTo>
                  <a:lnTo>
                    <a:pt x="2131" y="2799"/>
                  </a:lnTo>
                  <a:lnTo>
                    <a:pt x="2065" y="2801"/>
                  </a:lnTo>
                  <a:lnTo>
                    <a:pt x="1982" y="2799"/>
                  </a:lnTo>
                  <a:lnTo>
                    <a:pt x="1898" y="2789"/>
                  </a:lnTo>
                  <a:lnTo>
                    <a:pt x="1813" y="2775"/>
                  </a:lnTo>
                  <a:lnTo>
                    <a:pt x="1727" y="2755"/>
                  </a:lnTo>
                  <a:lnTo>
                    <a:pt x="1640" y="2729"/>
                  </a:lnTo>
                  <a:lnTo>
                    <a:pt x="1552" y="2698"/>
                  </a:lnTo>
                  <a:lnTo>
                    <a:pt x="1464" y="2661"/>
                  </a:lnTo>
                  <a:lnTo>
                    <a:pt x="1375" y="2620"/>
                  </a:lnTo>
                  <a:lnTo>
                    <a:pt x="1286" y="2574"/>
                  </a:lnTo>
                  <a:lnTo>
                    <a:pt x="1198" y="2522"/>
                  </a:lnTo>
                  <a:lnTo>
                    <a:pt x="1110" y="2466"/>
                  </a:lnTo>
                  <a:lnTo>
                    <a:pt x="1022" y="2405"/>
                  </a:lnTo>
                  <a:lnTo>
                    <a:pt x="936" y="2340"/>
                  </a:lnTo>
                  <a:lnTo>
                    <a:pt x="851" y="2270"/>
                  </a:lnTo>
                  <a:lnTo>
                    <a:pt x="767" y="2196"/>
                  </a:lnTo>
                  <a:lnTo>
                    <a:pt x="686" y="2118"/>
                  </a:lnTo>
                  <a:lnTo>
                    <a:pt x="616" y="2046"/>
                  </a:lnTo>
                  <a:lnTo>
                    <a:pt x="549" y="1972"/>
                  </a:lnTo>
                  <a:lnTo>
                    <a:pt x="486" y="1897"/>
                  </a:lnTo>
                  <a:lnTo>
                    <a:pt x="426" y="1822"/>
                  </a:lnTo>
                  <a:lnTo>
                    <a:pt x="370" y="1746"/>
                  </a:lnTo>
                  <a:lnTo>
                    <a:pt x="317" y="1669"/>
                  </a:lnTo>
                  <a:lnTo>
                    <a:pt x="269" y="1592"/>
                  </a:lnTo>
                  <a:lnTo>
                    <a:pt x="225" y="1515"/>
                  </a:lnTo>
                  <a:lnTo>
                    <a:pt x="184" y="1438"/>
                  </a:lnTo>
                  <a:lnTo>
                    <a:pt x="148" y="1362"/>
                  </a:lnTo>
                  <a:lnTo>
                    <a:pt x="114" y="1285"/>
                  </a:lnTo>
                  <a:lnTo>
                    <a:pt x="86" y="1209"/>
                  </a:lnTo>
                  <a:lnTo>
                    <a:pt x="61" y="1135"/>
                  </a:lnTo>
                  <a:lnTo>
                    <a:pt x="41" y="1061"/>
                  </a:lnTo>
                  <a:lnTo>
                    <a:pt x="24" y="987"/>
                  </a:lnTo>
                  <a:lnTo>
                    <a:pt x="12" y="915"/>
                  </a:lnTo>
                  <a:lnTo>
                    <a:pt x="3" y="844"/>
                  </a:lnTo>
                  <a:lnTo>
                    <a:pt x="0" y="776"/>
                  </a:lnTo>
                  <a:lnTo>
                    <a:pt x="0" y="708"/>
                  </a:lnTo>
                  <a:lnTo>
                    <a:pt x="5" y="643"/>
                  </a:lnTo>
                  <a:lnTo>
                    <a:pt x="14" y="579"/>
                  </a:lnTo>
                  <a:lnTo>
                    <a:pt x="27" y="518"/>
                  </a:lnTo>
                  <a:lnTo>
                    <a:pt x="46" y="459"/>
                  </a:lnTo>
                  <a:lnTo>
                    <a:pt x="68" y="401"/>
                  </a:lnTo>
                  <a:lnTo>
                    <a:pt x="95" y="348"/>
                  </a:lnTo>
                  <a:lnTo>
                    <a:pt x="127" y="297"/>
                  </a:lnTo>
                  <a:lnTo>
                    <a:pt x="163" y="249"/>
                  </a:lnTo>
                  <a:lnTo>
                    <a:pt x="204" y="205"/>
                  </a:lnTo>
                  <a:lnTo>
                    <a:pt x="247" y="166"/>
                  </a:lnTo>
                  <a:lnTo>
                    <a:pt x="292" y="132"/>
                  </a:lnTo>
                  <a:lnTo>
                    <a:pt x="340" y="101"/>
                  </a:lnTo>
                  <a:lnTo>
                    <a:pt x="392" y="75"/>
                  </a:lnTo>
                  <a:lnTo>
                    <a:pt x="445" y="52"/>
                  </a:lnTo>
                  <a:lnTo>
                    <a:pt x="501" y="33"/>
                  </a:lnTo>
                  <a:lnTo>
                    <a:pt x="561" y="19"/>
                  </a:lnTo>
                  <a:lnTo>
                    <a:pt x="623" y="8"/>
                  </a:lnTo>
                  <a:lnTo>
                    <a:pt x="687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5589781" y="2954127"/>
              <a:ext cx="170181" cy="168938"/>
            </a:xfrm>
            <a:custGeom>
              <a:avLst/>
              <a:gdLst>
                <a:gd name="T0" fmla="*/ 370 w 1504"/>
                <a:gd name="T1" fmla="*/ 2 h 1493"/>
                <a:gd name="T2" fmla="*/ 469 w 1504"/>
                <a:gd name="T3" fmla="*/ 22 h 1493"/>
                <a:gd name="T4" fmla="*/ 576 w 1504"/>
                <a:gd name="T5" fmla="*/ 60 h 1493"/>
                <a:gd name="T6" fmla="*/ 688 w 1504"/>
                <a:gd name="T7" fmla="*/ 115 h 1493"/>
                <a:gd name="T8" fmla="*/ 717 w 1504"/>
                <a:gd name="T9" fmla="*/ 206 h 1493"/>
                <a:gd name="T10" fmla="*/ 674 w 1504"/>
                <a:gd name="T11" fmla="*/ 315 h 1493"/>
                <a:gd name="T12" fmla="*/ 644 w 1504"/>
                <a:gd name="T13" fmla="*/ 413 h 1493"/>
                <a:gd name="T14" fmla="*/ 624 w 1504"/>
                <a:gd name="T15" fmla="*/ 497 h 1493"/>
                <a:gd name="T16" fmla="*/ 614 w 1504"/>
                <a:gd name="T17" fmla="*/ 562 h 1493"/>
                <a:gd name="T18" fmla="*/ 608 w 1504"/>
                <a:gd name="T19" fmla="*/ 606 h 1493"/>
                <a:gd name="T20" fmla="*/ 606 w 1504"/>
                <a:gd name="T21" fmla="*/ 626 h 1493"/>
                <a:gd name="T22" fmla="*/ 614 w 1504"/>
                <a:gd name="T23" fmla="*/ 695 h 1493"/>
                <a:gd name="T24" fmla="*/ 639 w 1504"/>
                <a:gd name="T25" fmla="*/ 761 h 1493"/>
                <a:gd name="T26" fmla="*/ 682 w 1504"/>
                <a:gd name="T27" fmla="*/ 816 h 1493"/>
                <a:gd name="T28" fmla="*/ 737 w 1504"/>
                <a:gd name="T29" fmla="*/ 859 h 1493"/>
                <a:gd name="T30" fmla="*/ 802 w 1504"/>
                <a:gd name="T31" fmla="*/ 884 h 1493"/>
                <a:gd name="T32" fmla="*/ 872 w 1504"/>
                <a:gd name="T33" fmla="*/ 890 h 1493"/>
                <a:gd name="T34" fmla="*/ 892 w 1504"/>
                <a:gd name="T35" fmla="*/ 889 h 1493"/>
                <a:gd name="T36" fmla="*/ 937 w 1504"/>
                <a:gd name="T37" fmla="*/ 884 h 1493"/>
                <a:gd name="T38" fmla="*/ 1003 w 1504"/>
                <a:gd name="T39" fmla="*/ 872 h 1493"/>
                <a:gd name="T40" fmla="*/ 1088 w 1504"/>
                <a:gd name="T41" fmla="*/ 853 h 1493"/>
                <a:gd name="T42" fmla="*/ 1186 w 1504"/>
                <a:gd name="T43" fmla="*/ 823 h 1493"/>
                <a:gd name="T44" fmla="*/ 1296 w 1504"/>
                <a:gd name="T45" fmla="*/ 780 h 1493"/>
                <a:gd name="T46" fmla="*/ 1386 w 1504"/>
                <a:gd name="T47" fmla="*/ 807 h 1493"/>
                <a:gd name="T48" fmla="*/ 1440 w 1504"/>
                <a:gd name="T49" fmla="*/ 911 h 1493"/>
                <a:gd name="T50" fmla="*/ 1477 w 1504"/>
                <a:gd name="T51" fmla="*/ 1011 h 1493"/>
                <a:gd name="T52" fmla="*/ 1497 w 1504"/>
                <a:gd name="T53" fmla="*/ 1098 h 1493"/>
                <a:gd name="T54" fmla="*/ 1504 w 1504"/>
                <a:gd name="T55" fmla="*/ 1175 h 1493"/>
                <a:gd name="T56" fmla="*/ 1497 w 1504"/>
                <a:gd name="T57" fmla="*/ 1240 h 1493"/>
                <a:gd name="T58" fmla="*/ 1483 w 1504"/>
                <a:gd name="T59" fmla="*/ 1295 h 1493"/>
                <a:gd name="T60" fmla="*/ 1463 w 1504"/>
                <a:gd name="T61" fmla="*/ 1340 h 1493"/>
                <a:gd name="T62" fmla="*/ 1439 w 1504"/>
                <a:gd name="T63" fmla="*/ 1377 h 1493"/>
                <a:gd name="T64" fmla="*/ 1414 w 1504"/>
                <a:gd name="T65" fmla="*/ 1405 h 1493"/>
                <a:gd name="T66" fmla="*/ 1382 w 1504"/>
                <a:gd name="T67" fmla="*/ 1432 h 1493"/>
                <a:gd name="T68" fmla="*/ 1339 w 1504"/>
                <a:gd name="T69" fmla="*/ 1458 h 1493"/>
                <a:gd name="T70" fmla="*/ 1285 w 1504"/>
                <a:gd name="T71" fmla="*/ 1479 h 1493"/>
                <a:gd name="T72" fmla="*/ 1219 w 1504"/>
                <a:gd name="T73" fmla="*/ 1491 h 1493"/>
                <a:gd name="T74" fmla="*/ 1134 w 1504"/>
                <a:gd name="T75" fmla="*/ 1491 h 1493"/>
                <a:gd name="T76" fmla="*/ 1036 w 1504"/>
                <a:gd name="T77" fmla="*/ 1471 h 1493"/>
                <a:gd name="T78" fmla="*/ 930 w 1504"/>
                <a:gd name="T79" fmla="*/ 1435 h 1493"/>
                <a:gd name="T80" fmla="*/ 819 w 1504"/>
                <a:gd name="T81" fmla="*/ 1381 h 1493"/>
                <a:gd name="T82" fmla="*/ 706 w 1504"/>
                <a:gd name="T83" fmla="*/ 1311 h 1493"/>
                <a:gd name="T84" fmla="*/ 591 w 1504"/>
                <a:gd name="T85" fmla="*/ 1227 h 1493"/>
                <a:gd name="T86" fmla="*/ 477 w 1504"/>
                <a:gd name="T87" fmla="*/ 1129 h 1493"/>
                <a:gd name="T88" fmla="*/ 362 w 1504"/>
                <a:gd name="T89" fmla="*/ 1015 h 1493"/>
                <a:gd name="T90" fmla="*/ 257 w 1504"/>
                <a:gd name="T91" fmla="*/ 892 h 1493"/>
                <a:gd name="T92" fmla="*/ 166 w 1504"/>
                <a:gd name="T93" fmla="*/ 766 h 1493"/>
                <a:gd name="T94" fmla="*/ 93 w 1504"/>
                <a:gd name="T95" fmla="*/ 642 h 1493"/>
                <a:gd name="T96" fmla="*/ 43 w 1504"/>
                <a:gd name="T97" fmla="*/ 531 h 1493"/>
                <a:gd name="T98" fmla="*/ 15 w 1504"/>
                <a:gd name="T99" fmla="*/ 437 h 1493"/>
                <a:gd name="T100" fmla="*/ 1 w 1504"/>
                <a:gd name="T101" fmla="*/ 355 h 1493"/>
                <a:gd name="T102" fmla="*/ 2 w 1504"/>
                <a:gd name="T103" fmla="*/ 285 h 1493"/>
                <a:gd name="T104" fmla="*/ 13 w 1504"/>
                <a:gd name="T105" fmla="*/ 224 h 1493"/>
                <a:gd name="T106" fmla="*/ 31 w 1504"/>
                <a:gd name="T107" fmla="*/ 173 h 1493"/>
                <a:gd name="T108" fmla="*/ 53 w 1504"/>
                <a:gd name="T109" fmla="*/ 133 h 1493"/>
                <a:gd name="T110" fmla="*/ 78 w 1504"/>
                <a:gd name="T111" fmla="*/ 102 h 1493"/>
                <a:gd name="T112" fmla="*/ 105 w 1504"/>
                <a:gd name="T113" fmla="*/ 75 h 1493"/>
                <a:gd name="T114" fmla="*/ 142 w 1504"/>
                <a:gd name="T115" fmla="*/ 48 h 1493"/>
                <a:gd name="T116" fmla="*/ 190 w 1504"/>
                <a:gd name="T117" fmla="*/ 24 h 1493"/>
                <a:gd name="T118" fmla="*/ 250 w 1504"/>
                <a:gd name="T119" fmla="*/ 6 h 1493"/>
                <a:gd name="T120" fmla="*/ 323 w 1504"/>
                <a:gd name="T12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493">
                  <a:moveTo>
                    <a:pt x="323" y="0"/>
                  </a:moveTo>
                  <a:lnTo>
                    <a:pt x="370" y="2"/>
                  </a:lnTo>
                  <a:lnTo>
                    <a:pt x="418" y="10"/>
                  </a:lnTo>
                  <a:lnTo>
                    <a:pt x="469" y="22"/>
                  </a:lnTo>
                  <a:lnTo>
                    <a:pt x="522" y="39"/>
                  </a:lnTo>
                  <a:lnTo>
                    <a:pt x="576" y="60"/>
                  </a:lnTo>
                  <a:lnTo>
                    <a:pt x="631" y="86"/>
                  </a:lnTo>
                  <a:lnTo>
                    <a:pt x="688" y="115"/>
                  </a:lnTo>
                  <a:lnTo>
                    <a:pt x="745" y="148"/>
                  </a:lnTo>
                  <a:lnTo>
                    <a:pt x="717" y="206"/>
                  </a:lnTo>
                  <a:lnTo>
                    <a:pt x="694" y="262"/>
                  </a:lnTo>
                  <a:lnTo>
                    <a:pt x="674" y="315"/>
                  </a:lnTo>
                  <a:lnTo>
                    <a:pt x="658" y="366"/>
                  </a:lnTo>
                  <a:lnTo>
                    <a:pt x="644" y="413"/>
                  </a:lnTo>
                  <a:lnTo>
                    <a:pt x="634" y="456"/>
                  </a:lnTo>
                  <a:lnTo>
                    <a:pt x="624" y="497"/>
                  </a:lnTo>
                  <a:lnTo>
                    <a:pt x="618" y="531"/>
                  </a:lnTo>
                  <a:lnTo>
                    <a:pt x="614" y="562"/>
                  </a:lnTo>
                  <a:lnTo>
                    <a:pt x="611" y="587"/>
                  </a:lnTo>
                  <a:lnTo>
                    <a:pt x="608" y="606"/>
                  </a:lnTo>
                  <a:lnTo>
                    <a:pt x="607" y="620"/>
                  </a:lnTo>
                  <a:lnTo>
                    <a:pt x="606" y="626"/>
                  </a:lnTo>
                  <a:lnTo>
                    <a:pt x="607" y="661"/>
                  </a:lnTo>
                  <a:lnTo>
                    <a:pt x="614" y="695"/>
                  </a:lnTo>
                  <a:lnTo>
                    <a:pt x="624" y="729"/>
                  </a:lnTo>
                  <a:lnTo>
                    <a:pt x="639" y="761"/>
                  </a:lnTo>
                  <a:lnTo>
                    <a:pt x="658" y="790"/>
                  </a:lnTo>
                  <a:lnTo>
                    <a:pt x="682" y="816"/>
                  </a:lnTo>
                  <a:lnTo>
                    <a:pt x="708" y="839"/>
                  </a:lnTo>
                  <a:lnTo>
                    <a:pt x="737" y="859"/>
                  </a:lnTo>
                  <a:lnTo>
                    <a:pt x="769" y="873"/>
                  </a:lnTo>
                  <a:lnTo>
                    <a:pt x="802" y="884"/>
                  </a:lnTo>
                  <a:lnTo>
                    <a:pt x="838" y="890"/>
                  </a:lnTo>
                  <a:lnTo>
                    <a:pt x="872" y="890"/>
                  </a:lnTo>
                  <a:lnTo>
                    <a:pt x="880" y="890"/>
                  </a:lnTo>
                  <a:lnTo>
                    <a:pt x="892" y="889"/>
                  </a:lnTo>
                  <a:lnTo>
                    <a:pt x="912" y="887"/>
                  </a:lnTo>
                  <a:lnTo>
                    <a:pt x="937" y="884"/>
                  </a:lnTo>
                  <a:lnTo>
                    <a:pt x="968" y="880"/>
                  </a:lnTo>
                  <a:lnTo>
                    <a:pt x="1003" y="872"/>
                  </a:lnTo>
                  <a:lnTo>
                    <a:pt x="1044" y="864"/>
                  </a:lnTo>
                  <a:lnTo>
                    <a:pt x="1088" y="853"/>
                  </a:lnTo>
                  <a:lnTo>
                    <a:pt x="1136" y="839"/>
                  </a:lnTo>
                  <a:lnTo>
                    <a:pt x="1186" y="823"/>
                  </a:lnTo>
                  <a:lnTo>
                    <a:pt x="1241" y="804"/>
                  </a:lnTo>
                  <a:lnTo>
                    <a:pt x="1296" y="780"/>
                  </a:lnTo>
                  <a:lnTo>
                    <a:pt x="1355" y="753"/>
                  </a:lnTo>
                  <a:lnTo>
                    <a:pt x="1386" y="807"/>
                  </a:lnTo>
                  <a:lnTo>
                    <a:pt x="1415" y="859"/>
                  </a:lnTo>
                  <a:lnTo>
                    <a:pt x="1440" y="911"/>
                  </a:lnTo>
                  <a:lnTo>
                    <a:pt x="1461" y="962"/>
                  </a:lnTo>
                  <a:lnTo>
                    <a:pt x="1477" y="1011"/>
                  </a:lnTo>
                  <a:lnTo>
                    <a:pt x="1489" y="1056"/>
                  </a:lnTo>
                  <a:lnTo>
                    <a:pt x="1497" y="1098"/>
                  </a:lnTo>
                  <a:lnTo>
                    <a:pt x="1502" y="1137"/>
                  </a:lnTo>
                  <a:lnTo>
                    <a:pt x="1504" y="1175"/>
                  </a:lnTo>
                  <a:lnTo>
                    <a:pt x="1502" y="1208"/>
                  </a:lnTo>
                  <a:lnTo>
                    <a:pt x="1497" y="1240"/>
                  </a:lnTo>
                  <a:lnTo>
                    <a:pt x="1491" y="1269"/>
                  </a:lnTo>
                  <a:lnTo>
                    <a:pt x="1483" y="1295"/>
                  </a:lnTo>
                  <a:lnTo>
                    <a:pt x="1473" y="1318"/>
                  </a:lnTo>
                  <a:lnTo>
                    <a:pt x="1463" y="1340"/>
                  </a:lnTo>
                  <a:lnTo>
                    <a:pt x="1450" y="1360"/>
                  </a:lnTo>
                  <a:lnTo>
                    <a:pt x="1439" y="1377"/>
                  </a:lnTo>
                  <a:lnTo>
                    <a:pt x="1426" y="1391"/>
                  </a:lnTo>
                  <a:lnTo>
                    <a:pt x="1414" y="1405"/>
                  </a:lnTo>
                  <a:lnTo>
                    <a:pt x="1399" y="1418"/>
                  </a:lnTo>
                  <a:lnTo>
                    <a:pt x="1382" y="1432"/>
                  </a:lnTo>
                  <a:lnTo>
                    <a:pt x="1361" y="1445"/>
                  </a:lnTo>
                  <a:lnTo>
                    <a:pt x="1339" y="1458"/>
                  </a:lnTo>
                  <a:lnTo>
                    <a:pt x="1313" y="1469"/>
                  </a:lnTo>
                  <a:lnTo>
                    <a:pt x="1285" y="1479"/>
                  </a:lnTo>
                  <a:lnTo>
                    <a:pt x="1253" y="1487"/>
                  </a:lnTo>
                  <a:lnTo>
                    <a:pt x="1219" y="1491"/>
                  </a:lnTo>
                  <a:lnTo>
                    <a:pt x="1180" y="1493"/>
                  </a:lnTo>
                  <a:lnTo>
                    <a:pt x="1134" y="1491"/>
                  </a:lnTo>
                  <a:lnTo>
                    <a:pt x="1086" y="1484"/>
                  </a:lnTo>
                  <a:lnTo>
                    <a:pt x="1036" y="1471"/>
                  </a:lnTo>
                  <a:lnTo>
                    <a:pt x="983" y="1456"/>
                  </a:lnTo>
                  <a:lnTo>
                    <a:pt x="930" y="1435"/>
                  </a:lnTo>
                  <a:lnTo>
                    <a:pt x="875" y="1410"/>
                  </a:lnTo>
                  <a:lnTo>
                    <a:pt x="819" y="1381"/>
                  </a:lnTo>
                  <a:lnTo>
                    <a:pt x="762" y="1348"/>
                  </a:lnTo>
                  <a:lnTo>
                    <a:pt x="706" y="1311"/>
                  </a:lnTo>
                  <a:lnTo>
                    <a:pt x="648" y="1271"/>
                  </a:lnTo>
                  <a:lnTo>
                    <a:pt x="591" y="1227"/>
                  </a:lnTo>
                  <a:lnTo>
                    <a:pt x="533" y="1180"/>
                  </a:lnTo>
                  <a:lnTo>
                    <a:pt x="477" y="1129"/>
                  </a:lnTo>
                  <a:lnTo>
                    <a:pt x="421" y="1075"/>
                  </a:lnTo>
                  <a:lnTo>
                    <a:pt x="362" y="1015"/>
                  </a:lnTo>
                  <a:lnTo>
                    <a:pt x="308" y="954"/>
                  </a:lnTo>
                  <a:lnTo>
                    <a:pt x="257" y="892"/>
                  </a:lnTo>
                  <a:lnTo>
                    <a:pt x="210" y="830"/>
                  </a:lnTo>
                  <a:lnTo>
                    <a:pt x="166" y="766"/>
                  </a:lnTo>
                  <a:lnTo>
                    <a:pt x="127" y="705"/>
                  </a:lnTo>
                  <a:lnTo>
                    <a:pt x="93" y="642"/>
                  </a:lnTo>
                  <a:lnTo>
                    <a:pt x="64" y="582"/>
                  </a:lnTo>
                  <a:lnTo>
                    <a:pt x="43" y="531"/>
                  </a:lnTo>
                  <a:lnTo>
                    <a:pt x="26" y="482"/>
                  </a:lnTo>
                  <a:lnTo>
                    <a:pt x="15" y="437"/>
                  </a:lnTo>
                  <a:lnTo>
                    <a:pt x="6" y="395"/>
                  </a:lnTo>
                  <a:lnTo>
                    <a:pt x="1" y="355"/>
                  </a:lnTo>
                  <a:lnTo>
                    <a:pt x="0" y="318"/>
                  </a:lnTo>
                  <a:lnTo>
                    <a:pt x="2" y="285"/>
                  </a:lnTo>
                  <a:lnTo>
                    <a:pt x="6" y="252"/>
                  </a:lnTo>
                  <a:lnTo>
                    <a:pt x="13" y="224"/>
                  </a:lnTo>
                  <a:lnTo>
                    <a:pt x="21" y="197"/>
                  </a:lnTo>
                  <a:lnTo>
                    <a:pt x="31" y="173"/>
                  </a:lnTo>
                  <a:lnTo>
                    <a:pt x="41" y="153"/>
                  </a:lnTo>
                  <a:lnTo>
                    <a:pt x="53" y="133"/>
                  </a:lnTo>
                  <a:lnTo>
                    <a:pt x="65" y="116"/>
                  </a:lnTo>
                  <a:lnTo>
                    <a:pt x="78" y="102"/>
                  </a:lnTo>
                  <a:lnTo>
                    <a:pt x="89" y="88"/>
                  </a:lnTo>
                  <a:lnTo>
                    <a:pt x="105" y="75"/>
                  </a:lnTo>
                  <a:lnTo>
                    <a:pt x="122" y="61"/>
                  </a:lnTo>
                  <a:lnTo>
                    <a:pt x="142" y="48"/>
                  </a:lnTo>
                  <a:lnTo>
                    <a:pt x="165" y="35"/>
                  </a:lnTo>
                  <a:lnTo>
                    <a:pt x="190" y="24"/>
                  </a:lnTo>
                  <a:lnTo>
                    <a:pt x="219" y="14"/>
                  </a:lnTo>
                  <a:lnTo>
                    <a:pt x="250" y="6"/>
                  </a:lnTo>
                  <a:lnTo>
                    <a:pt x="285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5677977" y="2829908"/>
              <a:ext cx="207447" cy="206204"/>
            </a:xfrm>
            <a:custGeom>
              <a:avLst/>
              <a:gdLst>
                <a:gd name="T0" fmla="*/ 1289 w 1835"/>
                <a:gd name="T1" fmla="*/ 2 h 1823"/>
                <a:gd name="T2" fmla="*/ 1327 w 1835"/>
                <a:gd name="T3" fmla="*/ 23 h 1823"/>
                <a:gd name="T4" fmla="*/ 1350 w 1835"/>
                <a:gd name="T5" fmla="*/ 60 h 1823"/>
                <a:gd name="T6" fmla="*/ 1776 w 1835"/>
                <a:gd name="T7" fmla="*/ 482 h 1823"/>
                <a:gd name="T8" fmla="*/ 1812 w 1835"/>
                <a:gd name="T9" fmla="*/ 505 h 1823"/>
                <a:gd name="T10" fmla="*/ 1833 w 1835"/>
                <a:gd name="T11" fmla="*/ 543 h 1823"/>
                <a:gd name="T12" fmla="*/ 1832 w 1835"/>
                <a:gd name="T13" fmla="*/ 586 h 1823"/>
                <a:gd name="T14" fmla="*/ 1810 w 1835"/>
                <a:gd name="T15" fmla="*/ 622 h 1823"/>
                <a:gd name="T16" fmla="*/ 1498 w 1835"/>
                <a:gd name="T17" fmla="*/ 929 h 1823"/>
                <a:gd name="T18" fmla="*/ 1459 w 1835"/>
                <a:gd name="T19" fmla="*/ 942 h 1823"/>
                <a:gd name="T20" fmla="*/ 1253 w 1835"/>
                <a:gd name="T21" fmla="*/ 903 h 1823"/>
                <a:gd name="T22" fmla="*/ 1194 w 1835"/>
                <a:gd name="T23" fmla="*/ 1011 h 1823"/>
                <a:gd name="T24" fmla="*/ 1118 w 1835"/>
                <a:gd name="T25" fmla="*/ 1126 h 1823"/>
                <a:gd name="T26" fmla="*/ 1030 w 1835"/>
                <a:gd name="T27" fmla="*/ 1243 h 1823"/>
                <a:gd name="T28" fmla="*/ 930 w 1835"/>
                <a:gd name="T29" fmla="*/ 1362 h 1823"/>
                <a:gd name="T30" fmla="*/ 823 w 1835"/>
                <a:gd name="T31" fmla="*/ 1475 h 1823"/>
                <a:gd name="T32" fmla="*/ 705 w 1835"/>
                <a:gd name="T33" fmla="*/ 1578 h 1823"/>
                <a:gd name="T34" fmla="*/ 585 w 1835"/>
                <a:gd name="T35" fmla="*/ 1659 h 1823"/>
                <a:gd name="T36" fmla="*/ 470 w 1835"/>
                <a:gd name="T37" fmla="*/ 1719 h 1823"/>
                <a:gd name="T38" fmla="*/ 363 w 1835"/>
                <a:gd name="T39" fmla="*/ 1763 h 1823"/>
                <a:gd name="T40" fmla="*/ 268 w 1835"/>
                <a:gd name="T41" fmla="*/ 1792 h 1823"/>
                <a:gd name="T42" fmla="*/ 187 w 1835"/>
                <a:gd name="T43" fmla="*/ 1810 h 1823"/>
                <a:gd name="T44" fmla="*/ 130 w 1835"/>
                <a:gd name="T45" fmla="*/ 1819 h 1823"/>
                <a:gd name="T46" fmla="*/ 95 w 1835"/>
                <a:gd name="T47" fmla="*/ 1823 h 1823"/>
                <a:gd name="T48" fmla="*/ 71 w 1835"/>
                <a:gd name="T49" fmla="*/ 1822 h 1823"/>
                <a:gd name="T50" fmla="*/ 39 w 1835"/>
                <a:gd name="T51" fmla="*/ 1810 h 1823"/>
                <a:gd name="T52" fmla="*/ 14 w 1835"/>
                <a:gd name="T53" fmla="*/ 1785 h 1823"/>
                <a:gd name="T54" fmla="*/ 1 w 1835"/>
                <a:gd name="T55" fmla="*/ 1753 h 1823"/>
                <a:gd name="T56" fmla="*/ 0 w 1835"/>
                <a:gd name="T57" fmla="*/ 1729 h 1823"/>
                <a:gd name="T58" fmla="*/ 3 w 1835"/>
                <a:gd name="T59" fmla="*/ 1695 h 1823"/>
                <a:gd name="T60" fmla="*/ 13 w 1835"/>
                <a:gd name="T61" fmla="*/ 1636 h 1823"/>
                <a:gd name="T62" fmla="*/ 30 w 1835"/>
                <a:gd name="T63" fmla="*/ 1557 h 1823"/>
                <a:gd name="T64" fmla="*/ 61 w 1835"/>
                <a:gd name="T65" fmla="*/ 1463 h 1823"/>
                <a:gd name="T66" fmla="*/ 105 w 1835"/>
                <a:gd name="T67" fmla="*/ 1357 h 1823"/>
                <a:gd name="T68" fmla="*/ 165 w 1835"/>
                <a:gd name="T69" fmla="*/ 1242 h 1823"/>
                <a:gd name="T70" fmla="*/ 247 w 1835"/>
                <a:gd name="T71" fmla="*/ 1124 h 1823"/>
                <a:gd name="T72" fmla="*/ 351 w 1835"/>
                <a:gd name="T73" fmla="*/ 1007 h 1823"/>
                <a:gd name="T74" fmla="*/ 465 w 1835"/>
                <a:gd name="T75" fmla="*/ 899 h 1823"/>
                <a:gd name="T76" fmla="*/ 583 w 1835"/>
                <a:gd name="T77" fmla="*/ 800 h 1823"/>
                <a:gd name="T78" fmla="*/ 703 w 1835"/>
                <a:gd name="T79" fmla="*/ 712 h 1823"/>
                <a:gd name="T80" fmla="*/ 818 w 1835"/>
                <a:gd name="T81" fmla="*/ 637 h 1823"/>
                <a:gd name="T82" fmla="*/ 927 w 1835"/>
                <a:gd name="T83" fmla="*/ 579 h 1823"/>
                <a:gd name="T84" fmla="*/ 888 w 1835"/>
                <a:gd name="T85" fmla="*/ 374 h 1823"/>
                <a:gd name="T86" fmla="*/ 900 w 1835"/>
                <a:gd name="T87" fmla="*/ 335 h 1823"/>
                <a:gd name="T88" fmla="*/ 1208 w 1835"/>
                <a:gd name="T89" fmla="*/ 25 h 1823"/>
                <a:gd name="T90" fmla="*/ 1246 w 1835"/>
                <a:gd name="T91" fmla="*/ 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5" h="1823">
                  <a:moveTo>
                    <a:pt x="1267" y="0"/>
                  </a:moveTo>
                  <a:lnTo>
                    <a:pt x="1289" y="2"/>
                  </a:lnTo>
                  <a:lnTo>
                    <a:pt x="1310" y="11"/>
                  </a:lnTo>
                  <a:lnTo>
                    <a:pt x="1327" y="23"/>
                  </a:lnTo>
                  <a:lnTo>
                    <a:pt x="1341" y="40"/>
                  </a:lnTo>
                  <a:lnTo>
                    <a:pt x="1350" y="60"/>
                  </a:lnTo>
                  <a:lnTo>
                    <a:pt x="1451" y="381"/>
                  </a:lnTo>
                  <a:lnTo>
                    <a:pt x="1776" y="482"/>
                  </a:lnTo>
                  <a:lnTo>
                    <a:pt x="1796" y="491"/>
                  </a:lnTo>
                  <a:lnTo>
                    <a:pt x="1812" y="505"/>
                  </a:lnTo>
                  <a:lnTo>
                    <a:pt x="1825" y="522"/>
                  </a:lnTo>
                  <a:lnTo>
                    <a:pt x="1833" y="543"/>
                  </a:lnTo>
                  <a:lnTo>
                    <a:pt x="1835" y="565"/>
                  </a:lnTo>
                  <a:lnTo>
                    <a:pt x="1832" y="586"/>
                  </a:lnTo>
                  <a:lnTo>
                    <a:pt x="1824" y="606"/>
                  </a:lnTo>
                  <a:lnTo>
                    <a:pt x="1810" y="622"/>
                  </a:lnTo>
                  <a:lnTo>
                    <a:pt x="1515" y="917"/>
                  </a:lnTo>
                  <a:lnTo>
                    <a:pt x="1498" y="929"/>
                  </a:lnTo>
                  <a:lnTo>
                    <a:pt x="1479" y="937"/>
                  </a:lnTo>
                  <a:lnTo>
                    <a:pt x="1459" y="942"/>
                  </a:lnTo>
                  <a:lnTo>
                    <a:pt x="1439" y="939"/>
                  </a:lnTo>
                  <a:lnTo>
                    <a:pt x="1253" y="903"/>
                  </a:lnTo>
                  <a:lnTo>
                    <a:pt x="1226" y="956"/>
                  </a:lnTo>
                  <a:lnTo>
                    <a:pt x="1194" y="1011"/>
                  </a:lnTo>
                  <a:lnTo>
                    <a:pt x="1158" y="1067"/>
                  </a:lnTo>
                  <a:lnTo>
                    <a:pt x="1118" y="1126"/>
                  </a:lnTo>
                  <a:lnTo>
                    <a:pt x="1075" y="1184"/>
                  </a:lnTo>
                  <a:lnTo>
                    <a:pt x="1030" y="1243"/>
                  </a:lnTo>
                  <a:lnTo>
                    <a:pt x="981" y="1302"/>
                  </a:lnTo>
                  <a:lnTo>
                    <a:pt x="930" y="1362"/>
                  </a:lnTo>
                  <a:lnTo>
                    <a:pt x="877" y="1419"/>
                  </a:lnTo>
                  <a:lnTo>
                    <a:pt x="823" y="1475"/>
                  </a:lnTo>
                  <a:lnTo>
                    <a:pt x="763" y="1529"/>
                  </a:lnTo>
                  <a:lnTo>
                    <a:pt x="705" y="1578"/>
                  </a:lnTo>
                  <a:lnTo>
                    <a:pt x="645" y="1622"/>
                  </a:lnTo>
                  <a:lnTo>
                    <a:pt x="585" y="1659"/>
                  </a:lnTo>
                  <a:lnTo>
                    <a:pt x="528" y="1691"/>
                  </a:lnTo>
                  <a:lnTo>
                    <a:pt x="470" y="1719"/>
                  </a:lnTo>
                  <a:lnTo>
                    <a:pt x="416" y="1743"/>
                  </a:lnTo>
                  <a:lnTo>
                    <a:pt x="363" y="1763"/>
                  </a:lnTo>
                  <a:lnTo>
                    <a:pt x="314" y="1780"/>
                  </a:lnTo>
                  <a:lnTo>
                    <a:pt x="268" y="1792"/>
                  </a:lnTo>
                  <a:lnTo>
                    <a:pt x="226" y="1803"/>
                  </a:lnTo>
                  <a:lnTo>
                    <a:pt x="187" y="1810"/>
                  </a:lnTo>
                  <a:lnTo>
                    <a:pt x="156" y="1816"/>
                  </a:lnTo>
                  <a:lnTo>
                    <a:pt x="130" y="1819"/>
                  </a:lnTo>
                  <a:lnTo>
                    <a:pt x="109" y="1821"/>
                  </a:lnTo>
                  <a:lnTo>
                    <a:pt x="95" y="1823"/>
                  </a:lnTo>
                  <a:lnTo>
                    <a:pt x="88" y="1823"/>
                  </a:lnTo>
                  <a:lnTo>
                    <a:pt x="71" y="1822"/>
                  </a:lnTo>
                  <a:lnTo>
                    <a:pt x="54" y="1817"/>
                  </a:lnTo>
                  <a:lnTo>
                    <a:pt x="39" y="1810"/>
                  </a:lnTo>
                  <a:lnTo>
                    <a:pt x="25" y="1799"/>
                  </a:lnTo>
                  <a:lnTo>
                    <a:pt x="14" y="1785"/>
                  </a:lnTo>
                  <a:lnTo>
                    <a:pt x="5" y="1769"/>
                  </a:lnTo>
                  <a:lnTo>
                    <a:pt x="1" y="1753"/>
                  </a:lnTo>
                  <a:lnTo>
                    <a:pt x="0" y="1735"/>
                  </a:lnTo>
                  <a:lnTo>
                    <a:pt x="0" y="1729"/>
                  </a:lnTo>
                  <a:lnTo>
                    <a:pt x="1" y="1715"/>
                  </a:lnTo>
                  <a:lnTo>
                    <a:pt x="3" y="1695"/>
                  </a:lnTo>
                  <a:lnTo>
                    <a:pt x="7" y="1669"/>
                  </a:lnTo>
                  <a:lnTo>
                    <a:pt x="13" y="1636"/>
                  </a:lnTo>
                  <a:lnTo>
                    <a:pt x="21" y="1599"/>
                  </a:lnTo>
                  <a:lnTo>
                    <a:pt x="30" y="1557"/>
                  </a:lnTo>
                  <a:lnTo>
                    <a:pt x="44" y="1511"/>
                  </a:lnTo>
                  <a:lnTo>
                    <a:pt x="61" y="1463"/>
                  </a:lnTo>
                  <a:lnTo>
                    <a:pt x="81" y="1411"/>
                  </a:lnTo>
                  <a:lnTo>
                    <a:pt x="105" y="1357"/>
                  </a:lnTo>
                  <a:lnTo>
                    <a:pt x="133" y="1299"/>
                  </a:lnTo>
                  <a:lnTo>
                    <a:pt x="165" y="1242"/>
                  </a:lnTo>
                  <a:lnTo>
                    <a:pt x="203" y="1183"/>
                  </a:lnTo>
                  <a:lnTo>
                    <a:pt x="247" y="1124"/>
                  </a:lnTo>
                  <a:lnTo>
                    <a:pt x="295" y="1065"/>
                  </a:lnTo>
                  <a:lnTo>
                    <a:pt x="351" y="1007"/>
                  </a:lnTo>
                  <a:lnTo>
                    <a:pt x="407" y="952"/>
                  </a:lnTo>
                  <a:lnTo>
                    <a:pt x="465" y="899"/>
                  </a:lnTo>
                  <a:lnTo>
                    <a:pt x="525" y="849"/>
                  </a:lnTo>
                  <a:lnTo>
                    <a:pt x="583" y="800"/>
                  </a:lnTo>
                  <a:lnTo>
                    <a:pt x="643" y="754"/>
                  </a:lnTo>
                  <a:lnTo>
                    <a:pt x="703" y="712"/>
                  </a:lnTo>
                  <a:lnTo>
                    <a:pt x="761" y="673"/>
                  </a:lnTo>
                  <a:lnTo>
                    <a:pt x="818" y="637"/>
                  </a:lnTo>
                  <a:lnTo>
                    <a:pt x="873" y="606"/>
                  </a:lnTo>
                  <a:lnTo>
                    <a:pt x="927" y="579"/>
                  </a:lnTo>
                  <a:lnTo>
                    <a:pt x="890" y="395"/>
                  </a:lnTo>
                  <a:lnTo>
                    <a:pt x="888" y="374"/>
                  </a:lnTo>
                  <a:lnTo>
                    <a:pt x="892" y="354"/>
                  </a:lnTo>
                  <a:lnTo>
                    <a:pt x="900" y="335"/>
                  </a:lnTo>
                  <a:lnTo>
                    <a:pt x="913" y="319"/>
                  </a:lnTo>
                  <a:lnTo>
                    <a:pt x="1208" y="25"/>
                  </a:lnTo>
                  <a:lnTo>
                    <a:pt x="1226" y="12"/>
                  </a:lnTo>
                  <a:lnTo>
                    <a:pt x="1246" y="3"/>
                  </a:lnTo>
                  <a:lnTo>
                    <a:pt x="1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68381" y="4966018"/>
            <a:ext cx="410284" cy="336902"/>
            <a:chOff x="7000875" y="2609851"/>
            <a:chExt cx="481013" cy="395288"/>
          </a:xfrm>
          <a:solidFill>
            <a:schemeClr val="bg1"/>
          </a:solidFill>
        </p:grpSpPr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000875" y="26384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8" name="Freeform 40"/>
            <p:cNvSpPr>
              <a:spLocks noEditPoints="1"/>
            </p:cNvSpPr>
            <p:nvPr/>
          </p:nvSpPr>
          <p:spPr bwMode="auto">
            <a:xfrm>
              <a:off x="7332663" y="26098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69318" y="3525364"/>
            <a:ext cx="408409" cy="410866"/>
            <a:chOff x="7156450" y="2708275"/>
            <a:chExt cx="233363" cy="234950"/>
          </a:xfrm>
          <a:solidFill>
            <a:schemeClr val="bg1"/>
          </a:solidFill>
        </p:grpSpPr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1" name="Freeform 34"/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72" name="Freeform 12"/>
          <p:cNvSpPr>
            <a:spLocks noEditPoints="1"/>
          </p:cNvSpPr>
          <p:nvPr/>
        </p:nvSpPr>
        <p:spPr bwMode="auto">
          <a:xfrm>
            <a:off x="4686945" y="1483931"/>
            <a:ext cx="373158" cy="295926"/>
          </a:xfrm>
          <a:custGeom>
            <a:avLst/>
            <a:gdLst>
              <a:gd name="T0" fmla="*/ 3526 w 3526"/>
              <a:gd name="T1" fmla="*/ 2803 h 2803"/>
              <a:gd name="T2" fmla="*/ 0 w 3526"/>
              <a:gd name="T3" fmla="*/ 1227 h 2803"/>
              <a:gd name="T4" fmla="*/ 69 w 3526"/>
              <a:gd name="T5" fmla="*/ 1291 h 2803"/>
              <a:gd name="T6" fmla="*/ 150 w 3526"/>
              <a:gd name="T7" fmla="*/ 1340 h 2803"/>
              <a:gd name="T8" fmla="*/ 241 w 3526"/>
              <a:gd name="T9" fmla="*/ 1372 h 2803"/>
              <a:gd name="T10" fmla="*/ 341 w 3526"/>
              <a:gd name="T11" fmla="*/ 1382 h 2803"/>
              <a:gd name="T12" fmla="*/ 513 w 3526"/>
              <a:gd name="T13" fmla="*/ 1663 h 2803"/>
              <a:gd name="T14" fmla="*/ 921 w 3526"/>
              <a:gd name="T15" fmla="*/ 1382 h 2803"/>
              <a:gd name="T16" fmla="*/ 2494 w 3526"/>
              <a:gd name="T17" fmla="*/ 1663 h 2803"/>
              <a:gd name="T18" fmla="*/ 2900 w 3526"/>
              <a:gd name="T19" fmla="*/ 1382 h 2803"/>
              <a:gd name="T20" fmla="*/ 3223 w 3526"/>
              <a:gd name="T21" fmla="*/ 1379 h 2803"/>
              <a:gd name="T22" fmla="*/ 3323 w 3526"/>
              <a:gd name="T23" fmla="*/ 1355 h 2803"/>
              <a:gd name="T24" fmla="*/ 3414 w 3526"/>
              <a:gd name="T25" fmla="*/ 1309 h 2803"/>
              <a:gd name="T26" fmla="*/ 3492 w 3526"/>
              <a:gd name="T27" fmla="*/ 1245 h 2803"/>
              <a:gd name="T28" fmla="*/ 1317 w 3526"/>
              <a:gd name="T29" fmla="*/ 133 h 2803"/>
              <a:gd name="T30" fmla="*/ 2217 w 3526"/>
              <a:gd name="T31" fmla="*/ 350 h 2803"/>
              <a:gd name="T32" fmla="*/ 1317 w 3526"/>
              <a:gd name="T33" fmla="*/ 133 h 2803"/>
              <a:gd name="T34" fmla="*/ 2284 w 3526"/>
              <a:gd name="T35" fmla="*/ 0 h 2803"/>
              <a:gd name="T36" fmla="*/ 2317 w 3526"/>
              <a:gd name="T37" fmla="*/ 9 h 2803"/>
              <a:gd name="T38" fmla="*/ 2341 w 3526"/>
              <a:gd name="T39" fmla="*/ 32 h 2803"/>
              <a:gd name="T40" fmla="*/ 2350 w 3526"/>
              <a:gd name="T41" fmla="*/ 67 h 2803"/>
              <a:gd name="T42" fmla="*/ 3526 w 3526"/>
              <a:gd name="T43" fmla="*/ 350 h 2803"/>
              <a:gd name="T44" fmla="*/ 3514 w 3526"/>
              <a:gd name="T45" fmla="*/ 1041 h 2803"/>
              <a:gd name="T46" fmla="*/ 3476 w 3526"/>
              <a:gd name="T47" fmla="*/ 1123 h 2803"/>
              <a:gd name="T48" fmla="*/ 3420 w 3526"/>
              <a:gd name="T49" fmla="*/ 1193 h 2803"/>
              <a:gd name="T50" fmla="*/ 3347 w 3526"/>
              <a:gd name="T51" fmla="*/ 1246 h 2803"/>
              <a:gd name="T52" fmla="*/ 3263 w 3526"/>
              <a:gd name="T53" fmla="*/ 1281 h 2803"/>
              <a:gd name="T54" fmla="*/ 3169 w 3526"/>
              <a:gd name="T55" fmla="*/ 1293 h 2803"/>
              <a:gd name="T56" fmla="*/ 2900 w 3526"/>
              <a:gd name="T57" fmla="*/ 1184 h 2803"/>
              <a:gd name="T58" fmla="*/ 2494 w 3526"/>
              <a:gd name="T59" fmla="*/ 1293 h 2803"/>
              <a:gd name="T60" fmla="*/ 921 w 3526"/>
              <a:gd name="T61" fmla="*/ 1184 h 2803"/>
              <a:gd name="T62" fmla="*/ 513 w 3526"/>
              <a:gd name="T63" fmla="*/ 1293 h 2803"/>
              <a:gd name="T64" fmla="*/ 294 w 3526"/>
              <a:gd name="T65" fmla="*/ 1291 h 2803"/>
              <a:gd name="T66" fmla="*/ 208 w 3526"/>
              <a:gd name="T67" fmla="*/ 1268 h 2803"/>
              <a:gd name="T68" fmla="*/ 131 w 3526"/>
              <a:gd name="T69" fmla="*/ 1226 h 2803"/>
              <a:gd name="T70" fmla="*/ 66 w 3526"/>
              <a:gd name="T71" fmla="*/ 1167 h 2803"/>
              <a:gd name="T72" fmla="*/ 17 w 3526"/>
              <a:gd name="T73" fmla="*/ 1094 h 2803"/>
              <a:gd name="T74" fmla="*/ 0 w 3526"/>
              <a:gd name="T75" fmla="*/ 350 h 2803"/>
              <a:gd name="T76" fmla="*/ 1182 w 3526"/>
              <a:gd name="T77" fmla="*/ 67 h 2803"/>
              <a:gd name="T78" fmla="*/ 1192 w 3526"/>
              <a:gd name="T79" fmla="*/ 32 h 2803"/>
              <a:gd name="T80" fmla="*/ 1216 w 3526"/>
              <a:gd name="T81" fmla="*/ 9 h 2803"/>
              <a:gd name="T82" fmla="*/ 1250 w 3526"/>
              <a:gd name="T8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26" h="2803">
                <a:moveTo>
                  <a:pt x="3526" y="1207"/>
                </a:moveTo>
                <a:lnTo>
                  <a:pt x="3526" y="2803"/>
                </a:lnTo>
                <a:lnTo>
                  <a:pt x="0" y="2803"/>
                </a:lnTo>
                <a:lnTo>
                  <a:pt x="0" y="1227"/>
                </a:lnTo>
                <a:lnTo>
                  <a:pt x="32" y="1260"/>
                </a:lnTo>
                <a:lnTo>
                  <a:pt x="69" y="1291"/>
                </a:lnTo>
                <a:lnTo>
                  <a:pt x="108" y="1318"/>
                </a:lnTo>
                <a:lnTo>
                  <a:pt x="150" y="1340"/>
                </a:lnTo>
                <a:lnTo>
                  <a:pt x="195" y="1359"/>
                </a:lnTo>
                <a:lnTo>
                  <a:pt x="241" y="1372"/>
                </a:lnTo>
                <a:lnTo>
                  <a:pt x="290" y="1379"/>
                </a:lnTo>
                <a:lnTo>
                  <a:pt x="341" y="1382"/>
                </a:lnTo>
                <a:lnTo>
                  <a:pt x="513" y="1382"/>
                </a:lnTo>
                <a:lnTo>
                  <a:pt x="513" y="1663"/>
                </a:lnTo>
                <a:lnTo>
                  <a:pt x="921" y="1663"/>
                </a:lnTo>
                <a:lnTo>
                  <a:pt x="921" y="1382"/>
                </a:lnTo>
                <a:lnTo>
                  <a:pt x="2494" y="1382"/>
                </a:lnTo>
                <a:lnTo>
                  <a:pt x="2494" y="1663"/>
                </a:lnTo>
                <a:lnTo>
                  <a:pt x="2900" y="1663"/>
                </a:lnTo>
                <a:lnTo>
                  <a:pt x="2900" y="1382"/>
                </a:lnTo>
                <a:lnTo>
                  <a:pt x="3169" y="1382"/>
                </a:lnTo>
                <a:lnTo>
                  <a:pt x="3223" y="1379"/>
                </a:lnTo>
                <a:lnTo>
                  <a:pt x="3275" y="1371"/>
                </a:lnTo>
                <a:lnTo>
                  <a:pt x="3323" y="1355"/>
                </a:lnTo>
                <a:lnTo>
                  <a:pt x="3371" y="1335"/>
                </a:lnTo>
                <a:lnTo>
                  <a:pt x="3414" y="1309"/>
                </a:lnTo>
                <a:lnTo>
                  <a:pt x="3455" y="1280"/>
                </a:lnTo>
                <a:lnTo>
                  <a:pt x="3492" y="1245"/>
                </a:lnTo>
                <a:lnTo>
                  <a:pt x="3526" y="1207"/>
                </a:lnTo>
                <a:close/>
                <a:moveTo>
                  <a:pt x="1317" y="133"/>
                </a:moveTo>
                <a:lnTo>
                  <a:pt x="1317" y="350"/>
                </a:lnTo>
                <a:lnTo>
                  <a:pt x="2217" y="350"/>
                </a:lnTo>
                <a:lnTo>
                  <a:pt x="2217" y="133"/>
                </a:lnTo>
                <a:lnTo>
                  <a:pt x="1317" y="133"/>
                </a:lnTo>
                <a:close/>
                <a:moveTo>
                  <a:pt x="1250" y="0"/>
                </a:moveTo>
                <a:lnTo>
                  <a:pt x="2284" y="0"/>
                </a:lnTo>
                <a:lnTo>
                  <a:pt x="2301" y="2"/>
                </a:lnTo>
                <a:lnTo>
                  <a:pt x="2317" y="9"/>
                </a:lnTo>
                <a:lnTo>
                  <a:pt x="2330" y="19"/>
                </a:lnTo>
                <a:lnTo>
                  <a:pt x="2341" y="32"/>
                </a:lnTo>
                <a:lnTo>
                  <a:pt x="2348" y="49"/>
                </a:lnTo>
                <a:lnTo>
                  <a:pt x="2350" y="67"/>
                </a:lnTo>
                <a:lnTo>
                  <a:pt x="2350" y="350"/>
                </a:lnTo>
                <a:lnTo>
                  <a:pt x="3526" y="350"/>
                </a:lnTo>
                <a:lnTo>
                  <a:pt x="3526" y="995"/>
                </a:lnTo>
                <a:lnTo>
                  <a:pt x="3514" y="1041"/>
                </a:lnTo>
                <a:lnTo>
                  <a:pt x="3498" y="1083"/>
                </a:lnTo>
                <a:lnTo>
                  <a:pt x="3476" y="1123"/>
                </a:lnTo>
                <a:lnTo>
                  <a:pt x="3450" y="1160"/>
                </a:lnTo>
                <a:lnTo>
                  <a:pt x="3420" y="1193"/>
                </a:lnTo>
                <a:lnTo>
                  <a:pt x="3385" y="1221"/>
                </a:lnTo>
                <a:lnTo>
                  <a:pt x="3347" y="1246"/>
                </a:lnTo>
                <a:lnTo>
                  <a:pt x="3306" y="1267"/>
                </a:lnTo>
                <a:lnTo>
                  <a:pt x="3263" y="1281"/>
                </a:lnTo>
                <a:lnTo>
                  <a:pt x="3216" y="1291"/>
                </a:lnTo>
                <a:lnTo>
                  <a:pt x="3169" y="1293"/>
                </a:lnTo>
                <a:lnTo>
                  <a:pt x="2900" y="1293"/>
                </a:lnTo>
                <a:lnTo>
                  <a:pt x="2900" y="1184"/>
                </a:lnTo>
                <a:lnTo>
                  <a:pt x="2494" y="1184"/>
                </a:lnTo>
                <a:lnTo>
                  <a:pt x="2494" y="1293"/>
                </a:lnTo>
                <a:lnTo>
                  <a:pt x="921" y="1293"/>
                </a:lnTo>
                <a:lnTo>
                  <a:pt x="921" y="1184"/>
                </a:lnTo>
                <a:lnTo>
                  <a:pt x="513" y="1184"/>
                </a:lnTo>
                <a:lnTo>
                  <a:pt x="513" y="1293"/>
                </a:lnTo>
                <a:lnTo>
                  <a:pt x="341" y="1293"/>
                </a:lnTo>
                <a:lnTo>
                  <a:pt x="294" y="1291"/>
                </a:lnTo>
                <a:lnTo>
                  <a:pt x="250" y="1282"/>
                </a:lnTo>
                <a:lnTo>
                  <a:pt x="208" y="1268"/>
                </a:lnTo>
                <a:lnTo>
                  <a:pt x="168" y="1249"/>
                </a:lnTo>
                <a:lnTo>
                  <a:pt x="131" y="1226"/>
                </a:lnTo>
                <a:lnTo>
                  <a:pt x="96" y="1198"/>
                </a:lnTo>
                <a:lnTo>
                  <a:pt x="66" y="1167"/>
                </a:lnTo>
                <a:lnTo>
                  <a:pt x="40" y="1132"/>
                </a:lnTo>
                <a:lnTo>
                  <a:pt x="17" y="1094"/>
                </a:lnTo>
                <a:lnTo>
                  <a:pt x="0" y="1054"/>
                </a:lnTo>
                <a:lnTo>
                  <a:pt x="0" y="350"/>
                </a:lnTo>
                <a:lnTo>
                  <a:pt x="1182" y="350"/>
                </a:lnTo>
                <a:lnTo>
                  <a:pt x="1182" y="67"/>
                </a:lnTo>
                <a:lnTo>
                  <a:pt x="1185" y="49"/>
                </a:lnTo>
                <a:lnTo>
                  <a:pt x="1192" y="32"/>
                </a:lnTo>
                <a:lnTo>
                  <a:pt x="1202" y="19"/>
                </a:lnTo>
                <a:lnTo>
                  <a:pt x="1216" y="9"/>
                </a:lnTo>
                <a:lnTo>
                  <a:pt x="1232" y="2"/>
                </a:lnTo>
                <a:lnTo>
                  <a:pt x="12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691580" y="2135947"/>
            <a:ext cx="363887" cy="399432"/>
            <a:chOff x="4776788" y="2243138"/>
            <a:chExt cx="434976" cy="477838"/>
          </a:xfrm>
          <a:solidFill>
            <a:schemeClr val="bg1"/>
          </a:solidFill>
        </p:grpSpPr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4848226" y="2316163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4984751" y="2243138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4881563" y="2271713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4805363" y="2346325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4776788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4805363" y="2540000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5141913" y="2540000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5165726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5141913" y="2346325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5075238" y="2271713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4972051" y="2382838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4970463" y="2543175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060103" y="1335886"/>
            <a:ext cx="277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SysML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v2 Update – 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Sandy </a:t>
            </a:r>
            <a:r>
              <a:rPr lang="en-U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Friedenthal</a:t>
            </a:r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99903" y="2092044"/>
            <a:ext cx="236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Transformational Initiative Update –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</a:rPr>
              <a:t>Troy Peterson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38763" y="2712715"/>
            <a:ext cx="160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</a:rPr>
              <a:t>Working Group Round Robin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165290" y="3334845"/>
            <a:ext cx="576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DoD OSD DE Update 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SERC/INCOSE DE Survey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Analyst MBSE Update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92984" y="4037503"/>
            <a:ext cx="488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MBX Challenge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MBSSE Standard Update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OPM ISO 19450 Update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232897" y="4738025"/>
            <a:ext cx="644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MBSE Tools Database Update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CubeSat Reference Model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NAFEMS/INCOSE Systems Mod Sim WG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38319" y="5429654"/>
            <a:ext cx="354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Production and Logistics Challenge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Open Services for Lifecycle </a:t>
            </a:r>
            <a:r>
              <a:rPr lang="en-US" sz="160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Collaborat’n</a:t>
            </a:r>
            <a:endParaRPr lang="en-US" sz="1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Wrap-up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669412" y="1996551"/>
            <a:ext cx="3736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Leading Change (Kotter) – 8 step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First Step - Create a sense of Urgency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 need to move from documents to models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98354" y="2671256"/>
            <a:ext cx="4230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MBSE Patterns WG – Bill </a:t>
            </a:r>
            <a:r>
              <a:rPr lang="en-US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Schindel</a:t>
            </a: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Model Based Capabilities Matrix – Marilee Wheaton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Decision Analysis WG – Frank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Salvadore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913" y="3348241"/>
            <a:ext cx="42995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Office of the Secretary of Defense Digital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SE Research Center/INCOSE Digital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Product Lifecycle </a:t>
            </a:r>
            <a:r>
              <a:rPr lang="en-US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Mgmt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en-US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MBx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Market Update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28256" y="4065189"/>
            <a:ext cx="4327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Model-based wiki-like capabilities with </a:t>
            </a:r>
            <a:r>
              <a:rPr lang="en-US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SysML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ISO/IEC/IEEE CD2 24641: Model-Based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Sys&amp;SW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Engrg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Object Process Methodology ISO Update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602003" y="4770449"/>
            <a:ext cx="36503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  <a:hlinkClick r:id="rId3"/>
              </a:rPr>
              <a:t>https://www.systemsengineeringtools.com/</a:t>
            </a: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INCOSE Space WG project, apply MBSE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Bridge SE and Engineering Simulation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87556" y="5476689"/>
            <a:ext cx="3700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Discrete-event logistics sys (DELS) semantics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RFLP design methodology, sys. analysis </a:t>
            </a:r>
            <a:r>
              <a:rPr lang="en-US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integ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  <a:hlinkClick r:id="rId4"/>
              </a:rPr>
              <a:t>https://open-services.net/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 apply to MBSE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4310984" y="1974960"/>
            <a:ext cx="6897581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310984" y="2676249"/>
            <a:ext cx="6897581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310984" y="3376203"/>
            <a:ext cx="6897581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310984" y="4081037"/>
            <a:ext cx="6897581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4310984" y="4781148"/>
            <a:ext cx="6897581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327762" y="5483363"/>
            <a:ext cx="6897581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96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9AE1-D4E8-4941-A7F8-78735474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3896-98B6-4C02-83CF-EF3F50E0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6596F-D2B1-4220-8E04-72E81CB1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7F894-C646-45A5-A3CF-EA7379C1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F2ADA-5886-4175-BDBC-9E35F1AF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6"/>
            <a:ext cx="12198350" cy="63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FCFB-8055-457C-9964-64BF98BC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88262-7A72-4068-BB05-E7E4DFDE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433E-BB5E-492A-BF5F-DE5FB514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08318-2434-49C8-8E72-8E4BA71E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" y="0"/>
            <a:ext cx="12177294" cy="68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6814" y="5177269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the C-suite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7913" y="1728529"/>
            <a:ext cx="199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documents to digital engineering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8786" y="1393634"/>
            <a:ext cx="327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Transformational MBSE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3009" y="1695325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MBSE Workshop</a:t>
            </a:r>
          </a:p>
          <a:p>
            <a:pPr algn="ct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since 2011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9535" y="1361622"/>
            <a:ext cx="328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www.omgwiki.org/MBSE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942" y="1459476"/>
            <a:ext cx="2852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sense of Urgency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98083" y="5504268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YouTube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4114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Rounds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3045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across Silos</a:t>
            </a:r>
          </a:p>
        </p:txBody>
      </p:sp>
      <p:sp>
        <p:nvSpPr>
          <p:cNvPr id="12" name="Rounded Rectangle 11"/>
          <p:cNvSpPr/>
          <p:nvPr/>
        </p:nvSpPr>
        <p:spPr>
          <a:xfrm rot="2700000">
            <a:off x="3238458" y="3519309"/>
            <a:ext cx="1087471" cy="108832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700000">
            <a:off x="4783113" y="2843035"/>
            <a:ext cx="1087471" cy="108832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700000">
            <a:off x="6327768" y="3519309"/>
            <a:ext cx="1087471" cy="108832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700000">
            <a:off x="7872423" y="2843035"/>
            <a:ext cx="1087471" cy="108832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2700000">
            <a:off x="1693803" y="2843035"/>
            <a:ext cx="1087471" cy="108832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9417078" y="3519309"/>
            <a:ext cx="1087471" cy="108832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3564405">
            <a:off x="1754542" y="3181173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809825">
            <a:off x="3290697" y="3137284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3564405">
            <a:off x="4860026" y="3162357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1809825">
            <a:off x="6396181" y="3118468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3564405">
            <a:off x="7906155" y="3167116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1809825">
            <a:off x="9442309" y="3123227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5109846" y="3554175"/>
            <a:ext cx="534034" cy="431632"/>
          </a:xfrm>
          <a:custGeom>
            <a:avLst/>
            <a:gdLst>
              <a:gd name="T0" fmla="*/ 2528 w 3627"/>
              <a:gd name="T1" fmla="*/ 2261 h 2932"/>
              <a:gd name="T2" fmla="*/ 1100 w 3627"/>
              <a:gd name="T3" fmla="*/ 2360 h 2932"/>
              <a:gd name="T4" fmla="*/ 1100 w 3627"/>
              <a:gd name="T5" fmla="*/ 1937 h 2932"/>
              <a:gd name="T6" fmla="*/ 2528 w 3627"/>
              <a:gd name="T7" fmla="*/ 2036 h 2932"/>
              <a:gd name="T8" fmla="*/ 1100 w 3627"/>
              <a:gd name="T9" fmla="*/ 1937 h 2932"/>
              <a:gd name="T10" fmla="*/ 2528 w 3627"/>
              <a:gd name="T11" fmla="*/ 1589 h 2932"/>
              <a:gd name="T12" fmla="*/ 1100 w 3627"/>
              <a:gd name="T13" fmla="*/ 1688 h 2932"/>
              <a:gd name="T14" fmla="*/ 757 w 3627"/>
              <a:gd name="T15" fmla="*/ 1352 h 2932"/>
              <a:gd name="T16" fmla="*/ 2871 w 3627"/>
              <a:gd name="T17" fmla="*/ 2797 h 2932"/>
              <a:gd name="T18" fmla="*/ 757 w 3627"/>
              <a:gd name="T19" fmla="*/ 1352 h 2932"/>
              <a:gd name="T20" fmla="*/ 270 w 3627"/>
              <a:gd name="T21" fmla="*/ 732 h 2932"/>
              <a:gd name="T22" fmla="*/ 569 w 3627"/>
              <a:gd name="T23" fmla="*/ 672 h 2932"/>
              <a:gd name="T24" fmla="*/ 757 w 3627"/>
              <a:gd name="T25" fmla="*/ 135 h 2932"/>
              <a:gd name="T26" fmla="*/ 2871 w 3627"/>
              <a:gd name="T27" fmla="*/ 545 h 2932"/>
              <a:gd name="T28" fmla="*/ 757 w 3627"/>
              <a:gd name="T29" fmla="*/ 135 h 2932"/>
              <a:gd name="T30" fmla="*/ 3005 w 3627"/>
              <a:gd name="T31" fmla="*/ 0 h 2932"/>
              <a:gd name="T32" fmla="*/ 3403 w 3627"/>
              <a:gd name="T33" fmla="*/ 262 h 2932"/>
              <a:gd name="T34" fmla="*/ 3474 w 3627"/>
              <a:gd name="T35" fmla="*/ 273 h 2932"/>
              <a:gd name="T36" fmla="*/ 3536 w 3627"/>
              <a:gd name="T37" fmla="*/ 305 h 2932"/>
              <a:gd name="T38" fmla="*/ 3584 w 3627"/>
              <a:gd name="T39" fmla="*/ 353 h 2932"/>
              <a:gd name="T40" fmla="*/ 3616 w 3627"/>
              <a:gd name="T41" fmla="*/ 415 h 2932"/>
              <a:gd name="T42" fmla="*/ 3627 w 3627"/>
              <a:gd name="T43" fmla="*/ 486 h 2932"/>
              <a:gd name="T44" fmla="*/ 3625 w 3627"/>
              <a:gd name="T45" fmla="*/ 1687 h 2932"/>
              <a:gd name="T46" fmla="*/ 3603 w 3627"/>
              <a:gd name="T47" fmla="*/ 1753 h 2932"/>
              <a:gd name="T48" fmla="*/ 3562 w 3627"/>
              <a:gd name="T49" fmla="*/ 1810 h 2932"/>
              <a:gd name="T50" fmla="*/ 3506 w 3627"/>
              <a:gd name="T51" fmla="*/ 1849 h 2932"/>
              <a:gd name="T52" fmla="*/ 3439 w 3627"/>
              <a:gd name="T53" fmla="*/ 1872 h 2932"/>
              <a:gd name="T54" fmla="*/ 3321 w 3627"/>
              <a:gd name="T55" fmla="*/ 1875 h 2932"/>
              <a:gd name="T56" fmla="*/ 3005 w 3627"/>
              <a:gd name="T57" fmla="*/ 1352 h 2932"/>
              <a:gd name="T58" fmla="*/ 622 w 3627"/>
              <a:gd name="T59" fmla="*/ 2932 h 2932"/>
              <a:gd name="T60" fmla="*/ 307 w 3627"/>
              <a:gd name="T61" fmla="*/ 1352 h 2932"/>
              <a:gd name="T62" fmla="*/ 225 w 3627"/>
              <a:gd name="T63" fmla="*/ 1875 h 2932"/>
              <a:gd name="T64" fmla="*/ 154 w 3627"/>
              <a:gd name="T65" fmla="*/ 1864 h 2932"/>
              <a:gd name="T66" fmla="*/ 92 w 3627"/>
              <a:gd name="T67" fmla="*/ 1832 h 2932"/>
              <a:gd name="T68" fmla="*/ 43 w 3627"/>
              <a:gd name="T69" fmla="*/ 1783 h 2932"/>
              <a:gd name="T70" fmla="*/ 11 w 3627"/>
              <a:gd name="T71" fmla="*/ 1721 h 2932"/>
              <a:gd name="T72" fmla="*/ 0 w 3627"/>
              <a:gd name="T73" fmla="*/ 1651 h 2932"/>
              <a:gd name="T74" fmla="*/ 3 w 3627"/>
              <a:gd name="T75" fmla="*/ 449 h 2932"/>
              <a:gd name="T76" fmla="*/ 25 w 3627"/>
              <a:gd name="T77" fmla="*/ 383 h 2932"/>
              <a:gd name="T78" fmla="*/ 66 w 3627"/>
              <a:gd name="T79" fmla="*/ 328 h 2932"/>
              <a:gd name="T80" fmla="*/ 122 w 3627"/>
              <a:gd name="T81" fmla="*/ 287 h 2932"/>
              <a:gd name="T82" fmla="*/ 188 w 3627"/>
              <a:gd name="T83" fmla="*/ 265 h 2932"/>
              <a:gd name="T84" fmla="*/ 622 w 3627"/>
              <a:gd name="T85" fmla="*/ 262 h 2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27" h="2932">
                <a:moveTo>
                  <a:pt x="1100" y="2261"/>
                </a:moveTo>
                <a:lnTo>
                  <a:pt x="2528" y="2261"/>
                </a:lnTo>
                <a:lnTo>
                  <a:pt x="2528" y="2360"/>
                </a:lnTo>
                <a:lnTo>
                  <a:pt x="1100" y="2360"/>
                </a:lnTo>
                <a:lnTo>
                  <a:pt x="1100" y="2261"/>
                </a:lnTo>
                <a:close/>
                <a:moveTo>
                  <a:pt x="1100" y="1937"/>
                </a:moveTo>
                <a:lnTo>
                  <a:pt x="2528" y="1937"/>
                </a:lnTo>
                <a:lnTo>
                  <a:pt x="2528" y="2036"/>
                </a:lnTo>
                <a:lnTo>
                  <a:pt x="1100" y="2036"/>
                </a:lnTo>
                <a:lnTo>
                  <a:pt x="1100" y="1937"/>
                </a:lnTo>
                <a:close/>
                <a:moveTo>
                  <a:pt x="1100" y="1589"/>
                </a:moveTo>
                <a:lnTo>
                  <a:pt x="2528" y="1589"/>
                </a:lnTo>
                <a:lnTo>
                  <a:pt x="2528" y="1688"/>
                </a:lnTo>
                <a:lnTo>
                  <a:pt x="1100" y="1688"/>
                </a:lnTo>
                <a:lnTo>
                  <a:pt x="1100" y="1589"/>
                </a:lnTo>
                <a:close/>
                <a:moveTo>
                  <a:pt x="757" y="1352"/>
                </a:moveTo>
                <a:lnTo>
                  <a:pt x="757" y="2797"/>
                </a:lnTo>
                <a:lnTo>
                  <a:pt x="2871" y="2797"/>
                </a:lnTo>
                <a:lnTo>
                  <a:pt x="2871" y="1352"/>
                </a:lnTo>
                <a:lnTo>
                  <a:pt x="757" y="1352"/>
                </a:lnTo>
                <a:close/>
                <a:moveTo>
                  <a:pt x="270" y="672"/>
                </a:moveTo>
                <a:lnTo>
                  <a:pt x="270" y="732"/>
                </a:lnTo>
                <a:lnTo>
                  <a:pt x="569" y="732"/>
                </a:lnTo>
                <a:lnTo>
                  <a:pt x="569" y="672"/>
                </a:lnTo>
                <a:lnTo>
                  <a:pt x="270" y="672"/>
                </a:lnTo>
                <a:close/>
                <a:moveTo>
                  <a:pt x="757" y="135"/>
                </a:moveTo>
                <a:lnTo>
                  <a:pt x="757" y="545"/>
                </a:lnTo>
                <a:lnTo>
                  <a:pt x="2871" y="545"/>
                </a:lnTo>
                <a:lnTo>
                  <a:pt x="2871" y="135"/>
                </a:lnTo>
                <a:lnTo>
                  <a:pt x="757" y="135"/>
                </a:lnTo>
                <a:close/>
                <a:moveTo>
                  <a:pt x="622" y="0"/>
                </a:moveTo>
                <a:lnTo>
                  <a:pt x="3005" y="0"/>
                </a:lnTo>
                <a:lnTo>
                  <a:pt x="3005" y="262"/>
                </a:lnTo>
                <a:lnTo>
                  <a:pt x="3403" y="262"/>
                </a:lnTo>
                <a:lnTo>
                  <a:pt x="3439" y="265"/>
                </a:lnTo>
                <a:lnTo>
                  <a:pt x="3474" y="273"/>
                </a:lnTo>
                <a:lnTo>
                  <a:pt x="3506" y="287"/>
                </a:lnTo>
                <a:lnTo>
                  <a:pt x="3536" y="305"/>
                </a:lnTo>
                <a:lnTo>
                  <a:pt x="3562" y="328"/>
                </a:lnTo>
                <a:lnTo>
                  <a:pt x="3584" y="353"/>
                </a:lnTo>
                <a:lnTo>
                  <a:pt x="3603" y="383"/>
                </a:lnTo>
                <a:lnTo>
                  <a:pt x="3616" y="415"/>
                </a:lnTo>
                <a:lnTo>
                  <a:pt x="3625" y="449"/>
                </a:lnTo>
                <a:lnTo>
                  <a:pt x="3627" y="486"/>
                </a:lnTo>
                <a:lnTo>
                  <a:pt x="3627" y="1651"/>
                </a:lnTo>
                <a:lnTo>
                  <a:pt x="3625" y="1687"/>
                </a:lnTo>
                <a:lnTo>
                  <a:pt x="3616" y="1721"/>
                </a:lnTo>
                <a:lnTo>
                  <a:pt x="3603" y="1753"/>
                </a:lnTo>
                <a:lnTo>
                  <a:pt x="3584" y="1783"/>
                </a:lnTo>
                <a:lnTo>
                  <a:pt x="3562" y="1810"/>
                </a:lnTo>
                <a:lnTo>
                  <a:pt x="3536" y="1832"/>
                </a:lnTo>
                <a:lnTo>
                  <a:pt x="3506" y="1849"/>
                </a:lnTo>
                <a:lnTo>
                  <a:pt x="3474" y="1864"/>
                </a:lnTo>
                <a:lnTo>
                  <a:pt x="3439" y="1872"/>
                </a:lnTo>
                <a:lnTo>
                  <a:pt x="3403" y="1875"/>
                </a:lnTo>
                <a:lnTo>
                  <a:pt x="3321" y="1875"/>
                </a:lnTo>
                <a:lnTo>
                  <a:pt x="3321" y="1352"/>
                </a:lnTo>
                <a:lnTo>
                  <a:pt x="3005" y="1352"/>
                </a:lnTo>
                <a:lnTo>
                  <a:pt x="3005" y="2932"/>
                </a:lnTo>
                <a:lnTo>
                  <a:pt x="622" y="2932"/>
                </a:lnTo>
                <a:lnTo>
                  <a:pt x="622" y="1352"/>
                </a:lnTo>
                <a:lnTo>
                  <a:pt x="307" y="1352"/>
                </a:lnTo>
                <a:lnTo>
                  <a:pt x="307" y="1875"/>
                </a:lnTo>
                <a:lnTo>
                  <a:pt x="225" y="1875"/>
                </a:lnTo>
                <a:lnTo>
                  <a:pt x="188" y="1872"/>
                </a:lnTo>
                <a:lnTo>
                  <a:pt x="154" y="1864"/>
                </a:lnTo>
                <a:lnTo>
                  <a:pt x="122" y="1849"/>
                </a:lnTo>
                <a:lnTo>
                  <a:pt x="92" y="1832"/>
                </a:lnTo>
                <a:lnTo>
                  <a:pt x="66" y="1810"/>
                </a:lnTo>
                <a:lnTo>
                  <a:pt x="43" y="1783"/>
                </a:lnTo>
                <a:lnTo>
                  <a:pt x="25" y="1753"/>
                </a:lnTo>
                <a:lnTo>
                  <a:pt x="11" y="1721"/>
                </a:lnTo>
                <a:lnTo>
                  <a:pt x="3" y="1687"/>
                </a:lnTo>
                <a:lnTo>
                  <a:pt x="0" y="1651"/>
                </a:lnTo>
                <a:lnTo>
                  <a:pt x="0" y="486"/>
                </a:lnTo>
                <a:lnTo>
                  <a:pt x="3" y="449"/>
                </a:lnTo>
                <a:lnTo>
                  <a:pt x="11" y="415"/>
                </a:lnTo>
                <a:lnTo>
                  <a:pt x="25" y="383"/>
                </a:lnTo>
                <a:lnTo>
                  <a:pt x="43" y="353"/>
                </a:lnTo>
                <a:lnTo>
                  <a:pt x="66" y="328"/>
                </a:lnTo>
                <a:lnTo>
                  <a:pt x="92" y="305"/>
                </a:lnTo>
                <a:lnTo>
                  <a:pt x="122" y="287"/>
                </a:lnTo>
                <a:lnTo>
                  <a:pt x="154" y="273"/>
                </a:lnTo>
                <a:lnTo>
                  <a:pt x="188" y="265"/>
                </a:lnTo>
                <a:lnTo>
                  <a:pt x="225" y="262"/>
                </a:lnTo>
                <a:lnTo>
                  <a:pt x="622" y="262"/>
                </a:lnTo>
                <a:lnTo>
                  <a:pt x="6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585194" y="3468122"/>
            <a:ext cx="468128" cy="444997"/>
            <a:chOff x="-1252538" y="1989138"/>
            <a:chExt cx="2381251" cy="2265362"/>
          </a:xfrm>
          <a:solidFill>
            <a:schemeClr val="accent1"/>
          </a:solidFill>
        </p:grpSpPr>
        <p:sp>
          <p:nvSpPr>
            <p:cNvPr id="65" name="Freeform 11"/>
            <p:cNvSpPr>
              <a:spLocks noEditPoints="1"/>
            </p:cNvSpPr>
            <p:nvPr/>
          </p:nvSpPr>
          <p:spPr bwMode="auto">
            <a:xfrm>
              <a:off x="-1252538" y="1989138"/>
              <a:ext cx="2381251" cy="600075"/>
            </a:xfrm>
            <a:custGeom>
              <a:avLst/>
              <a:gdLst>
                <a:gd name="T0" fmla="*/ 1402 w 4499"/>
                <a:gd name="T1" fmla="*/ 292 h 1133"/>
                <a:gd name="T2" fmla="*/ 1318 w 4499"/>
                <a:gd name="T3" fmla="*/ 319 h 1133"/>
                <a:gd name="T4" fmla="*/ 1250 w 4499"/>
                <a:gd name="T5" fmla="*/ 370 h 1133"/>
                <a:gd name="T6" fmla="*/ 1199 w 4499"/>
                <a:gd name="T7" fmla="*/ 439 h 1133"/>
                <a:gd name="T8" fmla="*/ 1172 w 4499"/>
                <a:gd name="T9" fmla="*/ 521 h 1133"/>
                <a:gd name="T10" fmla="*/ 1172 w 4499"/>
                <a:gd name="T11" fmla="*/ 612 h 1133"/>
                <a:gd name="T12" fmla="*/ 1199 w 4499"/>
                <a:gd name="T13" fmla="*/ 694 h 1133"/>
                <a:gd name="T14" fmla="*/ 1250 w 4499"/>
                <a:gd name="T15" fmla="*/ 763 h 1133"/>
                <a:gd name="T16" fmla="*/ 1318 w 4499"/>
                <a:gd name="T17" fmla="*/ 814 h 1133"/>
                <a:gd name="T18" fmla="*/ 1402 w 4499"/>
                <a:gd name="T19" fmla="*/ 841 h 1133"/>
                <a:gd name="T20" fmla="*/ 1492 w 4499"/>
                <a:gd name="T21" fmla="*/ 841 h 1133"/>
                <a:gd name="T22" fmla="*/ 1574 w 4499"/>
                <a:gd name="T23" fmla="*/ 814 h 1133"/>
                <a:gd name="T24" fmla="*/ 1644 w 4499"/>
                <a:gd name="T25" fmla="*/ 763 h 1133"/>
                <a:gd name="T26" fmla="*/ 1695 w 4499"/>
                <a:gd name="T27" fmla="*/ 694 h 1133"/>
                <a:gd name="T28" fmla="*/ 1722 w 4499"/>
                <a:gd name="T29" fmla="*/ 612 h 1133"/>
                <a:gd name="T30" fmla="*/ 1722 w 4499"/>
                <a:gd name="T31" fmla="*/ 521 h 1133"/>
                <a:gd name="T32" fmla="*/ 1695 w 4499"/>
                <a:gd name="T33" fmla="*/ 439 h 1133"/>
                <a:gd name="T34" fmla="*/ 1644 w 4499"/>
                <a:gd name="T35" fmla="*/ 370 h 1133"/>
                <a:gd name="T36" fmla="*/ 1574 w 4499"/>
                <a:gd name="T37" fmla="*/ 319 h 1133"/>
                <a:gd name="T38" fmla="*/ 1492 w 4499"/>
                <a:gd name="T39" fmla="*/ 292 h 1133"/>
                <a:gd name="T40" fmla="*/ 1447 w 4499"/>
                <a:gd name="T41" fmla="*/ 0 h 1133"/>
                <a:gd name="T42" fmla="*/ 1511 w 4499"/>
                <a:gd name="T43" fmla="*/ 3 h 1133"/>
                <a:gd name="T44" fmla="*/ 1635 w 4499"/>
                <a:gd name="T45" fmla="*/ 32 h 1133"/>
                <a:gd name="T46" fmla="*/ 1746 w 4499"/>
                <a:gd name="T47" fmla="*/ 85 h 1133"/>
                <a:gd name="T48" fmla="*/ 1841 w 4499"/>
                <a:gd name="T49" fmla="*/ 160 h 1133"/>
                <a:gd name="T50" fmla="*/ 1919 w 4499"/>
                <a:gd name="T51" fmla="*/ 255 h 1133"/>
                <a:gd name="T52" fmla="*/ 1977 w 4499"/>
                <a:gd name="T53" fmla="*/ 363 h 1133"/>
                <a:gd name="T54" fmla="*/ 4355 w 4499"/>
                <a:gd name="T55" fmla="*/ 423 h 1133"/>
                <a:gd name="T56" fmla="*/ 4418 w 4499"/>
                <a:gd name="T57" fmla="*/ 437 h 1133"/>
                <a:gd name="T58" fmla="*/ 4467 w 4499"/>
                <a:gd name="T59" fmla="*/ 476 h 1133"/>
                <a:gd name="T60" fmla="*/ 4495 w 4499"/>
                <a:gd name="T61" fmla="*/ 534 h 1133"/>
                <a:gd name="T62" fmla="*/ 4495 w 4499"/>
                <a:gd name="T63" fmla="*/ 599 h 1133"/>
                <a:gd name="T64" fmla="*/ 4467 w 4499"/>
                <a:gd name="T65" fmla="*/ 657 h 1133"/>
                <a:gd name="T66" fmla="*/ 4418 w 4499"/>
                <a:gd name="T67" fmla="*/ 696 h 1133"/>
                <a:gd name="T68" fmla="*/ 4355 w 4499"/>
                <a:gd name="T69" fmla="*/ 710 h 1133"/>
                <a:gd name="T70" fmla="*/ 1977 w 4499"/>
                <a:gd name="T71" fmla="*/ 770 h 1133"/>
                <a:gd name="T72" fmla="*/ 1919 w 4499"/>
                <a:gd name="T73" fmla="*/ 880 h 1133"/>
                <a:gd name="T74" fmla="*/ 1841 w 4499"/>
                <a:gd name="T75" fmla="*/ 973 h 1133"/>
                <a:gd name="T76" fmla="*/ 1746 w 4499"/>
                <a:gd name="T77" fmla="*/ 1048 h 1133"/>
                <a:gd name="T78" fmla="*/ 1635 w 4499"/>
                <a:gd name="T79" fmla="*/ 1101 h 1133"/>
                <a:gd name="T80" fmla="*/ 1511 w 4499"/>
                <a:gd name="T81" fmla="*/ 1130 h 1133"/>
                <a:gd name="T82" fmla="*/ 1383 w 4499"/>
                <a:gd name="T83" fmla="*/ 1130 h 1133"/>
                <a:gd name="T84" fmla="*/ 1260 w 4499"/>
                <a:gd name="T85" fmla="*/ 1101 h 1133"/>
                <a:gd name="T86" fmla="*/ 1149 w 4499"/>
                <a:gd name="T87" fmla="*/ 1048 h 1133"/>
                <a:gd name="T88" fmla="*/ 1053 w 4499"/>
                <a:gd name="T89" fmla="*/ 973 h 1133"/>
                <a:gd name="T90" fmla="*/ 975 w 4499"/>
                <a:gd name="T91" fmla="*/ 880 h 1133"/>
                <a:gd name="T92" fmla="*/ 917 w 4499"/>
                <a:gd name="T93" fmla="*/ 770 h 1133"/>
                <a:gd name="T94" fmla="*/ 144 w 4499"/>
                <a:gd name="T95" fmla="*/ 710 h 1133"/>
                <a:gd name="T96" fmla="*/ 81 w 4499"/>
                <a:gd name="T97" fmla="*/ 696 h 1133"/>
                <a:gd name="T98" fmla="*/ 31 w 4499"/>
                <a:gd name="T99" fmla="*/ 657 h 1133"/>
                <a:gd name="T100" fmla="*/ 4 w 4499"/>
                <a:gd name="T101" fmla="*/ 599 h 1133"/>
                <a:gd name="T102" fmla="*/ 4 w 4499"/>
                <a:gd name="T103" fmla="*/ 534 h 1133"/>
                <a:gd name="T104" fmla="*/ 31 w 4499"/>
                <a:gd name="T105" fmla="*/ 476 h 1133"/>
                <a:gd name="T106" fmla="*/ 81 w 4499"/>
                <a:gd name="T107" fmla="*/ 437 h 1133"/>
                <a:gd name="T108" fmla="*/ 144 w 4499"/>
                <a:gd name="T109" fmla="*/ 423 h 1133"/>
                <a:gd name="T110" fmla="*/ 917 w 4499"/>
                <a:gd name="T111" fmla="*/ 363 h 1133"/>
                <a:gd name="T112" fmla="*/ 975 w 4499"/>
                <a:gd name="T113" fmla="*/ 255 h 1133"/>
                <a:gd name="T114" fmla="*/ 1051 w 4499"/>
                <a:gd name="T115" fmla="*/ 160 h 1133"/>
                <a:gd name="T116" fmla="*/ 1149 w 4499"/>
                <a:gd name="T117" fmla="*/ 85 h 1133"/>
                <a:gd name="T118" fmla="*/ 1260 w 4499"/>
                <a:gd name="T119" fmla="*/ 32 h 1133"/>
                <a:gd name="T120" fmla="*/ 1383 w 4499"/>
                <a:gd name="T121" fmla="*/ 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3">
                  <a:moveTo>
                    <a:pt x="1447" y="288"/>
                  </a:moveTo>
                  <a:lnTo>
                    <a:pt x="1402" y="292"/>
                  </a:lnTo>
                  <a:lnTo>
                    <a:pt x="1360" y="303"/>
                  </a:lnTo>
                  <a:lnTo>
                    <a:pt x="1318" y="319"/>
                  </a:lnTo>
                  <a:lnTo>
                    <a:pt x="1283" y="342"/>
                  </a:lnTo>
                  <a:lnTo>
                    <a:pt x="1250" y="370"/>
                  </a:lnTo>
                  <a:lnTo>
                    <a:pt x="1223" y="402"/>
                  </a:lnTo>
                  <a:lnTo>
                    <a:pt x="1199" y="439"/>
                  </a:lnTo>
                  <a:lnTo>
                    <a:pt x="1183" y="479"/>
                  </a:lnTo>
                  <a:lnTo>
                    <a:pt x="1172" y="521"/>
                  </a:lnTo>
                  <a:lnTo>
                    <a:pt x="1168" y="567"/>
                  </a:lnTo>
                  <a:lnTo>
                    <a:pt x="1172" y="612"/>
                  </a:lnTo>
                  <a:lnTo>
                    <a:pt x="1183" y="654"/>
                  </a:lnTo>
                  <a:lnTo>
                    <a:pt x="1199" y="694"/>
                  </a:lnTo>
                  <a:lnTo>
                    <a:pt x="1223" y="731"/>
                  </a:lnTo>
                  <a:lnTo>
                    <a:pt x="1250" y="763"/>
                  </a:lnTo>
                  <a:lnTo>
                    <a:pt x="1283" y="791"/>
                  </a:lnTo>
                  <a:lnTo>
                    <a:pt x="1318" y="814"/>
                  </a:lnTo>
                  <a:lnTo>
                    <a:pt x="1360" y="830"/>
                  </a:lnTo>
                  <a:lnTo>
                    <a:pt x="1402" y="841"/>
                  </a:lnTo>
                  <a:lnTo>
                    <a:pt x="1447" y="846"/>
                  </a:lnTo>
                  <a:lnTo>
                    <a:pt x="1492" y="841"/>
                  </a:lnTo>
                  <a:lnTo>
                    <a:pt x="1535" y="830"/>
                  </a:lnTo>
                  <a:lnTo>
                    <a:pt x="1574" y="814"/>
                  </a:lnTo>
                  <a:lnTo>
                    <a:pt x="1611" y="791"/>
                  </a:lnTo>
                  <a:lnTo>
                    <a:pt x="1644" y="763"/>
                  </a:lnTo>
                  <a:lnTo>
                    <a:pt x="1672" y="731"/>
                  </a:lnTo>
                  <a:lnTo>
                    <a:pt x="1695" y="694"/>
                  </a:lnTo>
                  <a:lnTo>
                    <a:pt x="1711" y="654"/>
                  </a:lnTo>
                  <a:lnTo>
                    <a:pt x="1722" y="612"/>
                  </a:lnTo>
                  <a:lnTo>
                    <a:pt x="1726" y="567"/>
                  </a:lnTo>
                  <a:lnTo>
                    <a:pt x="1722" y="521"/>
                  </a:lnTo>
                  <a:lnTo>
                    <a:pt x="1711" y="479"/>
                  </a:lnTo>
                  <a:lnTo>
                    <a:pt x="1695" y="439"/>
                  </a:lnTo>
                  <a:lnTo>
                    <a:pt x="1672" y="402"/>
                  </a:lnTo>
                  <a:lnTo>
                    <a:pt x="1644" y="370"/>
                  </a:lnTo>
                  <a:lnTo>
                    <a:pt x="1611" y="342"/>
                  </a:lnTo>
                  <a:lnTo>
                    <a:pt x="1574" y="319"/>
                  </a:lnTo>
                  <a:lnTo>
                    <a:pt x="1535" y="303"/>
                  </a:lnTo>
                  <a:lnTo>
                    <a:pt x="1492" y="292"/>
                  </a:lnTo>
                  <a:lnTo>
                    <a:pt x="1447" y="288"/>
                  </a:lnTo>
                  <a:close/>
                  <a:moveTo>
                    <a:pt x="1447" y="0"/>
                  </a:moveTo>
                  <a:lnTo>
                    <a:pt x="1447" y="0"/>
                  </a:lnTo>
                  <a:lnTo>
                    <a:pt x="1511" y="3"/>
                  </a:lnTo>
                  <a:lnTo>
                    <a:pt x="1574" y="14"/>
                  </a:lnTo>
                  <a:lnTo>
                    <a:pt x="1635" y="32"/>
                  </a:lnTo>
                  <a:lnTo>
                    <a:pt x="1692" y="55"/>
                  </a:lnTo>
                  <a:lnTo>
                    <a:pt x="1746" y="85"/>
                  </a:lnTo>
                  <a:lnTo>
                    <a:pt x="1796" y="121"/>
                  </a:lnTo>
                  <a:lnTo>
                    <a:pt x="1841" y="160"/>
                  </a:lnTo>
                  <a:lnTo>
                    <a:pt x="1884" y="206"/>
                  </a:lnTo>
                  <a:lnTo>
                    <a:pt x="1919" y="255"/>
                  </a:lnTo>
                  <a:lnTo>
                    <a:pt x="1951" y="307"/>
                  </a:lnTo>
                  <a:lnTo>
                    <a:pt x="1977" y="363"/>
                  </a:lnTo>
                  <a:lnTo>
                    <a:pt x="1996" y="423"/>
                  </a:lnTo>
                  <a:lnTo>
                    <a:pt x="4355" y="423"/>
                  </a:lnTo>
                  <a:lnTo>
                    <a:pt x="4388" y="426"/>
                  </a:lnTo>
                  <a:lnTo>
                    <a:pt x="4418" y="437"/>
                  </a:lnTo>
                  <a:lnTo>
                    <a:pt x="4444" y="454"/>
                  </a:lnTo>
                  <a:lnTo>
                    <a:pt x="4467" y="476"/>
                  </a:lnTo>
                  <a:lnTo>
                    <a:pt x="4484" y="504"/>
                  </a:lnTo>
                  <a:lnTo>
                    <a:pt x="4495" y="534"/>
                  </a:lnTo>
                  <a:lnTo>
                    <a:pt x="4499" y="567"/>
                  </a:lnTo>
                  <a:lnTo>
                    <a:pt x="4495" y="599"/>
                  </a:lnTo>
                  <a:lnTo>
                    <a:pt x="4484" y="629"/>
                  </a:lnTo>
                  <a:lnTo>
                    <a:pt x="4467" y="657"/>
                  </a:lnTo>
                  <a:lnTo>
                    <a:pt x="4444" y="679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0"/>
                  </a:lnTo>
                  <a:lnTo>
                    <a:pt x="1996" y="710"/>
                  </a:lnTo>
                  <a:lnTo>
                    <a:pt x="1977" y="770"/>
                  </a:lnTo>
                  <a:lnTo>
                    <a:pt x="1951" y="826"/>
                  </a:lnTo>
                  <a:lnTo>
                    <a:pt x="1919" y="880"/>
                  </a:lnTo>
                  <a:lnTo>
                    <a:pt x="1884" y="928"/>
                  </a:lnTo>
                  <a:lnTo>
                    <a:pt x="1841" y="973"/>
                  </a:lnTo>
                  <a:lnTo>
                    <a:pt x="1796" y="1012"/>
                  </a:lnTo>
                  <a:lnTo>
                    <a:pt x="1746" y="1048"/>
                  </a:lnTo>
                  <a:lnTo>
                    <a:pt x="1692" y="1078"/>
                  </a:lnTo>
                  <a:lnTo>
                    <a:pt x="1635" y="1101"/>
                  </a:lnTo>
                  <a:lnTo>
                    <a:pt x="1574" y="1119"/>
                  </a:lnTo>
                  <a:lnTo>
                    <a:pt x="1511" y="1130"/>
                  </a:lnTo>
                  <a:lnTo>
                    <a:pt x="1447" y="1133"/>
                  </a:lnTo>
                  <a:lnTo>
                    <a:pt x="1383" y="1130"/>
                  </a:lnTo>
                  <a:lnTo>
                    <a:pt x="1320" y="1119"/>
                  </a:lnTo>
                  <a:lnTo>
                    <a:pt x="1260" y="1101"/>
                  </a:lnTo>
                  <a:lnTo>
                    <a:pt x="1202" y="1078"/>
                  </a:lnTo>
                  <a:lnTo>
                    <a:pt x="1149" y="1048"/>
                  </a:lnTo>
                  <a:lnTo>
                    <a:pt x="1098" y="1012"/>
                  </a:lnTo>
                  <a:lnTo>
                    <a:pt x="1053" y="973"/>
                  </a:lnTo>
                  <a:lnTo>
                    <a:pt x="1010" y="928"/>
                  </a:lnTo>
                  <a:lnTo>
                    <a:pt x="975" y="880"/>
                  </a:lnTo>
                  <a:lnTo>
                    <a:pt x="943" y="826"/>
                  </a:lnTo>
                  <a:lnTo>
                    <a:pt x="917" y="770"/>
                  </a:lnTo>
                  <a:lnTo>
                    <a:pt x="898" y="710"/>
                  </a:lnTo>
                  <a:lnTo>
                    <a:pt x="144" y="710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79"/>
                  </a:lnTo>
                  <a:lnTo>
                    <a:pt x="31" y="657"/>
                  </a:lnTo>
                  <a:lnTo>
                    <a:pt x="15" y="629"/>
                  </a:lnTo>
                  <a:lnTo>
                    <a:pt x="4" y="599"/>
                  </a:lnTo>
                  <a:lnTo>
                    <a:pt x="0" y="567"/>
                  </a:lnTo>
                  <a:lnTo>
                    <a:pt x="4" y="534"/>
                  </a:lnTo>
                  <a:lnTo>
                    <a:pt x="15" y="504"/>
                  </a:lnTo>
                  <a:lnTo>
                    <a:pt x="31" y="476"/>
                  </a:lnTo>
                  <a:lnTo>
                    <a:pt x="53" y="454"/>
                  </a:lnTo>
                  <a:lnTo>
                    <a:pt x="81" y="437"/>
                  </a:lnTo>
                  <a:lnTo>
                    <a:pt x="111" y="426"/>
                  </a:lnTo>
                  <a:lnTo>
                    <a:pt x="144" y="423"/>
                  </a:lnTo>
                  <a:lnTo>
                    <a:pt x="898" y="423"/>
                  </a:lnTo>
                  <a:lnTo>
                    <a:pt x="917" y="363"/>
                  </a:lnTo>
                  <a:lnTo>
                    <a:pt x="943" y="307"/>
                  </a:lnTo>
                  <a:lnTo>
                    <a:pt x="975" y="255"/>
                  </a:lnTo>
                  <a:lnTo>
                    <a:pt x="1010" y="206"/>
                  </a:lnTo>
                  <a:lnTo>
                    <a:pt x="1051" y="160"/>
                  </a:lnTo>
                  <a:lnTo>
                    <a:pt x="1098" y="121"/>
                  </a:lnTo>
                  <a:lnTo>
                    <a:pt x="1149" y="85"/>
                  </a:lnTo>
                  <a:lnTo>
                    <a:pt x="1202" y="55"/>
                  </a:lnTo>
                  <a:lnTo>
                    <a:pt x="1260" y="32"/>
                  </a:lnTo>
                  <a:lnTo>
                    <a:pt x="1320" y="14"/>
                  </a:lnTo>
                  <a:lnTo>
                    <a:pt x="1383" y="3"/>
                  </a:lnTo>
                  <a:lnTo>
                    <a:pt x="1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 noEditPoints="1"/>
            </p:cNvSpPr>
            <p:nvPr/>
          </p:nvSpPr>
          <p:spPr bwMode="auto">
            <a:xfrm>
              <a:off x="-1252538" y="2822575"/>
              <a:ext cx="2381251" cy="600075"/>
            </a:xfrm>
            <a:custGeom>
              <a:avLst/>
              <a:gdLst>
                <a:gd name="T0" fmla="*/ 2800 w 4499"/>
                <a:gd name="T1" fmla="*/ 293 h 1134"/>
                <a:gd name="T2" fmla="*/ 2718 w 4499"/>
                <a:gd name="T3" fmla="*/ 320 h 1134"/>
                <a:gd name="T4" fmla="*/ 2648 w 4499"/>
                <a:gd name="T5" fmla="*/ 371 h 1134"/>
                <a:gd name="T6" fmla="*/ 2597 w 4499"/>
                <a:gd name="T7" fmla="*/ 439 h 1134"/>
                <a:gd name="T8" fmla="*/ 2570 w 4499"/>
                <a:gd name="T9" fmla="*/ 522 h 1134"/>
                <a:gd name="T10" fmla="*/ 2570 w 4499"/>
                <a:gd name="T11" fmla="*/ 611 h 1134"/>
                <a:gd name="T12" fmla="*/ 2597 w 4499"/>
                <a:gd name="T13" fmla="*/ 695 h 1134"/>
                <a:gd name="T14" fmla="*/ 2648 w 4499"/>
                <a:gd name="T15" fmla="*/ 763 h 1134"/>
                <a:gd name="T16" fmla="*/ 2718 w 4499"/>
                <a:gd name="T17" fmla="*/ 814 h 1134"/>
                <a:gd name="T18" fmla="*/ 2800 w 4499"/>
                <a:gd name="T19" fmla="*/ 841 h 1134"/>
                <a:gd name="T20" fmla="*/ 2890 w 4499"/>
                <a:gd name="T21" fmla="*/ 841 h 1134"/>
                <a:gd name="T22" fmla="*/ 2974 w 4499"/>
                <a:gd name="T23" fmla="*/ 814 h 1134"/>
                <a:gd name="T24" fmla="*/ 3042 w 4499"/>
                <a:gd name="T25" fmla="*/ 763 h 1134"/>
                <a:gd name="T26" fmla="*/ 3093 w 4499"/>
                <a:gd name="T27" fmla="*/ 695 h 1134"/>
                <a:gd name="T28" fmla="*/ 3120 w 4499"/>
                <a:gd name="T29" fmla="*/ 611 h 1134"/>
                <a:gd name="T30" fmla="*/ 3120 w 4499"/>
                <a:gd name="T31" fmla="*/ 522 h 1134"/>
                <a:gd name="T32" fmla="*/ 3093 w 4499"/>
                <a:gd name="T33" fmla="*/ 439 h 1134"/>
                <a:gd name="T34" fmla="*/ 3042 w 4499"/>
                <a:gd name="T35" fmla="*/ 371 h 1134"/>
                <a:gd name="T36" fmla="*/ 2974 w 4499"/>
                <a:gd name="T37" fmla="*/ 320 h 1134"/>
                <a:gd name="T38" fmla="*/ 2890 w 4499"/>
                <a:gd name="T39" fmla="*/ 293 h 1134"/>
                <a:gd name="T40" fmla="*/ 2845 w 4499"/>
                <a:gd name="T41" fmla="*/ 0 h 1134"/>
                <a:gd name="T42" fmla="*/ 2972 w 4499"/>
                <a:gd name="T43" fmla="*/ 15 h 1134"/>
                <a:gd name="T44" fmla="*/ 3090 w 4499"/>
                <a:gd name="T45" fmla="*/ 56 h 1134"/>
                <a:gd name="T46" fmla="*/ 3194 w 4499"/>
                <a:gd name="T47" fmla="*/ 120 h 1134"/>
                <a:gd name="T48" fmla="*/ 3282 w 4499"/>
                <a:gd name="T49" fmla="*/ 205 h 1134"/>
                <a:gd name="T50" fmla="*/ 3349 w 4499"/>
                <a:gd name="T51" fmla="*/ 308 h 1134"/>
                <a:gd name="T52" fmla="*/ 3394 w 4499"/>
                <a:gd name="T53" fmla="*/ 423 h 1134"/>
                <a:gd name="T54" fmla="*/ 4388 w 4499"/>
                <a:gd name="T55" fmla="*/ 427 h 1134"/>
                <a:gd name="T56" fmla="*/ 4444 w 4499"/>
                <a:gd name="T57" fmla="*/ 454 h 1134"/>
                <a:gd name="T58" fmla="*/ 4484 w 4499"/>
                <a:gd name="T59" fmla="*/ 503 h 1134"/>
                <a:gd name="T60" fmla="*/ 4499 w 4499"/>
                <a:gd name="T61" fmla="*/ 568 h 1134"/>
                <a:gd name="T62" fmla="*/ 4484 w 4499"/>
                <a:gd name="T63" fmla="*/ 630 h 1134"/>
                <a:gd name="T64" fmla="*/ 4445 w 4499"/>
                <a:gd name="T65" fmla="*/ 680 h 1134"/>
                <a:gd name="T66" fmla="*/ 4388 w 4499"/>
                <a:gd name="T67" fmla="*/ 707 h 1134"/>
                <a:gd name="T68" fmla="*/ 3394 w 4499"/>
                <a:gd name="T69" fmla="*/ 711 h 1134"/>
                <a:gd name="T70" fmla="*/ 3349 w 4499"/>
                <a:gd name="T71" fmla="*/ 826 h 1134"/>
                <a:gd name="T72" fmla="*/ 3282 w 4499"/>
                <a:gd name="T73" fmla="*/ 929 h 1134"/>
                <a:gd name="T74" fmla="*/ 3194 w 4499"/>
                <a:gd name="T75" fmla="*/ 1013 h 1134"/>
                <a:gd name="T76" fmla="*/ 3090 w 4499"/>
                <a:gd name="T77" fmla="*/ 1078 h 1134"/>
                <a:gd name="T78" fmla="*/ 2972 w 4499"/>
                <a:gd name="T79" fmla="*/ 1119 h 1134"/>
                <a:gd name="T80" fmla="*/ 2845 w 4499"/>
                <a:gd name="T81" fmla="*/ 1134 h 1134"/>
                <a:gd name="T82" fmla="*/ 2718 w 4499"/>
                <a:gd name="T83" fmla="*/ 1119 h 1134"/>
                <a:gd name="T84" fmla="*/ 2600 w 4499"/>
                <a:gd name="T85" fmla="*/ 1078 h 1134"/>
                <a:gd name="T86" fmla="*/ 2496 w 4499"/>
                <a:gd name="T87" fmla="*/ 1013 h 1134"/>
                <a:gd name="T88" fmla="*/ 2408 w 4499"/>
                <a:gd name="T89" fmla="*/ 929 h 1134"/>
                <a:gd name="T90" fmla="*/ 2341 w 4499"/>
                <a:gd name="T91" fmla="*/ 826 h 1134"/>
                <a:gd name="T92" fmla="*/ 2296 w 4499"/>
                <a:gd name="T93" fmla="*/ 711 h 1134"/>
                <a:gd name="T94" fmla="*/ 111 w 4499"/>
                <a:gd name="T95" fmla="*/ 707 h 1134"/>
                <a:gd name="T96" fmla="*/ 53 w 4499"/>
                <a:gd name="T97" fmla="*/ 680 h 1134"/>
                <a:gd name="T98" fmla="*/ 15 w 4499"/>
                <a:gd name="T99" fmla="*/ 630 h 1134"/>
                <a:gd name="T100" fmla="*/ 0 w 4499"/>
                <a:gd name="T101" fmla="*/ 568 h 1134"/>
                <a:gd name="T102" fmla="*/ 15 w 4499"/>
                <a:gd name="T103" fmla="*/ 503 h 1134"/>
                <a:gd name="T104" fmla="*/ 53 w 4499"/>
                <a:gd name="T105" fmla="*/ 454 h 1134"/>
                <a:gd name="T106" fmla="*/ 111 w 4499"/>
                <a:gd name="T107" fmla="*/ 427 h 1134"/>
                <a:gd name="T108" fmla="*/ 2296 w 4499"/>
                <a:gd name="T109" fmla="*/ 423 h 1134"/>
                <a:gd name="T110" fmla="*/ 2341 w 4499"/>
                <a:gd name="T111" fmla="*/ 308 h 1134"/>
                <a:gd name="T112" fmla="*/ 2408 w 4499"/>
                <a:gd name="T113" fmla="*/ 205 h 1134"/>
                <a:gd name="T114" fmla="*/ 2496 w 4499"/>
                <a:gd name="T115" fmla="*/ 120 h 1134"/>
                <a:gd name="T116" fmla="*/ 2600 w 4499"/>
                <a:gd name="T117" fmla="*/ 56 h 1134"/>
                <a:gd name="T118" fmla="*/ 2718 w 4499"/>
                <a:gd name="T119" fmla="*/ 15 h 1134"/>
                <a:gd name="T120" fmla="*/ 2845 w 4499"/>
                <a:gd name="T121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4">
                  <a:moveTo>
                    <a:pt x="2845" y="289"/>
                  </a:moveTo>
                  <a:lnTo>
                    <a:pt x="2800" y="293"/>
                  </a:lnTo>
                  <a:lnTo>
                    <a:pt x="2757" y="302"/>
                  </a:lnTo>
                  <a:lnTo>
                    <a:pt x="2718" y="320"/>
                  </a:lnTo>
                  <a:lnTo>
                    <a:pt x="2681" y="342"/>
                  </a:lnTo>
                  <a:lnTo>
                    <a:pt x="2648" y="371"/>
                  </a:lnTo>
                  <a:lnTo>
                    <a:pt x="2620" y="402"/>
                  </a:lnTo>
                  <a:lnTo>
                    <a:pt x="2597" y="439"/>
                  </a:lnTo>
                  <a:lnTo>
                    <a:pt x="2581" y="479"/>
                  </a:lnTo>
                  <a:lnTo>
                    <a:pt x="2570" y="522"/>
                  </a:lnTo>
                  <a:lnTo>
                    <a:pt x="2566" y="568"/>
                  </a:lnTo>
                  <a:lnTo>
                    <a:pt x="2570" y="611"/>
                  </a:lnTo>
                  <a:lnTo>
                    <a:pt x="2581" y="655"/>
                  </a:lnTo>
                  <a:lnTo>
                    <a:pt x="2597" y="695"/>
                  </a:lnTo>
                  <a:lnTo>
                    <a:pt x="2620" y="732"/>
                  </a:lnTo>
                  <a:lnTo>
                    <a:pt x="2648" y="763"/>
                  </a:lnTo>
                  <a:lnTo>
                    <a:pt x="2681" y="792"/>
                  </a:lnTo>
                  <a:lnTo>
                    <a:pt x="2718" y="814"/>
                  </a:lnTo>
                  <a:lnTo>
                    <a:pt x="2757" y="832"/>
                  </a:lnTo>
                  <a:lnTo>
                    <a:pt x="2800" y="841"/>
                  </a:lnTo>
                  <a:lnTo>
                    <a:pt x="2845" y="845"/>
                  </a:lnTo>
                  <a:lnTo>
                    <a:pt x="2890" y="841"/>
                  </a:lnTo>
                  <a:lnTo>
                    <a:pt x="2933" y="832"/>
                  </a:lnTo>
                  <a:lnTo>
                    <a:pt x="2974" y="814"/>
                  </a:lnTo>
                  <a:lnTo>
                    <a:pt x="3009" y="792"/>
                  </a:lnTo>
                  <a:lnTo>
                    <a:pt x="3042" y="763"/>
                  </a:lnTo>
                  <a:lnTo>
                    <a:pt x="3070" y="732"/>
                  </a:lnTo>
                  <a:lnTo>
                    <a:pt x="3093" y="695"/>
                  </a:lnTo>
                  <a:lnTo>
                    <a:pt x="3109" y="655"/>
                  </a:lnTo>
                  <a:lnTo>
                    <a:pt x="3120" y="611"/>
                  </a:lnTo>
                  <a:lnTo>
                    <a:pt x="3124" y="568"/>
                  </a:lnTo>
                  <a:lnTo>
                    <a:pt x="3120" y="522"/>
                  </a:lnTo>
                  <a:lnTo>
                    <a:pt x="3109" y="479"/>
                  </a:lnTo>
                  <a:lnTo>
                    <a:pt x="3093" y="439"/>
                  </a:lnTo>
                  <a:lnTo>
                    <a:pt x="3070" y="402"/>
                  </a:lnTo>
                  <a:lnTo>
                    <a:pt x="3042" y="371"/>
                  </a:lnTo>
                  <a:lnTo>
                    <a:pt x="3009" y="342"/>
                  </a:lnTo>
                  <a:lnTo>
                    <a:pt x="2974" y="320"/>
                  </a:lnTo>
                  <a:lnTo>
                    <a:pt x="2933" y="302"/>
                  </a:lnTo>
                  <a:lnTo>
                    <a:pt x="2890" y="293"/>
                  </a:lnTo>
                  <a:lnTo>
                    <a:pt x="2845" y="289"/>
                  </a:lnTo>
                  <a:close/>
                  <a:moveTo>
                    <a:pt x="2845" y="0"/>
                  </a:moveTo>
                  <a:lnTo>
                    <a:pt x="2909" y="4"/>
                  </a:lnTo>
                  <a:lnTo>
                    <a:pt x="2972" y="15"/>
                  </a:lnTo>
                  <a:lnTo>
                    <a:pt x="3033" y="33"/>
                  </a:lnTo>
                  <a:lnTo>
                    <a:pt x="3090" y="56"/>
                  </a:lnTo>
                  <a:lnTo>
                    <a:pt x="3143" y="85"/>
                  </a:lnTo>
                  <a:lnTo>
                    <a:pt x="3194" y="120"/>
                  </a:lnTo>
                  <a:lnTo>
                    <a:pt x="3239" y="160"/>
                  </a:lnTo>
                  <a:lnTo>
                    <a:pt x="3282" y="205"/>
                  </a:lnTo>
                  <a:lnTo>
                    <a:pt x="3317" y="254"/>
                  </a:lnTo>
                  <a:lnTo>
                    <a:pt x="3349" y="308"/>
                  </a:lnTo>
                  <a:lnTo>
                    <a:pt x="3375" y="364"/>
                  </a:lnTo>
                  <a:lnTo>
                    <a:pt x="3394" y="423"/>
                  </a:lnTo>
                  <a:lnTo>
                    <a:pt x="4355" y="423"/>
                  </a:lnTo>
                  <a:lnTo>
                    <a:pt x="4388" y="427"/>
                  </a:lnTo>
                  <a:lnTo>
                    <a:pt x="4418" y="438"/>
                  </a:lnTo>
                  <a:lnTo>
                    <a:pt x="4444" y="454"/>
                  </a:lnTo>
                  <a:lnTo>
                    <a:pt x="4467" y="477"/>
                  </a:lnTo>
                  <a:lnTo>
                    <a:pt x="4484" y="503"/>
                  </a:lnTo>
                  <a:lnTo>
                    <a:pt x="4495" y="533"/>
                  </a:lnTo>
                  <a:lnTo>
                    <a:pt x="4499" y="568"/>
                  </a:lnTo>
                  <a:lnTo>
                    <a:pt x="4495" y="600"/>
                  </a:lnTo>
                  <a:lnTo>
                    <a:pt x="4484" y="630"/>
                  </a:lnTo>
                  <a:lnTo>
                    <a:pt x="4467" y="656"/>
                  </a:lnTo>
                  <a:lnTo>
                    <a:pt x="4445" y="680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1"/>
                  </a:lnTo>
                  <a:lnTo>
                    <a:pt x="3394" y="711"/>
                  </a:lnTo>
                  <a:lnTo>
                    <a:pt x="3375" y="770"/>
                  </a:lnTo>
                  <a:lnTo>
                    <a:pt x="3349" y="826"/>
                  </a:lnTo>
                  <a:lnTo>
                    <a:pt x="3317" y="879"/>
                  </a:lnTo>
                  <a:lnTo>
                    <a:pt x="3282" y="929"/>
                  </a:lnTo>
                  <a:lnTo>
                    <a:pt x="3239" y="974"/>
                  </a:lnTo>
                  <a:lnTo>
                    <a:pt x="3194" y="1013"/>
                  </a:lnTo>
                  <a:lnTo>
                    <a:pt x="3143" y="1048"/>
                  </a:lnTo>
                  <a:lnTo>
                    <a:pt x="3090" y="1078"/>
                  </a:lnTo>
                  <a:lnTo>
                    <a:pt x="3033" y="1101"/>
                  </a:lnTo>
                  <a:lnTo>
                    <a:pt x="2972" y="1119"/>
                  </a:lnTo>
                  <a:lnTo>
                    <a:pt x="2909" y="1130"/>
                  </a:lnTo>
                  <a:lnTo>
                    <a:pt x="2845" y="1134"/>
                  </a:lnTo>
                  <a:lnTo>
                    <a:pt x="2781" y="1130"/>
                  </a:lnTo>
                  <a:lnTo>
                    <a:pt x="2718" y="1119"/>
                  </a:lnTo>
                  <a:lnTo>
                    <a:pt x="2657" y="1101"/>
                  </a:lnTo>
                  <a:lnTo>
                    <a:pt x="2600" y="1078"/>
                  </a:lnTo>
                  <a:lnTo>
                    <a:pt x="2547" y="1048"/>
                  </a:lnTo>
                  <a:lnTo>
                    <a:pt x="2496" y="1013"/>
                  </a:lnTo>
                  <a:lnTo>
                    <a:pt x="2451" y="974"/>
                  </a:lnTo>
                  <a:lnTo>
                    <a:pt x="2408" y="929"/>
                  </a:lnTo>
                  <a:lnTo>
                    <a:pt x="2373" y="879"/>
                  </a:lnTo>
                  <a:lnTo>
                    <a:pt x="2341" y="826"/>
                  </a:lnTo>
                  <a:lnTo>
                    <a:pt x="2315" y="770"/>
                  </a:lnTo>
                  <a:lnTo>
                    <a:pt x="2296" y="711"/>
                  </a:lnTo>
                  <a:lnTo>
                    <a:pt x="144" y="711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80"/>
                  </a:lnTo>
                  <a:lnTo>
                    <a:pt x="31" y="656"/>
                  </a:lnTo>
                  <a:lnTo>
                    <a:pt x="15" y="630"/>
                  </a:lnTo>
                  <a:lnTo>
                    <a:pt x="4" y="600"/>
                  </a:lnTo>
                  <a:lnTo>
                    <a:pt x="0" y="568"/>
                  </a:lnTo>
                  <a:lnTo>
                    <a:pt x="4" y="533"/>
                  </a:lnTo>
                  <a:lnTo>
                    <a:pt x="15" y="503"/>
                  </a:lnTo>
                  <a:lnTo>
                    <a:pt x="31" y="477"/>
                  </a:lnTo>
                  <a:lnTo>
                    <a:pt x="53" y="454"/>
                  </a:lnTo>
                  <a:lnTo>
                    <a:pt x="81" y="438"/>
                  </a:lnTo>
                  <a:lnTo>
                    <a:pt x="111" y="427"/>
                  </a:lnTo>
                  <a:lnTo>
                    <a:pt x="144" y="423"/>
                  </a:lnTo>
                  <a:lnTo>
                    <a:pt x="2296" y="423"/>
                  </a:lnTo>
                  <a:lnTo>
                    <a:pt x="2315" y="364"/>
                  </a:lnTo>
                  <a:lnTo>
                    <a:pt x="2341" y="308"/>
                  </a:lnTo>
                  <a:lnTo>
                    <a:pt x="2373" y="254"/>
                  </a:lnTo>
                  <a:lnTo>
                    <a:pt x="2408" y="205"/>
                  </a:lnTo>
                  <a:lnTo>
                    <a:pt x="2451" y="160"/>
                  </a:lnTo>
                  <a:lnTo>
                    <a:pt x="2496" y="120"/>
                  </a:lnTo>
                  <a:lnTo>
                    <a:pt x="2547" y="85"/>
                  </a:lnTo>
                  <a:lnTo>
                    <a:pt x="2600" y="56"/>
                  </a:lnTo>
                  <a:lnTo>
                    <a:pt x="2657" y="33"/>
                  </a:lnTo>
                  <a:lnTo>
                    <a:pt x="2718" y="15"/>
                  </a:lnTo>
                  <a:lnTo>
                    <a:pt x="2781" y="4"/>
                  </a:lnTo>
                  <a:lnTo>
                    <a:pt x="28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-1252538" y="3654425"/>
              <a:ext cx="2381251" cy="600075"/>
            </a:xfrm>
            <a:custGeom>
              <a:avLst/>
              <a:gdLst>
                <a:gd name="T0" fmla="*/ 1402 w 4499"/>
                <a:gd name="T1" fmla="*/ 291 h 1132"/>
                <a:gd name="T2" fmla="*/ 1318 w 4499"/>
                <a:gd name="T3" fmla="*/ 319 h 1132"/>
                <a:gd name="T4" fmla="*/ 1250 w 4499"/>
                <a:gd name="T5" fmla="*/ 369 h 1132"/>
                <a:gd name="T6" fmla="*/ 1199 w 4499"/>
                <a:gd name="T7" fmla="*/ 438 h 1132"/>
                <a:gd name="T8" fmla="*/ 1172 w 4499"/>
                <a:gd name="T9" fmla="*/ 521 h 1132"/>
                <a:gd name="T10" fmla="*/ 1172 w 4499"/>
                <a:gd name="T11" fmla="*/ 611 h 1132"/>
                <a:gd name="T12" fmla="*/ 1199 w 4499"/>
                <a:gd name="T13" fmla="*/ 693 h 1132"/>
                <a:gd name="T14" fmla="*/ 1250 w 4499"/>
                <a:gd name="T15" fmla="*/ 763 h 1132"/>
                <a:gd name="T16" fmla="*/ 1318 w 4499"/>
                <a:gd name="T17" fmla="*/ 814 h 1132"/>
                <a:gd name="T18" fmla="*/ 1402 w 4499"/>
                <a:gd name="T19" fmla="*/ 841 h 1132"/>
                <a:gd name="T20" fmla="*/ 1492 w 4499"/>
                <a:gd name="T21" fmla="*/ 841 h 1132"/>
                <a:gd name="T22" fmla="*/ 1574 w 4499"/>
                <a:gd name="T23" fmla="*/ 814 h 1132"/>
                <a:gd name="T24" fmla="*/ 1644 w 4499"/>
                <a:gd name="T25" fmla="*/ 763 h 1132"/>
                <a:gd name="T26" fmla="*/ 1695 w 4499"/>
                <a:gd name="T27" fmla="*/ 693 h 1132"/>
                <a:gd name="T28" fmla="*/ 1722 w 4499"/>
                <a:gd name="T29" fmla="*/ 611 h 1132"/>
                <a:gd name="T30" fmla="*/ 1722 w 4499"/>
                <a:gd name="T31" fmla="*/ 521 h 1132"/>
                <a:gd name="T32" fmla="*/ 1695 w 4499"/>
                <a:gd name="T33" fmla="*/ 438 h 1132"/>
                <a:gd name="T34" fmla="*/ 1644 w 4499"/>
                <a:gd name="T35" fmla="*/ 369 h 1132"/>
                <a:gd name="T36" fmla="*/ 1574 w 4499"/>
                <a:gd name="T37" fmla="*/ 319 h 1132"/>
                <a:gd name="T38" fmla="*/ 1492 w 4499"/>
                <a:gd name="T39" fmla="*/ 291 h 1132"/>
                <a:gd name="T40" fmla="*/ 1447 w 4499"/>
                <a:gd name="T41" fmla="*/ 0 h 1132"/>
                <a:gd name="T42" fmla="*/ 1574 w 4499"/>
                <a:gd name="T43" fmla="*/ 14 h 1132"/>
                <a:gd name="T44" fmla="*/ 1692 w 4499"/>
                <a:gd name="T45" fmla="*/ 55 h 1132"/>
                <a:gd name="T46" fmla="*/ 1796 w 4499"/>
                <a:gd name="T47" fmla="*/ 120 h 1132"/>
                <a:gd name="T48" fmla="*/ 1884 w 4499"/>
                <a:gd name="T49" fmla="*/ 205 h 1132"/>
                <a:gd name="T50" fmla="*/ 1951 w 4499"/>
                <a:gd name="T51" fmla="*/ 306 h 1132"/>
                <a:gd name="T52" fmla="*/ 1996 w 4499"/>
                <a:gd name="T53" fmla="*/ 423 h 1132"/>
                <a:gd name="T54" fmla="*/ 4388 w 4499"/>
                <a:gd name="T55" fmla="*/ 425 h 1132"/>
                <a:gd name="T56" fmla="*/ 4444 w 4499"/>
                <a:gd name="T57" fmla="*/ 454 h 1132"/>
                <a:gd name="T58" fmla="*/ 4484 w 4499"/>
                <a:gd name="T59" fmla="*/ 503 h 1132"/>
                <a:gd name="T60" fmla="*/ 4499 w 4499"/>
                <a:gd name="T61" fmla="*/ 566 h 1132"/>
                <a:gd name="T62" fmla="*/ 4484 w 4499"/>
                <a:gd name="T63" fmla="*/ 629 h 1132"/>
                <a:gd name="T64" fmla="*/ 4444 w 4499"/>
                <a:gd name="T65" fmla="*/ 678 h 1132"/>
                <a:gd name="T66" fmla="*/ 4388 w 4499"/>
                <a:gd name="T67" fmla="*/ 707 h 1132"/>
                <a:gd name="T68" fmla="*/ 1996 w 4499"/>
                <a:gd name="T69" fmla="*/ 710 h 1132"/>
                <a:gd name="T70" fmla="*/ 1951 w 4499"/>
                <a:gd name="T71" fmla="*/ 826 h 1132"/>
                <a:gd name="T72" fmla="*/ 1884 w 4499"/>
                <a:gd name="T73" fmla="*/ 927 h 1132"/>
                <a:gd name="T74" fmla="*/ 1796 w 4499"/>
                <a:gd name="T75" fmla="*/ 1012 h 1132"/>
                <a:gd name="T76" fmla="*/ 1692 w 4499"/>
                <a:gd name="T77" fmla="*/ 1078 h 1132"/>
                <a:gd name="T78" fmla="*/ 1574 w 4499"/>
                <a:gd name="T79" fmla="*/ 1119 h 1132"/>
                <a:gd name="T80" fmla="*/ 1447 w 4499"/>
                <a:gd name="T81" fmla="*/ 1132 h 1132"/>
                <a:gd name="T82" fmla="*/ 1320 w 4499"/>
                <a:gd name="T83" fmla="*/ 1119 h 1132"/>
                <a:gd name="T84" fmla="*/ 1202 w 4499"/>
                <a:gd name="T85" fmla="*/ 1078 h 1132"/>
                <a:gd name="T86" fmla="*/ 1098 w 4499"/>
                <a:gd name="T87" fmla="*/ 1012 h 1132"/>
                <a:gd name="T88" fmla="*/ 1010 w 4499"/>
                <a:gd name="T89" fmla="*/ 927 h 1132"/>
                <a:gd name="T90" fmla="*/ 943 w 4499"/>
                <a:gd name="T91" fmla="*/ 826 h 1132"/>
                <a:gd name="T92" fmla="*/ 898 w 4499"/>
                <a:gd name="T93" fmla="*/ 710 h 1132"/>
                <a:gd name="T94" fmla="*/ 111 w 4499"/>
                <a:gd name="T95" fmla="*/ 707 h 1132"/>
                <a:gd name="T96" fmla="*/ 53 w 4499"/>
                <a:gd name="T97" fmla="*/ 678 h 1132"/>
                <a:gd name="T98" fmla="*/ 15 w 4499"/>
                <a:gd name="T99" fmla="*/ 629 h 1132"/>
                <a:gd name="T100" fmla="*/ 0 w 4499"/>
                <a:gd name="T101" fmla="*/ 566 h 1132"/>
                <a:gd name="T102" fmla="*/ 15 w 4499"/>
                <a:gd name="T103" fmla="*/ 503 h 1132"/>
                <a:gd name="T104" fmla="*/ 53 w 4499"/>
                <a:gd name="T105" fmla="*/ 454 h 1132"/>
                <a:gd name="T106" fmla="*/ 111 w 4499"/>
                <a:gd name="T107" fmla="*/ 425 h 1132"/>
                <a:gd name="T108" fmla="*/ 898 w 4499"/>
                <a:gd name="T109" fmla="*/ 423 h 1132"/>
                <a:gd name="T110" fmla="*/ 943 w 4499"/>
                <a:gd name="T111" fmla="*/ 306 h 1132"/>
                <a:gd name="T112" fmla="*/ 1010 w 4499"/>
                <a:gd name="T113" fmla="*/ 205 h 1132"/>
                <a:gd name="T114" fmla="*/ 1098 w 4499"/>
                <a:gd name="T115" fmla="*/ 120 h 1132"/>
                <a:gd name="T116" fmla="*/ 1202 w 4499"/>
                <a:gd name="T117" fmla="*/ 55 h 1132"/>
                <a:gd name="T118" fmla="*/ 1320 w 4499"/>
                <a:gd name="T119" fmla="*/ 14 h 1132"/>
                <a:gd name="T120" fmla="*/ 1447 w 4499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2">
                  <a:moveTo>
                    <a:pt x="1447" y="287"/>
                  </a:moveTo>
                  <a:lnTo>
                    <a:pt x="1402" y="291"/>
                  </a:lnTo>
                  <a:lnTo>
                    <a:pt x="1360" y="302"/>
                  </a:lnTo>
                  <a:lnTo>
                    <a:pt x="1318" y="319"/>
                  </a:lnTo>
                  <a:lnTo>
                    <a:pt x="1283" y="342"/>
                  </a:lnTo>
                  <a:lnTo>
                    <a:pt x="1250" y="369"/>
                  </a:lnTo>
                  <a:lnTo>
                    <a:pt x="1223" y="402"/>
                  </a:lnTo>
                  <a:lnTo>
                    <a:pt x="1199" y="438"/>
                  </a:lnTo>
                  <a:lnTo>
                    <a:pt x="1183" y="479"/>
                  </a:lnTo>
                  <a:lnTo>
                    <a:pt x="1172" y="521"/>
                  </a:lnTo>
                  <a:lnTo>
                    <a:pt x="1168" y="566"/>
                  </a:lnTo>
                  <a:lnTo>
                    <a:pt x="1172" y="611"/>
                  </a:lnTo>
                  <a:lnTo>
                    <a:pt x="1183" y="654"/>
                  </a:lnTo>
                  <a:lnTo>
                    <a:pt x="1199" y="693"/>
                  </a:lnTo>
                  <a:lnTo>
                    <a:pt x="1223" y="730"/>
                  </a:lnTo>
                  <a:lnTo>
                    <a:pt x="1250" y="763"/>
                  </a:lnTo>
                  <a:lnTo>
                    <a:pt x="1283" y="791"/>
                  </a:lnTo>
                  <a:lnTo>
                    <a:pt x="1318" y="814"/>
                  </a:lnTo>
                  <a:lnTo>
                    <a:pt x="1360" y="830"/>
                  </a:lnTo>
                  <a:lnTo>
                    <a:pt x="1402" y="841"/>
                  </a:lnTo>
                  <a:lnTo>
                    <a:pt x="1447" y="845"/>
                  </a:lnTo>
                  <a:lnTo>
                    <a:pt x="1492" y="841"/>
                  </a:lnTo>
                  <a:lnTo>
                    <a:pt x="1535" y="830"/>
                  </a:lnTo>
                  <a:lnTo>
                    <a:pt x="1574" y="814"/>
                  </a:lnTo>
                  <a:lnTo>
                    <a:pt x="1611" y="791"/>
                  </a:lnTo>
                  <a:lnTo>
                    <a:pt x="1644" y="763"/>
                  </a:lnTo>
                  <a:lnTo>
                    <a:pt x="1672" y="730"/>
                  </a:lnTo>
                  <a:lnTo>
                    <a:pt x="1695" y="693"/>
                  </a:lnTo>
                  <a:lnTo>
                    <a:pt x="1711" y="654"/>
                  </a:lnTo>
                  <a:lnTo>
                    <a:pt x="1722" y="611"/>
                  </a:lnTo>
                  <a:lnTo>
                    <a:pt x="1726" y="566"/>
                  </a:lnTo>
                  <a:lnTo>
                    <a:pt x="1722" y="521"/>
                  </a:lnTo>
                  <a:lnTo>
                    <a:pt x="1711" y="479"/>
                  </a:lnTo>
                  <a:lnTo>
                    <a:pt x="1695" y="438"/>
                  </a:lnTo>
                  <a:lnTo>
                    <a:pt x="1672" y="402"/>
                  </a:lnTo>
                  <a:lnTo>
                    <a:pt x="1644" y="369"/>
                  </a:lnTo>
                  <a:lnTo>
                    <a:pt x="1611" y="342"/>
                  </a:lnTo>
                  <a:lnTo>
                    <a:pt x="1574" y="319"/>
                  </a:lnTo>
                  <a:lnTo>
                    <a:pt x="1535" y="302"/>
                  </a:lnTo>
                  <a:lnTo>
                    <a:pt x="1492" y="291"/>
                  </a:lnTo>
                  <a:lnTo>
                    <a:pt x="1447" y="287"/>
                  </a:lnTo>
                  <a:close/>
                  <a:moveTo>
                    <a:pt x="1447" y="0"/>
                  </a:moveTo>
                  <a:lnTo>
                    <a:pt x="1511" y="3"/>
                  </a:lnTo>
                  <a:lnTo>
                    <a:pt x="1574" y="14"/>
                  </a:lnTo>
                  <a:lnTo>
                    <a:pt x="1635" y="32"/>
                  </a:lnTo>
                  <a:lnTo>
                    <a:pt x="1692" y="55"/>
                  </a:lnTo>
                  <a:lnTo>
                    <a:pt x="1746" y="85"/>
                  </a:lnTo>
                  <a:lnTo>
                    <a:pt x="1796" y="120"/>
                  </a:lnTo>
                  <a:lnTo>
                    <a:pt x="1841" y="160"/>
                  </a:lnTo>
                  <a:lnTo>
                    <a:pt x="1884" y="205"/>
                  </a:lnTo>
                  <a:lnTo>
                    <a:pt x="1919" y="253"/>
                  </a:lnTo>
                  <a:lnTo>
                    <a:pt x="1951" y="306"/>
                  </a:lnTo>
                  <a:lnTo>
                    <a:pt x="1977" y="362"/>
                  </a:lnTo>
                  <a:lnTo>
                    <a:pt x="1996" y="423"/>
                  </a:lnTo>
                  <a:lnTo>
                    <a:pt x="4355" y="423"/>
                  </a:lnTo>
                  <a:lnTo>
                    <a:pt x="4388" y="425"/>
                  </a:lnTo>
                  <a:lnTo>
                    <a:pt x="4418" y="436"/>
                  </a:lnTo>
                  <a:lnTo>
                    <a:pt x="4444" y="454"/>
                  </a:lnTo>
                  <a:lnTo>
                    <a:pt x="4467" y="476"/>
                  </a:lnTo>
                  <a:lnTo>
                    <a:pt x="4484" y="503"/>
                  </a:lnTo>
                  <a:lnTo>
                    <a:pt x="4495" y="533"/>
                  </a:lnTo>
                  <a:lnTo>
                    <a:pt x="4499" y="566"/>
                  </a:lnTo>
                  <a:lnTo>
                    <a:pt x="4495" y="599"/>
                  </a:lnTo>
                  <a:lnTo>
                    <a:pt x="4484" y="629"/>
                  </a:lnTo>
                  <a:lnTo>
                    <a:pt x="4467" y="656"/>
                  </a:lnTo>
                  <a:lnTo>
                    <a:pt x="4444" y="678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0"/>
                  </a:lnTo>
                  <a:lnTo>
                    <a:pt x="1996" y="710"/>
                  </a:lnTo>
                  <a:lnTo>
                    <a:pt x="1977" y="770"/>
                  </a:lnTo>
                  <a:lnTo>
                    <a:pt x="1951" y="826"/>
                  </a:lnTo>
                  <a:lnTo>
                    <a:pt x="1919" y="879"/>
                  </a:lnTo>
                  <a:lnTo>
                    <a:pt x="1884" y="927"/>
                  </a:lnTo>
                  <a:lnTo>
                    <a:pt x="1841" y="972"/>
                  </a:lnTo>
                  <a:lnTo>
                    <a:pt x="1796" y="1012"/>
                  </a:lnTo>
                  <a:lnTo>
                    <a:pt x="1746" y="1048"/>
                  </a:lnTo>
                  <a:lnTo>
                    <a:pt x="1692" y="1078"/>
                  </a:lnTo>
                  <a:lnTo>
                    <a:pt x="1635" y="1101"/>
                  </a:lnTo>
                  <a:lnTo>
                    <a:pt x="1574" y="1119"/>
                  </a:lnTo>
                  <a:lnTo>
                    <a:pt x="1511" y="1130"/>
                  </a:lnTo>
                  <a:lnTo>
                    <a:pt x="1447" y="1132"/>
                  </a:lnTo>
                  <a:lnTo>
                    <a:pt x="1383" y="1130"/>
                  </a:lnTo>
                  <a:lnTo>
                    <a:pt x="1320" y="1119"/>
                  </a:lnTo>
                  <a:lnTo>
                    <a:pt x="1260" y="1101"/>
                  </a:lnTo>
                  <a:lnTo>
                    <a:pt x="1202" y="1078"/>
                  </a:lnTo>
                  <a:lnTo>
                    <a:pt x="1149" y="1048"/>
                  </a:lnTo>
                  <a:lnTo>
                    <a:pt x="1098" y="1012"/>
                  </a:lnTo>
                  <a:lnTo>
                    <a:pt x="1053" y="972"/>
                  </a:lnTo>
                  <a:lnTo>
                    <a:pt x="1010" y="927"/>
                  </a:lnTo>
                  <a:lnTo>
                    <a:pt x="975" y="879"/>
                  </a:lnTo>
                  <a:lnTo>
                    <a:pt x="943" y="826"/>
                  </a:lnTo>
                  <a:lnTo>
                    <a:pt x="917" y="770"/>
                  </a:lnTo>
                  <a:lnTo>
                    <a:pt x="898" y="710"/>
                  </a:lnTo>
                  <a:lnTo>
                    <a:pt x="144" y="710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78"/>
                  </a:lnTo>
                  <a:lnTo>
                    <a:pt x="31" y="656"/>
                  </a:lnTo>
                  <a:lnTo>
                    <a:pt x="15" y="629"/>
                  </a:lnTo>
                  <a:lnTo>
                    <a:pt x="4" y="599"/>
                  </a:lnTo>
                  <a:lnTo>
                    <a:pt x="0" y="566"/>
                  </a:lnTo>
                  <a:lnTo>
                    <a:pt x="4" y="533"/>
                  </a:lnTo>
                  <a:lnTo>
                    <a:pt x="15" y="503"/>
                  </a:lnTo>
                  <a:lnTo>
                    <a:pt x="31" y="476"/>
                  </a:lnTo>
                  <a:lnTo>
                    <a:pt x="53" y="454"/>
                  </a:lnTo>
                  <a:lnTo>
                    <a:pt x="81" y="436"/>
                  </a:lnTo>
                  <a:lnTo>
                    <a:pt x="111" y="425"/>
                  </a:lnTo>
                  <a:lnTo>
                    <a:pt x="144" y="423"/>
                  </a:lnTo>
                  <a:lnTo>
                    <a:pt x="898" y="423"/>
                  </a:lnTo>
                  <a:lnTo>
                    <a:pt x="917" y="362"/>
                  </a:lnTo>
                  <a:lnTo>
                    <a:pt x="943" y="306"/>
                  </a:lnTo>
                  <a:lnTo>
                    <a:pt x="975" y="253"/>
                  </a:lnTo>
                  <a:lnTo>
                    <a:pt x="1010" y="205"/>
                  </a:lnTo>
                  <a:lnTo>
                    <a:pt x="1051" y="160"/>
                  </a:lnTo>
                  <a:lnTo>
                    <a:pt x="1098" y="120"/>
                  </a:lnTo>
                  <a:lnTo>
                    <a:pt x="1149" y="85"/>
                  </a:lnTo>
                  <a:lnTo>
                    <a:pt x="1202" y="55"/>
                  </a:lnTo>
                  <a:lnTo>
                    <a:pt x="1260" y="32"/>
                  </a:lnTo>
                  <a:lnTo>
                    <a:pt x="1320" y="14"/>
                  </a:lnTo>
                  <a:lnTo>
                    <a:pt x="1383" y="3"/>
                  </a:lnTo>
                  <a:lnTo>
                    <a:pt x="1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Freeform 18"/>
          <p:cNvSpPr>
            <a:spLocks noEditPoints="1"/>
          </p:cNvSpPr>
          <p:nvPr/>
        </p:nvSpPr>
        <p:spPr bwMode="auto">
          <a:xfrm>
            <a:off x="1998166" y="3462325"/>
            <a:ext cx="568432" cy="591432"/>
          </a:xfrm>
          <a:custGeom>
            <a:avLst/>
            <a:gdLst>
              <a:gd name="T0" fmla="*/ 1715 w 3197"/>
              <a:gd name="T1" fmla="*/ 3067 h 3329"/>
              <a:gd name="T2" fmla="*/ 1631 w 3197"/>
              <a:gd name="T3" fmla="*/ 3302 h 3329"/>
              <a:gd name="T4" fmla="*/ 1385 w 3197"/>
              <a:gd name="T5" fmla="*/ 3259 h 3329"/>
              <a:gd name="T6" fmla="*/ 1385 w 3197"/>
              <a:gd name="T7" fmla="*/ 3009 h 3329"/>
              <a:gd name="T8" fmla="*/ 892 w 3197"/>
              <a:gd name="T9" fmla="*/ 2784 h 3329"/>
              <a:gd name="T10" fmla="*/ 1005 w 3197"/>
              <a:gd name="T11" fmla="*/ 2954 h 3329"/>
              <a:gd name="T12" fmla="*/ 876 w 3197"/>
              <a:gd name="T13" fmla="*/ 3113 h 3329"/>
              <a:gd name="T14" fmla="*/ 686 w 3197"/>
              <a:gd name="T15" fmla="*/ 3039 h 3329"/>
              <a:gd name="T16" fmla="*/ 698 w 3197"/>
              <a:gd name="T17" fmla="*/ 2837 h 3329"/>
              <a:gd name="T18" fmla="*/ 2276 w 3197"/>
              <a:gd name="T19" fmla="*/ 2733 h 3329"/>
              <a:gd name="T20" fmla="*/ 2447 w 3197"/>
              <a:gd name="T21" fmla="*/ 2896 h 3329"/>
              <a:gd name="T22" fmla="*/ 2370 w 3197"/>
              <a:gd name="T23" fmla="*/ 3115 h 3329"/>
              <a:gd name="T24" fmla="*/ 2138 w 3197"/>
              <a:gd name="T25" fmla="*/ 3138 h 3329"/>
              <a:gd name="T26" fmla="*/ 2020 w 3197"/>
              <a:gd name="T27" fmla="*/ 2935 h 3329"/>
              <a:gd name="T28" fmla="*/ 2156 w 3197"/>
              <a:gd name="T29" fmla="*/ 2744 h 3329"/>
              <a:gd name="T30" fmla="*/ 414 w 3197"/>
              <a:gd name="T31" fmla="*/ 2315 h 3329"/>
              <a:gd name="T32" fmla="*/ 449 w 3197"/>
              <a:gd name="T33" fmla="*/ 2506 h 3329"/>
              <a:gd name="T34" fmla="*/ 266 w 3197"/>
              <a:gd name="T35" fmla="*/ 2574 h 3329"/>
              <a:gd name="T36" fmla="*/ 169 w 3197"/>
              <a:gd name="T37" fmla="*/ 2405 h 3329"/>
              <a:gd name="T38" fmla="*/ 318 w 3197"/>
              <a:gd name="T39" fmla="*/ 2280 h 3329"/>
              <a:gd name="T40" fmla="*/ 2944 w 3197"/>
              <a:gd name="T41" fmla="*/ 2295 h 3329"/>
              <a:gd name="T42" fmla="*/ 2955 w 3197"/>
              <a:gd name="T43" fmla="*/ 2551 h 3329"/>
              <a:gd name="T44" fmla="*/ 2729 w 3197"/>
              <a:gd name="T45" fmla="*/ 2668 h 3329"/>
              <a:gd name="T46" fmla="*/ 2525 w 3197"/>
              <a:gd name="T47" fmla="*/ 2509 h 3329"/>
              <a:gd name="T48" fmla="*/ 2587 w 3197"/>
              <a:gd name="T49" fmla="*/ 2258 h 3329"/>
              <a:gd name="T50" fmla="*/ 180 w 3197"/>
              <a:gd name="T51" fmla="*/ 1610 h 3329"/>
              <a:gd name="T52" fmla="*/ 249 w 3197"/>
              <a:gd name="T53" fmla="*/ 1780 h 3329"/>
              <a:gd name="T54" fmla="*/ 79 w 3197"/>
              <a:gd name="T55" fmla="*/ 1849 h 3329"/>
              <a:gd name="T56" fmla="*/ 10 w 3197"/>
              <a:gd name="T57" fmla="*/ 1679 h 3329"/>
              <a:gd name="T58" fmla="*/ 2976 w 3197"/>
              <a:gd name="T59" fmla="*/ 1473 h 3329"/>
              <a:gd name="T60" fmla="*/ 3186 w 3197"/>
              <a:gd name="T61" fmla="*/ 1654 h 3329"/>
              <a:gd name="T62" fmla="*/ 3108 w 3197"/>
              <a:gd name="T63" fmla="*/ 1925 h 3329"/>
              <a:gd name="T64" fmla="*/ 2828 w 3197"/>
              <a:gd name="T65" fmla="*/ 1964 h 3329"/>
              <a:gd name="T66" fmla="*/ 2679 w 3197"/>
              <a:gd name="T67" fmla="*/ 1729 h 3329"/>
              <a:gd name="T68" fmla="*/ 2828 w 3197"/>
              <a:gd name="T69" fmla="*/ 1494 h 3329"/>
              <a:gd name="T70" fmla="*/ 389 w 3197"/>
              <a:gd name="T71" fmla="*/ 946 h 3329"/>
              <a:gd name="T72" fmla="*/ 398 w 3197"/>
              <a:gd name="T73" fmla="*/ 1098 h 3329"/>
              <a:gd name="T74" fmla="*/ 246 w 3197"/>
              <a:gd name="T75" fmla="*/ 1107 h 3329"/>
              <a:gd name="T76" fmla="*/ 237 w 3197"/>
              <a:gd name="T77" fmla="*/ 955 h 3329"/>
              <a:gd name="T78" fmla="*/ 840 w 3197"/>
              <a:gd name="T79" fmla="*/ 2255 h 3329"/>
              <a:gd name="T80" fmla="*/ 2889 w 3197"/>
              <a:gd name="T81" fmla="*/ 783 h 3329"/>
              <a:gd name="T82" fmla="*/ 3031 w 3197"/>
              <a:gd name="T83" fmla="*/ 1028 h 3329"/>
              <a:gd name="T84" fmla="*/ 2890 w 3197"/>
              <a:gd name="T85" fmla="*/ 1270 h 3329"/>
              <a:gd name="T86" fmla="*/ 2611 w 3197"/>
              <a:gd name="T87" fmla="*/ 1271 h 3329"/>
              <a:gd name="T88" fmla="*/ 2469 w 3197"/>
              <a:gd name="T89" fmla="*/ 1025 h 3329"/>
              <a:gd name="T90" fmla="*/ 2609 w 3197"/>
              <a:gd name="T91" fmla="*/ 784 h 3329"/>
              <a:gd name="T92" fmla="*/ 880 w 3197"/>
              <a:gd name="T93" fmla="*/ 441 h 3329"/>
              <a:gd name="T94" fmla="*/ 891 w 3197"/>
              <a:gd name="T95" fmla="*/ 575 h 3329"/>
              <a:gd name="T96" fmla="*/ 756 w 3197"/>
              <a:gd name="T97" fmla="*/ 556 h 3329"/>
              <a:gd name="T98" fmla="*/ 806 w 3197"/>
              <a:gd name="T99" fmla="*/ 430 h 3329"/>
              <a:gd name="T100" fmla="*/ 2447 w 3197"/>
              <a:gd name="T101" fmla="*/ 296 h 3329"/>
              <a:gd name="T102" fmla="*/ 2535 w 3197"/>
              <a:gd name="T103" fmla="*/ 559 h 3329"/>
              <a:gd name="T104" fmla="*/ 2365 w 3197"/>
              <a:gd name="T105" fmla="*/ 786 h 3329"/>
              <a:gd name="T106" fmla="*/ 2084 w 3197"/>
              <a:gd name="T107" fmla="*/ 775 h 3329"/>
              <a:gd name="T108" fmla="*/ 1934 w 3197"/>
              <a:gd name="T109" fmla="*/ 538 h 3329"/>
              <a:gd name="T110" fmla="*/ 2046 w 3197"/>
              <a:gd name="T111" fmla="*/ 277 h 3329"/>
              <a:gd name="T112" fmla="*/ 1533 w 3197"/>
              <a:gd name="T113" fmla="*/ 0 h 3329"/>
              <a:gd name="T114" fmla="*/ 1814 w 3197"/>
              <a:gd name="T115" fmla="*/ 161 h 3329"/>
              <a:gd name="T116" fmla="*/ 1814 w 3197"/>
              <a:gd name="T117" fmla="*/ 488 h 3329"/>
              <a:gd name="T118" fmla="*/ 1533 w 3197"/>
              <a:gd name="T119" fmla="*/ 648 h 3329"/>
              <a:gd name="T120" fmla="*/ 1254 w 3197"/>
              <a:gd name="T121" fmla="*/ 488 h 3329"/>
              <a:gd name="T122" fmla="*/ 1254 w 3197"/>
              <a:gd name="T123" fmla="*/ 161 h 3329"/>
              <a:gd name="T124" fmla="*/ 1533 w 3197"/>
              <a:gd name="T125" fmla="*/ 0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97" h="3329">
                <a:moveTo>
                  <a:pt x="1533" y="2939"/>
                </a:moveTo>
                <a:lnTo>
                  <a:pt x="1569" y="2943"/>
                </a:lnTo>
                <a:lnTo>
                  <a:pt x="1601" y="2952"/>
                </a:lnTo>
                <a:lnTo>
                  <a:pt x="1631" y="2966"/>
                </a:lnTo>
                <a:lnTo>
                  <a:pt x="1659" y="2985"/>
                </a:lnTo>
                <a:lnTo>
                  <a:pt x="1682" y="3009"/>
                </a:lnTo>
                <a:lnTo>
                  <a:pt x="1701" y="3036"/>
                </a:lnTo>
                <a:lnTo>
                  <a:pt x="1715" y="3067"/>
                </a:lnTo>
                <a:lnTo>
                  <a:pt x="1725" y="3099"/>
                </a:lnTo>
                <a:lnTo>
                  <a:pt x="1729" y="3134"/>
                </a:lnTo>
                <a:lnTo>
                  <a:pt x="1725" y="3169"/>
                </a:lnTo>
                <a:lnTo>
                  <a:pt x="1715" y="3202"/>
                </a:lnTo>
                <a:lnTo>
                  <a:pt x="1701" y="3233"/>
                </a:lnTo>
                <a:lnTo>
                  <a:pt x="1682" y="3259"/>
                </a:lnTo>
                <a:lnTo>
                  <a:pt x="1659" y="3282"/>
                </a:lnTo>
                <a:lnTo>
                  <a:pt x="1631" y="3302"/>
                </a:lnTo>
                <a:lnTo>
                  <a:pt x="1601" y="3317"/>
                </a:lnTo>
                <a:lnTo>
                  <a:pt x="1569" y="3326"/>
                </a:lnTo>
                <a:lnTo>
                  <a:pt x="1533" y="3329"/>
                </a:lnTo>
                <a:lnTo>
                  <a:pt x="1499" y="3326"/>
                </a:lnTo>
                <a:lnTo>
                  <a:pt x="1465" y="3317"/>
                </a:lnTo>
                <a:lnTo>
                  <a:pt x="1435" y="3302"/>
                </a:lnTo>
                <a:lnTo>
                  <a:pt x="1409" y="3282"/>
                </a:lnTo>
                <a:lnTo>
                  <a:pt x="1385" y="3259"/>
                </a:lnTo>
                <a:lnTo>
                  <a:pt x="1366" y="3233"/>
                </a:lnTo>
                <a:lnTo>
                  <a:pt x="1351" y="3202"/>
                </a:lnTo>
                <a:lnTo>
                  <a:pt x="1342" y="3169"/>
                </a:lnTo>
                <a:lnTo>
                  <a:pt x="1339" y="3134"/>
                </a:lnTo>
                <a:lnTo>
                  <a:pt x="1342" y="3099"/>
                </a:lnTo>
                <a:lnTo>
                  <a:pt x="1351" y="3067"/>
                </a:lnTo>
                <a:lnTo>
                  <a:pt x="1366" y="3036"/>
                </a:lnTo>
                <a:lnTo>
                  <a:pt x="1385" y="3009"/>
                </a:lnTo>
                <a:lnTo>
                  <a:pt x="1409" y="2985"/>
                </a:lnTo>
                <a:lnTo>
                  <a:pt x="1435" y="2966"/>
                </a:lnTo>
                <a:lnTo>
                  <a:pt x="1465" y="2952"/>
                </a:lnTo>
                <a:lnTo>
                  <a:pt x="1499" y="2943"/>
                </a:lnTo>
                <a:lnTo>
                  <a:pt x="1533" y="2939"/>
                </a:lnTo>
                <a:close/>
                <a:moveTo>
                  <a:pt x="840" y="2773"/>
                </a:moveTo>
                <a:lnTo>
                  <a:pt x="866" y="2777"/>
                </a:lnTo>
                <a:lnTo>
                  <a:pt x="892" y="2784"/>
                </a:lnTo>
                <a:lnTo>
                  <a:pt x="918" y="2796"/>
                </a:lnTo>
                <a:lnTo>
                  <a:pt x="941" y="2812"/>
                </a:lnTo>
                <a:lnTo>
                  <a:pt x="961" y="2831"/>
                </a:lnTo>
                <a:lnTo>
                  <a:pt x="977" y="2853"/>
                </a:lnTo>
                <a:lnTo>
                  <a:pt x="989" y="2876"/>
                </a:lnTo>
                <a:lnTo>
                  <a:pt x="998" y="2901"/>
                </a:lnTo>
                <a:lnTo>
                  <a:pt x="1004" y="2927"/>
                </a:lnTo>
                <a:lnTo>
                  <a:pt x="1005" y="2954"/>
                </a:lnTo>
                <a:lnTo>
                  <a:pt x="1001" y="2980"/>
                </a:lnTo>
                <a:lnTo>
                  <a:pt x="993" y="3007"/>
                </a:lnTo>
                <a:lnTo>
                  <a:pt x="981" y="3032"/>
                </a:lnTo>
                <a:lnTo>
                  <a:pt x="965" y="3055"/>
                </a:lnTo>
                <a:lnTo>
                  <a:pt x="947" y="3075"/>
                </a:lnTo>
                <a:lnTo>
                  <a:pt x="925" y="3091"/>
                </a:lnTo>
                <a:lnTo>
                  <a:pt x="901" y="3104"/>
                </a:lnTo>
                <a:lnTo>
                  <a:pt x="876" y="3113"/>
                </a:lnTo>
                <a:lnTo>
                  <a:pt x="851" y="3117"/>
                </a:lnTo>
                <a:lnTo>
                  <a:pt x="823" y="3118"/>
                </a:lnTo>
                <a:lnTo>
                  <a:pt x="797" y="3115"/>
                </a:lnTo>
                <a:lnTo>
                  <a:pt x="771" y="3107"/>
                </a:lnTo>
                <a:lnTo>
                  <a:pt x="745" y="3095"/>
                </a:lnTo>
                <a:lnTo>
                  <a:pt x="722" y="3080"/>
                </a:lnTo>
                <a:lnTo>
                  <a:pt x="702" y="3060"/>
                </a:lnTo>
                <a:lnTo>
                  <a:pt x="686" y="3039"/>
                </a:lnTo>
                <a:lnTo>
                  <a:pt x="673" y="3016"/>
                </a:lnTo>
                <a:lnTo>
                  <a:pt x="664" y="2991"/>
                </a:lnTo>
                <a:lnTo>
                  <a:pt x="659" y="2964"/>
                </a:lnTo>
                <a:lnTo>
                  <a:pt x="659" y="2938"/>
                </a:lnTo>
                <a:lnTo>
                  <a:pt x="662" y="2912"/>
                </a:lnTo>
                <a:lnTo>
                  <a:pt x="669" y="2885"/>
                </a:lnTo>
                <a:lnTo>
                  <a:pt x="682" y="2860"/>
                </a:lnTo>
                <a:lnTo>
                  <a:pt x="698" y="2837"/>
                </a:lnTo>
                <a:lnTo>
                  <a:pt x="717" y="2816"/>
                </a:lnTo>
                <a:lnTo>
                  <a:pt x="738" y="2800"/>
                </a:lnTo>
                <a:lnTo>
                  <a:pt x="762" y="2788"/>
                </a:lnTo>
                <a:lnTo>
                  <a:pt x="787" y="2779"/>
                </a:lnTo>
                <a:lnTo>
                  <a:pt x="813" y="2774"/>
                </a:lnTo>
                <a:lnTo>
                  <a:pt x="840" y="2773"/>
                </a:lnTo>
                <a:close/>
                <a:moveTo>
                  <a:pt x="2247" y="2730"/>
                </a:moveTo>
                <a:lnTo>
                  <a:pt x="2276" y="2733"/>
                </a:lnTo>
                <a:lnTo>
                  <a:pt x="2306" y="2741"/>
                </a:lnTo>
                <a:lnTo>
                  <a:pt x="2334" y="2753"/>
                </a:lnTo>
                <a:lnTo>
                  <a:pt x="2360" y="2769"/>
                </a:lnTo>
                <a:lnTo>
                  <a:pt x="2384" y="2788"/>
                </a:lnTo>
                <a:lnTo>
                  <a:pt x="2405" y="2811"/>
                </a:lnTo>
                <a:lnTo>
                  <a:pt x="2423" y="2838"/>
                </a:lnTo>
                <a:lnTo>
                  <a:pt x="2436" y="2867"/>
                </a:lnTo>
                <a:lnTo>
                  <a:pt x="2447" y="2896"/>
                </a:lnTo>
                <a:lnTo>
                  <a:pt x="2451" y="2927"/>
                </a:lnTo>
                <a:lnTo>
                  <a:pt x="2452" y="2957"/>
                </a:lnTo>
                <a:lnTo>
                  <a:pt x="2448" y="2986"/>
                </a:lnTo>
                <a:lnTo>
                  <a:pt x="2440" y="3016"/>
                </a:lnTo>
                <a:lnTo>
                  <a:pt x="2428" y="3044"/>
                </a:lnTo>
                <a:lnTo>
                  <a:pt x="2412" y="3070"/>
                </a:lnTo>
                <a:lnTo>
                  <a:pt x="2393" y="3094"/>
                </a:lnTo>
                <a:lnTo>
                  <a:pt x="2370" y="3115"/>
                </a:lnTo>
                <a:lnTo>
                  <a:pt x="2343" y="3133"/>
                </a:lnTo>
                <a:lnTo>
                  <a:pt x="2315" y="3147"/>
                </a:lnTo>
                <a:lnTo>
                  <a:pt x="2286" y="3156"/>
                </a:lnTo>
                <a:lnTo>
                  <a:pt x="2255" y="3161"/>
                </a:lnTo>
                <a:lnTo>
                  <a:pt x="2225" y="3162"/>
                </a:lnTo>
                <a:lnTo>
                  <a:pt x="2194" y="3158"/>
                </a:lnTo>
                <a:lnTo>
                  <a:pt x="2165" y="3150"/>
                </a:lnTo>
                <a:lnTo>
                  <a:pt x="2138" y="3138"/>
                </a:lnTo>
                <a:lnTo>
                  <a:pt x="2111" y="3122"/>
                </a:lnTo>
                <a:lnTo>
                  <a:pt x="2088" y="3103"/>
                </a:lnTo>
                <a:lnTo>
                  <a:pt x="2067" y="3081"/>
                </a:lnTo>
                <a:lnTo>
                  <a:pt x="2049" y="3053"/>
                </a:lnTo>
                <a:lnTo>
                  <a:pt x="2034" y="3025"/>
                </a:lnTo>
                <a:lnTo>
                  <a:pt x="2025" y="2996"/>
                </a:lnTo>
                <a:lnTo>
                  <a:pt x="2020" y="2965"/>
                </a:lnTo>
                <a:lnTo>
                  <a:pt x="2020" y="2935"/>
                </a:lnTo>
                <a:lnTo>
                  <a:pt x="2024" y="2904"/>
                </a:lnTo>
                <a:lnTo>
                  <a:pt x="2031" y="2875"/>
                </a:lnTo>
                <a:lnTo>
                  <a:pt x="2044" y="2848"/>
                </a:lnTo>
                <a:lnTo>
                  <a:pt x="2059" y="2821"/>
                </a:lnTo>
                <a:lnTo>
                  <a:pt x="2078" y="2798"/>
                </a:lnTo>
                <a:lnTo>
                  <a:pt x="2101" y="2777"/>
                </a:lnTo>
                <a:lnTo>
                  <a:pt x="2128" y="2759"/>
                </a:lnTo>
                <a:lnTo>
                  <a:pt x="2156" y="2744"/>
                </a:lnTo>
                <a:lnTo>
                  <a:pt x="2186" y="2735"/>
                </a:lnTo>
                <a:lnTo>
                  <a:pt x="2217" y="2730"/>
                </a:lnTo>
                <a:lnTo>
                  <a:pt x="2247" y="2730"/>
                </a:lnTo>
                <a:close/>
                <a:moveTo>
                  <a:pt x="318" y="2280"/>
                </a:moveTo>
                <a:lnTo>
                  <a:pt x="344" y="2282"/>
                </a:lnTo>
                <a:lnTo>
                  <a:pt x="369" y="2290"/>
                </a:lnTo>
                <a:lnTo>
                  <a:pt x="392" y="2301"/>
                </a:lnTo>
                <a:lnTo>
                  <a:pt x="414" y="2315"/>
                </a:lnTo>
                <a:lnTo>
                  <a:pt x="432" y="2334"/>
                </a:lnTo>
                <a:lnTo>
                  <a:pt x="449" y="2356"/>
                </a:lnTo>
                <a:lnTo>
                  <a:pt x="460" y="2381"/>
                </a:lnTo>
                <a:lnTo>
                  <a:pt x="467" y="2406"/>
                </a:lnTo>
                <a:lnTo>
                  <a:pt x="469" y="2432"/>
                </a:lnTo>
                <a:lnTo>
                  <a:pt x="467" y="2458"/>
                </a:lnTo>
                <a:lnTo>
                  <a:pt x="460" y="2483"/>
                </a:lnTo>
                <a:lnTo>
                  <a:pt x="449" y="2506"/>
                </a:lnTo>
                <a:lnTo>
                  <a:pt x="434" y="2528"/>
                </a:lnTo>
                <a:lnTo>
                  <a:pt x="415" y="2547"/>
                </a:lnTo>
                <a:lnTo>
                  <a:pt x="393" y="2562"/>
                </a:lnTo>
                <a:lnTo>
                  <a:pt x="369" y="2574"/>
                </a:lnTo>
                <a:lnTo>
                  <a:pt x="342" y="2580"/>
                </a:lnTo>
                <a:lnTo>
                  <a:pt x="317" y="2582"/>
                </a:lnTo>
                <a:lnTo>
                  <a:pt x="291" y="2580"/>
                </a:lnTo>
                <a:lnTo>
                  <a:pt x="266" y="2574"/>
                </a:lnTo>
                <a:lnTo>
                  <a:pt x="243" y="2563"/>
                </a:lnTo>
                <a:lnTo>
                  <a:pt x="221" y="2548"/>
                </a:lnTo>
                <a:lnTo>
                  <a:pt x="203" y="2530"/>
                </a:lnTo>
                <a:lnTo>
                  <a:pt x="186" y="2507"/>
                </a:lnTo>
                <a:lnTo>
                  <a:pt x="175" y="2482"/>
                </a:lnTo>
                <a:lnTo>
                  <a:pt x="168" y="2457"/>
                </a:lnTo>
                <a:lnTo>
                  <a:pt x="166" y="2430"/>
                </a:lnTo>
                <a:lnTo>
                  <a:pt x="169" y="2405"/>
                </a:lnTo>
                <a:lnTo>
                  <a:pt x="175" y="2380"/>
                </a:lnTo>
                <a:lnTo>
                  <a:pt x="186" y="2356"/>
                </a:lnTo>
                <a:lnTo>
                  <a:pt x="202" y="2335"/>
                </a:lnTo>
                <a:lnTo>
                  <a:pt x="220" y="2316"/>
                </a:lnTo>
                <a:lnTo>
                  <a:pt x="242" y="2301"/>
                </a:lnTo>
                <a:lnTo>
                  <a:pt x="266" y="2290"/>
                </a:lnTo>
                <a:lnTo>
                  <a:pt x="293" y="2282"/>
                </a:lnTo>
                <a:lnTo>
                  <a:pt x="318" y="2280"/>
                </a:lnTo>
                <a:close/>
                <a:moveTo>
                  <a:pt x="2737" y="2194"/>
                </a:moveTo>
                <a:lnTo>
                  <a:pt x="2771" y="2195"/>
                </a:lnTo>
                <a:lnTo>
                  <a:pt x="2804" y="2200"/>
                </a:lnTo>
                <a:lnTo>
                  <a:pt x="2836" y="2211"/>
                </a:lnTo>
                <a:lnTo>
                  <a:pt x="2869" y="2226"/>
                </a:lnTo>
                <a:lnTo>
                  <a:pt x="2897" y="2246"/>
                </a:lnTo>
                <a:lnTo>
                  <a:pt x="2923" y="2269"/>
                </a:lnTo>
                <a:lnTo>
                  <a:pt x="2944" y="2295"/>
                </a:lnTo>
                <a:lnTo>
                  <a:pt x="2961" y="2324"/>
                </a:lnTo>
                <a:lnTo>
                  <a:pt x="2974" y="2354"/>
                </a:lnTo>
                <a:lnTo>
                  <a:pt x="2982" y="2386"/>
                </a:lnTo>
                <a:lnTo>
                  <a:pt x="2987" y="2419"/>
                </a:lnTo>
                <a:lnTo>
                  <a:pt x="2986" y="2453"/>
                </a:lnTo>
                <a:lnTo>
                  <a:pt x="2981" y="2486"/>
                </a:lnTo>
                <a:lnTo>
                  <a:pt x="2971" y="2518"/>
                </a:lnTo>
                <a:lnTo>
                  <a:pt x="2955" y="2551"/>
                </a:lnTo>
                <a:lnTo>
                  <a:pt x="2936" y="2579"/>
                </a:lnTo>
                <a:lnTo>
                  <a:pt x="2912" y="2605"/>
                </a:lnTo>
                <a:lnTo>
                  <a:pt x="2886" y="2626"/>
                </a:lnTo>
                <a:lnTo>
                  <a:pt x="2858" y="2643"/>
                </a:lnTo>
                <a:lnTo>
                  <a:pt x="2827" y="2656"/>
                </a:lnTo>
                <a:lnTo>
                  <a:pt x="2795" y="2665"/>
                </a:lnTo>
                <a:lnTo>
                  <a:pt x="2763" y="2669"/>
                </a:lnTo>
                <a:lnTo>
                  <a:pt x="2729" y="2668"/>
                </a:lnTo>
                <a:lnTo>
                  <a:pt x="2696" y="2663"/>
                </a:lnTo>
                <a:lnTo>
                  <a:pt x="2662" y="2653"/>
                </a:lnTo>
                <a:lnTo>
                  <a:pt x="2631" y="2637"/>
                </a:lnTo>
                <a:lnTo>
                  <a:pt x="2602" y="2618"/>
                </a:lnTo>
                <a:lnTo>
                  <a:pt x="2576" y="2594"/>
                </a:lnTo>
                <a:lnTo>
                  <a:pt x="2555" y="2568"/>
                </a:lnTo>
                <a:lnTo>
                  <a:pt x="2538" y="2540"/>
                </a:lnTo>
                <a:lnTo>
                  <a:pt x="2525" y="2509"/>
                </a:lnTo>
                <a:lnTo>
                  <a:pt x="2516" y="2477"/>
                </a:lnTo>
                <a:lnTo>
                  <a:pt x="2512" y="2444"/>
                </a:lnTo>
                <a:lnTo>
                  <a:pt x="2513" y="2410"/>
                </a:lnTo>
                <a:lnTo>
                  <a:pt x="2519" y="2378"/>
                </a:lnTo>
                <a:lnTo>
                  <a:pt x="2529" y="2344"/>
                </a:lnTo>
                <a:lnTo>
                  <a:pt x="2544" y="2313"/>
                </a:lnTo>
                <a:lnTo>
                  <a:pt x="2564" y="2283"/>
                </a:lnTo>
                <a:lnTo>
                  <a:pt x="2587" y="2258"/>
                </a:lnTo>
                <a:lnTo>
                  <a:pt x="2613" y="2237"/>
                </a:lnTo>
                <a:lnTo>
                  <a:pt x="2642" y="2220"/>
                </a:lnTo>
                <a:lnTo>
                  <a:pt x="2672" y="2206"/>
                </a:lnTo>
                <a:lnTo>
                  <a:pt x="2705" y="2198"/>
                </a:lnTo>
                <a:lnTo>
                  <a:pt x="2737" y="2194"/>
                </a:lnTo>
                <a:close/>
                <a:moveTo>
                  <a:pt x="130" y="1600"/>
                </a:moveTo>
                <a:lnTo>
                  <a:pt x="156" y="1603"/>
                </a:lnTo>
                <a:lnTo>
                  <a:pt x="180" y="1610"/>
                </a:lnTo>
                <a:lnTo>
                  <a:pt x="202" y="1622"/>
                </a:lnTo>
                <a:lnTo>
                  <a:pt x="221" y="1637"/>
                </a:lnTo>
                <a:lnTo>
                  <a:pt x="237" y="1656"/>
                </a:lnTo>
                <a:lnTo>
                  <a:pt x="249" y="1679"/>
                </a:lnTo>
                <a:lnTo>
                  <a:pt x="256" y="1703"/>
                </a:lnTo>
                <a:lnTo>
                  <a:pt x="259" y="1729"/>
                </a:lnTo>
                <a:lnTo>
                  <a:pt x="256" y="1756"/>
                </a:lnTo>
                <a:lnTo>
                  <a:pt x="249" y="1780"/>
                </a:lnTo>
                <a:lnTo>
                  <a:pt x="237" y="1801"/>
                </a:lnTo>
                <a:lnTo>
                  <a:pt x="221" y="1820"/>
                </a:lnTo>
                <a:lnTo>
                  <a:pt x="202" y="1837"/>
                </a:lnTo>
                <a:lnTo>
                  <a:pt x="180" y="1849"/>
                </a:lnTo>
                <a:lnTo>
                  <a:pt x="156" y="1856"/>
                </a:lnTo>
                <a:lnTo>
                  <a:pt x="130" y="1859"/>
                </a:lnTo>
                <a:lnTo>
                  <a:pt x="103" y="1856"/>
                </a:lnTo>
                <a:lnTo>
                  <a:pt x="79" y="1849"/>
                </a:lnTo>
                <a:lnTo>
                  <a:pt x="57" y="1837"/>
                </a:lnTo>
                <a:lnTo>
                  <a:pt x="37" y="1820"/>
                </a:lnTo>
                <a:lnTo>
                  <a:pt x="22" y="1801"/>
                </a:lnTo>
                <a:lnTo>
                  <a:pt x="10" y="1780"/>
                </a:lnTo>
                <a:lnTo>
                  <a:pt x="2" y="1756"/>
                </a:lnTo>
                <a:lnTo>
                  <a:pt x="0" y="1729"/>
                </a:lnTo>
                <a:lnTo>
                  <a:pt x="2" y="1703"/>
                </a:lnTo>
                <a:lnTo>
                  <a:pt x="10" y="1679"/>
                </a:lnTo>
                <a:lnTo>
                  <a:pt x="22" y="1656"/>
                </a:lnTo>
                <a:lnTo>
                  <a:pt x="37" y="1637"/>
                </a:lnTo>
                <a:lnTo>
                  <a:pt x="57" y="1622"/>
                </a:lnTo>
                <a:lnTo>
                  <a:pt x="79" y="1610"/>
                </a:lnTo>
                <a:lnTo>
                  <a:pt x="103" y="1603"/>
                </a:lnTo>
                <a:lnTo>
                  <a:pt x="130" y="1600"/>
                </a:lnTo>
                <a:close/>
                <a:moveTo>
                  <a:pt x="2938" y="1470"/>
                </a:moveTo>
                <a:lnTo>
                  <a:pt x="2976" y="1473"/>
                </a:lnTo>
                <a:lnTo>
                  <a:pt x="3013" y="1481"/>
                </a:lnTo>
                <a:lnTo>
                  <a:pt x="3047" y="1494"/>
                </a:lnTo>
                <a:lnTo>
                  <a:pt x="3079" y="1512"/>
                </a:lnTo>
                <a:lnTo>
                  <a:pt x="3108" y="1534"/>
                </a:lnTo>
                <a:lnTo>
                  <a:pt x="3133" y="1559"/>
                </a:lnTo>
                <a:lnTo>
                  <a:pt x="3155" y="1587"/>
                </a:lnTo>
                <a:lnTo>
                  <a:pt x="3173" y="1620"/>
                </a:lnTo>
                <a:lnTo>
                  <a:pt x="3186" y="1654"/>
                </a:lnTo>
                <a:lnTo>
                  <a:pt x="3194" y="1691"/>
                </a:lnTo>
                <a:lnTo>
                  <a:pt x="3197" y="1729"/>
                </a:lnTo>
                <a:lnTo>
                  <a:pt x="3194" y="1768"/>
                </a:lnTo>
                <a:lnTo>
                  <a:pt x="3186" y="1804"/>
                </a:lnTo>
                <a:lnTo>
                  <a:pt x="3173" y="1839"/>
                </a:lnTo>
                <a:lnTo>
                  <a:pt x="3155" y="1870"/>
                </a:lnTo>
                <a:lnTo>
                  <a:pt x="3133" y="1900"/>
                </a:lnTo>
                <a:lnTo>
                  <a:pt x="3108" y="1925"/>
                </a:lnTo>
                <a:lnTo>
                  <a:pt x="3079" y="1947"/>
                </a:lnTo>
                <a:lnTo>
                  <a:pt x="3047" y="1964"/>
                </a:lnTo>
                <a:lnTo>
                  <a:pt x="3013" y="1978"/>
                </a:lnTo>
                <a:lnTo>
                  <a:pt x="2976" y="1986"/>
                </a:lnTo>
                <a:lnTo>
                  <a:pt x="2938" y="1989"/>
                </a:lnTo>
                <a:lnTo>
                  <a:pt x="2899" y="1986"/>
                </a:lnTo>
                <a:lnTo>
                  <a:pt x="2863" y="1978"/>
                </a:lnTo>
                <a:lnTo>
                  <a:pt x="2828" y="1964"/>
                </a:lnTo>
                <a:lnTo>
                  <a:pt x="2797" y="1947"/>
                </a:lnTo>
                <a:lnTo>
                  <a:pt x="2768" y="1925"/>
                </a:lnTo>
                <a:lnTo>
                  <a:pt x="2742" y="1900"/>
                </a:lnTo>
                <a:lnTo>
                  <a:pt x="2720" y="1870"/>
                </a:lnTo>
                <a:lnTo>
                  <a:pt x="2703" y="1839"/>
                </a:lnTo>
                <a:lnTo>
                  <a:pt x="2690" y="1804"/>
                </a:lnTo>
                <a:lnTo>
                  <a:pt x="2682" y="1768"/>
                </a:lnTo>
                <a:lnTo>
                  <a:pt x="2679" y="1729"/>
                </a:lnTo>
                <a:lnTo>
                  <a:pt x="2682" y="1691"/>
                </a:lnTo>
                <a:lnTo>
                  <a:pt x="2690" y="1654"/>
                </a:lnTo>
                <a:lnTo>
                  <a:pt x="2703" y="1620"/>
                </a:lnTo>
                <a:lnTo>
                  <a:pt x="2720" y="1589"/>
                </a:lnTo>
                <a:lnTo>
                  <a:pt x="2742" y="1559"/>
                </a:lnTo>
                <a:lnTo>
                  <a:pt x="2768" y="1534"/>
                </a:lnTo>
                <a:lnTo>
                  <a:pt x="2797" y="1512"/>
                </a:lnTo>
                <a:lnTo>
                  <a:pt x="2828" y="1494"/>
                </a:lnTo>
                <a:lnTo>
                  <a:pt x="2863" y="1481"/>
                </a:lnTo>
                <a:lnTo>
                  <a:pt x="2899" y="1473"/>
                </a:lnTo>
                <a:lnTo>
                  <a:pt x="2938" y="1470"/>
                </a:lnTo>
                <a:close/>
                <a:moveTo>
                  <a:pt x="310" y="919"/>
                </a:moveTo>
                <a:lnTo>
                  <a:pt x="331" y="920"/>
                </a:lnTo>
                <a:lnTo>
                  <a:pt x="351" y="924"/>
                </a:lnTo>
                <a:lnTo>
                  <a:pt x="372" y="933"/>
                </a:lnTo>
                <a:lnTo>
                  <a:pt x="389" y="946"/>
                </a:lnTo>
                <a:lnTo>
                  <a:pt x="404" y="961"/>
                </a:lnTo>
                <a:lnTo>
                  <a:pt x="414" y="980"/>
                </a:lnTo>
                <a:lnTo>
                  <a:pt x="421" y="999"/>
                </a:lnTo>
                <a:lnTo>
                  <a:pt x="425" y="1019"/>
                </a:lnTo>
                <a:lnTo>
                  <a:pt x="424" y="1040"/>
                </a:lnTo>
                <a:lnTo>
                  <a:pt x="420" y="1061"/>
                </a:lnTo>
                <a:lnTo>
                  <a:pt x="411" y="1081"/>
                </a:lnTo>
                <a:lnTo>
                  <a:pt x="398" y="1098"/>
                </a:lnTo>
                <a:lnTo>
                  <a:pt x="383" y="1113"/>
                </a:lnTo>
                <a:lnTo>
                  <a:pt x="365" y="1124"/>
                </a:lnTo>
                <a:lnTo>
                  <a:pt x="345" y="1131"/>
                </a:lnTo>
                <a:lnTo>
                  <a:pt x="325" y="1135"/>
                </a:lnTo>
                <a:lnTo>
                  <a:pt x="304" y="1134"/>
                </a:lnTo>
                <a:lnTo>
                  <a:pt x="284" y="1130"/>
                </a:lnTo>
                <a:lnTo>
                  <a:pt x="263" y="1120"/>
                </a:lnTo>
                <a:lnTo>
                  <a:pt x="246" y="1107"/>
                </a:lnTo>
                <a:lnTo>
                  <a:pt x="231" y="1092"/>
                </a:lnTo>
                <a:lnTo>
                  <a:pt x="221" y="1074"/>
                </a:lnTo>
                <a:lnTo>
                  <a:pt x="214" y="1055"/>
                </a:lnTo>
                <a:lnTo>
                  <a:pt x="210" y="1034"/>
                </a:lnTo>
                <a:lnTo>
                  <a:pt x="211" y="1013"/>
                </a:lnTo>
                <a:lnTo>
                  <a:pt x="215" y="993"/>
                </a:lnTo>
                <a:lnTo>
                  <a:pt x="224" y="973"/>
                </a:lnTo>
                <a:lnTo>
                  <a:pt x="237" y="955"/>
                </a:lnTo>
                <a:lnTo>
                  <a:pt x="252" y="940"/>
                </a:lnTo>
                <a:lnTo>
                  <a:pt x="270" y="930"/>
                </a:lnTo>
                <a:lnTo>
                  <a:pt x="290" y="923"/>
                </a:lnTo>
                <a:lnTo>
                  <a:pt x="310" y="919"/>
                </a:lnTo>
                <a:close/>
                <a:moveTo>
                  <a:pt x="1426" y="865"/>
                </a:moveTo>
                <a:lnTo>
                  <a:pt x="1642" y="865"/>
                </a:lnTo>
                <a:lnTo>
                  <a:pt x="1642" y="1792"/>
                </a:lnTo>
                <a:lnTo>
                  <a:pt x="840" y="2255"/>
                </a:lnTo>
                <a:lnTo>
                  <a:pt x="731" y="2068"/>
                </a:lnTo>
                <a:lnTo>
                  <a:pt x="1426" y="1667"/>
                </a:lnTo>
                <a:lnTo>
                  <a:pt x="1426" y="865"/>
                </a:lnTo>
                <a:close/>
                <a:moveTo>
                  <a:pt x="2751" y="746"/>
                </a:moveTo>
                <a:lnTo>
                  <a:pt x="2787" y="749"/>
                </a:lnTo>
                <a:lnTo>
                  <a:pt x="2822" y="756"/>
                </a:lnTo>
                <a:lnTo>
                  <a:pt x="2857" y="767"/>
                </a:lnTo>
                <a:lnTo>
                  <a:pt x="2889" y="783"/>
                </a:lnTo>
                <a:lnTo>
                  <a:pt x="2919" y="802"/>
                </a:lnTo>
                <a:lnTo>
                  <a:pt x="2947" y="827"/>
                </a:lnTo>
                <a:lnTo>
                  <a:pt x="2971" y="855"/>
                </a:lnTo>
                <a:lnTo>
                  <a:pt x="2993" y="886"/>
                </a:lnTo>
                <a:lnTo>
                  <a:pt x="3010" y="921"/>
                </a:lnTo>
                <a:lnTo>
                  <a:pt x="3022" y="956"/>
                </a:lnTo>
                <a:lnTo>
                  <a:pt x="3029" y="992"/>
                </a:lnTo>
                <a:lnTo>
                  <a:pt x="3031" y="1028"/>
                </a:lnTo>
                <a:lnTo>
                  <a:pt x="3028" y="1064"/>
                </a:lnTo>
                <a:lnTo>
                  <a:pt x="3021" y="1099"/>
                </a:lnTo>
                <a:lnTo>
                  <a:pt x="3010" y="1134"/>
                </a:lnTo>
                <a:lnTo>
                  <a:pt x="2993" y="1166"/>
                </a:lnTo>
                <a:lnTo>
                  <a:pt x="2974" y="1196"/>
                </a:lnTo>
                <a:lnTo>
                  <a:pt x="2950" y="1224"/>
                </a:lnTo>
                <a:lnTo>
                  <a:pt x="2922" y="1249"/>
                </a:lnTo>
                <a:lnTo>
                  <a:pt x="2890" y="1270"/>
                </a:lnTo>
                <a:lnTo>
                  <a:pt x="2856" y="1287"/>
                </a:lnTo>
                <a:lnTo>
                  <a:pt x="2820" y="1299"/>
                </a:lnTo>
                <a:lnTo>
                  <a:pt x="2785" y="1306"/>
                </a:lnTo>
                <a:lnTo>
                  <a:pt x="2748" y="1308"/>
                </a:lnTo>
                <a:lnTo>
                  <a:pt x="2712" y="1305"/>
                </a:lnTo>
                <a:lnTo>
                  <a:pt x="2677" y="1298"/>
                </a:lnTo>
                <a:lnTo>
                  <a:pt x="2643" y="1287"/>
                </a:lnTo>
                <a:lnTo>
                  <a:pt x="2611" y="1271"/>
                </a:lnTo>
                <a:lnTo>
                  <a:pt x="2580" y="1251"/>
                </a:lnTo>
                <a:lnTo>
                  <a:pt x="2553" y="1227"/>
                </a:lnTo>
                <a:lnTo>
                  <a:pt x="2528" y="1199"/>
                </a:lnTo>
                <a:lnTo>
                  <a:pt x="2506" y="1167"/>
                </a:lnTo>
                <a:lnTo>
                  <a:pt x="2490" y="1134"/>
                </a:lnTo>
                <a:lnTo>
                  <a:pt x="2478" y="1098"/>
                </a:lnTo>
                <a:lnTo>
                  <a:pt x="2471" y="1062"/>
                </a:lnTo>
                <a:lnTo>
                  <a:pt x="2469" y="1025"/>
                </a:lnTo>
                <a:lnTo>
                  <a:pt x="2471" y="990"/>
                </a:lnTo>
                <a:lnTo>
                  <a:pt x="2478" y="954"/>
                </a:lnTo>
                <a:lnTo>
                  <a:pt x="2490" y="920"/>
                </a:lnTo>
                <a:lnTo>
                  <a:pt x="2505" y="887"/>
                </a:lnTo>
                <a:lnTo>
                  <a:pt x="2526" y="857"/>
                </a:lnTo>
                <a:lnTo>
                  <a:pt x="2550" y="830"/>
                </a:lnTo>
                <a:lnTo>
                  <a:pt x="2577" y="805"/>
                </a:lnTo>
                <a:lnTo>
                  <a:pt x="2609" y="784"/>
                </a:lnTo>
                <a:lnTo>
                  <a:pt x="2643" y="767"/>
                </a:lnTo>
                <a:lnTo>
                  <a:pt x="2679" y="755"/>
                </a:lnTo>
                <a:lnTo>
                  <a:pt x="2715" y="748"/>
                </a:lnTo>
                <a:lnTo>
                  <a:pt x="2751" y="746"/>
                </a:lnTo>
                <a:close/>
                <a:moveTo>
                  <a:pt x="825" y="427"/>
                </a:moveTo>
                <a:lnTo>
                  <a:pt x="845" y="428"/>
                </a:lnTo>
                <a:lnTo>
                  <a:pt x="863" y="433"/>
                </a:lnTo>
                <a:lnTo>
                  <a:pt x="880" y="441"/>
                </a:lnTo>
                <a:lnTo>
                  <a:pt x="894" y="454"/>
                </a:lnTo>
                <a:lnTo>
                  <a:pt x="906" y="469"/>
                </a:lnTo>
                <a:lnTo>
                  <a:pt x="914" y="487"/>
                </a:lnTo>
                <a:lnTo>
                  <a:pt x="917" y="507"/>
                </a:lnTo>
                <a:lnTo>
                  <a:pt x="916" y="526"/>
                </a:lnTo>
                <a:lnTo>
                  <a:pt x="912" y="544"/>
                </a:lnTo>
                <a:lnTo>
                  <a:pt x="903" y="561"/>
                </a:lnTo>
                <a:lnTo>
                  <a:pt x="891" y="575"/>
                </a:lnTo>
                <a:lnTo>
                  <a:pt x="875" y="588"/>
                </a:lnTo>
                <a:lnTo>
                  <a:pt x="857" y="596"/>
                </a:lnTo>
                <a:lnTo>
                  <a:pt x="837" y="599"/>
                </a:lnTo>
                <a:lnTo>
                  <a:pt x="818" y="598"/>
                </a:lnTo>
                <a:lnTo>
                  <a:pt x="800" y="593"/>
                </a:lnTo>
                <a:lnTo>
                  <a:pt x="783" y="585"/>
                </a:lnTo>
                <a:lnTo>
                  <a:pt x="769" y="571"/>
                </a:lnTo>
                <a:lnTo>
                  <a:pt x="756" y="556"/>
                </a:lnTo>
                <a:lnTo>
                  <a:pt x="748" y="538"/>
                </a:lnTo>
                <a:lnTo>
                  <a:pt x="745" y="519"/>
                </a:lnTo>
                <a:lnTo>
                  <a:pt x="746" y="499"/>
                </a:lnTo>
                <a:lnTo>
                  <a:pt x="751" y="481"/>
                </a:lnTo>
                <a:lnTo>
                  <a:pt x="759" y="464"/>
                </a:lnTo>
                <a:lnTo>
                  <a:pt x="773" y="450"/>
                </a:lnTo>
                <a:lnTo>
                  <a:pt x="788" y="438"/>
                </a:lnTo>
                <a:lnTo>
                  <a:pt x="806" y="430"/>
                </a:lnTo>
                <a:lnTo>
                  <a:pt x="825" y="427"/>
                </a:lnTo>
                <a:close/>
                <a:moveTo>
                  <a:pt x="2246" y="211"/>
                </a:moveTo>
                <a:lnTo>
                  <a:pt x="2282" y="214"/>
                </a:lnTo>
                <a:lnTo>
                  <a:pt x="2318" y="222"/>
                </a:lnTo>
                <a:lnTo>
                  <a:pt x="2353" y="234"/>
                </a:lnTo>
                <a:lnTo>
                  <a:pt x="2387" y="250"/>
                </a:lnTo>
                <a:lnTo>
                  <a:pt x="2418" y="272"/>
                </a:lnTo>
                <a:lnTo>
                  <a:pt x="2447" y="296"/>
                </a:lnTo>
                <a:lnTo>
                  <a:pt x="2471" y="323"/>
                </a:lnTo>
                <a:lnTo>
                  <a:pt x="2492" y="353"/>
                </a:lnTo>
                <a:lnTo>
                  <a:pt x="2509" y="384"/>
                </a:lnTo>
                <a:lnTo>
                  <a:pt x="2523" y="417"/>
                </a:lnTo>
                <a:lnTo>
                  <a:pt x="2532" y="452"/>
                </a:lnTo>
                <a:lnTo>
                  <a:pt x="2537" y="487"/>
                </a:lnTo>
                <a:lnTo>
                  <a:pt x="2538" y="523"/>
                </a:lnTo>
                <a:lnTo>
                  <a:pt x="2535" y="559"/>
                </a:lnTo>
                <a:lnTo>
                  <a:pt x="2527" y="595"/>
                </a:lnTo>
                <a:lnTo>
                  <a:pt x="2514" y="630"/>
                </a:lnTo>
                <a:lnTo>
                  <a:pt x="2497" y="664"/>
                </a:lnTo>
                <a:lnTo>
                  <a:pt x="2477" y="696"/>
                </a:lnTo>
                <a:lnTo>
                  <a:pt x="2453" y="723"/>
                </a:lnTo>
                <a:lnTo>
                  <a:pt x="2425" y="749"/>
                </a:lnTo>
                <a:lnTo>
                  <a:pt x="2396" y="769"/>
                </a:lnTo>
                <a:lnTo>
                  <a:pt x="2365" y="786"/>
                </a:lnTo>
                <a:lnTo>
                  <a:pt x="2331" y="799"/>
                </a:lnTo>
                <a:lnTo>
                  <a:pt x="2297" y="808"/>
                </a:lnTo>
                <a:lnTo>
                  <a:pt x="2261" y="815"/>
                </a:lnTo>
                <a:lnTo>
                  <a:pt x="2225" y="816"/>
                </a:lnTo>
                <a:lnTo>
                  <a:pt x="2189" y="812"/>
                </a:lnTo>
                <a:lnTo>
                  <a:pt x="2154" y="804"/>
                </a:lnTo>
                <a:lnTo>
                  <a:pt x="2118" y="791"/>
                </a:lnTo>
                <a:lnTo>
                  <a:pt x="2084" y="775"/>
                </a:lnTo>
                <a:lnTo>
                  <a:pt x="2053" y="754"/>
                </a:lnTo>
                <a:lnTo>
                  <a:pt x="2024" y="729"/>
                </a:lnTo>
                <a:lnTo>
                  <a:pt x="2000" y="702"/>
                </a:lnTo>
                <a:lnTo>
                  <a:pt x="1979" y="673"/>
                </a:lnTo>
                <a:lnTo>
                  <a:pt x="1962" y="641"/>
                </a:lnTo>
                <a:lnTo>
                  <a:pt x="1948" y="608"/>
                </a:lnTo>
                <a:lnTo>
                  <a:pt x="1939" y="573"/>
                </a:lnTo>
                <a:lnTo>
                  <a:pt x="1934" y="538"/>
                </a:lnTo>
                <a:lnTo>
                  <a:pt x="1933" y="503"/>
                </a:lnTo>
                <a:lnTo>
                  <a:pt x="1937" y="466"/>
                </a:lnTo>
                <a:lnTo>
                  <a:pt x="1944" y="431"/>
                </a:lnTo>
                <a:lnTo>
                  <a:pt x="1957" y="395"/>
                </a:lnTo>
                <a:lnTo>
                  <a:pt x="1974" y="362"/>
                </a:lnTo>
                <a:lnTo>
                  <a:pt x="1995" y="329"/>
                </a:lnTo>
                <a:lnTo>
                  <a:pt x="2019" y="302"/>
                </a:lnTo>
                <a:lnTo>
                  <a:pt x="2046" y="277"/>
                </a:lnTo>
                <a:lnTo>
                  <a:pt x="2076" y="256"/>
                </a:lnTo>
                <a:lnTo>
                  <a:pt x="2107" y="239"/>
                </a:lnTo>
                <a:lnTo>
                  <a:pt x="2140" y="226"/>
                </a:lnTo>
                <a:lnTo>
                  <a:pt x="2174" y="217"/>
                </a:lnTo>
                <a:lnTo>
                  <a:pt x="2210" y="211"/>
                </a:lnTo>
                <a:lnTo>
                  <a:pt x="2246" y="211"/>
                </a:lnTo>
                <a:close/>
                <a:moveTo>
                  <a:pt x="1533" y="0"/>
                </a:moveTo>
                <a:lnTo>
                  <a:pt x="1533" y="0"/>
                </a:lnTo>
                <a:lnTo>
                  <a:pt x="1578" y="3"/>
                </a:lnTo>
                <a:lnTo>
                  <a:pt x="1619" y="12"/>
                </a:lnTo>
                <a:lnTo>
                  <a:pt x="1660" y="25"/>
                </a:lnTo>
                <a:lnTo>
                  <a:pt x="1697" y="45"/>
                </a:lnTo>
                <a:lnTo>
                  <a:pt x="1732" y="68"/>
                </a:lnTo>
                <a:lnTo>
                  <a:pt x="1763" y="95"/>
                </a:lnTo>
                <a:lnTo>
                  <a:pt x="1790" y="127"/>
                </a:lnTo>
                <a:lnTo>
                  <a:pt x="1814" y="161"/>
                </a:lnTo>
                <a:lnTo>
                  <a:pt x="1832" y="199"/>
                </a:lnTo>
                <a:lnTo>
                  <a:pt x="1846" y="238"/>
                </a:lnTo>
                <a:lnTo>
                  <a:pt x="1854" y="281"/>
                </a:lnTo>
                <a:lnTo>
                  <a:pt x="1857" y="324"/>
                </a:lnTo>
                <a:lnTo>
                  <a:pt x="1854" y="369"/>
                </a:lnTo>
                <a:lnTo>
                  <a:pt x="1846" y="410"/>
                </a:lnTo>
                <a:lnTo>
                  <a:pt x="1832" y="451"/>
                </a:lnTo>
                <a:lnTo>
                  <a:pt x="1814" y="488"/>
                </a:lnTo>
                <a:lnTo>
                  <a:pt x="1790" y="523"/>
                </a:lnTo>
                <a:lnTo>
                  <a:pt x="1763" y="554"/>
                </a:lnTo>
                <a:lnTo>
                  <a:pt x="1732" y="582"/>
                </a:lnTo>
                <a:lnTo>
                  <a:pt x="1697" y="605"/>
                </a:lnTo>
                <a:lnTo>
                  <a:pt x="1660" y="623"/>
                </a:lnTo>
                <a:lnTo>
                  <a:pt x="1619" y="637"/>
                </a:lnTo>
                <a:lnTo>
                  <a:pt x="1578" y="645"/>
                </a:lnTo>
                <a:lnTo>
                  <a:pt x="1533" y="648"/>
                </a:lnTo>
                <a:lnTo>
                  <a:pt x="1490" y="645"/>
                </a:lnTo>
                <a:lnTo>
                  <a:pt x="1447" y="637"/>
                </a:lnTo>
                <a:lnTo>
                  <a:pt x="1408" y="623"/>
                </a:lnTo>
                <a:lnTo>
                  <a:pt x="1370" y="605"/>
                </a:lnTo>
                <a:lnTo>
                  <a:pt x="1336" y="582"/>
                </a:lnTo>
                <a:lnTo>
                  <a:pt x="1304" y="554"/>
                </a:lnTo>
                <a:lnTo>
                  <a:pt x="1277" y="523"/>
                </a:lnTo>
                <a:lnTo>
                  <a:pt x="1254" y="488"/>
                </a:lnTo>
                <a:lnTo>
                  <a:pt x="1235" y="451"/>
                </a:lnTo>
                <a:lnTo>
                  <a:pt x="1221" y="410"/>
                </a:lnTo>
                <a:lnTo>
                  <a:pt x="1212" y="369"/>
                </a:lnTo>
                <a:lnTo>
                  <a:pt x="1209" y="324"/>
                </a:lnTo>
                <a:lnTo>
                  <a:pt x="1212" y="281"/>
                </a:lnTo>
                <a:lnTo>
                  <a:pt x="1221" y="238"/>
                </a:lnTo>
                <a:lnTo>
                  <a:pt x="1235" y="199"/>
                </a:lnTo>
                <a:lnTo>
                  <a:pt x="1254" y="161"/>
                </a:lnTo>
                <a:lnTo>
                  <a:pt x="1277" y="127"/>
                </a:lnTo>
                <a:lnTo>
                  <a:pt x="1304" y="95"/>
                </a:lnTo>
                <a:lnTo>
                  <a:pt x="1336" y="68"/>
                </a:lnTo>
                <a:lnTo>
                  <a:pt x="1370" y="45"/>
                </a:lnTo>
                <a:lnTo>
                  <a:pt x="1408" y="25"/>
                </a:lnTo>
                <a:lnTo>
                  <a:pt x="1447" y="12"/>
                </a:lnTo>
                <a:lnTo>
                  <a:pt x="1490" y="3"/>
                </a:lnTo>
                <a:lnTo>
                  <a:pt x="153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686317" y="3415166"/>
            <a:ext cx="549704" cy="551218"/>
            <a:chOff x="-169863" y="5010151"/>
            <a:chExt cx="1346200" cy="1350962"/>
          </a:xfrm>
          <a:solidFill>
            <a:schemeClr val="accent2"/>
          </a:solidFill>
        </p:grpSpPr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-153988" y="5099051"/>
              <a:ext cx="560388" cy="550863"/>
            </a:xfrm>
            <a:custGeom>
              <a:avLst/>
              <a:gdLst>
                <a:gd name="T0" fmla="*/ 787 w 1410"/>
                <a:gd name="T1" fmla="*/ 4 h 1386"/>
                <a:gd name="T2" fmla="*/ 915 w 1410"/>
                <a:gd name="T3" fmla="*/ 31 h 1386"/>
                <a:gd name="T4" fmla="*/ 1033 w 1410"/>
                <a:gd name="T5" fmla="*/ 79 h 1386"/>
                <a:gd name="T6" fmla="*/ 1140 w 1410"/>
                <a:gd name="T7" fmla="*/ 148 h 1386"/>
                <a:gd name="T8" fmla="*/ 1232 w 1410"/>
                <a:gd name="T9" fmla="*/ 234 h 1386"/>
                <a:gd name="T10" fmla="*/ 1307 w 1410"/>
                <a:gd name="T11" fmla="*/ 334 h 1386"/>
                <a:gd name="T12" fmla="*/ 1364 w 1410"/>
                <a:gd name="T13" fmla="*/ 448 h 1386"/>
                <a:gd name="T14" fmla="*/ 1401 w 1410"/>
                <a:gd name="T15" fmla="*/ 572 h 1386"/>
                <a:gd name="T16" fmla="*/ 1345 w 1410"/>
                <a:gd name="T17" fmla="*/ 653 h 1386"/>
                <a:gd name="T18" fmla="*/ 1204 w 1410"/>
                <a:gd name="T19" fmla="*/ 700 h 1386"/>
                <a:gd name="T20" fmla="*/ 1059 w 1410"/>
                <a:gd name="T21" fmla="*/ 770 h 1386"/>
                <a:gd name="T22" fmla="*/ 923 w 1410"/>
                <a:gd name="T23" fmla="*/ 858 h 1386"/>
                <a:gd name="T24" fmla="*/ 799 w 1410"/>
                <a:gd name="T25" fmla="*/ 966 h 1386"/>
                <a:gd name="T26" fmla="*/ 690 w 1410"/>
                <a:gd name="T27" fmla="*/ 1088 h 1386"/>
                <a:gd name="T28" fmla="*/ 599 w 1410"/>
                <a:gd name="T29" fmla="*/ 1223 h 1386"/>
                <a:gd name="T30" fmla="*/ 544 w 1410"/>
                <a:gd name="T31" fmla="*/ 1331 h 1386"/>
                <a:gd name="T32" fmla="*/ 460 w 1410"/>
                <a:gd name="T33" fmla="*/ 1367 h 1386"/>
                <a:gd name="T34" fmla="*/ 348 w 1410"/>
                <a:gd name="T35" fmla="*/ 1313 h 1386"/>
                <a:gd name="T36" fmla="*/ 249 w 1410"/>
                <a:gd name="T37" fmla="*/ 1243 h 1386"/>
                <a:gd name="T38" fmla="*/ 163 w 1410"/>
                <a:gd name="T39" fmla="*/ 1156 h 1386"/>
                <a:gd name="T40" fmla="*/ 94 w 1410"/>
                <a:gd name="T41" fmla="*/ 1056 h 1386"/>
                <a:gd name="T42" fmla="*/ 42 w 1410"/>
                <a:gd name="T43" fmla="*/ 944 h 1386"/>
                <a:gd name="T44" fmla="*/ 10 w 1410"/>
                <a:gd name="T45" fmla="*/ 822 h 1386"/>
                <a:gd name="T46" fmla="*/ 0 w 1410"/>
                <a:gd name="T47" fmla="*/ 693 h 1386"/>
                <a:gd name="T48" fmla="*/ 16 w 1410"/>
                <a:gd name="T49" fmla="*/ 559 h 1386"/>
                <a:gd name="T50" fmla="*/ 54 w 1410"/>
                <a:gd name="T51" fmla="*/ 435 h 1386"/>
                <a:gd name="T52" fmla="*/ 114 w 1410"/>
                <a:gd name="T53" fmla="*/ 321 h 1386"/>
                <a:gd name="T54" fmla="*/ 194 w 1410"/>
                <a:gd name="T55" fmla="*/ 220 h 1386"/>
                <a:gd name="T56" fmla="*/ 289 w 1410"/>
                <a:gd name="T57" fmla="*/ 136 h 1386"/>
                <a:gd name="T58" fmla="*/ 399 w 1410"/>
                <a:gd name="T59" fmla="*/ 70 h 1386"/>
                <a:gd name="T60" fmla="*/ 520 w 1410"/>
                <a:gd name="T61" fmla="*/ 25 h 1386"/>
                <a:gd name="T62" fmla="*/ 651 w 1410"/>
                <a:gd name="T63" fmla="*/ 2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0" h="1386">
                  <a:moveTo>
                    <a:pt x="719" y="0"/>
                  </a:moveTo>
                  <a:lnTo>
                    <a:pt x="787" y="4"/>
                  </a:lnTo>
                  <a:lnTo>
                    <a:pt x="852" y="14"/>
                  </a:lnTo>
                  <a:lnTo>
                    <a:pt x="915" y="31"/>
                  </a:lnTo>
                  <a:lnTo>
                    <a:pt x="975" y="53"/>
                  </a:lnTo>
                  <a:lnTo>
                    <a:pt x="1033" y="79"/>
                  </a:lnTo>
                  <a:lnTo>
                    <a:pt x="1088" y="112"/>
                  </a:lnTo>
                  <a:lnTo>
                    <a:pt x="1140" y="148"/>
                  </a:lnTo>
                  <a:lnTo>
                    <a:pt x="1187" y="189"/>
                  </a:lnTo>
                  <a:lnTo>
                    <a:pt x="1232" y="234"/>
                  </a:lnTo>
                  <a:lnTo>
                    <a:pt x="1272" y="282"/>
                  </a:lnTo>
                  <a:lnTo>
                    <a:pt x="1307" y="334"/>
                  </a:lnTo>
                  <a:lnTo>
                    <a:pt x="1339" y="390"/>
                  </a:lnTo>
                  <a:lnTo>
                    <a:pt x="1364" y="448"/>
                  </a:lnTo>
                  <a:lnTo>
                    <a:pt x="1385" y="509"/>
                  </a:lnTo>
                  <a:lnTo>
                    <a:pt x="1401" y="572"/>
                  </a:lnTo>
                  <a:lnTo>
                    <a:pt x="1410" y="637"/>
                  </a:lnTo>
                  <a:lnTo>
                    <a:pt x="1345" y="653"/>
                  </a:lnTo>
                  <a:lnTo>
                    <a:pt x="1279" y="673"/>
                  </a:lnTo>
                  <a:lnTo>
                    <a:pt x="1204" y="700"/>
                  </a:lnTo>
                  <a:lnTo>
                    <a:pt x="1130" y="733"/>
                  </a:lnTo>
                  <a:lnTo>
                    <a:pt x="1059" y="770"/>
                  </a:lnTo>
                  <a:lnTo>
                    <a:pt x="991" y="811"/>
                  </a:lnTo>
                  <a:lnTo>
                    <a:pt x="923" y="858"/>
                  </a:lnTo>
                  <a:lnTo>
                    <a:pt x="859" y="910"/>
                  </a:lnTo>
                  <a:lnTo>
                    <a:pt x="799" y="966"/>
                  </a:lnTo>
                  <a:lnTo>
                    <a:pt x="743" y="1025"/>
                  </a:lnTo>
                  <a:lnTo>
                    <a:pt x="690" y="1088"/>
                  </a:lnTo>
                  <a:lnTo>
                    <a:pt x="643" y="1154"/>
                  </a:lnTo>
                  <a:lnTo>
                    <a:pt x="599" y="1223"/>
                  </a:lnTo>
                  <a:lnTo>
                    <a:pt x="570" y="1276"/>
                  </a:lnTo>
                  <a:lnTo>
                    <a:pt x="544" y="1331"/>
                  </a:lnTo>
                  <a:lnTo>
                    <a:pt x="520" y="1386"/>
                  </a:lnTo>
                  <a:lnTo>
                    <a:pt x="460" y="1367"/>
                  </a:lnTo>
                  <a:lnTo>
                    <a:pt x="403" y="1342"/>
                  </a:lnTo>
                  <a:lnTo>
                    <a:pt x="348" y="1313"/>
                  </a:lnTo>
                  <a:lnTo>
                    <a:pt x="298" y="1280"/>
                  </a:lnTo>
                  <a:lnTo>
                    <a:pt x="249" y="1243"/>
                  </a:lnTo>
                  <a:lnTo>
                    <a:pt x="204" y="1202"/>
                  </a:lnTo>
                  <a:lnTo>
                    <a:pt x="163" y="1156"/>
                  </a:lnTo>
                  <a:lnTo>
                    <a:pt x="127" y="1107"/>
                  </a:lnTo>
                  <a:lnTo>
                    <a:pt x="94" y="1056"/>
                  </a:lnTo>
                  <a:lnTo>
                    <a:pt x="66" y="1001"/>
                  </a:lnTo>
                  <a:lnTo>
                    <a:pt x="42" y="944"/>
                  </a:lnTo>
                  <a:lnTo>
                    <a:pt x="23" y="884"/>
                  </a:lnTo>
                  <a:lnTo>
                    <a:pt x="10" y="822"/>
                  </a:lnTo>
                  <a:lnTo>
                    <a:pt x="2" y="759"/>
                  </a:lnTo>
                  <a:lnTo>
                    <a:pt x="0" y="693"/>
                  </a:lnTo>
                  <a:lnTo>
                    <a:pt x="6" y="625"/>
                  </a:lnTo>
                  <a:lnTo>
                    <a:pt x="16" y="559"/>
                  </a:lnTo>
                  <a:lnTo>
                    <a:pt x="33" y="496"/>
                  </a:lnTo>
                  <a:lnTo>
                    <a:pt x="54" y="435"/>
                  </a:lnTo>
                  <a:lnTo>
                    <a:pt x="82" y="376"/>
                  </a:lnTo>
                  <a:lnTo>
                    <a:pt x="114" y="321"/>
                  </a:lnTo>
                  <a:lnTo>
                    <a:pt x="152" y="269"/>
                  </a:lnTo>
                  <a:lnTo>
                    <a:pt x="194" y="220"/>
                  </a:lnTo>
                  <a:lnTo>
                    <a:pt x="240" y="176"/>
                  </a:lnTo>
                  <a:lnTo>
                    <a:pt x="289" y="136"/>
                  </a:lnTo>
                  <a:lnTo>
                    <a:pt x="342" y="100"/>
                  </a:lnTo>
                  <a:lnTo>
                    <a:pt x="399" y="70"/>
                  </a:lnTo>
                  <a:lnTo>
                    <a:pt x="458" y="44"/>
                  </a:lnTo>
                  <a:lnTo>
                    <a:pt x="520" y="25"/>
                  </a:lnTo>
                  <a:lnTo>
                    <a:pt x="585" y="10"/>
                  </a:lnTo>
                  <a:lnTo>
                    <a:pt x="651" y="2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555625" y="5010151"/>
              <a:ext cx="303213" cy="303213"/>
            </a:xfrm>
            <a:custGeom>
              <a:avLst/>
              <a:gdLst>
                <a:gd name="T0" fmla="*/ 383 w 766"/>
                <a:gd name="T1" fmla="*/ 0 h 765"/>
                <a:gd name="T2" fmla="*/ 431 w 766"/>
                <a:gd name="T3" fmla="*/ 3 h 765"/>
                <a:gd name="T4" fmla="*/ 477 w 766"/>
                <a:gd name="T5" fmla="*/ 11 h 765"/>
                <a:gd name="T6" fmla="*/ 522 w 766"/>
                <a:gd name="T7" fmla="*/ 26 h 765"/>
                <a:gd name="T8" fmla="*/ 563 w 766"/>
                <a:gd name="T9" fmla="*/ 45 h 765"/>
                <a:gd name="T10" fmla="*/ 602 w 766"/>
                <a:gd name="T11" fmla="*/ 68 h 765"/>
                <a:gd name="T12" fmla="*/ 638 w 766"/>
                <a:gd name="T13" fmla="*/ 96 h 765"/>
                <a:gd name="T14" fmla="*/ 670 w 766"/>
                <a:gd name="T15" fmla="*/ 128 h 765"/>
                <a:gd name="T16" fmla="*/ 698 w 766"/>
                <a:gd name="T17" fmla="*/ 164 h 765"/>
                <a:gd name="T18" fmla="*/ 722 w 766"/>
                <a:gd name="T19" fmla="*/ 203 h 765"/>
                <a:gd name="T20" fmla="*/ 740 w 766"/>
                <a:gd name="T21" fmla="*/ 244 h 765"/>
                <a:gd name="T22" fmla="*/ 755 w 766"/>
                <a:gd name="T23" fmla="*/ 288 h 765"/>
                <a:gd name="T24" fmla="*/ 763 w 766"/>
                <a:gd name="T25" fmla="*/ 334 h 765"/>
                <a:gd name="T26" fmla="*/ 766 w 766"/>
                <a:gd name="T27" fmla="*/ 383 h 765"/>
                <a:gd name="T28" fmla="*/ 763 w 766"/>
                <a:gd name="T29" fmla="*/ 431 h 765"/>
                <a:gd name="T30" fmla="*/ 755 w 766"/>
                <a:gd name="T31" fmla="*/ 477 h 765"/>
                <a:gd name="T32" fmla="*/ 740 w 766"/>
                <a:gd name="T33" fmla="*/ 521 h 765"/>
                <a:gd name="T34" fmla="*/ 722 w 766"/>
                <a:gd name="T35" fmla="*/ 562 h 765"/>
                <a:gd name="T36" fmla="*/ 698 w 766"/>
                <a:gd name="T37" fmla="*/ 602 h 765"/>
                <a:gd name="T38" fmla="*/ 670 w 766"/>
                <a:gd name="T39" fmla="*/ 637 h 765"/>
                <a:gd name="T40" fmla="*/ 638 w 766"/>
                <a:gd name="T41" fmla="*/ 669 h 765"/>
                <a:gd name="T42" fmla="*/ 602 w 766"/>
                <a:gd name="T43" fmla="*/ 697 h 765"/>
                <a:gd name="T44" fmla="*/ 563 w 766"/>
                <a:gd name="T45" fmla="*/ 721 h 765"/>
                <a:gd name="T46" fmla="*/ 522 w 766"/>
                <a:gd name="T47" fmla="*/ 740 h 765"/>
                <a:gd name="T48" fmla="*/ 477 w 766"/>
                <a:gd name="T49" fmla="*/ 754 h 765"/>
                <a:gd name="T50" fmla="*/ 431 w 766"/>
                <a:gd name="T51" fmla="*/ 763 h 765"/>
                <a:gd name="T52" fmla="*/ 383 w 766"/>
                <a:gd name="T53" fmla="*/ 765 h 765"/>
                <a:gd name="T54" fmla="*/ 336 w 766"/>
                <a:gd name="T55" fmla="*/ 763 h 765"/>
                <a:gd name="T56" fmla="*/ 289 w 766"/>
                <a:gd name="T57" fmla="*/ 754 h 765"/>
                <a:gd name="T58" fmla="*/ 244 w 766"/>
                <a:gd name="T59" fmla="*/ 740 h 765"/>
                <a:gd name="T60" fmla="*/ 203 w 766"/>
                <a:gd name="T61" fmla="*/ 721 h 765"/>
                <a:gd name="T62" fmla="*/ 165 w 766"/>
                <a:gd name="T63" fmla="*/ 697 h 765"/>
                <a:gd name="T64" fmla="*/ 128 w 766"/>
                <a:gd name="T65" fmla="*/ 669 h 765"/>
                <a:gd name="T66" fmla="*/ 97 w 766"/>
                <a:gd name="T67" fmla="*/ 637 h 765"/>
                <a:gd name="T68" fmla="*/ 68 w 766"/>
                <a:gd name="T69" fmla="*/ 602 h 765"/>
                <a:gd name="T70" fmla="*/ 46 w 766"/>
                <a:gd name="T71" fmla="*/ 562 h 765"/>
                <a:gd name="T72" fmla="*/ 26 w 766"/>
                <a:gd name="T73" fmla="*/ 521 h 765"/>
                <a:gd name="T74" fmla="*/ 12 w 766"/>
                <a:gd name="T75" fmla="*/ 477 h 765"/>
                <a:gd name="T76" fmla="*/ 3 w 766"/>
                <a:gd name="T77" fmla="*/ 431 h 765"/>
                <a:gd name="T78" fmla="*/ 0 w 766"/>
                <a:gd name="T79" fmla="*/ 383 h 765"/>
                <a:gd name="T80" fmla="*/ 3 w 766"/>
                <a:gd name="T81" fmla="*/ 334 h 765"/>
                <a:gd name="T82" fmla="*/ 12 w 766"/>
                <a:gd name="T83" fmla="*/ 288 h 765"/>
                <a:gd name="T84" fmla="*/ 26 w 766"/>
                <a:gd name="T85" fmla="*/ 244 h 765"/>
                <a:gd name="T86" fmla="*/ 46 w 766"/>
                <a:gd name="T87" fmla="*/ 203 h 765"/>
                <a:gd name="T88" fmla="*/ 68 w 766"/>
                <a:gd name="T89" fmla="*/ 164 h 765"/>
                <a:gd name="T90" fmla="*/ 97 w 766"/>
                <a:gd name="T91" fmla="*/ 128 h 765"/>
                <a:gd name="T92" fmla="*/ 128 w 766"/>
                <a:gd name="T93" fmla="*/ 96 h 765"/>
                <a:gd name="T94" fmla="*/ 165 w 766"/>
                <a:gd name="T95" fmla="*/ 68 h 765"/>
                <a:gd name="T96" fmla="*/ 203 w 766"/>
                <a:gd name="T97" fmla="*/ 45 h 765"/>
                <a:gd name="T98" fmla="*/ 244 w 766"/>
                <a:gd name="T99" fmla="*/ 26 h 765"/>
                <a:gd name="T100" fmla="*/ 289 w 766"/>
                <a:gd name="T101" fmla="*/ 11 h 765"/>
                <a:gd name="T102" fmla="*/ 336 w 766"/>
                <a:gd name="T103" fmla="*/ 3 h 765"/>
                <a:gd name="T104" fmla="*/ 383 w 766"/>
                <a:gd name="T105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765">
                  <a:moveTo>
                    <a:pt x="383" y="0"/>
                  </a:moveTo>
                  <a:lnTo>
                    <a:pt x="431" y="3"/>
                  </a:lnTo>
                  <a:lnTo>
                    <a:pt x="477" y="11"/>
                  </a:lnTo>
                  <a:lnTo>
                    <a:pt x="522" y="26"/>
                  </a:lnTo>
                  <a:lnTo>
                    <a:pt x="563" y="45"/>
                  </a:lnTo>
                  <a:lnTo>
                    <a:pt x="602" y="68"/>
                  </a:lnTo>
                  <a:lnTo>
                    <a:pt x="638" y="96"/>
                  </a:lnTo>
                  <a:lnTo>
                    <a:pt x="670" y="128"/>
                  </a:lnTo>
                  <a:lnTo>
                    <a:pt x="698" y="164"/>
                  </a:lnTo>
                  <a:lnTo>
                    <a:pt x="722" y="203"/>
                  </a:lnTo>
                  <a:lnTo>
                    <a:pt x="740" y="244"/>
                  </a:lnTo>
                  <a:lnTo>
                    <a:pt x="755" y="288"/>
                  </a:lnTo>
                  <a:lnTo>
                    <a:pt x="763" y="334"/>
                  </a:lnTo>
                  <a:lnTo>
                    <a:pt x="766" y="383"/>
                  </a:lnTo>
                  <a:lnTo>
                    <a:pt x="763" y="431"/>
                  </a:lnTo>
                  <a:lnTo>
                    <a:pt x="755" y="477"/>
                  </a:lnTo>
                  <a:lnTo>
                    <a:pt x="740" y="521"/>
                  </a:lnTo>
                  <a:lnTo>
                    <a:pt x="722" y="562"/>
                  </a:lnTo>
                  <a:lnTo>
                    <a:pt x="698" y="602"/>
                  </a:lnTo>
                  <a:lnTo>
                    <a:pt x="670" y="637"/>
                  </a:lnTo>
                  <a:lnTo>
                    <a:pt x="638" y="669"/>
                  </a:lnTo>
                  <a:lnTo>
                    <a:pt x="602" y="697"/>
                  </a:lnTo>
                  <a:lnTo>
                    <a:pt x="563" y="721"/>
                  </a:lnTo>
                  <a:lnTo>
                    <a:pt x="522" y="740"/>
                  </a:lnTo>
                  <a:lnTo>
                    <a:pt x="477" y="754"/>
                  </a:lnTo>
                  <a:lnTo>
                    <a:pt x="431" y="763"/>
                  </a:lnTo>
                  <a:lnTo>
                    <a:pt x="383" y="765"/>
                  </a:lnTo>
                  <a:lnTo>
                    <a:pt x="336" y="763"/>
                  </a:lnTo>
                  <a:lnTo>
                    <a:pt x="289" y="754"/>
                  </a:lnTo>
                  <a:lnTo>
                    <a:pt x="244" y="740"/>
                  </a:lnTo>
                  <a:lnTo>
                    <a:pt x="203" y="721"/>
                  </a:lnTo>
                  <a:lnTo>
                    <a:pt x="165" y="697"/>
                  </a:lnTo>
                  <a:lnTo>
                    <a:pt x="128" y="669"/>
                  </a:lnTo>
                  <a:lnTo>
                    <a:pt x="97" y="637"/>
                  </a:lnTo>
                  <a:lnTo>
                    <a:pt x="68" y="602"/>
                  </a:lnTo>
                  <a:lnTo>
                    <a:pt x="46" y="562"/>
                  </a:lnTo>
                  <a:lnTo>
                    <a:pt x="26" y="521"/>
                  </a:lnTo>
                  <a:lnTo>
                    <a:pt x="12" y="477"/>
                  </a:lnTo>
                  <a:lnTo>
                    <a:pt x="3" y="431"/>
                  </a:lnTo>
                  <a:lnTo>
                    <a:pt x="0" y="383"/>
                  </a:lnTo>
                  <a:lnTo>
                    <a:pt x="3" y="334"/>
                  </a:lnTo>
                  <a:lnTo>
                    <a:pt x="12" y="288"/>
                  </a:lnTo>
                  <a:lnTo>
                    <a:pt x="26" y="244"/>
                  </a:lnTo>
                  <a:lnTo>
                    <a:pt x="46" y="203"/>
                  </a:lnTo>
                  <a:lnTo>
                    <a:pt x="68" y="164"/>
                  </a:lnTo>
                  <a:lnTo>
                    <a:pt x="97" y="128"/>
                  </a:lnTo>
                  <a:lnTo>
                    <a:pt x="128" y="96"/>
                  </a:lnTo>
                  <a:lnTo>
                    <a:pt x="165" y="68"/>
                  </a:lnTo>
                  <a:lnTo>
                    <a:pt x="203" y="45"/>
                  </a:lnTo>
                  <a:lnTo>
                    <a:pt x="244" y="26"/>
                  </a:lnTo>
                  <a:lnTo>
                    <a:pt x="289" y="11"/>
                  </a:lnTo>
                  <a:lnTo>
                    <a:pt x="336" y="3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-169863" y="5294313"/>
              <a:ext cx="1346200" cy="1066800"/>
            </a:xfrm>
            <a:custGeom>
              <a:avLst/>
              <a:gdLst>
                <a:gd name="T0" fmla="*/ 3233 w 3393"/>
                <a:gd name="T1" fmla="*/ 14 h 2689"/>
                <a:gd name="T2" fmla="*/ 3340 w 3393"/>
                <a:gd name="T3" fmla="*/ 81 h 2689"/>
                <a:gd name="T4" fmla="*/ 3392 w 3393"/>
                <a:gd name="T5" fmla="*/ 202 h 2689"/>
                <a:gd name="T6" fmla="*/ 3366 w 3393"/>
                <a:gd name="T7" fmla="*/ 362 h 2689"/>
                <a:gd name="T8" fmla="*/ 3271 w 3393"/>
                <a:gd name="T9" fmla="*/ 554 h 2689"/>
                <a:gd name="T10" fmla="*/ 3117 w 3393"/>
                <a:gd name="T11" fmla="*/ 772 h 2689"/>
                <a:gd name="T12" fmla="*/ 2913 w 3393"/>
                <a:gd name="T13" fmla="*/ 1007 h 2689"/>
                <a:gd name="T14" fmla="*/ 2669 w 3393"/>
                <a:gd name="T15" fmla="*/ 1252 h 2689"/>
                <a:gd name="T16" fmla="*/ 2394 w 3393"/>
                <a:gd name="T17" fmla="*/ 1500 h 2689"/>
                <a:gd name="T18" fmla="*/ 2097 w 3393"/>
                <a:gd name="T19" fmla="*/ 1744 h 2689"/>
                <a:gd name="T20" fmla="*/ 1789 w 3393"/>
                <a:gd name="T21" fmla="*/ 1974 h 2689"/>
                <a:gd name="T22" fmla="*/ 1477 w 3393"/>
                <a:gd name="T23" fmla="*/ 2185 h 2689"/>
                <a:gd name="T24" fmla="*/ 1171 w 3393"/>
                <a:gd name="T25" fmla="*/ 2369 h 2689"/>
                <a:gd name="T26" fmla="*/ 881 w 3393"/>
                <a:gd name="T27" fmla="*/ 2518 h 2689"/>
                <a:gd name="T28" fmla="*/ 617 w 3393"/>
                <a:gd name="T29" fmla="*/ 2625 h 2689"/>
                <a:gd name="T30" fmla="*/ 387 w 3393"/>
                <a:gd name="T31" fmla="*/ 2682 h 2689"/>
                <a:gd name="T32" fmla="*/ 206 w 3393"/>
                <a:gd name="T33" fmla="*/ 2682 h 2689"/>
                <a:gd name="T34" fmla="*/ 77 w 3393"/>
                <a:gd name="T35" fmla="*/ 2623 h 2689"/>
                <a:gd name="T36" fmla="*/ 5 w 3393"/>
                <a:gd name="T37" fmla="*/ 2498 h 2689"/>
                <a:gd name="T38" fmla="*/ 11 w 3393"/>
                <a:gd name="T39" fmla="*/ 2355 h 2689"/>
                <a:gd name="T40" fmla="*/ 74 w 3393"/>
                <a:gd name="T41" fmla="*/ 2214 h 2689"/>
                <a:gd name="T42" fmla="*/ 162 w 3393"/>
                <a:gd name="T43" fmla="*/ 2086 h 2689"/>
                <a:gd name="T44" fmla="*/ 239 w 3393"/>
                <a:gd name="T45" fmla="*/ 2019 h 2689"/>
                <a:gd name="T46" fmla="*/ 327 w 3393"/>
                <a:gd name="T47" fmla="*/ 2020 h 2689"/>
                <a:gd name="T48" fmla="*/ 400 w 3393"/>
                <a:gd name="T49" fmla="*/ 2077 h 2689"/>
                <a:gd name="T50" fmla="*/ 424 w 3393"/>
                <a:gd name="T51" fmla="*/ 2166 h 2689"/>
                <a:gd name="T52" fmla="*/ 371 w 3393"/>
                <a:gd name="T53" fmla="*/ 2265 h 2689"/>
                <a:gd name="T54" fmla="*/ 304 w 3393"/>
                <a:gd name="T55" fmla="*/ 2368 h 2689"/>
                <a:gd name="T56" fmla="*/ 281 w 3393"/>
                <a:gd name="T57" fmla="*/ 2427 h 2689"/>
                <a:gd name="T58" fmla="*/ 380 w 3393"/>
                <a:gd name="T59" fmla="*/ 2421 h 2689"/>
                <a:gd name="T60" fmla="*/ 581 w 3393"/>
                <a:gd name="T61" fmla="*/ 2361 h 2689"/>
                <a:gd name="T62" fmla="*/ 833 w 3393"/>
                <a:gd name="T63" fmla="*/ 2236 h 2689"/>
                <a:gd name="T64" fmla="*/ 879 w 3393"/>
                <a:gd name="T65" fmla="*/ 2052 h 2689"/>
                <a:gd name="T66" fmla="*/ 718 w 3393"/>
                <a:gd name="T67" fmla="*/ 1799 h 2689"/>
                <a:gd name="T68" fmla="*/ 632 w 3393"/>
                <a:gd name="T69" fmla="*/ 1507 h 2689"/>
                <a:gd name="T70" fmla="*/ 631 w 3393"/>
                <a:gd name="T71" fmla="*/ 1207 h 2689"/>
                <a:gd name="T72" fmla="*/ 710 w 3393"/>
                <a:gd name="T73" fmla="*/ 919 h 2689"/>
                <a:gd name="T74" fmla="*/ 850 w 3393"/>
                <a:gd name="T75" fmla="*/ 684 h 2689"/>
                <a:gd name="T76" fmla="*/ 1053 w 3393"/>
                <a:gd name="T77" fmla="*/ 485 h 2689"/>
                <a:gd name="T78" fmla="*/ 1311 w 3393"/>
                <a:gd name="T79" fmla="*/ 340 h 2689"/>
                <a:gd name="T80" fmla="*/ 1619 w 3393"/>
                <a:gd name="T81" fmla="*/ 271 h 2689"/>
                <a:gd name="T82" fmla="*/ 1914 w 3393"/>
                <a:gd name="T83" fmla="*/ 287 h 2689"/>
                <a:gd name="T84" fmla="*/ 2181 w 3393"/>
                <a:gd name="T85" fmla="*/ 376 h 2689"/>
                <a:gd name="T86" fmla="*/ 2419 w 3393"/>
                <a:gd name="T87" fmla="*/ 536 h 2689"/>
                <a:gd name="T88" fmla="*/ 2608 w 3393"/>
                <a:gd name="T89" fmla="*/ 751 h 2689"/>
                <a:gd name="T90" fmla="*/ 2745 w 3393"/>
                <a:gd name="T91" fmla="*/ 804 h 2689"/>
                <a:gd name="T92" fmla="*/ 2883 w 3393"/>
                <a:gd name="T93" fmla="*/ 671 h 2689"/>
                <a:gd name="T94" fmla="*/ 3002 w 3393"/>
                <a:gd name="T95" fmla="*/ 531 h 2689"/>
                <a:gd name="T96" fmla="*/ 3090 w 3393"/>
                <a:gd name="T97" fmla="*/ 404 h 2689"/>
                <a:gd name="T98" fmla="*/ 3136 w 3393"/>
                <a:gd name="T99" fmla="*/ 308 h 2689"/>
                <a:gd name="T100" fmla="*/ 3130 w 3393"/>
                <a:gd name="T101" fmla="*/ 278 h 2689"/>
                <a:gd name="T102" fmla="*/ 3066 w 3393"/>
                <a:gd name="T103" fmla="*/ 286 h 2689"/>
                <a:gd name="T104" fmla="*/ 2944 w 3393"/>
                <a:gd name="T105" fmla="*/ 326 h 2689"/>
                <a:gd name="T106" fmla="*/ 2832 w 3393"/>
                <a:gd name="T107" fmla="*/ 350 h 2689"/>
                <a:gd name="T108" fmla="*/ 2754 w 3393"/>
                <a:gd name="T109" fmla="*/ 303 h 2689"/>
                <a:gd name="T110" fmla="*/ 2718 w 3393"/>
                <a:gd name="T111" fmla="*/ 213 h 2689"/>
                <a:gd name="T112" fmla="*/ 2751 w 3393"/>
                <a:gd name="T113" fmla="*/ 121 h 2689"/>
                <a:gd name="T114" fmla="*/ 2885 w 3393"/>
                <a:gd name="T115" fmla="*/ 53 h 2689"/>
                <a:gd name="T116" fmla="*/ 3086 w 3393"/>
                <a:gd name="T117" fmla="*/ 3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93" h="2689">
                  <a:moveTo>
                    <a:pt x="3136" y="0"/>
                  </a:moveTo>
                  <a:lnTo>
                    <a:pt x="3169" y="2"/>
                  </a:lnTo>
                  <a:lnTo>
                    <a:pt x="3202" y="6"/>
                  </a:lnTo>
                  <a:lnTo>
                    <a:pt x="3233" y="14"/>
                  </a:lnTo>
                  <a:lnTo>
                    <a:pt x="3262" y="24"/>
                  </a:lnTo>
                  <a:lnTo>
                    <a:pt x="3290" y="39"/>
                  </a:lnTo>
                  <a:lnTo>
                    <a:pt x="3316" y="58"/>
                  </a:lnTo>
                  <a:lnTo>
                    <a:pt x="3340" y="81"/>
                  </a:lnTo>
                  <a:lnTo>
                    <a:pt x="3361" y="108"/>
                  </a:lnTo>
                  <a:lnTo>
                    <a:pt x="3376" y="137"/>
                  </a:lnTo>
                  <a:lnTo>
                    <a:pt x="3387" y="168"/>
                  </a:lnTo>
                  <a:lnTo>
                    <a:pt x="3392" y="202"/>
                  </a:lnTo>
                  <a:lnTo>
                    <a:pt x="3393" y="239"/>
                  </a:lnTo>
                  <a:lnTo>
                    <a:pt x="3388" y="278"/>
                  </a:lnTo>
                  <a:lnTo>
                    <a:pt x="3379" y="318"/>
                  </a:lnTo>
                  <a:lnTo>
                    <a:pt x="3366" y="362"/>
                  </a:lnTo>
                  <a:lnTo>
                    <a:pt x="3348" y="407"/>
                  </a:lnTo>
                  <a:lnTo>
                    <a:pt x="3327" y="454"/>
                  </a:lnTo>
                  <a:lnTo>
                    <a:pt x="3301" y="504"/>
                  </a:lnTo>
                  <a:lnTo>
                    <a:pt x="3271" y="554"/>
                  </a:lnTo>
                  <a:lnTo>
                    <a:pt x="3238" y="606"/>
                  </a:lnTo>
                  <a:lnTo>
                    <a:pt x="3201" y="660"/>
                  </a:lnTo>
                  <a:lnTo>
                    <a:pt x="3161" y="716"/>
                  </a:lnTo>
                  <a:lnTo>
                    <a:pt x="3117" y="772"/>
                  </a:lnTo>
                  <a:lnTo>
                    <a:pt x="3071" y="829"/>
                  </a:lnTo>
                  <a:lnTo>
                    <a:pt x="3021" y="888"/>
                  </a:lnTo>
                  <a:lnTo>
                    <a:pt x="2968" y="947"/>
                  </a:lnTo>
                  <a:lnTo>
                    <a:pt x="2913" y="1007"/>
                  </a:lnTo>
                  <a:lnTo>
                    <a:pt x="2855" y="1068"/>
                  </a:lnTo>
                  <a:lnTo>
                    <a:pt x="2796" y="1129"/>
                  </a:lnTo>
                  <a:lnTo>
                    <a:pt x="2733" y="1190"/>
                  </a:lnTo>
                  <a:lnTo>
                    <a:pt x="2669" y="1252"/>
                  </a:lnTo>
                  <a:lnTo>
                    <a:pt x="2603" y="1314"/>
                  </a:lnTo>
                  <a:lnTo>
                    <a:pt x="2535" y="1376"/>
                  </a:lnTo>
                  <a:lnTo>
                    <a:pt x="2465" y="1438"/>
                  </a:lnTo>
                  <a:lnTo>
                    <a:pt x="2394" y="1500"/>
                  </a:lnTo>
                  <a:lnTo>
                    <a:pt x="2322" y="1561"/>
                  </a:lnTo>
                  <a:lnTo>
                    <a:pt x="2248" y="1623"/>
                  </a:lnTo>
                  <a:lnTo>
                    <a:pt x="2173" y="1684"/>
                  </a:lnTo>
                  <a:lnTo>
                    <a:pt x="2097" y="1744"/>
                  </a:lnTo>
                  <a:lnTo>
                    <a:pt x="2021" y="1803"/>
                  </a:lnTo>
                  <a:lnTo>
                    <a:pt x="1944" y="1861"/>
                  </a:lnTo>
                  <a:lnTo>
                    <a:pt x="1866" y="1918"/>
                  </a:lnTo>
                  <a:lnTo>
                    <a:pt x="1789" y="1974"/>
                  </a:lnTo>
                  <a:lnTo>
                    <a:pt x="1710" y="2029"/>
                  </a:lnTo>
                  <a:lnTo>
                    <a:pt x="1632" y="2082"/>
                  </a:lnTo>
                  <a:lnTo>
                    <a:pt x="1555" y="2135"/>
                  </a:lnTo>
                  <a:lnTo>
                    <a:pt x="1477" y="2185"/>
                  </a:lnTo>
                  <a:lnTo>
                    <a:pt x="1399" y="2234"/>
                  </a:lnTo>
                  <a:lnTo>
                    <a:pt x="1323" y="2281"/>
                  </a:lnTo>
                  <a:lnTo>
                    <a:pt x="1246" y="2325"/>
                  </a:lnTo>
                  <a:lnTo>
                    <a:pt x="1171" y="2369"/>
                  </a:lnTo>
                  <a:lnTo>
                    <a:pt x="1097" y="2409"/>
                  </a:lnTo>
                  <a:lnTo>
                    <a:pt x="1024" y="2449"/>
                  </a:lnTo>
                  <a:lnTo>
                    <a:pt x="952" y="2485"/>
                  </a:lnTo>
                  <a:lnTo>
                    <a:pt x="881" y="2518"/>
                  </a:lnTo>
                  <a:lnTo>
                    <a:pt x="813" y="2549"/>
                  </a:lnTo>
                  <a:lnTo>
                    <a:pt x="746" y="2577"/>
                  </a:lnTo>
                  <a:lnTo>
                    <a:pt x="680" y="2602"/>
                  </a:lnTo>
                  <a:lnTo>
                    <a:pt x="617" y="2625"/>
                  </a:lnTo>
                  <a:lnTo>
                    <a:pt x="556" y="2644"/>
                  </a:lnTo>
                  <a:lnTo>
                    <a:pt x="498" y="2660"/>
                  </a:lnTo>
                  <a:lnTo>
                    <a:pt x="441" y="2672"/>
                  </a:lnTo>
                  <a:lnTo>
                    <a:pt x="387" y="2682"/>
                  </a:lnTo>
                  <a:lnTo>
                    <a:pt x="337" y="2687"/>
                  </a:lnTo>
                  <a:lnTo>
                    <a:pt x="289" y="2689"/>
                  </a:lnTo>
                  <a:lnTo>
                    <a:pt x="245" y="2688"/>
                  </a:lnTo>
                  <a:lnTo>
                    <a:pt x="206" y="2682"/>
                  </a:lnTo>
                  <a:lnTo>
                    <a:pt x="169" y="2673"/>
                  </a:lnTo>
                  <a:lnTo>
                    <a:pt x="135" y="2660"/>
                  </a:lnTo>
                  <a:lnTo>
                    <a:pt x="104" y="2643"/>
                  </a:lnTo>
                  <a:lnTo>
                    <a:pt x="77" y="2623"/>
                  </a:lnTo>
                  <a:lnTo>
                    <a:pt x="53" y="2598"/>
                  </a:lnTo>
                  <a:lnTo>
                    <a:pt x="31" y="2566"/>
                  </a:lnTo>
                  <a:lnTo>
                    <a:pt x="14" y="2532"/>
                  </a:lnTo>
                  <a:lnTo>
                    <a:pt x="5" y="2498"/>
                  </a:lnTo>
                  <a:lnTo>
                    <a:pt x="0" y="2463"/>
                  </a:lnTo>
                  <a:lnTo>
                    <a:pt x="0" y="2428"/>
                  </a:lnTo>
                  <a:lnTo>
                    <a:pt x="4" y="2392"/>
                  </a:lnTo>
                  <a:lnTo>
                    <a:pt x="11" y="2355"/>
                  </a:lnTo>
                  <a:lnTo>
                    <a:pt x="23" y="2319"/>
                  </a:lnTo>
                  <a:lnTo>
                    <a:pt x="37" y="2284"/>
                  </a:lnTo>
                  <a:lnTo>
                    <a:pt x="55" y="2249"/>
                  </a:lnTo>
                  <a:lnTo>
                    <a:pt x="74" y="2214"/>
                  </a:lnTo>
                  <a:lnTo>
                    <a:pt x="94" y="2180"/>
                  </a:lnTo>
                  <a:lnTo>
                    <a:pt x="116" y="2147"/>
                  </a:lnTo>
                  <a:lnTo>
                    <a:pt x="139" y="2116"/>
                  </a:lnTo>
                  <a:lnTo>
                    <a:pt x="162" y="2086"/>
                  </a:lnTo>
                  <a:lnTo>
                    <a:pt x="184" y="2057"/>
                  </a:lnTo>
                  <a:lnTo>
                    <a:pt x="201" y="2041"/>
                  </a:lnTo>
                  <a:lnTo>
                    <a:pt x="219" y="2028"/>
                  </a:lnTo>
                  <a:lnTo>
                    <a:pt x="239" y="2019"/>
                  </a:lnTo>
                  <a:lnTo>
                    <a:pt x="260" y="2014"/>
                  </a:lnTo>
                  <a:lnTo>
                    <a:pt x="282" y="2012"/>
                  </a:lnTo>
                  <a:lnTo>
                    <a:pt x="304" y="2014"/>
                  </a:lnTo>
                  <a:lnTo>
                    <a:pt x="327" y="2020"/>
                  </a:lnTo>
                  <a:lnTo>
                    <a:pt x="348" y="2030"/>
                  </a:lnTo>
                  <a:lnTo>
                    <a:pt x="368" y="2045"/>
                  </a:lnTo>
                  <a:lnTo>
                    <a:pt x="383" y="2059"/>
                  </a:lnTo>
                  <a:lnTo>
                    <a:pt x="400" y="2077"/>
                  </a:lnTo>
                  <a:lnTo>
                    <a:pt x="412" y="2098"/>
                  </a:lnTo>
                  <a:lnTo>
                    <a:pt x="420" y="2119"/>
                  </a:lnTo>
                  <a:lnTo>
                    <a:pt x="424" y="2142"/>
                  </a:lnTo>
                  <a:lnTo>
                    <a:pt x="424" y="2166"/>
                  </a:lnTo>
                  <a:lnTo>
                    <a:pt x="419" y="2189"/>
                  </a:lnTo>
                  <a:lnTo>
                    <a:pt x="410" y="2212"/>
                  </a:lnTo>
                  <a:lnTo>
                    <a:pt x="397" y="2231"/>
                  </a:lnTo>
                  <a:lnTo>
                    <a:pt x="371" y="2265"/>
                  </a:lnTo>
                  <a:lnTo>
                    <a:pt x="349" y="2295"/>
                  </a:lnTo>
                  <a:lnTo>
                    <a:pt x="331" y="2322"/>
                  </a:lnTo>
                  <a:lnTo>
                    <a:pt x="317" y="2347"/>
                  </a:lnTo>
                  <a:lnTo>
                    <a:pt x="304" y="2368"/>
                  </a:lnTo>
                  <a:lnTo>
                    <a:pt x="295" y="2386"/>
                  </a:lnTo>
                  <a:lnTo>
                    <a:pt x="289" y="2402"/>
                  </a:lnTo>
                  <a:lnTo>
                    <a:pt x="284" y="2415"/>
                  </a:lnTo>
                  <a:lnTo>
                    <a:pt x="281" y="2427"/>
                  </a:lnTo>
                  <a:lnTo>
                    <a:pt x="279" y="2435"/>
                  </a:lnTo>
                  <a:lnTo>
                    <a:pt x="307" y="2432"/>
                  </a:lnTo>
                  <a:lnTo>
                    <a:pt x="341" y="2428"/>
                  </a:lnTo>
                  <a:lnTo>
                    <a:pt x="380" y="2421"/>
                  </a:lnTo>
                  <a:lnTo>
                    <a:pt x="425" y="2410"/>
                  </a:lnTo>
                  <a:lnTo>
                    <a:pt x="473" y="2397"/>
                  </a:lnTo>
                  <a:lnTo>
                    <a:pt x="525" y="2380"/>
                  </a:lnTo>
                  <a:lnTo>
                    <a:pt x="581" y="2361"/>
                  </a:lnTo>
                  <a:lnTo>
                    <a:pt x="640" y="2336"/>
                  </a:lnTo>
                  <a:lnTo>
                    <a:pt x="702" y="2307"/>
                  </a:lnTo>
                  <a:lnTo>
                    <a:pt x="766" y="2274"/>
                  </a:lnTo>
                  <a:lnTo>
                    <a:pt x="833" y="2236"/>
                  </a:lnTo>
                  <a:lnTo>
                    <a:pt x="900" y="2193"/>
                  </a:lnTo>
                  <a:lnTo>
                    <a:pt x="968" y="2144"/>
                  </a:lnTo>
                  <a:lnTo>
                    <a:pt x="923" y="2100"/>
                  </a:lnTo>
                  <a:lnTo>
                    <a:pt x="879" y="2052"/>
                  </a:lnTo>
                  <a:lnTo>
                    <a:pt x="839" y="2001"/>
                  </a:lnTo>
                  <a:lnTo>
                    <a:pt x="793" y="1935"/>
                  </a:lnTo>
                  <a:lnTo>
                    <a:pt x="753" y="1868"/>
                  </a:lnTo>
                  <a:lnTo>
                    <a:pt x="718" y="1799"/>
                  </a:lnTo>
                  <a:lnTo>
                    <a:pt x="689" y="1727"/>
                  </a:lnTo>
                  <a:lnTo>
                    <a:pt x="665" y="1655"/>
                  </a:lnTo>
                  <a:lnTo>
                    <a:pt x="645" y="1580"/>
                  </a:lnTo>
                  <a:lnTo>
                    <a:pt x="632" y="1507"/>
                  </a:lnTo>
                  <a:lnTo>
                    <a:pt x="625" y="1431"/>
                  </a:lnTo>
                  <a:lnTo>
                    <a:pt x="621" y="1357"/>
                  </a:lnTo>
                  <a:lnTo>
                    <a:pt x="623" y="1282"/>
                  </a:lnTo>
                  <a:lnTo>
                    <a:pt x="631" y="1207"/>
                  </a:lnTo>
                  <a:lnTo>
                    <a:pt x="643" y="1133"/>
                  </a:lnTo>
                  <a:lnTo>
                    <a:pt x="661" y="1060"/>
                  </a:lnTo>
                  <a:lnTo>
                    <a:pt x="683" y="989"/>
                  </a:lnTo>
                  <a:lnTo>
                    <a:pt x="710" y="919"/>
                  </a:lnTo>
                  <a:lnTo>
                    <a:pt x="739" y="858"/>
                  </a:lnTo>
                  <a:lnTo>
                    <a:pt x="773" y="798"/>
                  </a:lnTo>
                  <a:lnTo>
                    <a:pt x="810" y="740"/>
                  </a:lnTo>
                  <a:lnTo>
                    <a:pt x="850" y="684"/>
                  </a:lnTo>
                  <a:lnTo>
                    <a:pt x="896" y="630"/>
                  </a:lnTo>
                  <a:lnTo>
                    <a:pt x="945" y="578"/>
                  </a:lnTo>
                  <a:lnTo>
                    <a:pt x="996" y="530"/>
                  </a:lnTo>
                  <a:lnTo>
                    <a:pt x="1053" y="485"/>
                  </a:lnTo>
                  <a:lnTo>
                    <a:pt x="1115" y="441"/>
                  </a:lnTo>
                  <a:lnTo>
                    <a:pt x="1179" y="403"/>
                  </a:lnTo>
                  <a:lnTo>
                    <a:pt x="1245" y="369"/>
                  </a:lnTo>
                  <a:lnTo>
                    <a:pt x="1311" y="340"/>
                  </a:lnTo>
                  <a:lnTo>
                    <a:pt x="1380" y="316"/>
                  </a:lnTo>
                  <a:lnTo>
                    <a:pt x="1449" y="298"/>
                  </a:lnTo>
                  <a:lnTo>
                    <a:pt x="1534" y="280"/>
                  </a:lnTo>
                  <a:lnTo>
                    <a:pt x="1619" y="271"/>
                  </a:lnTo>
                  <a:lnTo>
                    <a:pt x="1704" y="266"/>
                  </a:lnTo>
                  <a:lnTo>
                    <a:pt x="1774" y="270"/>
                  </a:lnTo>
                  <a:lnTo>
                    <a:pt x="1845" y="276"/>
                  </a:lnTo>
                  <a:lnTo>
                    <a:pt x="1914" y="287"/>
                  </a:lnTo>
                  <a:lnTo>
                    <a:pt x="1982" y="303"/>
                  </a:lnTo>
                  <a:lnTo>
                    <a:pt x="2050" y="323"/>
                  </a:lnTo>
                  <a:lnTo>
                    <a:pt x="2116" y="348"/>
                  </a:lnTo>
                  <a:lnTo>
                    <a:pt x="2181" y="376"/>
                  </a:lnTo>
                  <a:lnTo>
                    <a:pt x="2243" y="410"/>
                  </a:lnTo>
                  <a:lnTo>
                    <a:pt x="2304" y="448"/>
                  </a:lnTo>
                  <a:lnTo>
                    <a:pt x="2363" y="489"/>
                  </a:lnTo>
                  <a:lnTo>
                    <a:pt x="2419" y="536"/>
                  </a:lnTo>
                  <a:lnTo>
                    <a:pt x="2473" y="585"/>
                  </a:lnTo>
                  <a:lnTo>
                    <a:pt x="2523" y="640"/>
                  </a:lnTo>
                  <a:lnTo>
                    <a:pt x="2571" y="699"/>
                  </a:lnTo>
                  <a:lnTo>
                    <a:pt x="2608" y="751"/>
                  </a:lnTo>
                  <a:lnTo>
                    <a:pt x="2641" y="806"/>
                  </a:lnTo>
                  <a:lnTo>
                    <a:pt x="2671" y="861"/>
                  </a:lnTo>
                  <a:lnTo>
                    <a:pt x="2708" y="833"/>
                  </a:lnTo>
                  <a:lnTo>
                    <a:pt x="2745" y="804"/>
                  </a:lnTo>
                  <a:lnTo>
                    <a:pt x="2781" y="772"/>
                  </a:lnTo>
                  <a:lnTo>
                    <a:pt x="2816" y="740"/>
                  </a:lnTo>
                  <a:lnTo>
                    <a:pt x="2850" y="705"/>
                  </a:lnTo>
                  <a:lnTo>
                    <a:pt x="2883" y="671"/>
                  </a:lnTo>
                  <a:lnTo>
                    <a:pt x="2915" y="636"/>
                  </a:lnTo>
                  <a:lnTo>
                    <a:pt x="2947" y="601"/>
                  </a:lnTo>
                  <a:lnTo>
                    <a:pt x="2976" y="566"/>
                  </a:lnTo>
                  <a:lnTo>
                    <a:pt x="3002" y="531"/>
                  </a:lnTo>
                  <a:lnTo>
                    <a:pt x="3028" y="497"/>
                  </a:lnTo>
                  <a:lnTo>
                    <a:pt x="3051" y="465"/>
                  </a:lnTo>
                  <a:lnTo>
                    <a:pt x="3073" y="433"/>
                  </a:lnTo>
                  <a:lnTo>
                    <a:pt x="3090" y="404"/>
                  </a:lnTo>
                  <a:lnTo>
                    <a:pt x="3107" y="376"/>
                  </a:lnTo>
                  <a:lnTo>
                    <a:pt x="3119" y="350"/>
                  </a:lnTo>
                  <a:lnTo>
                    <a:pt x="3129" y="328"/>
                  </a:lnTo>
                  <a:lnTo>
                    <a:pt x="3136" y="308"/>
                  </a:lnTo>
                  <a:lnTo>
                    <a:pt x="3139" y="291"/>
                  </a:lnTo>
                  <a:lnTo>
                    <a:pt x="3138" y="278"/>
                  </a:lnTo>
                  <a:lnTo>
                    <a:pt x="3134" y="278"/>
                  </a:lnTo>
                  <a:lnTo>
                    <a:pt x="3130" y="278"/>
                  </a:lnTo>
                  <a:lnTo>
                    <a:pt x="3118" y="278"/>
                  </a:lnTo>
                  <a:lnTo>
                    <a:pt x="3104" y="279"/>
                  </a:lnTo>
                  <a:lnTo>
                    <a:pt x="3086" y="282"/>
                  </a:lnTo>
                  <a:lnTo>
                    <a:pt x="3066" y="286"/>
                  </a:lnTo>
                  <a:lnTo>
                    <a:pt x="3041" y="292"/>
                  </a:lnTo>
                  <a:lnTo>
                    <a:pt x="3013" y="301"/>
                  </a:lnTo>
                  <a:lnTo>
                    <a:pt x="2981" y="312"/>
                  </a:lnTo>
                  <a:lnTo>
                    <a:pt x="2944" y="326"/>
                  </a:lnTo>
                  <a:lnTo>
                    <a:pt x="2904" y="342"/>
                  </a:lnTo>
                  <a:lnTo>
                    <a:pt x="2879" y="349"/>
                  </a:lnTo>
                  <a:lnTo>
                    <a:pt x="2854" y="352"/>
                  </a:lnTo>
                  <a:lnTo>
                    <a:pt x="2832" y="350"/>
                  </a:lnTo>
                  <a:lnTo>
                    <a:pt x="2809" y="344"/>
                  </a:lnTo>
                  <a:lnTo>
                    <a:pt x="2788" y="334"/>
                  </a:lnTo>
                  <a:lnTo>
                    <a:pt x="2769" y="320"/>
                  </a:lnTo>
                  <a:lnTo>
                    <a:pt x="2754" y="303"/>
                  </a:lnTo>
                  <a:lnTo>
                    <a:pt x="2740" y="282"/>
                  </a:lnTo>
                  <a:lnTo>
                    <a:pt x="2731" y="263"/>
                  </a:lnTo>
                  <a:lnTo>
                    <a:pt x="2722" y="239"/>
                  </a:lnTo>
                  <a:lnTo>
                    <a:pt x="2718" y="213"/>
                  </a:lnTo>
                  <a:lnTo>
                    <a:pt x="2720" y="188"/>
                  </a:lnTo>
                  <a:lnTo>
                    <a:pt x="2725" y="164"/>
                  </a:lnTo>
                  <a:lnTo>
                    <a:pt x="2736" y="141"/>
                  </a:lnTo>
                  <a:lnTo>
                    <a:pt x="2751" y="121"/>
                  </a:lnTo>
                  <a:lnTo>
                    <a:pt x="2770" y="104"/>
                  </a:lnTo>
                  <a:lnTo>
                    <a:pt x="2793" y="91"/>
                  </a:lnTo>
                  <a:lnTo>
                    <a:pt x="2838" y="72"/>
                  </a:lnTo>
                  <a:lnTo>
                    <a:pt x="2885" y="53"/>
                  </a:lnTo>
                  <a:lnTo>
                    <a:pt x="2934" y="37"/>
                  </a:lnTo>
                  <a:lnTo>
                    <a:pt x="2985" y="22"/>
                  </a:lnTo>
                  <a:lnTo>
                    <a:pt x="3036" y="11"/>
                  </a:lnTo>
                  <a:lnTo>
                    <a:pt x="3086" y="3"/>
                  </a:lnTo>
                  <a:lnTo>
                    <a:pt x="3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396875" y="5838826"/>
              <a:ext cx="542925" cy="423863"/>
            </a:xfrm>
            <a:custGeom>
              <a:avLst/>
              <a:gdLst>
                <a:gd name="T0" fmla="*/ 1368 w 1368"/>
                <a:gd name="T1" fmla="*/ 0 h 1069"/>
                <a:gd name="T2" fmla="*/ 1365 w 1368"/>
                <a:gd name="T3" fmla="*/ 69 h 1069"/>
                <a:gd name="T4" fmla="*/ 1358 w 1368"/>
                <a:gd name="T5" fmla="*/ 139 h 1069"/>
                <a:gd name="T6" fmla="*/ 1347 w 1368"/>
                <a:gd name="T7" fmla="*/ 207 h 1069"/>
                <a:gd name="T8" fmla="*/ 1330 w 1368"/>
                <a:gd name="T9" fmla="*/ 274 h 1069"/>
                <a:gd name="T10" fmla="*/ 1309 w 1368"/>
                <a:gd name="T11" fmla="*/ 341 h 1069"/>
                <a:gd name="T12" fmla="*/ 1284 w 1368"/>
                <a:gd name="T13" fmla="*/ 406 h 1069"/>
                <a:gd name="T14" fmla="*/ 1255 w 1368"/>
                <a:gd name="T15" fmla="*/ 469 h 1069"/>
                <a:gd name="T16" fmla="*/ 1222 w 1368"/>
                <a:gd name="T17" fmla="*/ 530 h 1069"/>
                <a:gd name="T18" fmla="*/ 1185 w 1368"/>
                <a:gd name="T19" fmla="*/ 590 h 1069"/>
                <a:gd name="T20" fmla="*/ 1144 w 1368"/>
                <a:gd name="T21" fmla="*/ 648 h 1069"/>
                <a:gd name="T22" fmla="*/ 1098 w 1368"/>
                <a:gd name="T23" fmla="*/ 703 h 1069"/>
                <a:gd name="T24" fmla="*/ 1048 w 1368"/>
                <a:gd name="T25" fmla="*/ 756 h 1069"/>
                <a:gd name="T26" fmla="*/ 994 w 1368"/>
                <a:gd name="T27" fmla="*/ 805 h 1069"/>
                <a:gd name="T28" fmla="*/ 936 w 1368"/>
                <a:gd name="T29" fmla="*/ 852 h 1069"/>
                <a:gd name="T30" fmla="*/ 871 w 1368"/>
                <a:gd name="T31" fmla="*/ 897 h 1069"/>
                <a:gd name="T32" fmla="*/ 804 w 1368"/>
                <a:gd name="T33" fmla="*/ 938 h 1069"/>
                <a:gd name="T34" fmla="*/ 734 w 1368"/>
                <a:gd name="T35" fmla="*/ 972 h 1069"/>
                <a:gd name="T36" fmla="*/ 663 w 1368"/>
                <a:gd name="T37" fmla="*/ 1002 h 1069"/>
                <a:gd name="T38" fmla="*/ 592 w 1368"/>
                <a:gd name="T39" fmla="*/ 1026 h 1069"/>
                <a:gd name="T40" fmla="*/ 518 w 1368"/>
                <a:gd name="T41" fmla="*/ 1044 h 1069"/>
                <a:gd name="T42" fmla="*/ 443 w 1368"/>
                <a:gd name="T43" fmla="*/ 1058 h 1069"/>
                <a:gd name="T44" fmla="*/ 369 w 1368"/>
                <a:gd name="T45" fmla="*/ 1066 h 1069"/>
                <a:gd name="T46" fmla="*/ 294 w 1368"/>
                <a:gd name="T47" fmla="*/ 1069 h 1069"/>
                <a:gd name="T48" fmla="*/ 220 w 1368"/>
                <a:gd name="T49" fmla="*/ 1067 h 1069"/>
                <a:gd name="T50" fmla="*/ 146 w 1368"/>
                <a:gd name="T51" fmla="*/ 1060 h 1069"/>
                <a:gd name="T52" fmla="*/ 73 w 1368"/>
                <a:gd name="T53" fmla="*/ 1049 h 1069"/>
                <a:gd name="T54" fmla="*/ 0 w 1368"/>
                <a:gd name="T55" fmla="*/ 1031 h 1069"/>
                <a:gd name="T56" fmla="*/ 91 w 1368"/>
                <a:gd name="T57" fmla="*/ 973 h 1069"/>
                <a:gd name="T58" fmla="*/ 186 w 1368"/>
                <a:gd name="T59" fmla="*/ 911 h 1069"/>
                <a:gd name="T60" fmla="*/ 284 w 1368"/>
                <a:gd name="T61" fmla="*/ 846 h 1069"/>
                <a:gd name="T62" fmla="*/ 384 w 1368"/>
                <a:gd name="T63" fmla="*/ 777 h 1069"/>
                <a:gd name="T64" fmla="*/ 487 w 1368"/>
                <a:gd name="T65" fmla="*/ 706 h 1069"/>
                <a:gd name="T66" fmla="*/ 592 w 1368"/>
                <a:gd name="T67" fmla="*/ 630 h 1069"/>
                <a:gd name="T68" fmla="*/ 696 w 1368"/>
                <a:gd name="T69" fmla="*/ 553 h 1069"/>
                <a:gd name="T70" fmla="*/ 803 w 1368"/>
                <a:gd name="T71" fmla="*/ 472 h 1069"/>
                <a:gd name="T72" fmla="*/ 905 w 1368"/>
                <a:gd name="T73" fmla="*/ 390 h 1069"/>
                <a:gd name="T74" fmla="*/ 1006 w 1368"/>
                <a:gd name="T75" fmla="*/ 310 h 1069"/>
                <a:gd name="T76" fmla="*/ 1102 w 1368"/>
                <a:gd name="T77" fmla="*/ 230 h 1069"/>
                <a:gd name="T78" fmla="*/ 1195 w 1368"/>
                <a:gd name="T79" fmla="*/ 152 h 1069"/>
                <a:gd name="T80" fmla="*/ 1284 w 1368"/>
                <a:gd name="T81" fmla="*/ 76 h 1069"/>
                <a:gd name="T82" fmla="*/ 1368 w 1368"/>
                <a:gd name="T83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8" h="1069">
                  <a:moveTo>
                    <a:pt x="1368" y="0"/>
                  </a:moveTo>
                  <a:lnTo>
                    <a:pt x="1365" y="69"/>
                  </a:lnTo>
                  <a:lnTo>
                    <a:pt x="1358" y="139"/>
                  </a:lnTo>
                  <a:lnTo>
                    <a:pt x="1347" y="207"/>
                  </a:lnTo>
                  <a:lnTo>
                    <a:pt x="1330" y="274"/>
                  </a:lnTo>
                  <a:lnTo>
                    <a:pt x="1309" y="341"/>
                  </a:lnTo>
                  <a:lnTo>
                    <a:pt x="1284" y="406"/>
                  </a:lnTo>
                  <a:lnTo>
                    <a:pt x="1255" y="469"/>
                  </a:lnTo>
                  <a:lnTo>
                    <a:pt x="1222" y="530"/>
                  </a:lnTo>
                  <a:lnTo>
                    <a:pt x="1185" y="590"/>
                  </a:lnTo>
                  <a:lnTo>
                    <a:pt x="1144" y="648"/>
                  </a:lnTo>
                  <a:lnTo>
                    <a:pt x="1098" y="703"/>
                  </a:lnTo>
                  <a:lnTo>
                    <a:pt x="1048" y="756"/>
                  </a:lnTo>
                  <a:lnTo>
                    <a:pt x="994" y="805"/>
                  </a:lnTo>
                  <a:lnTo>
                    <a:pt x="936" y="852"/>
                  </a:lnTo>
                  <a:lnTo>
                    <a:pt x="871" y="897"/>
                  </a:lnTo>
                  <a:lnTo>
                    <a:pt x="804" y="938"/>
                  </a:lnTo>
                  <a:lnTo>
                    <a:pt x="734" y="972"/>
                  </a:lnTo>
                  <a:lnTo>
                    <a:pt x="663" y="1002"/>
                  </a:lnTo>
                  <a:lnTo>
                    <a:pt x="592" y="1026"/>
                  </a:lnTo>
                  <a:lnTo>
                    <a:pt x="518" y="1044"/>
                  </a:lnTo>
                  <a:lnTo>
                    <a:pt x="443" y="1058"/>
                  </a:lnTo>
                  <a:lnTo>
                    <a:pt x="369" y="1066"/>
                  </a:lnTo>
                  <a:lnTo>
                    <a:pt x="294" y="1069"/>
                  </a:lnTo>
                  <a:lnTo>
                    <a:pt x="220" y="1067"/>
                  </a:lnTo>
                  <a:lnTo>
                    <a:pt x="146" y="1060"/>
                  </a:lnTo>
                  <a:lnTo>
                    <a:pt x="73" y="1049"/>
                  </a:lnTo>
                  <a:lnTo>
                    <a:pt x="0" y="1031"/>
                  </a:lnTo>
                  <a:lnTo>
                    <a:pt x="91" y="973"/>
                  </a:lnTo>
                  <a:lnTo>
                    <a:pt x="186" y="911"/>
                  </a:lnTo>
                  <a:lnTo>
                    <a:pt x="284" y="846"/>
                  </a:lnTo>
                  <a:lnTo>
                    <a:pt x="384" y="777"/>
                  </a:lnTo>
                  <a:lnTo>
                    <a:pt x="487" y="706"/>
                  </a:lnTo>
                  <a:lnTo>
                    <a:pt x="592" y="630"/>
                  </a:lnTo>
                  <a:lnTo>
                    <a:pt x="696" y="553"/>
                  </a:lnTo>
                  <a:lnTo>
                    <a:pt x="803" y="472"/>
                  </a:lnTo>
                  <a:lnTo>
                    <a:pt x="905" y="390"/>
                  </a:lnTo>
                  <a:lnTo>
                    <a:pt x="1006" y="310"/>
                  </a:lnTo>
                  <a:lnTo>
                    <a:pt x="1102" y="230"/>
                  </a:lnTo>
                  <a:lnTo>
                    <a:pt x="1195" y="152"/>
                  </a:lnTo>
                  <a:lnTo>
                    <a:pt x="1284" y="76"/>
                  </a:lnTo>
                  <a:lnTo>
                    <a:pt x="1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Freeform 31"/>
          <p:cNvSpPr>
            <a:spLocks noEditPoints="1"/>
          </p:cNvSpPr>
          <p:nvPr/>
        </p:nvSpPr>
        <p:spPr bwMode="auto">
          <a:xfrm>
            <a:off x="8226865" y="3517204"/>
            <a:ext cx="477007" cy="449181"/>
          </a:xfrm>
          <a:custGeom>
            <a:avLst/>
            <a:gdLst>
              <a:gd name="T0" fmla="*/ 1124 w 3749"/>
              <a:gd name="T1" fmla="*/ 1845 h 3535"/>
              <a:gd name="T2" fmla="*/ 1065 w 3749"/>
              <a:gd name="T3" fmla="*/ 1868 h 3535"/>
              <a:gd name="T4" fmla="*/ 985 w 3749"/>
              <a:gd name="T5" fmla="*/ 1934 h 3535"/>
              <a:gd name="T6" fmla="*/ 903 w 3749"/>
              <a:gd name="T7" fmla="*/ 2022 h 3535"/>
              <a:gd name="T8" fmla="*/ 826 w 3749"/>
              <a:gd name="T9" fmla="*/ 1979 h 3535"/>
              <a:gd name="T10" fmla="*/ 826 w 3749"/>
              <a:gd name="T11" fmla="*/ 1888 h 3535"/>
              <a:gd name="T12" fmla="*/ 903 w 3749"/>
              <a:gd name="T13" fmla="*/ 1843 h 3535"/>
              <a:gd name="T14" fmla="*/ 2291 w 3749"/>
              <a:gd name="T15" fmla="*/ 1328 h 3535"/>
              <a:gd name="T16" fmla="*/ 2336 w 3749"/>
              <a:gd name="T17" fmla="*/ 1405 h 3535"/>
              <a:gd name="T18" fmla="*/ 2291 w 3749"/>
              <a:gd name="T19" fmla="*/ 1483 h 3535"/>
              <a:gd name="T20" fmla="*/ 880 w 3749"/>
              <a:gd name="T21" fmla="*/ 1492 h 3535"/>
              <a:gd name="T22" fmla="*/ 817 w 3749"/>
              <a:gd name="T23" fmla="*/ 1429 h 3535"/>
              <a:gd name="T24" fmla="*/ 840 w 3749"/>
              <a:gd name="T25" fmla="*/ 1342 h 3535"/>
              <a:gd name="T26" fmla="*/ 405 w 3749"/>
              <a:gd name="T27" fmla="*/ 1039 h 3535"/>
              <a:gd name="T28" fmla="*/ 239 w 3749"/>
              <a:gd name="T29" fmla="*/ 1228 h 3535"/>
              <a:gd name="T30" fmla="*/ 188 w 3749"/>
              <a:gd name="T31" fmla="*/ 1280 h 3535"/>
              <a:gd name="T32" fmla="*/ 183 w 3749"/>
              <a:gd name="T33" fmla="*/ 3283 h 3535"/>
              <a:gd name="T34" fmla="*/ 251 w 3749"/>
              <a:gd name="T35" fmla="*/ 3350 h 3535"/>
              <a:gd name="T36" fmla="*/ 1054 w 3749"/>
              <a:gd name="T37" fmla="*/ 2050 h 3535"/>
              <a:gd name="T38" fmla="*/ 1151 w 3749"/>
              <a:gd name="T39" fmla="*/ 1964 h 3535"/>
              <a:gd name="T40" fmla="*/ 2749 w 3749"/>
              <a:gd name="T41" fmla="*/ 1437 h 3535"/>
              <a:gd name="T42" fmla="*/ 2865 w 3749"/>
              <a:gd name="T43" fmla="*/ 1489 h 3535"/>
              <a:gd name="T44" fmla="*/ 2925 w 3749"/>
              <a:gd name="T45" fmla="*/ 1600 h 3535"/>
              <a:gd name="T46" fmla="*/ 3656 w 3749"/>
              <a:gd name="T47" fmla="*/ 1953 h 3535"/>
              <a:gd name="T48" fmla="*/ 3728 w 3749"/>
              <a:gd name="T49" fmla="*/ 1997 h 3535"/>
              <a:gd name="T50" fmla="*/ 3747 w 3749"/>
              <a:gd name="T51" fmla="*/ 2089 h 3535"/>
              <a:gd name="T52" fmla="*/ 3049 w 3749"/>
              <a:gd name="T53" fmla="*/ 3429 h 3535"/>
              <a:gd name="T54" fmla="*/ 2953 w 3749"/>
              <a:gd name="T55" fmla="*/ 3510 h 3535"/>
              <a:gd name="T56" fmla="*/ 212 w 3749"/>
              <a:gd name="T57" fmla="*/ 3535 h 3535"/>
              <a:gd name="T58" fmla="*/ 87 w 3749"/>
              <a:gd name="T59" fmla="*/ 3493 h 3535"/>
              <a:gd name="T60" fmla="*/ 10 w 3749"/>
              <a:gd name="T61" fmla="*/ 3388 h 3535"/>
              <a:gd name="T62" fmla="*/ 3 w 3749"/>
              <a:gd name="T63" fmla="*/ 1214 h 3535"/>
              <a:gd name="T64" fmla="*/ 76 w 3749"/>
              <a:gd name="T65" fmla="*/ 1090 h 3535"/>
              <a:gd name="T66" fmla="*/ 212 w 3749"/>
              <a:gd name="T67" fmla="*/ 1039 h 3535"/>
              <a:gd name="T68" fmla="*/ 2269 w 3749"/>
              <a:gd name="T69" fmla="*/ 795 h 3535"/>
              <a:gd name="T70" fmla="*/ 2332 w 3749"/>
              <a:gd name="T71" fmla="*/ 858 h 3535"/>
              <a:gd name="T72" fmla="*/ 2309 w 3749"/>
              <a:gd name="T73" fmla="*/ 945 h 3535"/>
              <a:gd name="T74" fmla="*/ 903 w 3749"/>
              <a:gd name="T75" fmla="*/ 972 h 3535"/>
              <a:gd name="T76" fmla="*/ 826 w 3749"/>
              <a:gd name="T77" fmla="*/ 927 h 3535"/>
              <a:gd name="T78" fmla="*/ 826 w 3749"/>
              <a:gd name="T79" fmla="*/ 836 h 3535"/>
              <a:gd name="T80" fmla="*/ 903 w 3749"/>
              <a:gd name="T81" fmla="*/ 792 h 3535"/>
              <a:gd name="T82" fmla="*/ 2166 w 3749"/>
              <a:gd name="T83" fmla="*/ 261 h 3535"/>
              <a:gd name="T84" fmla="*/ 2133 w 3749"/>
              <a:gd name="T85" fmla="*/ 12 h 3535"/>
              <a:gd name="T86" fmla="*/ 2617 w 3749"/>
              <a:gd name="T87" fmla="*/ 550 h 3535"/>
              <a:gd name="T88" fmla="*/ 2474 w 3749"/>
              <a:gd name="T89" fmla="*/ 680 h 3535"/>
              <a:gd name="T90" fmla="*/ 2438 w 3749"/>
              <a:gd name="T91" fmla="*/ 643 h 3535"/>
              <a:gd name="T92" fmla="*/ 2042 w 3749"/>
              <a:gd name="T93" fmla="*/ 621 h 3535"/>
              <a:gd name="T94" fmla="*/ 2021 w 3749"/>
              <a:gd name="T95" fmla="*/ 183 h 3535"/>
              <a:gd name="T96" fmla="*/ 1985 w 3749"/>
              <a:gd name="T97" fmla="*/ 146 h 3535"/>
              <a:gd name="T98" fmla="*/ 676 w 3749"/>
              <a:gd name="T99" fmla="*/ 164 h 3535"/>
              <a:gd name="T100" fmla="*/ 561 w 3749"/>
              <a:gd name="T101" fmla="*/ 2779 h 3535"/>
              <a:gd name="T102" fmla="*/ 540 w 3749"/>
              <a:gd name="T103" fmla="*/ 2761 h 3535"/>
              <a:gd name="T104" fmla="*/ 528 w 3749"/>
              <a:gd name="T105" fmla="*/ 2657 h 3535"/>
              <a:gd name="T106" fmla="*/ 527 w 3749"/>
              <a:gd name="T107" fmla="*/ 2383 h 3535"/>
              <a:gd name="T108" fmla="*/ 526 w 3749"/>
              <a:gd name="T109" fmla="*/ 2048 h 3535"/>
              <a:gd name="T110" fmla="*/ 526 w 3749"/>
              <a:gd name="T111" fmla="*/ 1677 h 3535"/>
              <a:gd name="T112" fmla="*/ 526 w 3749"/>
              <a:gd name="T113" fmla="*/ 1298 h 3535"/>
              <a:gd name="T114" fmla="*/ 527 w 3749"/>
              <a:gd name="T115" fmla="*/ 936 h 3535"/>
              <a:gd name="T116" fmla="*/ 527 w 3749"/>
              <a:gd name="T117" fmla="*/ 616 h 3535"/>
              <a:gd name="T118" fmla="*/ 528 w 3749"/>
              <a:gd name="T119" fmla="*/ 367 h 3535"/>
              <a:gd name="T120" fmla="*/ 528 w 3749"/>
              <a:gd name="T121" fmla="*/ 212 h 3535"/>
              <a:gd name="T122" fmla="*/ 531 w 3749"/>
              <a:gd name="T123" fmla="*/ 139 h 3535"/>
              <a:gd name="T124" fmla="*/ 605 w 3749"/>
              <a:gd name="T125" fmla="*/ 30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49" h="3535">
                <a:moveTo>
                  <a:pt x="903" y="1843"/>
                </a:moveTo>
                <a:lnTo>
                  <a:pt x="1133" y="1843"/>
                </a:lnTo>
                <a:lnTo>
                  <a:pt x="1131" y="1843"/>
                </a:lnTo>
                <a:lnTo>
                  <a:pt x="1124" y="1845"/>
                </a:lnTo>
                <a:lnTo>
                  <a:pt x="1112" y="1848"/>
                </a:lnTo>
                <a:lnTo>
                  <a:pt x="1100" y="1852"/>
                </a:lnTo>
                <a:lnTo>
                  <a:pt x="1082" y="1859"/>
                </a:lnTo>
                <a:lnTo>
                  <a:pt x="1065" y="1868"/>
                </a:lnTo>
                <a:lnTo>
                  <a:pt x="1046" y="1880"/>
                </a:lnTo>
                <a:lnTo>
                  <a:pt x="1025" y="1895"/>
                </a:lnTo>
                <a:lnTo>
                  <a:pt x="1005" y="1912"/>
                </a:lnTo>
                <a:lnTo>
                  <a:pt x="985" y="1934"/>
                </a:lnTo>
                <a:lnTo>
                  <a:pt x="967" y="1959"/>
                </a:lnTo>
                <a:lnTo>
                  <a:pt x="950" y="1989"/>
                </a:lnTo>
                <a:lnTo>
                  <a:pt x="936" y="2022"/>
                </a:lnTo>
                <a:lnTo>
                  <a:pt x="903" y="2022"/>
                </a:lnTo>
                <a:lnTo>
                  <a:pt x="880" y="2020"/>
                </a:lnTo>
                <a:lnTo>
                  <a:pt x="858" y="2011"/>
                </a:lnTo>
                <a:lnTo>
                  <a:pt x="840" y="1997"/>
                </a:lnTo>
                <a:lnTo>
                  <a:pt x="826" y="1979"/>
                </a:lnTo>
                <a:lnTo>
                  <a:pt x="817" y="1957"/>
                </a:lnTo>
                <a:lnTo>
                  <a:pt x="813" y="1933"/>
                </a:lnTo>
                <a:lnTo>
                  <a:pt x="817" y="1908"/>
                </a:lnTo>
                <a:lnTo>
                  <a:pt x="826" y="1888"/>
                </a:lnTo>
                <a:lnTo>
                  <a:pt x="840" y="1869"/>
                </a:lnTo>
                <a:lnTo>
                  <a:pt x="858" y="1856"/>
                </a:lnTo>
                <a:lnTo>
                  <a:pt x="880" y="1846"/>
                </a:lnTo>
                <a:lnTo>
                  <a:pt x="903" y="1843"/>
                </a:lnTo>
                <a:close/>
                <a:moveTo>
                  <a:pt x="903" y="1315"/>
                </a:moveTo>
                <a:lnTo>
                  <a:pt x="2245" y="1315"/>
                </a:lnTo>
                <a:lnTo>
                  <a:pt x="2269" y="1319"/>
                </a:lnTo>
                <a:lnTo>
                  <a:pt x="2291" y="1328"/>
                </a:lnTo>
                <a:lnTo>
                  <a:pt x="2309" y="1342"/>
                </a:lnTo>
                <a:lnTo>
                  <a:pt x="2323" y="1360"/>
                </a:lnTo>
                <a:lnTo>
                  <a:pt x="2332" y="1382"/>
                </a:lnTo>
                <a:lnTo>
                  <a:pt x="2336" y="1405"/>
                </a:lnTo>
                <a:lnTo>
                  <a:pt x="2332" y="1429"/>
                </a:lnTo>
                <a:lnTo>
                  <a:pt x="2323" y="1451"/>
                </a:lnTo>
                <a:lnTo>
                  <a:pt x="2309" y="1469"/>
                </a:lnTo>
                <a:lnTo>
                  <a:pt x="2291" y="1483"/>
                </a:lnTo>
                <a:lnTo>
                  <a:pt x="2269" y="1492"/>
                </a:lnTo>
                <a:lnTo>
                  <a:pt x="2245" y="1496"/>
                </a:lnTo>
                <a:lnTo>
                  <a:pt x="903" y="1496"/>
                </a:lnTo>
                <a:lnTo>
                  <a:pt x="880" y="1492"/>
                </a:lnTo>
                <a:lnTo>
                  <a:pt x="858" y="1483"/>
                </a:lnTo>
                <a:lnTo>
                  <a:pt x="840" y="1469"/>
                </a:lnTo>
                <a:lnTo>
                  <a:pt x="826" y="1451"/>
                </a:lnTo>
                <a:lnTo>
                  <a:pt x="817" y="1429"/>
                </a:lnTo>
                <a:lnTo>
                  <a:pt x="813" y="1405"/>
                </a:lnTo>
                <a:lnTo>
                  <a:pt x="817" y="1382"/>
                </a:lnTo>
                <a:lnTo>
                  <a:pt x="826" y="1360"/>
                </a:lnTo>
                <a:lnTo>
                  <a:pt x="840" y="1342"/>
                </a:lnTo>
                <a:lnTo>
                  <a:pt x="858" y="1328"/>
                </a:lnTo>
                <a:lnTo>
                  <a:pt x="880" y="1319"/>
                </a:lnTo>
                <a:lnTo>
                  <a:pt x="903" y="1315"/>
                </a:lnTo>
                <a:close/>
                <a:moveTo>
                  <a:pt x="405" y="1039"/>
                </a:moveTo>
                <a:lnTo>
                  <a:pt x="405" y="1221"/>
                </a:lnTo>
                <a:lnTo>
                  <a:pt x="276" y="1221"/>
                </a:lnTo>
                <a:lnTo>
                  <a:pt x="258" y="1222"/>
                </a:lnTo>
                <a:lnTo>
                  <a:pt x="239" y="1228"/>
                </a:lnTo>
                <a:lnTo>
                  <a:pt x="222" y="1237"/>
                </a:lnTo>
                <a:lnTo>
                  <a:pt x="208" y="1249"/>
                </a:lnTo>
                <a:lnTo>
                  <a:pt x="196" y="1264"/>
                </a:lnTo>
                <a:lnTo>
                  <a:pt x="188" y="1280"/>
                </a:lnTo>
                <a:lnTo>
                  <a:pt x="182" y="1298"/>
                </a:lnTo>
                <a:lnTo>
                  <a:pt x="180" y="1316"/>
                </a:lnTo>
                <a:lnTo>
                  <a:pt x="180" y="3258"/>
                </a:lnTo>
                <a:lnTo>
                  <a:pt x="183" y="3283"/>
                </a:lnTo>
                <a:lnTo>
                  <a:pt x="194" y="3306"/>
                </a:lnTo>
                <a:lnTo>
                  <a:pt x="208" y="3326"/>
                </a:lnTo>
                <a:lnTo>
                  <a:pt x="228" y="3341"/>
                </a:lnTo>
                <a:lnTo>
                  <a:pt x="251" y="3350"/>
                </a:lnTo>
                <a:lnTo>
                  <a:pt x="276" y="3353"/>
                </a:lnTo>
                <a:lnTo>
                  <a:pt x="409" y="3353"/>
                </a:lnTo>
                <a:lnTo>
                  <a:pt x="1037" y="2080"/>
                </a:lnTo>
                <a:lnTo>
                  <a:pt x="1054" y="2050"/>
                </a:lnTo>
                <a:lnTo>
                  <a:pt x="1074" y="2022"/>
                </a:lnTo>
                <a:lnTo>
                  <a:pt x="1098" y="1998"/>
                </a:lnTo>
                <a:lnTo>
                  <a:pt x="1124" y="1979"/>
                </a:lnTo>
                <a:lnTo>
                  <a:pt x="1151" y="1964"/>
                </a:lnTo>
                <a:lnTo>
                  <a:pt x="1181" y="1954"/>
                </a:lnTo>
                <a:lnTo>
                  <a:pt x="1211" y="1951"/>
                </a:lnTo>
                <a:lnTo>
                  <a:pt x="2748" y="1951"/>
                </a:lnTo>
                <a:lnTo>
                  <a:pt x="2749" y="1437"/>
                </a:lnTo>
                <a:lnTo>
                  <a:pt x="2781" y="1443"/>
                </a:lnTo>
                <a:lnTo>
                  <a:pt x="2812" y="1454"/>
                </a:lnTo>
                <a:lnTo>
                  <a:pt x="2840" y="1469"/>
                </a:lnTo>
                <a:lnTo>
                  <a:pt x="2865" y="1489"/>
                </a:lnTo>
                <a:lnTo>
                  <a:pt x="2887" y="1513"/>
                </a:lnTo>
                <a:lnTo>
                  <a:pt x="2904" y="1539"/>
                </a:lnTo>
                <a:lnTo>
                  <a:pt x="2917" y="1568"/>
                </a:lnTo>
                <a:lnTo>
                  <a:pt x="2925" y="1600"/>
                </a:lnTo>
                <a:lnTo>
                  <a:pt x="2929" y="1634"/>
                </a:lnTo>
                <a:lnTo>
                  <a:pt x="2929" y="1951"/>
                </a:lnTo>
                <a:lnTo>
                  <a:pt x="3633" y="1951"/>
                </a:lnTo>
                <a:lnTo>
                  <a:pt x="3656" y="1953"/>
                </a:lnTo>
                <a:lnTo>
                  <a:pt x="3677" y="1959"/>
                </a:lnTo>
                <a:lnTo>
                  <a:pt x="3696" y="1968"/>
                </a:lnTo>
                <a:lnTo>
                  <a:pt x="3714" y="1981"/>
                </a:lnTo>
                <a:lnTo>
                  <a:pt x="3728" y="1997"/>
                </a:lnTo>
                <a:lnTo>
                  <a:pt x="3739" y="2016"/>
                </a:lnTo>
                <a:lnTo>
                  <a:pt x="3747" y="2038"/>
                </a:lnTo>
                <a:lnTo>
                  <a:pt x="3749" y="2062"/>
                </a:lnTo>
                <a:lnTo>
                  <a:pt x="3747" y="2089"/>
                </a:lnTo>
                <a:lnTo>
                  <a:pt x="3740" y="2116"/>
                </a:lnTo>
                <a:lnTo>
                  <a:pt x="3726" y="2148"/>
                </a:lnTo>
                <a:lnTo>
                  <a:pt x="3064" y="3405"/>
                </a:lnTo>
                <a:lnTo>
                  <a:pt x="3049" y="3429"/>
                </a:lnTo>
                <a:lnTo>
                  <a:pt x="3030" y="3452"/>
                </a:lnTo>
                <a:lnTo>
                  <a:pt x="3006" y="3474"/>
                </a:lnTo>
                <a:lnTo>
                  <a:pt x="2980" y="3493"/>
                </a:lnTo>
                <a:lnTo>
                  <a:pt x="2953" y="3510"/>
                </a:lnTo>
                <a:lnTo>
                  <a:pt x="2924" y="3522"/>
                </a:lnTo>
                <a:lnTo>
                  <a:pt x="2896" y="3531"/>
                </a:lnTo>
                <a:lnTo>
                  <a:pt x="2868" y="3534"/>
                </a:lnTo>
                <a:lnTo>
                  <a:pt x="212" y="3535"/>
                </a:lnTo>
                <a:lnTo>
                  <a:pt x="179" y="3531"/>
                </a:lnTo>
                <a:lnTo>
                  <a:pt x="145" y="3525"/>
                </a:lnTo>
                <a:lnTo>
                  <a:pt x="116" y="3512"/>
                </a:lnTo>
                <a:lnTo>
                  <a:pt x="87" y="3493"/>
                </a:lnTo>
                <a:lnTo>
                  <a:pt x="62" y="3473"/>
                </a:lnTo>
                <a:lnTo>
                  <a:pt x="40" y="3446"/>
                </a:lnTo>
                <a:lnTo>
                  <a:pt x="23" y="3419"/>
                </a:lnTo>
                <a:lnTo>
                  <a:pt x="10" y="3388"/>
                </a:lnTo>
                <a:lnTo>
                  <a:pt x="2" y="3356"/>
                </a:lnTo>
                <a:lnTo>
                  <a:pt x="0" y="3322"/>
                </a:lnTo>
                <a:lnTo>
                  <a:pt x="0" y="1252"/>
                </a:lnTo>
                <a:lnTo>
                  <a:pt x="3" y="1214"/>
                </a:lnTo>
                <a:lnTo>
                  <a:pt x="14" y="1179"/>
                </a:lnTo>
                <a:lnTo>
                  <a:pt x="30" y="1145"/>
                </a:lnTo>
                <a:lnTo>
                  <a:pt x="50" y="1115"/>
                </a:lnTo>
                <a:lnTo>
                  <a:pt x="76" y="1090"/>
                </a:lnTo>
                <a:lnTo>
                  <a:pt x="105" y="1069"/>
                </a:lnTo>
                <a:lnTo>
                  <a:pt x="137" y="1053"/>
                </a:lnTo>
                <a:lnTo>
                  <a:pt x="174" y="1043"/>
                </a:lnTo>
                <a:lnTo>
                  <a:pt x="212" y="1039"/>
                </a:lnTo>
                <a:lnTo>
                  <a:pt x="405" y="1039"/>
                </a:lnTo>
                <a:close/>
                <a:moveTo>
                  <a:pt x="903" y="792"/>
                </a:moveTo>
                <a:lnTo>
                  <a:pt x="2245" y="792"/>
                </a:lnTo>
                <a:lnTo>
                  <a:pt x="2269" y="795"/>
                </a:lnTo>
                <a:lnTo>
                  <a:pt x="2291" y="804"/>
                </a:lnTo>
                <a:lnTo>
                  <a:pt x="2309" y="818"/>
                </a:lnTo>
                <a:lnTo>
                  <a:pt x="2323" y="836"/>
                </a:lnTo>
                <a:lnTo>
                  <a:pt x="2332" y="858"/>
                </a:lnTo>
                <a:lnTo>
                  <a:pt x="2336" y="882"/>
                </a:lnTo>
                <a:lnTo>
                  <a:pt x="2332" y="906"/>
                </a:lnTo>
                <a:lnTo>
                  <a:pt x="2323" y="927"/>
                </a:lnTo>
                <a:lnTo>
                  <a:pt x="2309" y="945"/>
                </a:lnTo>
                <a:lnTo>
                  <a:pt x="2291" y="959"/>
                </a:lnTo>
                <a:lnTo>
                  <a:pt x="2269" y="968"/>
                </a:lnTo>
                <a:lnTo>
                  <a:pt x="2245" y="972"/>
                </a:lnTo>
                <a:lnTo>
                  <a:pt x="903" y="972"/>
                </a:lnTo>
                <a:lnTo>
                  <a:pt x="880" y="968"/>
                </a:lnTo>
                <a:lnTo>
                  <a:pt x="858" y="959"/>
                </a:lnTo>
                <a:lnTo>
                  <a:pt x="840" y="945"/>
                </a:lnTo>
                <a:lnTo>
                  <a:pt x="826" y="927"/>
                </a:lnTo>
                <a:lnTo>
                  <a:pt x="817" y="906"/>
                </a:lnTo>
                <a:lnTo>
                  <a:pt x="813" y="882"/>
                </a:lnTo>
                <a:lnTo>
                  <a:pt x="817" y="858"/>
                </a:lnTo>
                <a:lnTo>
                  <a:pt x="826" y="836"/>
                </a:lnTo>
                <a:lnTo>
                  <a:pt x="840" y="818"/>
                </a:lnTo>
                <a:lnTo>
                  <a:pt x="858" y="804"/>
                </a:lnTo>
                <a:lnTo>
                  <a:pt x="880" y="795"/>
                </a:lnTo>
                <a:lnTo>
                  <a:pt x="903" y="792"/>
                </a:lnTo>
                <a:close/>
                <a:moveTo>
                  <a:pt x="2166" y="261"/>
                </a:moveTo>
                <a:lnTo>
                  <a:pt x="2166" y="497"/>
                </a:lnTo>
                <a:lnTo>
                  <a:pt x="2383" y="497"/>
                </a:lnTo>
                <a:lnTo>
                  <a:pt x="2166" y="261"/>
                </a:lnTo>
                <a:close/>
                <a:moveTo>
                  <a:pt x="702" y="0"/>
                </a:moveTo>
                <a:lnTo>
                  <a:pt x="2090" y="0"/>
                </a:lnTo>
                <a:lnTo>
                  <a:pt x="2112" y="4"/>
                </a:lnTo>
                <a:lnTo>
                  <a:pt x="2133" y="12"/>
                </a:lnTo>
                <a:lnTo>
                  <a:pt x="2149" y="26"/>
                </a:lnTo>
                <a:lnTo>
                  <a:pt x="2598" y="515"/>
                </a:lnTo>
                <a:lnTo>
                  <a:pt x="2609" y="531"/>
                </a:lnTo>
                <a:lnTo>
                  <a:pt x="2617" y="550"/>
                </a:lnTo>
                <a:lnTo>
                  <a:pt x="2620" y="569"/>
                </a:lnTo>
                <a:lnTo>
                  <a:pt x="2620" y="1838"/>
                </a:lnTo>
                <a:lnTo>
                  <a:pt x="2474" y="1838"/>
                </a:lnTo>
                <a:lnTo>
                  <a:pt x="2474" y="680"/>
                </a:lnTo>
                <a:lnTo>
                  <a:pt x="2471" y="665"/>
                </a:lnTo>
                <a:lnTo>
                  <a:pt x="2463" y="653"/>
                </a:lnTo>
                <a:lnTo>
                  <a:pt x="2451" y="645"/>
                </a:lnTo>
                <a:lnTo>
                  <a:pt x="2438" y="643"/>
                </a:lnTo>
                <a:lnTo>
                  <a:pt x="2094" y="643"/>
                </a:lnTo>
                <a:lnTo>
                  <a:pt x="2074" y="641"/>
                </a:lnTo>
                <a:lnTo>
                  <a:pt x="2057" y="633"/>
                </a:lnTo>
                <a:lnTo>
                  <a:pt x="2042" y="621"/>
                </a:lnTo>
                <a:lnTo>
                  <a:pt x="2031" y="606"/>
                </a:lnTo>
                <a:lnTo>
                  <a:pt x="2023" y="589"/>
                </a:lnTo>
                <a:lnTo>
                  <a:pt x="2021" y="569"/>
                </a:lnTo>
                <a:lnTo>
                  <a:pt x="2021" y="183"/>
                </a:lnTo>
                <a:lnTo>
                  <a:pt x="2018" y="168"/>
                </a:lnTo>
                <a:lnTo>
                  <a:pt x="2010" y="157"/>
                </a:lnTo>
                <a:lnTo>
                  <a:pt x="1999" y="150"/>
                </a:lnTo>
                <a:lnTo>
                  <a:pt x="1985" y="146"/>
                </a:lnTo>
                <a:lnTo>
                  <a:pt x="702" y="146"/>
                </a:lnTo>
                <a:lnTo>
                  <a:pt x="691" y="149"/>
                </a:lnTo>
                <a:lnTo>
                  <a:pt x="683" y="154"/>
                </a:lnTo>
                <a:lnTo>
                  <a:pt x="676" y="164"/>
                </a:lnTo>
                <a:lnTo>
                  <a:pt x="675" y="174"/>
                </a:lnTo>
                <a:lnTo>
                  <a:pt x="675" y="2552"/>
                </a:lnTo>
                <a:lnTo>
                  <a:pt x="562" y="2779"/>
                </a:lnTo>
                <a:lnTo>
                  <a:pt x="561" y="2779"/>
                </a:lnTo>
                <a:lnTo>
                  <a:pt x="558" y="2777"/>
                </a:lnTo>
                <a:lnTo>
                  <a:pt x="552" y="2775"/>
                </a:lnTo>
                <a:lnTo>
                  <a:pt x="545" y="2769"/>
                </a:lnTo>
                <a:lnTo>
                  <a:pt x="540" y="2761"/>
                </a:lnTo>
                <a:lnTo>
                  <a:pt x="534" y="2750"/>
                </a:lnTo>
                <a:lnTo>
                  <a:pt x="530" y="2734"/>
                </a:lnTo>
                <a:lnTo>
                  <a:pt x="528" y="2712"/>
                </a:lnTo>
                <a:lnTo>
                  <a:pt x="528" y="2657"/>
                </a:lnTo>
                <a:lnTo>
                  <a:pt x="528" y="2596"/>
                </a:lnTo>
                <a:lnTo>
                  <a:pt x="527" y="2529"/>
                </a:lnTo>
                <a:lnTo>
                  <a:pt x="527" y="2458"/>
                </a:lnTo>
                <a:lnTo>
                  <a:pt x="527" y="2383"/>
                </a:lnTo>
                <a:lnTo>
                  <a:pt x="527" y="2304"/>
                </a:lnTo>
                <a:lnTo>
                  <a:pt x="526" y="2221"/>
                </a:lnTo>
                <a:lnTo>
                  <a:pt x="526" y="2136"/>
                </a:lnTo>
                <a:lnTo>
                  <a:pt x="526" y="2048"/>
                </a:lnTo>
                <a:lnTo>
                  <a:pt x="526" y="1958"/>
                </a:lnTo>
                <a:lnTo>
                  <a:pt x="526" y="1866"/>
                </a:lnTo>
                <a:lnTo>
                  <a:pt x="526" y="1773"/>
                </a:lnTo>
                <a:lnTo>
                  <a:pt x="526" y="1677"/>
                </a:lnTo>
                <a:lnTo>
                  <a:pt x="526" y="1583"/>
                </a:lnTo>
                <a:lnTo>
                  <a:pt x="526" y="1488"/>
                </a:lnTo>
                <a:lnTo>
                  <a:pt x="526" y="1392"/>
                </a:lnTo>
                <a:lnTo>
                  <a:pt x="526" y="1298"/>
                </a:lnTo>
                <a:lnTo>
                  <a:pt x="526" y="1205"/>
                </a:lnTo>
                <a:lnTo>
                  <a:pt x="527" y="1114"/>
                </a:lnTo>
                <a:lnTo>
                  <a:pt x="527" y="1023"/>
                </a:lnTo>
                <a:lnTo>
                  <a:pt x="527" y="936"/>
                </a:lnTo>
                <a:lnTo>
                  <a:pt x="527" y="851"/>
                </a:lnTo>
                <a:lnTo>
                  <a:pt x="527" y="769"/>
                </a:lnTo>
                <a:lnTo>
                  <a:pt x="527" y="691"/>
                </a:lnTo>
                <a:lnTo>
                  <a:pt x="527" y="616"/>
                </a:lnTo>
                <a:lnTo>
                  <a:pt x="527" y="548"/>
                </a:lnTo>
                <a:lnTo>
                  <a:pt x="528" y="482"/>
                </a:lnTo>
                <a:lnTo>
                  <a:pt x="528" y="421"/>
                </a:lnTo>
                <a:lnTo>
                  <a:pt x="528" y="367"/>
                </a:lnTo>
                <a:lnTo>
                  <a:pt x="528" y="319"/>
                </a:lnTo>
                <a:lnTo>
                  <a:pt x="528" y="276"/>
                </a:lnTo>
                <a:lnTo>
                  <a:pt x="528" y="241"/>
                </a:lnTo>
                <a:lnTo>
                  <a:pt x="528" y="212"/>
                </a:lnTo>
                <a:lnTo>
                  <a:pt x="528" y="191"/>
                </a:lnTo>
                <a:lnTo>
                  <a:pt x="528" y="179"/>
                </a:lnTo>
                <a:lnTo>
                  <a:pt x="528" y="174"/>
                </a:lnTo>
                <a:lnTo>
                  <a:pt x="531" y="139"/>
                </a:lnTo>
                <a:lnTo>
                  <a:pt x="542" y="106"/>
                </a:lnTo>
                <a:lnTo>
                  <a:pt x="558" y="77"/>
                </a:lnTo>
                <a:lnTo>
                  <a:pt x="580" y="51"/>
                </a:lnTo>
                <a:lnTo>
                  <a:pt x="605" y="30"/>
                </a:lnTo>
                <a:lnTo>
                  <a:pt x="635" y="14"/>
                </a:lnTo>
                <a:lnTo>
                  <a:pt x="667" y="4"/>
                </a:lnTo>
                <a:lnTo>
                  <a:pt x="7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reeform 36"/>
          <p:cNvSpPr>
            <a:spLocks noEditPoints="1"/>
          </p:cNvSpPr>
          <p:nvPr/>
        </p:nvSpPr>
        <p:spPr bwMode="auto">
          <a:xfrm>
            <a:off x="9761536" y="3477025"/>
            <a:ext cx="429059" cy="408271"/>
          </a:xfrm>
          <a:custGeom>
            <a:avLst/>
            <a:gdLst>
              <a:gd name="T0" fmla="*/ 3696 w 3813"/>
              <a:gd name="T1" fmla="*/ 3371 h 3630"/>
              <a:gd name="T2" fmla="*/ 3365 w 3813"/>
              <a:gd name="T3" fmla="*/ 3427 h 3630"/>
              <a:gd name="T4" fmla="*/ 3195 w 3813"/>
              <a:gd name="T5" fmla="*/ 3235 h 3630"/>
              <a:gd name="T6" fmla="*/ 3398 w 3813"/>
              <a:gd name="T7" fmla="*/ 2982 h 3630"/>
              <a:gd name="T8" fmla="*/ 2802 w 3813"/>
              <a:gd name="T9" fmla="*/ 2182 h 3630"/>
              <a:gd name="T10" fmla="*/ 2639 w 3813"/>
              <a:gd name="T11" fmla="*/ 3585 h 3630"/>
              <a:gd name="T12" fmla="*/ 2315 w 3813"/>
              <a:gd name="T13" fmla="*/ 3601 h 3630"/>
              <a:gd name="T14" fmla="*/ 2189 w 3813"/>
              <a:gd name="T15" fmla="*/ 3388 h 3630"/>
              <a:gd name="T16" fmla="*/ 2434 w 3813"/>
              <a:gd name="T17" fmla="*/ 3162 h 3630"/>
              <a:gd name="T18" fmla="*/ 1829 w 3813"/>
              <a:gd name="T19" fmla="*/ 1520 h 3630"/>
              <a:gd name="T20" fmla="*/ 1559 w 3813"/>
              <a:gd name="T21" fmla="*/ 1690 h 3630"/>
              <a:gd name="T22" fmla="*/ 1604 w 3813"/>
              <a:gd name="T23" fmla="*/ 2008 h 3630"/>
              <a:gd name="T24" fmla="*/ 1914 w 3813"/>
              <a:gd name="T25" fmla="*/ 2097 h 3630"/>
              <a:gd name="T26" fmla="*/ 2122 w 3813"/>
              <a:gd name="T27" fmla="*/ 1858 h 3630"/>
              <a:gd name="T28" fmla="*/ 1990 w 3813"/>
              <a:gd name="T29" fmla="*/ 1567 h 3630"/>
              <a:gd name="T30" fmla="*/ 1978 w 3813"/>
              <a:gd name="T31" fmla="*/ 1430 h 3630"/>
              <a:gd name="T32" fmla="*/ 2232 w 3813"/>
              <a:gd name="T33" fmla="*/ 1713 h 3630"/>
              <a:gd name="T34" fmla="*/ 2139 w 3813"/>
              <a:gd name="T35" fmla="*/ 2089 h 3630"/>
              <a:gd name="T36" fmla="*/ 1777 w 3813"/>
              <a:gd name="T37" fmla="*/ 2225 h 3630"/>
              <a:gd name="T38" fmla="*/ 1462 w 3813"/>
              <a:gd name="T39" fmla="*/ 2008 h 3630"/>
              <a:gd name="T40" fmla="*/ 1462 w 3813"/>
              <a:gd name="T41" fmla="*/ 1621 h 3630"/>
              <a:gd name="T42" fmla="*/ 1777 w 3813"/>
              <a:gd name="T43" fmla="*/ 1405 h 3630"/>
              <a:gd name="T44" fmla="*/ 1487 w 3813"/>
              <a:gd name="T45" fmla="*/ 1392 h 3630"/>
              <a:gd name="T46" fmla="*/ 1283 w 3813"/>
              <a:gd name="T47" fmla="*/ 1814 h 3630"/>
              <a:gd name="T48" fmla="*/ 1487 w 3813"/>
              <a:gd name="T49" fmla="*/ 2237 h 3630"/>
              <a:gd name="T50" fmla="*/ 1954 w 3813"/>
              <a:gd name="T51" fmla="*/ 2342 h 3630"/>
              <a:gd name="T52" fmla="*/ 2319 w 3813"/>
              <a:gd name="T53" fmla="*/ 2052 h 3630"/>
              <a:gd name="T54" fmla="*/ 2319 w 3813"/>
              <a:gd name="T55" fmla="*/ 1576 h 3630"/>
              <a:gd name="T56" fmla="*/ 1954 w 3813"/>
              <a:gd name="T57" fmla="*/ 1288 h 3630"/>
              <a:gd name="T58" fmla="*/ 1671 w 3813"/>
              <a:gd name="T59" fmla="*/ 476 h 3630"/>
              <a:gd name="T60" fmla="*/ 2025 w 3813"/>
              <a:gd name="T61" fmla="*/ 457 h 3630"/>
              <a:gd name="T62" fmla="*/ 2030 w 3813"/>
              <a:gd name="T63" fmla="*/ 370 h 3630"/>
              <a:gd name="T64" fmla="*/ 2734 w 3813"/>
              <a:gd name="T65" fmla="*/ 667 h 3630"/>
              <a:gd name="T66" fmla="*/ 3188 w 3813"/>
              <a:gd name="T67" fmla="*/ 1265 h 3630"/>
              <a:gd name="T68" fmla="*/ 2302 w 3813"/>
              <a:gd name="T69" fmla="*/ 3063 h 3630"/>
              <a:gd name="T70" fmla="*/ 1906 w 3813"/>
              <a:gd name="T71" fmla="*/ 3271 h 3630"/>
              <a:gd name="T72" fmla="*/ 1144 w 3813"/>
              <a:gd name="T73" fmla="*/ 3105 h 3630"/>
              <a:gd name="T74" fmla="*/ 577 w 3813"/>
              <a:gd name="T75" fmla="*/ 2579 h 3630"/>
              <a:gd name="T76" fmla="*/ 359 w 3813"/>
              <a:gd name="T77" fmla="*/ 1814 h 3630"/>
              <a:gd name="T78" fmla="*/ 577 w 3813"/>
              <a:gd name="T79" fmla="*/ 1051 h 3630"/>
              <a:gd name="T80" fmla="*/ 1144 w 3813"/>
              <a:gd name="T81" fmla="*/ 524 h 3630"/>
              <a:gd name="T82" fmla="*/ 1829 w 3813"/>
              <a:gd name="T83" fmla="*/ 0 h 3630"/>
              <a:gd name="T84" fmla="*/ 2592 w 3813"/>
              <a:gd name="T85" fmla="*/ 165 h 3630"/>
              <a:gd name="T86" fmla="*/ 3267 w 3813"/>
              <a:gd name="T87" fmla="*/ 697 h 3630"/>
              <a:gd name="T88" fmla="*/ 3626 w 3813"/>
              <a:gd name="T89" fmla="*/ 1485 h 3630"/>
              <a:gd name="T90" fmla="*/ 3164 w 3813"/>
              <a:gd name="T91" fmla="*/ 857 h 3630"/>
              <a:gd name="T92" fmla="*/ 2545 w 3813"/>
              <a:gd name="T93" fmla="*/ 340 h 3630"/>
              <a:gd name="T94" fmla="*/ 1720 w 3813"/>
              <a:gd name="T95" fmla="*/ 181 h 3630"/>
              <a:gd name="T96" fmla="*/ 939 w 3813"/>
              <a:gd name="T97" fmla="*/ 437 h 3630"/>
              <a:gd name="T98" fmla="*/ 388 w 3813"/>
              <a:gd name="T99" fmla="*/ 1018 h 3630"/>
              <a:gd name="T100" fmla="*/ 180 w 3813"/>
              <a:gd name="T101" fmla="*/ 1814 h 3630"/>
              <a:gd name="T102" fmla="*/ 388 w 3813"/>
              <a:gd name="T103" fmla="*/ 2611 h 3630"/>
              <a:gd name="T104" fmla="*/ 939 w 3813"/>
              <a:gd name="T105" fmla="*/ 3193 h 3630"/>
              <a:gd name="T106" fmla="*/ 1720 w 3813"/>
              <a:gd name="T107" fmla="*/ 3448 h 3630"/>
              <a:gd name="T108" fmla="*/ 2062 w 3813"/>
              <a:gd name="T109" fmla="*/ 3615 h 3630"/>
              <a:gd name="T110" fmla="*/ 1272 w 3813"/>
              <a:gd name="T111" fmla="*/ 3545 h 3630"/>
              <a:gd name="T112" fmla="*/ 536 w 3813"/>
              <a:gd name="T113" fmla="*/ 3097 h 3630"/>
              <a:gd name="T114" fmla="*/ 87 w 3813"/>
              <a:gd name="T115" fmla="*/ 2367 h 3630"/>
              <a:gd name="T116" fmla="*/ 31 w 3813"/>
              <a:gd name="T117" fmla="*/ 1476 h 3630"/>
              <a:gd name="T118" fmla="*/ 393 w 3813"/>
              <a:gd name="T119" fmla="*/ 692 h 3630"/>
              <a:gd name="T120" fmla="*/ 1068 w 3813"/>
              <a:gd name="T121" fmla="*/ 164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13" h="3630">
                <a:moveTo>
                  <a:pt x="3813" y="1583"/>
                </a:moveTo>
                <a:lnTo>
                  <a:pt x="3813" y="3157"/>
                </a:lnTo>
                <a:lnTo>
                  <a:pt x="3809" y="3200"/>
                </a:lnTo>
                <a:lnTo>
                  <a:pt x="3799" y="3240"/>
                </a:lnTo>
                <a:lnTo>
                  <a:pt x="3781" y="3278"/>
                </a:lnTo>
                <a:lnTo>
                  <a:pt x="3758" y="3312"/>
                </a:lnTo>
                <a:lnTo>
                  <a:pt x="3729" y="3343"/>
                </a:lnTo>
                <a:lnTo>
                  <a:pt x="3696" y="3371"/>
                </a:lnTo>
                <a:lnTo>
                  <a:pt x="3655" y="3395"/>
                </a:lnTo>
                <a:lnTo>
                  <a:pt x="3611" y="3415"/>
                </a:lnTo>
                <a:lnTo>
                  <a:pt x="3563" y="3430"/>
                </a:lnTo>
                <a:lnTo>
                  <a:pt x="3521" y="3438"/>
                </a:lnTo>
                <a:lnTo>
                  <a:pt x="3479" y="3441"/>
                </a:lnTo>
                <a:lnTo>
                  <a:pt x="3440" y="3441"/>
                </a:lnTo>
                <a:lnTo>
                  <a:pt x="3402" y="3436"/>
                </a:lnTo>
                <a:lnTo>
                  <a:pt x="3365" y="3427"/>
                </a:lnTo>
                <a:lnTo>
                  <a:pt x="3331" y="3416"/>
                </a:lnTo>
                <a:lnTo>
                  <a:pt x="3300" y="3400"/>
                </a:lnTo>
                <a:lnTo>
                  <a:pt x="3272" y="3380"/>
                </a:lnTo>
                <a:lnTo>
                  <a:pt x="3248" y="3358"/>
                </a:lnTo>
                <a:lnTo>
                  <a:pt x="3227" y="3333"/>
                </a:lnTo>
                <a:lnTo>
                  <a:pt x="3212" y="3304"/>
                </a:lnTo>
                <a:lnTo>
                  <a:pt x="3201" y="3274"/>
                </a:lnTo>
                <a:lnTo>
                  <a:pt x="3195" y="3235"/>
                </a:lnTo>
                <a:lnTo>
                  <a:pt x="3198" y="3197"/>
                </a:lnTo>
                <a:lnTo>
                  <a:pt x="3208" y="3159"/>
                </a:lnTo>
                <a:lnTo>
                  <a:pt x="3224" y="3123"/>
                </a:lnTo>
                <a:lnTo>
                  <a:pt x="3249" y="3088"/>
                </a:lnTo>
                <a:lnTo>
                  <a:pt x="3278" y="3057"/>
                </a:lnTo>
                <a:lnTo>
                  <a:pt x="3314" y="3028"/>
                </a:lnTo>
                <a:lnTo>
                  <a:pt x="3353" y="3003"/>
                </a:lnTo>
                <a:lnTo>
                  <a:pt x="3398" y="2982"/>
                </a:lnTo>
                <a:lnTo>
                  <a:pt x="3446" y="2967"/>
                </a:lnTo>
                <a:lnTo>
                  <a:pt x="3491" y="2959"/>
                </a:lnTo>
                <a:lnTo>
                  <a:pt x="3536" y="2956"/>
                </a:lnTo>
                <a:lnTo>
                  <a:pt x="3579" y="2957"/>
                </a:lnTo>
                <a:lnTo>
                  <a:pt x="3619" y="2964"/>
                </a:lnTo>
                <a:lnTo>
                  <a:pt x="3659" y="2974"/>
                </a:lnTo>
                <a:lnTo>
                  <a:pt x="3659" y="2027"/>
                </a:lnTo>
                <a:lnTo>
                  <a:pt x="2802" y="2182"/>
                </a:lnTo>
                <a:lnTo>
                  <a:pt x="2797" y="3362"/>
                </a:lnTo>
                <a:lnTo>
                  <a:pt x="2794" y="3399"/>
                </a:lnTo>
                <a:lnTo>
                  <a:pt x="2783" y="3435"/>
                </a:lnTo>
                <a:lnTo>
                  <a:pt x="2766" y="3470"/>
                </a:lnTo>
                <a:lnTo>
                  <a:pt x="2741" y="3503"/>
                </a:lnTo>
                <a:lnTo>
                  <a:pt x="2712" y="3533"/>
                </a:lnTo>
                <a:lnTo>
                  <a:pt x="2679" y="3561"/>
                </a:lnTo>
                <a:lnTo>
                  <a:pt x="2639" y="3585"/>
                </a:lnTo>
                <a:lnTo>
                  <a:pt x="2597" y="3604"/>
                </a:lnTo>
                <a:lnTo>
                  <a:pt x="2549" y="3618"/>
                </a:lnTo>
                <a:lnTo>
                  <a:pt x="2507" y="3626"/>
                </a:lnTo>
                <a:lnTo>
                  <a:pt x="2467" y="3630"/>
                </a:lnTo>
                <a:lnTo>
                  <a:pt x="2426" y="3629"/>
                </a:lnTo>
                <a:lnTo>
                  <a:pt x="2387" y="3623"/>
                </a:lnTo>
                <a:lnTo>
                  <a:pt x="2350" y="3614"/>
                </a:lnTo>
                <a:lnTo>
                  <a:pt x="2315" y="3601"/>
                </a:lnTo>
                <a:lnTo>
                  <a:pt x="2284" y="3585"/>
                </a:lnTo>
                <a:lnTo>
                  <a:pt x="2256" y="3566"/>
                </a:lnTo>
                <a:lnTo>
                  <a:pt x="2232" y="3543"/>
                </a:lnTo>
                <a:lnTo>
                  <a:pt x="2213" y="3519"/>
                </a:lnTo>
                <a:lnTo>
                  <a:pt x="2199" y="3493"/>
                </a:lnTo>
                <a:lnTo>
                  <a:pt x="2191" y="3465"/>
                </a:lnTo>
                <a:lnTo>
                  <a:pt x="2187" y="3426"/>
                </a:lnTo>
                <a:lnTo>
                  <a:pt x="2189" y="3388"/>
                </a:lnTo>
                <a:lnTo>
                  <a:pt x="2198" y="3351"/>
                </a:lnTo>
                <a:lnTo>
                  <a:pt x="2216" y="3316"/>
                </a:lnTo>
                <a:lnTo>
                  <a:pt x="2239" y="3281"/>
                </a:lnTo>
                <a:lnTo>
                  <a:pt x="2268" y="3249"/>
                </a:lnTo>
                <a:lnTo>
                  <a:pt x="2302" y="3221"/>
                </a:lnTo>
                <a:lnTo>
                  <a:pt x="2342" y="3196"/>
                </a:lnTo>
                <a:lnTo>
                  <a:pt x="2386" y="3177"/>
                </a:lnTo>
                <a:lnTo>
                  <a:pt x="2434" y="3162"/>
                </a:lnTo>
                <a:lnTo>
                  <a:pt x="2479" y="3152"/>
                </a:lnTo>
                <a:lnTo>
                  <a:pt x="2523" y="3150"/>
                </a:lnTo>
                <a:lnTo>
                  <a:pt x="2564" y="3151"/>
                </a:lnTo>
                <a:lnTo>
                  <a:pt x="2605" y="3157"/>
                </a:lnTo>
                <a:lnTo>
                  <a:pt x="2643" y="3169"/>
                </a:lnTo>
                <a:lnTo>
                  <a:pt x="2643" y="1772"/>
                </a:lnTo>
                <a:lnTo>
                  <a:pt x="3813" y="1583"/>
                </a:lnTo>
                <a:close/>
                <a:moveTo>
                  <a:pt x="1829" y="1520"/>
                </a:moveTo>
                <a:lnTo>
                  <a:pt x="1785" y="1523"/>
                </a:lnTo>
                <a:lnTo>
                  <a:pt x="1743" y="1532"/>
                </a:lnTo>
                <a:lnTo>
                  <a:pt x="1704" y="1547"/>
                </a:lnTo>
                <a:lnTo>
                  <a:pt x="1667" y="1567"/>
                </a:lnTo>
                <a:lnTo>
                  <a:pt x="1634" y="1592"/>
                </a:lnTo>
                <a:lnTo>
                  <a:pt x="1604" y="1621"/>
                </a:lnTo>
                <a:lnTo>
                  <a:pt x="1580" y="1654"/>
                </a:lnTo>
                <a:lnTo>
                  <a:pt x="1559" y="1690"/>
                </a:lnTo>
                <a:lnTo>
                  <a:pt x="1544" y="1729"/>
                </a:lnTo>
                <a:lnTo>
                  <a:pt x="1535" y="1772"/>
                </a:lnTo>
                <a:lnTo>
                  <a:pt x="1531" y="1814"/>
                </a:lnTo>
                <a:lnTo>
                  <a:pt x="1535" y="1858"/>
                </a:lnTo>
                <a:lnTo>
                  <a:pt x="1544" y="1899"/>
                </a:lnTo>
                <a:lnTo>
                  <a:pt x="1559" y="1938"/>
                </a:lnTo>
                <a:lnTo>
                  <a:pt x="1580" y="1975"/>
                </a:lnTo>
                <a:lnTo>
                  <a:pt x="1604" y="2008"/>
                </a:lnTo>
                <a:lnTo>
                  <a:pt x="1634" y="2037"/>
                </a:lnTo>
                <a:lnTo>
                  <a:pt x="1667" y="2061"/>
                </a:lnTo>
                <a:lnTo>
                  <a:pt x="1704" y="2082"/>
                </a:lnTo>
                <a:lnTo>
                  <a:pt x="1743" y="2097"/>
                </a:lnTo>
                <a:lnTo>
                  <a:pt x="1785" y="2106"/>
                </a:lnTo>
                <a:lnTo>
                  <a:pt x="1829" y="2110"/>
                </a:lnTo>
                <a:lnTo>
                  <a:pt x="1873" y="2106"/>
                </a:lnTo>
                <a:lnTo>
                  <a:pt x="1914" y="2097"/>
                </a:lnTo>
                <a:lnTo>
                  <a:pt x="1954" y="2082"/>
                </a:lnTo>
                <a:lnTo>
                  <a:pt x="1990" y="2061"/>
                </a:lnTo>
                <a:lnTo>
                  <a:pt x="2023" y="2037"/>
                </a:lnTo>
                <a:lnTo>
                  <a:pt x="2052" y="2008"/>
                </a:lnTo>
                <a:lnTo>
                  <a:pt x="2078" y="1975"/>
                </a:lnTo>
                <a:lnTo>
                  <a:pt x="2097" y="1938"/>
                </a:lnTo>
                <a:lnTo>
                  <a:pt x="2113" y="1899"/>
                </a:lnTo>
                <a:lnTo>
                  <a:pt x="2122" y="1858"/>
                </a:lnTo>
                <a:lnTo>
                  <a:pt x="2125" y="1814"/>
                </a:lnTo>
                <a:lnTo>
                  <a:pt x="2122" y="1772"/>
                </a:lnTo>
                <a:lnTo>
                  <a:pt x="2113" y="1729"/>
                </a:lnTo>
                <a:lnTo>
                  <a:pt x="2097" y="1690"/>
                </a:lnTo>
                <a:lnTo>
                  <a:pt x="2078" y="1654"/>
                </a:lnTo>
                <a:lnTo>
                  <a:pt x="2052" y="1621"/>
                </a:lnTo>
                <a:lnTo>
                  <a:pt x="2023" y="1592"/>
                </a:lnTo>
                <a:lnTo>
                  <a:pt x="1990" y="1567"/>
                </a:lnTo>
                <a:lnTo>
                  <a:pt x="1954" y="1547"/>
                </a:lnTo>
                <a:lnTo>
                  <a:pt x="1914" y="1532"/>
                </a:lnTo>
                <a:lnTo>
                  <a:pt x="1873" y="1523"/>
                </a:lnTo>
                <a:lnTo>
                  <a:pt x="1829" y="1520"/>
                </a:lnTo>
                <a:close/>
                <a:moveTo>
                  <a:pt x="1829" y="1401"/>
                </a:moveTo>
                <a:lnTo>
                  <a:pt x="1881" y="1405"/>
                </a:lnTo>
                <a:lnTo>
                  <a:pt x="1931" y="1414"/>
                </a:lnTo>
                <a:lnTo>
                  <a:pt x="1978" y="1430"/>
                </a:lnTo>
                <a:lnTo>
                  <a:pt x="2023" y="1451"/>
                </a:lnTo>
                <a:lnTo>
                  <a:pt x="2066" y="1476"/>
                </a:lnTo>
                <a:lnTo>
                  <a:pt x="2104" y="1506"/>
                </a:lnTo>
                <a:lnTo>
                  <a:pt x="2139" y="1540"/>
                </a:lnTo>
                <a:lnTo>
                  <a:pt x="2169" y="1578"/>
                </a:lnTo>
                <a:lnTo>
                  <a:pt x="2196" y="1621"/>
                </a:lnTo>
                <a:lnTo>
                  <a:pt x="2217" y="1666"/>
                </a:lnTo>
                <a:lnTo>
                  <a:pt x="2232" y="1713"/>
                </a:lnTo>
                <a:lnTo>
                  <a:pt x="2241" y="1762"/>
                </a:lnTo>
                <a:lnTo>
                  <a:pt x="2245" y="1814"/>
                </a:lnTo>
                <a:lnTo>
                  <a:pt x="2241" y="1866"/>
                </a:lnTo>
                <a:lnTo>
                  <a:pt x="2232" y="1916"/>
                </a:lnTo>
                <a:lnTo>
                  <a:pt x="2217" y="1964"/>
                </a:lnTo>
                <a:lnTo>
                  <a:pt x="2196" y="2008"/>
                </a:lnTo>
                <a:lnTo>
                  <a:pt x="2169" y="2050"/>
                </a:lnTo>
                <a:lnTo>
                  <a:pt x="2139" y="2089"/>
                </a:lnTo>
                <a:lnTo>
                  <a:pt x="2104" y="2123"/>
                </a:lnTo>
                <a:lnTo>
                  <a:pt x="2066" y="2153"/>
                </a:lnTo>
                <a:lnTo>
                  <a:pt x="2023" y="2179"/>
                </a:lnTo>
                <a:lnTo>
                  <a:pt x="1978" y="2199"/>
                </a:lnTo>
                <a:lnTo>
                  <a:pt x="1931" y="2214"/>
                </a:lnTo>
                <a:lnTo>
                  <a:pt x="1881" y="2225"/>
                </a:lnTo>
                <a:lnTo>
                  <a:pt x="1829" y="2227"/>
                </a:lnTo>
                <a:lnTo>
                  <a:pt x="1777" y="2225"/>
                </a:lnTo>
                <a:lnTo>
                  <a:pt x="1726" y="2214"/>
                </a:lnTo>
                <a:lnTo>
                  <a:pt x="1678" y="2199"/>
                </a:lnTo>
                <a:lnTo>
                  <a:pt x="1633" y="2179"/>
                </a:lnTo>
                <a:lnTo>
                  <a:pt x="1591" y="2153"/>
                </a:lnTo>
                <a:lnTo>
                  <a:pt x="1553" y="2123"/>
                </a:lnTo>
                <a:lnTo>
                  <a:pt x="1518" y="2089"/>
                </a:lnTo>
                <a:lnTo>
                  <a:pt x="1487" y="2050"/>
                </a:lnTo>
                <a:lnTo>
                  <a:pt x="1462" y="2008"/>
                </a:lnTo>
                <a:lnTo>
                  <a:pt x="1441" y="1964"/>
                </a:lnTo>
                <a:lnTo>
                  <a:pt x="1426" y="1916"/>
                </a:lnTo>
                <a:lnTo>
                  <a:pt x="1416" y="1866"/>
                </a:lnTo>
                <a:lnTo>
                  <a:pt x="1413" y="1814"/>
                </a:lnTo>
                <a:lnTo>
                  <a:pt x="1416" y="1762"/>
                </a:lnTo>
                <a:lnTo>
                  <a:pt x="1426" y="1713"/>
                </a:lnTo>
                <a:lnTo>
                  <a:pt x="1441" y="1666"/>
                </a:lnTo>
                <a:lnTo>
                  <a:pt x="1462" y="1621"/>
                </a:lnTo>
                <a:lnTo>
                  <a:pt x="1487" y="1578"/>
                </a:lnTo>
                <a:lnTo>
                  <a:pt x="1518" y="1540"/>
                </a:lnTo>
                <a:lnTo>
                  <a:pt x="1553" y="1506"/>
                </a:lnTo>
                <a:lnTo>
                  <a:pt x="1591" y="1476"/>
                </a:lnTo>
                <a:lnTo>
                  <a:pt x="1633" y="1451"/>
                </a:lnTo>
                <a:lnTo>
                  <a:pt x="1678" y="1430"/>
                </a:lnTo>
                <a:lnTo>
                  <a:pt x="1726" y="1414"/>
                </a:lnTo>
                <a:lnTo>
                  <a:pt x="1777" y="1405"/>
                </a:lnTo>
                <a:lnTo>
                  <a:pt x="1829" y="1401"/>
                </a:lnTo>
                <a:close/>
                <a:moveTo>
                  <a:pt x="1829" y="1274"/>
                </a:moveTo>
                <a:lnTo>
                  <a:pt x="1765" y="1277"/>
                </a:lnTo>
                <a:lnTo>
                  <a:pt x="1704" y="1288"/>
                </a:lnTo>
                <a:lnTo>
                  <a:pt x="1645" y="1305"/>
                </a:lnTo>
                <a:lnTo>
                  <a:pt x="1589" y="1328"/>
                </a:lnTo>
                <a:lnTo>
                  <a:pt x="1536" y="1358"/>
                </a:lnTo>
                <a:lnTo>
                  <a:pt x="1487" y="1392"/>
                </a:lnTo>
                <a:lnTo>
                  <a:pt x="1443" y="1432"/>
                </a:lnTo>
                <a:lnTo>
                  <a:pt x="1403" y="1476"/>
                </a:lnTo>
                <a:lnTo>
                  <a:pt x="1368" y="1524"/>
                </a:lnTo>
                <a:lnTo>
                  <a:pt x="1339" y="1576"/>
                </a:lnTo>
                <a:lnTo>
                  <a:pt x="1315" y="1632"/>
                </a:lnTo>
                <a:lnTo>
                  <a:pt x="1297" y="1690"/>
                </a:lnTo>
                <a:lnTo>
                  <a:pt x="1287" y="1751"/>
                </a:lnTo>
                <a:lnTo>
                  <a:pt x="1283" y="1814"/>
                </a:lnTo>
                <a:lnTo>
                  <a:pt x="1287" y="1877"/>
                </a:lnTo>
                <a:lnTo>
                  <a:pt x="1297" y="1938"/>
                </a:lnTo>
                <a:lnTo>
                  <a:pt x="1315" y="1997"/>
                </a:lnTo>
                <a:lnTo>
                  <a:pt x="1339" y="2052"/>
                </a:lnTo>
                <a:lnTo>
                  <a:pt x="1368" y="2105"/>
                </a:lnTo>
                <a:lnTo>
                  <a:pt x="1403" y="2153"/>
                </a:lnTo>
                <a:lnTo>
                  <a:pt x="1443" y="2197"/>
                </a:lnTo>
                <a:lnTo>
                  <a:pt x="1487" y="2237"/>
                </a:lnTo>
                <a:lnTo>
                  <a:pt x="1536" y="2272"/>
                </a:lnTo>
                <a:lnTo>
                  <a:pt x="1589" y="2300"/>
                </a:lnTo>
                <a:lnTo>
                  <a:pt x="1645" y="2325"/>
                </a:lnTo>
                <a:lnTo>
                  <a:pt x="1704" y="2342"/>
                </a:lnTo>
                <a:lnTo>
                  <a:pt x="1765" y="2352"/>
                </a:lnTo>
                <a:lnTo>
                  <a:pt x="1829" y="2356"/>
                </a:lnTo>
                <a:lnTo>
                  <a:pt x="1892" y="2352"/>
                </a:lnTo>
                <a:lnTo>
                  <a:pt x="1954" y="2342"/>
                </a:lnTo>
                <a:lnTo>
                  <a:pt x="2013" y="2325"/>
                </a:lnTo>
                <a:lnTo>
                  <a:pt x="2069" y="2300"/>
                </a:lnTo>
                <a:lnTo>
                  <a:pt x="2121" y="2272"/>
                </a:lnTo>
                <a:lnTo>
                  <a:pt x="2169" y="2237"/>
                </a:lnTo>
                <a:lnTo>
                  <a:pt x="2214" y="2197"/>
                </a:lnTo>
                <a:lnTo>
                  <a:pt x="2254" y="2153"/>
                </a:lnTo>
                <a:lnTo>
                  <a:pt x="2289" y="2105"/>
                </a:lnTo>
                <a:lnTo>
                  <a:pt x="2319" y="2052"/>
                </a:lnTo>
                <a:lnTo>
                  <a:pt x="2342" y="1997"/>
                </a:lnTo>
                <a:lnTo>
                  <a:pt x="2359" y="1938"/>
                </a:lnTo>
                <a:lnTo>
                  <a:pt x="2370" y="1877"/>
                </a:lnTo>
                <a:lnTo>
                  <a:pt x="2374" y="1814"/>
                </a:lnTo>
                <a:lnTo>
                  <a:pt x="2370" y="1751"/>
                </a:lnTo>
                <a:lnTo>
                  <a:pt x="2359" y="1690"/>
                </a:lnTo>
                <a:lnTo>
                  <a:pt x="2342" y="1632"/>
                </a:lnTo>
                <a:lnTo>
                  <a:pt x="2319" y="1576"/>
                </a:lnTo>
                <a:lnTo>
                  <a:pt x="2289" y="1524"/>
                </a:lnTo>
                <a:lnTo>
                  <a:pt x="2254" y="1476"/>
                </a:lnTo>
                <a:lnTo>
                  <a:pt x="2214" y="1432"/>
                </a:lnTo>
                <a:lnTo>
                  <a:pt x="2169" y="1392"/>
                </a:lnTo>
                <a:lnTo>
                  <a:pt x="2121" y="1358"/>
                </a:lnTo>
                <a:lnTo>
                  <a:pt x="2069" y="1328"/>
                </a:lnTo>
                <a:lnTo>
                  <a:pt x="2013" y="1305"/>
                </a:lnTo>
                <a:lnTo>
                  <a:pt x="1954" y="1288"/>
                </a:lnTo>
                <a:lnTo>
                  <a:pt x="1892" y="1277"/>
                </a:lnTo>
                <a:lnTo>
                  <a:pt x="1829" y="1274"/>
                </a:lnTo>
                <a:close/>
                <a:moveTo>
                  <a:pt x="1855" y="439"/>
                </a:moveTo>
                <a:lnTo>
                  <a:pt x="1817" y="440"/>
                </a:lnTo>
                <a:lnTo>
                  <a:pt x="1779" y="444"/>
                </a:lnTo>
                <a:lnTo>
                  <a:pt x="1742" y="450"/>
                </a:lnTo>
                <a:lnTo>
                  <a:pt x="1705" y="461"/>
                </a:lnTo>
                <a:lnTo>
                  <a:pt x="1671" y="476"/>
                </a:lnTo>
                <a:lnTo>
                  <a:pt x="1784" y="1160"/>
                </a:lnTo>
                <a:lnTo>
                  <a:pt x="1941" y="1160"/>
                </a:lnTo>
                <a:lnTo>
                  <a:pt x="2099" y="476"/>
                </a:lnTo>
                <a:lnTo>
                  <a:pt x="2095" y="475"/>
                </a:lnTo>
                <a:lnTo>
                  <a:pt x="2086" y="471"/>
                </a:lnTo>
                <a:lnTo>
                  <a:pt x="2070" y="468"/>
                </a:lnTo>
                <a:lnTo>
                  <a:pt x="2049" y="463"/>
                </a:lnTo>
                <a:lnTo>
                  <a:pt x="2025" y="457"/>
                </a:lnTo>
                <a:lnTo>
                  <a:pt x="1996" y="452"/>
                </a:lnTo>
                <a:lnTo>
                  <a:pt x="1963" y="447"/>
                </a:lnTo>
                <a:lnTo>
                  <a:pt x="1930" y="442"/>
                </a:lnTo>
                <a:lnTo>
                  <a:pt x="1892" y="440"/>
                </a:lnTo>
                <a:lnTo>
                  <a:pt x="1855" y="439"/>
                </a:lnTo>
                <a:close/>
                <a:moveTo>
                  <a:pt x="1829" y="356"/>
                </a:moveTo>
                <a:lnTo>
                  <a:pt x="1930" y="360"/>
                </a:lnTo>
                <a:lnTo>
                  <a:pt x="2030" y="370"/>
                </a:lnTo>
                <a:lnTo>
                  <a:pt x="2128" y="386"/>
                </a:lnTo>
                <a:lnTo>
                  <a:pt x="2223" y="409"/>
                </a:lnTo>
                <a:lnTo>
                  <a:pt x="2316" y="439"/>
                </a:lnTo>
                <a:lnTo>
                  <a:pt x="2406" y="473"/>
                </a:lnTo>
                <a:lnTo>
                  <a:pt x="2494" y="514"/>
                </a:lnTo>
                <a:lnTo>
                  <a:pt x="2577" y="560"/>
                </a:lnTo>
                <a:lnTo>
                  <a:pt x="2657" y="610"/>
                </a:lnTo>
                <a:lnTo>
                  <a:pt x="2734" y="667"/>
                </a:lnTo>
                <a:lnTo>
                  <a:pt x="2807" y="728"/>
                </a:lnTo>
                <a:lnTo>
                  <a:pt x="2876" y="792"/>
                </a:lnTo>
                <a:lnTo>
                  <a:pt x="2939" y="862"/>
                </a:lnTo>
                <a:lnTo>
                  <a:pt x="3000" y="935"/>
                </a:lnTo>
                <a:lnTo>
                  <a:pt x="3055" y="1012"/>
                </a:lnTo>
                <a:lnTo>
                  <a:pt x="3105" y="1093"/>
                </a:lnTo>
                <a:lnTo>
                  <a:pt x="3149" y="1177"/>
                </a:lnTo>
                <a:lnTo>
                  <a:pt x="3188" y="1265"/>
                </a:lnTo>
                <a:lnTo>
                  <a:pt x="3222" y="1354"/>
                </a:lnTo>
                <a:lnTo>
                  <a:pt x="3250" y="1447"/>
                </a:lnTo>
                <a:lnTo>
                  <a:pt x="3272" y="1543"/>
                </a:lnTo>
                <a:lnTo>
                  <a:pt x="2466" y="1673"/>
                </a:lnTo>
                <a:lnTo>
                  <a:pt x="2466" y="3031"/>
                </a:lnTo>
                <a:lnTo>
                  <a:pt x="2412" y="3036"/>
                </a:lnTo>
                <a:lnTo>
                  <a:pt x="2359" y="3047"/>
                </a:lnTo>
                <a:lnTo>
                  <a:pt x="2302" y="3063"/>
                </a:lnTo>
                <a:lnTo>
                  <a:pt x="2252" y="3085"/>
                </a:lnTo>
                <a:lnTo>
                  <a:pt x="2203" y="3112"/>
                </a:lnTo>
                <a:lnTo>
                  <a:pt x="2160" y="3142"/>
                </a:lnTo>
                <a:lnTo>
                  <a:pt x="2122" y="3177"/>
                </a:lnTo>
                <a:lnTo>
                  <a:pt x="2088" y="3215"/>
                </a:lnTo>
                <a:lnTo>
                  <a:pt x="2059" y="3255"/>
                </a:lnTo>
                <a:lnTo>
                  <a:pt x="1984" y="3265"/>
                </a:lnTo>
                <a:lnTo>
                  <a:pt x="1906" y="3271"/>
                </a:lnTo>
                <a:lnTo>
                  <a:pt x="1829" y="3273"/>
                </a:lnTo>
                <a:lnTo>
                  <a:pt x="1723" y="3270"/>
                </a:lnTo>
                <a:lnTo>
                  <a:pt x="1620" y="3258"/>
                </a:lnTo>
                <a:lnTo>
                  <a:pt x="1520" y="3241"/>
                </a:lnTo>
                <a:lnTo>
                  <a:pt x="1422" y="3216"/>
                </a:lnTo>
                <a:lnTo>
                  <a:pt x="1326" y="3186"/>
                </a:lnTo>
                <a:lnTo>
                  <a:pt x="1233" y="3148"/>
                </a:lnTo>
                <a:lnTo>
                  <a:pt x="1144" y="3105"/>
                </a:lnTo>
                <a:lnTo>
                  <a:pt x="1059" y="3057"/>
                </a:lnTo>
                <a:lnTo>
                  <a:pt x="976" y="3003"/>
                </a:lnTo>
                <a:lnTo>
                  <a:pt x="899" y="2943"/>
                </a:lnTo>
                <a:lnTo>
                  <a:pt x="825" y="2880"/>
                </a:lnTo>
                <a:lnTo>
                  <a:pt x="756" y="2811"/>
                </a:lnTo>
                <a:lnTo>
                  <a:pt x="691" y="2737"/>
                </a:lnTo>
                <a:lnTo>
                  <a:pt x="631" y="2660"/>
                </a:lnTo>
                <a:lnTo>
                  <a:pt x="577" y="2579"/>
                </a:lnTo>
                <a:lnTo>
                  <a:pt x="528" y="2494"/>
                </a:lnTo>
                <a:lnTo>
                  <a:pt x="485" y="2405"/>
                </a:lnTo>
                <a:lnTo>
                  <a:pt x="448" y="2313"/>
                </a:lnTo>
                <a:lnTo>
                  <a:pt x="417" y="2218"/>
                </a:lnTo>
                <a:lnTo>
                  <a:pt x="393" y="2121"/>
                </a:lnTo>
                <a:lnTo>
                  <a:pt x="374" y="2021"/>
                </a:lnTo>
                <a:lnTo>
                  <a:pt x="364" y="1919"/>
                </a:lnTo>
                <a:lnTo>
                  <a:pt x="359" y="1814"/>
                </a:lnTo>
                <a:lnTo>
                  <a:pt x="364" y="1711"/>
                </a:lnTo>
                <a:lnTo>
                  <a:pt x="374" y="1608"/>
                </a:lnTo>
                <a:lnTo>
                  <a:pt x="393" y="1508"/>
                </a:lnTo>
                <a:lnTo>
                  <a:pt x="417" y="1411"/>
                </a:lnTo>
                <a:lnTo>
                  <a:pt x="448" y="1316"/>
                </a:lnTo>
                <a:lnTo>
                  <a:pt x="485" y="1224"/>
                </a:lnTo>
                <a:lnTo>
                  <a:pt x="528" y="1136"/>
                </a:lnTo>
                <a:lnTo>
                  <a:pt x="577" y="1051"/>
                </a:lnTo>
                <a:lnTo>
                  <a:pt x="631" y="969"/>
                </a:lnTo>
                <a:lnTo>
                  <a:pt x="691" y="892"/>
                </a:lnTo>
                <a:lnTo>
                  <a:pt x="756" y="818"/>
                </a:lnTo>
                <a:lnTo>
                  <a:pt x="825" y="749"/>
                </a:lnTo>
                <a:lnTo>
                  <a:pt x="899" y="685"/>
                </a:lnTo>
                <a:lnTo>
                  <a:pt x="976" y="626"/>
                </a:lnTo>
                <a:lnTo>
                  <a:pt x="1059" y="572"/>
                </a:lnTo>
                <a:lnTo>
                  <a:pt x="1144" y="524"/>
                </a:lnTo>
                <a:lnTo>
                  <a:pt x="1233" y="480"/>
                </a:lnTo>
                <a:lnTo>
                  <a:pt x="1326" y="444"/>
                </a:lnTo>
                <a:lnTo>
                  <a:pt x="1422" y="413"/>
                </a:lnTo>
                <a:lnTo>
                  <a:pt x="1520" y="388"/>
                </a:lnTo>
                <a:lnTo>
                  <a:pt x="1620" y="371"/>
                </a:lnTo>
                <a:lnTo>
                  <a:pt x="1723" y="360"/>
                </a:lnTo>
                <a:lnTo>
                  <a:pt x="1829" y="356"/>
                </a:lnTo>
                <a:close/>
                <a:moveTo>
                  <a:pt x="1829" y="0"/>
                </a:moveTo>
                <a:lnTo>
                  <a:pt x="1829" y="0"/>
                </a:lnTo>
                <a:lnTo>
                  <a:pt x="1945" y="3"/>
                </a:lnTo>
                <a:lnTo>
                  <a:pt x="2058" y="14"/>
                </a:lnTo>
                <a:lnTo>
                  <a:pt x="2170" y="31"/>
                </a:lnTo>
                <a:lnTo>
                  <a:pt x="2279" y="55"/>
                </a:lnTo>
                <a:lnTo>
                  <a:pt x="2387" y="86"/>
                </a:lnTo>
                <a:lnTo>
                  <a:pt x="2491" y="123"/>
                </a:lnTo>
                <a:lnTo>
                  <a:pt x="2592" y="165"/>
                </a:lnTo>
                <a:lnTo>
                  <a:pt x="2690" y="214"/>
                </a:lnTo>
                <a:lnTo>
                  <a:pt x="2784" y="268"/>
                </a:lnTo>
                <a:lnTo>
                  <a:pt x="2876" y="327"/>
                </a:lnTo>
                <a:lnTo>
                  <a:pt x="2963" y="392"/>
                </a:lnTo>
                <a:lnTo>
                  <a:pt x="3045" y="461"/>
                </a:lnTo>
                <a:lnTo>
                  <a:pt x="3124" y="536"/>
                </a:lnTo>
                <a:lnTo>
                  <a:pt x="3198" y="614"/>
                </a:lnTo>
                <a:lnTo>
                  <a:pt x="3267" y="697"/>
                </a:lnTo>
                <a:lnTo>
                  <a:pt x="3332" y="783"/>
                </a:lnTo>
                <a:lnTo>
                  <a:pt x="3391" y="874"/>
                </a:lnTo>
                <a:lnTo>
                  <a:pt x="3446" y="968"/>
                </a:lnTo>
                <a:lnTo>
                  <a:pt x="3493" y="1066"/>
                </a:lnTo>
                <a:lnTo>
                  <a:pt x="3536" y="1167"/>
                </a:lnTo>
                <a:lnTo>
                  <a:pt x="3573" y="1270"/>
                </a:lnTo>
                <a:lnTo>
                  <a:pt x="3603" y="1377"/>
                </a:lnTo>
                <a:lnTo>
                  <a:pt x="3626" y="1485"/>
                </a:lnTo>
                <a:lnTo>
                  <a:pt x="3449" y="1514"/>
                </a:lnTo>
                <a:lnTo>
                  <a:pt x="3426" y="1412"/>
                </a:lnTo>
                <a:lnTo>
                  <a:pt x="3397" y="1312"/>
                </a:lnTo>
                <a:lnTo>
                  <a:pt x="3362" y="1215"/>
                </a:lnTo>
                <a:lnTo>
                  <a:pt x="3321" y="1121"/>
                </a:lnTo>
                <a:lnTo>
                  <a:pt x="3274" y="1029"/>
                </a:lnTo>
                <a:lnTo>
                  <a:pt x="3222" y="941"/>
                </a:lnTo>
                <a:lnTo>
                  <a:pt x="3164" y="857"/>
                </a:lnTo>
                <a:lnTo>
                  <a:pt x="3103" y="777"/>
                </a:lnTo>
                <a:lnTo>
                  <a:pt x="3036" y="701"/>
                </a:lnTo>
                <a:lnTo>
                  <a:pt x="2964" y="629"/>
                </a:lnTo>
                <a:lnTo>
                  <a:pt x="2887" y="561"/>
                </a:lnTo>
                <a:lnTo>
                  <a:pt x="2807" y="499"/>
                </a:lnTo>
                <a:lnTo>
                  <a:pt x="2723" y="440"/>
                </a:lnTo>
                <a:lnTo>
                  <a:pt x="2635" y="387"/>
                </a:lnTo>
                <a:lnTo>
                  <a:pt x="2545" y="340"/>
                </a:lnTo>
                <a:lnTo>
                  <a:pt x="2450" y="299"/>
                </a:lnTo>
                <a:lnTo>
                  <a:pt x="2352" y="263"/>
                </a:lnTo>
                <a:lnTo>
                  <a:pt x="2253" y="233"/>
                </a:lnTo>
                <a:lnTo>
                  <a:pt x="2150" y="209"/>
                </a:lnTo>
                <a:lnTo>
                  <a:pt x="2044" y="192"/>
                </a:lnTo>
                <a:lnTo>
                  <a:pt x="1938" y="181"/>
                </a:lnTo>
                <a:lnTo>
                  <a:pt x="1829" y="178"/>
                </a:lnTo>
                <a:lnTo>
                  <a:pt x="1720" y="181"/>
                </a:lnTo>
                <a:lnTo>
                  <a:pt x="1613" y="192"/>
                </a:lnTo>
                <a:lnTo>
                  <a:pt x="1509" y="209"/>
                </a:lnTo>
                <a:lnTo>
                  <a:pt x="1407" y="232"/>
                </a:lnTo>
                <a:lnTo>
                  <a:pt x="1308" y="262"/>
                </a:lnTo>
                <a:lnTo>
                  <a:pt x="1211" y="296"/>
                </a:lnTo>
                <a:lnTo>
                  <a:pt x="1118" y="338"/>
                </a:lnTo>
                <a:lnTo>
                  <a:pt x="1026" y="385"/>
                </a:lnTo>
                <a:lnTo>
                  <a:pt x="939" y="437"/>
                </a:lnTo>
                <a:lnTo>
                  <a:pt x="856" y="494"/>
                </a:lnTo>
                <a:lnTo>
                  <a:pt x="776" y="556"/>
                </a:lnTo>
                <a:lnTo>
                  <a:pt x="700" y="623"/>
                </a:lnTo>
                <a:lnTo>
                  <a:pt x="628" y="694"/>
                </a:lnTo>
                <a:lnTo>
                  <a:pt x="561" y="769"/>
                </a:lnTo>
                <a:lnTo>
                  <a:pt x="498" y="848"/>
                </a:lnTo>
                <a:lnTo>
                  <a:pt x="441" y="932"/>
                </a:lnTo>
                <a:lnTo>
                  <a:pt x="388" y="1018"/>
                </a:lnTo>
                <a:lnTo>
                  <a:pt x="342" y="1108"/>
                </a:lnTo>
                <a:lnTo>
                  <a:pt x="300" y="1201"/>
                </a:lnTo>
                <a:lnTo>
                  <a:pt x="264" y="1298"/>
                </a:lnTo>
                <a:lnTo>
                  <a:pt x="234" y="1397"/>
                </a:lnTo>
                <a:lnTo>
                  <a:pt x="211" y="1498"/>
                </a:lnTo>
                <a:lnTo>
                  <a:pt x="193" y="1601"/>
                </a:lnTo>
                <a:lnTo>
                  <a:pt x="183" y="1707"/>
                </a:lnTo>
                <a:lnTo>
                  <a:pt x="180" y="1814"/>
                </a:lnTo>
                <a:lnTo>
                  <a:pt x="183" y="1922"/>
                </a:lnTo>
                <a:lnTo>
                  <a:pt x="193" y="2028"/>
                </a:lnTo>
                <a:lnTo>
                  <a:pt x="211" y="2131"/>
                </a:lnTo>
                <a:lnTo>
                  <a:pt x="234" y="2233"/>
                </a:lnTo>
                <a:lnTo>
                  <a:pt x="264" y="2332"/>
                </a:lnTo>
                <a:lnTo>
                  <a:pt x="300" y="2427"/>
                </a:lnTo>
                <a:lnTo>
                  <a:pt x="342" y="2521"/>
                </a:lnTo>
                <a:lnTo>
                  <a:pt x="388" y="2611"/>
                </a:lnTo>
                <a:lnTo>
                  <a:pt x="441" y="2697"/>
                </a:lnTo>
                <a:lnTo>
                  <a:pt x="498" y="2781"/>
                </a:lnTo>
                <a:lnTo>
                  <a:pt x="561" y="2860"/>
                </a:lnTo>
                <a:lnTo>
                  <a:pt x="628" y="2935"/>
                </a:lnTo>
                <a:lnTo>
                  <a:pt x="700" y="3006"/>
                </a:lnTo>
                <a:lnTo>
                  <a:pt x="776" y="3073"/>
                </a:lnTo>
                <a:lnTo>
                  <a:pt x="856" y="3135"/>
                </a:lnTo>
                <a:lnTo>
                  <a:pt x="939" y="3193"/>
                </a:lnTo>
                <a:lnTo>
                  <a:pt x="1026" y="3244"/>
                </a:lnTo>
                <a:lnTo>
                  <a:pt x="1118" y="3292"/>
                </a:lnTo>
                <a:lnTo>
                  <a:pt x="1211" y="3332"/>
                </a:lnTo>
                <a:lnTo>
                  <a:pt x="1308" y="3368"/>
                </a:lnTo>
                <a:lnTo>
                  <a:pt x="1407" y="3397"/>
                </a:lnTo>
                <a:lnTo>
                  <a:pt x="1509" y="3420"/>
                </a:lnTo>
                <a:lnTo>
                  <a:pt x="1613" y="3438"/>
                </a:lnTo>
                <a:lnTo>
                  <a:pt x="1720" y="3448"/>
                </a:lnTo>
                <a:lnTo>
                  <a:pt x="1829" y="3451"/>
                </a:lnTo>
                <a:lnTo>
                  <a:pt x="1919" y="3449"/>
                </a:lnTo>
                <a:lnTo>
                  <a:pt x="2008" y="3441"/>
                </a:lnTo>
                <a:lnTo>
                  <a:pt x="2011" y="3473"/>
                </a:lnTo>
                <a:lnTo>
                  <a:pt x="2016" y="3507"/>
                </a:lnTo>
                <a:lnTo>
                  <a:pt x="2027" y="3545"/>
                </a:lnTo>
                <a:lnTo>
                  <a:pt x="2042" y="3580"/>
                </a:lnTo>
                <a:lnTo>
                  <a:pt x="2062" y="3615"/>
                </a:lnTo>
                <a:lnTo>
                  <a:pt x="1985" y="3623"/>
                </a:lnTo>
                <a:lnTo>
                  <a:pt x="1908" y="3629"/>
                </a:lnTo>
                <a:lnTo>
                  <a:pt x="1829" y="3630"/>
                </a:lnTo>
                <a:lnTo>
                  <a:pt x="1713" y="3626"/>
                </a:lnTo>
                <a:lnTo>
                  <a:pt x="1599" y="3616"/>
                </a:lnTo>
                <a:lnTo>
                  <a:pt x="1488" y="3599"/>
                </a:lnTo>
                <a:lnTo>
                  <a:pt x="1379" y="3574"/>
                </a:lnTo>
                <a:lnTo>
                  <a:pt x="1272" y="3545"/>
                </a:lnTo>
                <a:lnTo>
                  <a:pt x="1169" y="3508"/>
                </a:lnTo>
                <a:lnTo>
                  <a:pt x="1068" y="3465"/>
                </a:lnTo>
                <a:lnTo>
                  <a:pt x="969" y="3417"/>
                </a:lnTo>
                <a:lnTo>
                  <a:pt x="876" y="3363"/>
                </a:lnTo>
                <a:lnTo>
                  <a:pt x="784" y="3304"/>
                </a:lnTo>
                <a:lnTo>
                  <a:pt x="697" y="3240"/>
                </a:lnTo>
                <a:lnTo>
                  <a:pt x="615" y="3171"/>
                </a:lnTo>
                <a:lnTo>
                  <a:pt x="536" y="3097"/>
                </a:lnTo>
                <a:lnTo>
                  <a:pt x="462" y="3019"/>
                </a:lnTo>
                <a:lnTo>
                  <a:pt x="393" y="2937"/>
                </a:lnTo>
                <a:lnTo>
                  <a:pt x="328" y="2851"/>
                </a:lnTo>
                <a:lnTo>
                  <a:pt x="269" y="2760"/>
                </a:lnTo>
                <a:lnTo>
                  <a:pt x="214" y="2667"/>
                </a:lnTo>
                <a:lnTo>
                  <a:pt x="166" y="2571"/>
                </a:lnTo>
                <a:lnTo>
                  <a:pt x="123" y="2470"/>
                </a:lnTo>
                <a:lnTo>
                  <a:pt x="87" y="2367"/>
                </a:lnTo>
                <a:lnTo>
                  <a:pt x="56" y="2261"/>
                </a:lnTo>
                <a:lnTo>
                  <a:pt x="31" y="2152"/>
                </a:lnTo>
                <a:lnTo>
                  <a:pt x="14" y="2042"/>
                </a:lnTo>
                <a:lnTo>
                  <a:pt x="3" y="1929"/>
                </a:lnTo>
                <a:lnTo>
                  <a:pt x="0" y="1814"/>
                </a:lnTo>
                <a:lnTo>
                  <a:pt x="3" y="1700"/>
                </a:lnTo>
                <a:lnTo>
                  <a:pt x="14" y="1588"/>
                </a:lnTo>
                <a:lnTo>
                  <a:pt x="31" y="1476"/>
                </a:lnTo>
                <a:lnTo>
                  <a:pt x="56" y="1368"/>
                </a:lnTo>
                <a:lnTo>
                  <a:pt x="87" y="1262"/>
                </a:lnTo>
                <a:lnTo>
                  <a:pt x="123" y="1159"/>
                </a:lnTo>
                <a:lnTo>
                  <a:pt x="166" y="1059"/>
                </a:lnTo>
                <a:lnTo>
                  <a:pt x="214" y="962"/>
                </a:lnTo>
                <a:lnTo>
                  <a:pt x="269" y="868"/>
                </a:lnTo>
                <a:lnTo>
                  <a:pt x="328" y="778"/>
                </a:lnTo>
                <a:lnTo>
                  <a:pt x="393" y="692"/>
                </a:lnTo>
                <a:lnTo>
                  <a:pt x="462" y="609"/>
                </a:lnTo>
                <a:lnTo>
                  <a:pt x="536" y="532"/>
                </a:lnTo>
                <a:lnTo>
                  <a:pt x="615" y="459"/>
                </a:lnTo>
                <a:lnTo>
                  <a:pt x="697" y="390"/>
                </a:lnTo>
                <a:lnTo>
                  <a:pt x="784" y="325"/>
                </a:lnTo>
                <a:lnTo>
                  <a:pt x="876" y="266"/>
                </a:lnTo>
                <a:lnTo>
                  <a:pt x="969" y="212"/>
                </a:lnTo>
                <a:lnTo>
                  <a:pt x="1068" y="164"/>
                </a:lnTo>
                <a:lnTo>
                  <a:pt x="1169" y="122"/>
                </a:lnTo>
                <a:lnTo>
                  <a:pt x="1272" y="85"/>
                </a:lnTo>
                <a:lnTo>
                  <a:pt x="1378" y="55"/>
                </a:lnTo>
                <a:lnTo>
                  <a:pt x="1488" y="31"/>
                </a:lnTo>
                <a:lnTo>
                  <a:pt x="1599" y="14"/>
                </a:lnTo>
                <a:lnTo>
                  <a:pt x="1713" y="3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095670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93" name="Oval 92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01" name="Oval 100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99" name="Oval 98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97" name="Oval 96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201847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05" name="Oval 104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09" name="Oval 108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8308022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16" name="Oval 115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24" name="Oval 123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22" name="Oval 121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 rot="10800000">
            <a:off x="9814650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27" name="Oval 126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31" name="Oval 130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 rot="10800000">
            <a:off x="6725341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38" name="Oval 137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46" name="Oval 145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44" name="Oval 143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42" name="Oval 141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 rot="10800000">
            <a:off x="3636031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57" name="Oval 156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55" name="Oval 154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53" name="Oval 152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0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161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9</a:t>
            </a:fld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A1AF59D-B976-4772-B865-D0FB023D8F00}"/>
              </a:ext>
            </a:extLst>
          </p:cNvPr>
          <p:cNvSpPr txBox="1"/>
          <p:nvPr/>
        </p:nvSpPr>
        <p:spPr>
          <a:xfrm>
            <a:off x="8993684" y="5448251"/>
            <a:ext cx="18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Systems Thinking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541386-7B00-3B4D-A63E-E8D589CEAB2E}" vid="{700DC0BD-9469-E942-8DA9-9FA96EC96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6F0D1FB235E4285F2BE2B80ED1146" ma:contentTypeVersion="23" ma:contentTypeDescription="Create a new document." ma:contentTypeScope="" ma:versionID="968ff74c61c09ca37677b7e4e472d076">
  <xsd:schema xmlns:xsd="http://www.w3.org/2001/XMLSchema" xmlns:xs="http://www.w3.org/2001/XMLSchema" xmlns:p="http://schemas.microsoft.com/office/2006/metadata/properties" xmlns:ns2="534ac7f3-ab96-43b6-bee8-2c470c61b3e4" xmlns:ns3="07d0ccec-aae8-4814-a6d3-0c68dd73da2d" xmlns:ns4="c463ca5d-432a-448e-ac5f-9b500d5c9d55" targetNamespace="http://schemas.microsoft.com/office/2006/metadata/properties" ma:root="true" ma:fieldsID="5527b6168fea1f22a8c5409580cd6d8e" ns2:_="" ns3:_="" ns4:_="">
    <xsd:import namespace="534ac7f3-ab96-43b6-bee8-2c470c61b3e4"/>
    <xsd:import namespace="07d0ccec-aae8-4814-a6d3-0c68dd73da2d"/>
    <xsd:import namespace="c463ca5d-432a-448e-ac5f-9b500d5c9d55"/>
    <xsd:element name="properties">
      <xsd:complexType>
        <xsd:sequence>
          <xsd:element name="documentManagement">
            <xsd:complexType>
              <xsd:all>
                <xsd:element ref="ns2:Descriptive_x0020_Title"/>
                <xsd:element ref="ns2:Short_x0020_Description"/>
                <xsd:element ref="ns2:Author_x0028_s_x0029_"/>
                <xsd:element ref="ns2:Publication_x0020_Date" minOccurs="0"/>
                <xsd:element ref="ns2:Keywords0" minOccurs="0"/>
                <xsd:element ref="ns3:incoseDistribution" minOccurs="0"/>
                <xsd:element ref="ns3:df56f4c5a0be4550856ac6bd150af184" minOccurs="0"/>
                <xsd:element ref="ns3:TaxCatchAll" minOccurs="0"/>
                <xsd:element ref="ns3:TaxCatchAllLabel" minOccurs="0"/>
                <xsd:element ref="ns3:j6f62fd0e2284e44b1906b33aa785078" minOccurs="0"/>
                <xsd:element ref="ns3:o4d603b143c54403a43a44e339fe5e1a" minOccurs="0"/>
                <xsd:element ref="ns3:fc73f2c3713f415c9afd0faf07c59ad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ac7f3-ab96-43b6-bee8-2c470c61b3e4" elementFormDefault="qualified">
    <xsd:import namespace="http://schemas.microsoft.com/office/2006/documentManagement/types"/>
    <xsd:import namespace="http://schemas.microsoft.com/office/infopath/2007/PartnerControls"/>
    <xsd:element name="Descriptive_x0020_Title" ma:index="1" ma:displayName="Descriptive Title" ma:description="e.g. Metrics Primer v 1.0" ma:internalName="Descriptive_x0020_Title" ma:readOnly="false">
      <xsd:simpleType>
        <xsd:restriction base="dms:Text">
          <xsd:maxLength value="255"/>
        </xsd:restriction>
      </xsd:simpleType>
    </xsd:element>
    <xsd:element name="Short_x0020_Description" ma:index="2" ma:displayName="Short Description" ma:description="e.g. The Metrics Primer defines the basic concepts behind measurement and provides the background knowledge needed to prepare you to set up a measurement program." ma:internalName="Short_x0020_Description" ma:readOnly="false">
      <xsd:simpleType>
        <xsd:restriction base="dms:Note">
          <xsd:maxLength value="255"/>
        </xsd:restriction>
      </xsd:simpleType>
    </xsd:element>
    <xsd:element name="Author_x0028_s_x0029_" ma:index="3" ma:displayName="Author(s)" ma:description="Enter the individual's name (Jane Doe), the group's name (Measurement Working Group), or N/A" ma:internalName="Author_x0028_s_x0029_" ma:readOnly="false">
      <xsd:simpleType>
        <xsd:restriction base="dms:Text">
          <xsd:maxLength value="255"/>
        </xsd:restriction>
      </xsd:simpleType>
    </xsd:element>
    <xsd:element name="Publication_x0020_Date" ma:index="4" nillable="true" ma:displayName="Publication Date" ma:default="[today]" ma:format="DateOnly" ma:internalName="Publication_x0020_Date" ma:readOnly="false">
      <xsd:simpleType>
        <xsd:restriction base="dms:DateTime"/>
      </xsd:simpleType>
    </xsd:element>
    <xsd:element name="Keywords0" ma:index="5" nillable="true" ma:displayName="Keywords" ma:description="e.g. metrics measurement primer" ma:internalName="Keywords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3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4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8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20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22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3ca5d-432a-448e-ac5f-9b500d5c9d55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ve_x0020_Title xmlns="534ac7f3-ab96-43b6-bee8-2c470c61b3e4">Speaker-Mtg-Slides-MBSE</Descriptive_x0020_Title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Short_x0020_Description xmlns="534ac7f3-ab96-43b6-bee8-2c470c61b3e4">This is a summary of the MBSE Workshop from IW2021 </Short_x0020_Description>
    <Author_x0028_s_x0029_ xmlns="534ac7f3-ab96-43b6-bee8-2c470c61b3e4">Phyllis Marbach</Author_x0028_s_x0029_>
    <Publication_x0020_Date xmlns="534ac7f3-ab96-43b6-bee8-2c470c61b3e4">2021-02-06T08:00:00+00:00</Publication_x0020_Date>
    <Keywords0 xmlns="534ac7f3-ab96-43b6-bee8-2c470c61b3e4">SpeakerSlides</Keywords0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AEB2E620-B07D-45CA-8D5B-F6B62DB463DF}"/>
</file>

<file path=customXml/itemProps2.xml><?xml version="1.0" encoding="utf-8"?>
<ds:datastoreItem xmlns:ds="http://schemas.openxmlformats.org/officeDocument/2006/customXml" ds:itemID="{9B4D357E-A68C-4FCD-9D0B-5F537EDB2C4D}"/>
</file>

<file path=customXml/itemProps3.xml><?xml version="1.0" encoding="utf-8"?>
<ds:datastoreItem xmlns:ds="http://schemas.openxmlformats.org/officeDocument/2006/customXml" ds:itemID="{F9CB37B2-75CC-4586-83B8-614CA56F038F}"/>
</file>

<file path=docProps/app.xml><?xml version="1.0" encoding="utf-8"?>
<Properties xmlns="http://schemas.openxmlformats.org/officeDocument/2006/extended-properties" xmlns:vt="http://schemas.openxmlformats.org/officeDocument/2006/docPropsVTypes">
  <Template>iw2021-slide</Template>
  <TotalTime>2298</TotalTime>
  <Words>880</Words>
  <Application>Microsoft Office PowerPoint</Application>
  <PresentationFormat>Custom</PresentationFormat>
  <Paragraphs>146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 Light</vt:lpstr>
      <vt:lpstr>IW2018 slide</vt:lpstr>
      <vt:lpstr>MBSE Workshop Summary</vt:lpstr>
      <vt:lpstr>PowerPoint Presentation</vt:lpstr>
      <vt:lpstr>PowerPoint Presentation</vt:lpstr>
      <vt:lpstr>Friday, 29 January 2021</vt:lpstr>
      <vt:lpstr>Culture Change Panel</vt:lpstr>
      <vt:lpstr>MBSE Workshop – Day 2</vt:lpstr>
      <vt:lpstr>PowerPoint Presentation</vt:lpstr>
      <vt:lpstr>PowerPoint Presentation</vt:lpstr>
      <vt:lpstr>Wrap Up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PowerPoinIW2021-MBSE Workshop Summary-final</dc:title>
  <dc:subject/>
  <dc:creator>Phyllis Marbach</dc:creator>
  <cp:keywords/>
  <dc:description/>
  <cp:lastModifiedBy>Phyllis Marbach</cp:lastModifiedBy>
  <cp:revision>3</cp:revision>
  <dcterms:created xsi:type="dcterms:W3CDTF">2021-01-29T01:45:35Z</dcterms:created>
  <dcterms:modified xsi:type="dcterms:W3CDTF">2021-02-07T01:31:40Z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0x0101004916F0D1FB235E4285F2BE2B80ED1146</vt:lpwstr>
  </property>
  <property fmtid="{D5CDD505-2E9C-101B-9397-08002B2CF9AE}" pid="3" name="incoseWorkingGroup">
    <vt:lpwstr/>
  </property>
  <property fmtid="{D5CDD505-2E9C-101B-9397-08002B2CF9AE}" pid="4" name="INCOSEProductValue">
    <vt:lpwstr>45;#Local|254e409e-99ce-4994-8e1c-1a49057a5299</vt:lpwstr>
  </property>
  <property fmtid="{D5CDD505-2E9C-101B-9397-08002B2CF9AE}" pid="5" name="incoseChapters">
    <vt:lpwstr/>
  </property>
  <property fmtid="{D5CDD505-2E9C-101B-9397-08002B2CF9AE}" pid="6" name="incoseOrganizations">
    <vt:lpwstr/>
  </property>
</Properties>
</file>