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556" r:id="rId4"/>
    <p:sldId id="557" r:id="rId5"/>
    <p:sldId id="265" r:id="rId6"/>
    <p:sldId id="555" r:id="rId7"/>
    <p:sldId id="284" r:id="rId8"/>
    <p:sldId id="560" r:id="rId9"/>
    <p:sldId id="280" r:id="rId10"/>
    <p:sldId id="558" r:id="rId11"/>
    <p:sldId id="259" r:id="rId12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9999"/>
    <a:srgbClr val="414042"/>
    <a:srgbClr val="007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34"/>
  </p:normalViewPr>
  <p:slideViewPr>
    <p:cSldViewPr snapToGrid="0" snapToObjects="1">
      <p:cViewPr>
        <p:scale>
          <a:sx n="70" d="100"/>
          <a:sy n="70" d="100"/>
        </p:scale>
        <p:origin x="1061" y="326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F3E9B-0D6A-4777-B6BC-B05C47CAFFC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869E26B-477C-4D32-98CB-776FD816F3A0}">
      <dgm:prSet phldrT="[Text]" custT="1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Working Groups</a:t>
          </a:r>
        </a:p>
      </dgm:t>
    </dgm:pt>
    <dgm:pt modelId="{59B03708-E648-46D0-A897-B527FEAD3912}" type="parTrans" cxnId="{E36CCAE4-6EB4-402A-96E9-8DFCA67E847E}">
      <dgm:prSet/>
      <dgm:spPr/>
      <dgm:t>
        <a:bodyPr/>
        <a:lstStyle/>
        <a:p>
          <a:endParaRPr lang="en-US"/>
        </a:p>
      </dgm:t>
    </dgm:pt>
    <dgm:pt modelId="{288CE524-6CAC-4B5C-B598-E6F8F8FF9483}" type="sibTrans" cxnId="{E36CCAE4-6EB4-402A-96E9-8DFCA67E847E}">
      <dgm:prSet/>
      <dgm:spPr/>
      <dgm:t>
        <a:bodyPr/>
        <a:lstStyle/>
        <a:p>
          <a:endParaRPr lang="en-US"/>
        </a:p>
      </dgm:t>
    </dgm:pt>
    <dgm:pt modelId="{A3ADD165-AF01-46F4-A4AD-422D6C8AB8C6}">
      <dgm:prSet phldrT="[Text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</a:p>
      </dgm:t>
    </dgm:pt>
    <dgm:pt modelId="{5B5B4DDF-5017-4873-85E3-EAFCE3527F96}" type="parTrans" cxnId="{E5127B9E-52CA-413A-8C9F-579DE0876AE2}">
      <dgm:prSet/>
      <dgm:spPr/>
      <dgm:t>
        <a:bodyPr/>
        <a:lstStyle/>
        <a:p>
          <a:endParaRPr lang="en-US"/>
        </a:p>
      </dgm:t>
    </dgm:pt>
    <dgm:pt modelId="{BFF96F31-4B17-44AA-8779-9BB49DEF441C}" type="sibTrans" cxnId="{E5127B9E-52CA-413A-8C9F-579DE0876AE2}">
      <dgm:prSet/>
      <dgm:spPr/>
      <dgm:t>
        <a:bodyPr/>
        <a:lstStyle/>
        <a:p>
          <a:endParaRPr lang="en-US"/>
        </a:p>
      </dgm:t>
    </dgm:pt>
    <dgm:pt modelId="{0D5F5FA4-FE49-4007-9AB1-DF49EF296635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    </a:t>
          </a:r>
          <a:r>
            <a:rPr lang="en-US" sz="2300" b="1" dirty="0">
              <a:latin typeface="Calibri" panose="020F0502020204030204" pitchFamily="34" charset="0"/>
              <a:cs typeface="Calibri" panose="020F0502020204030204" pitchFamily="34" charset="0"/>
            </a:rPr>
            <a:t>Members</a:t>
          </a:r>
          <a:r>
            <a:rPr lang="en-US" sz="2400" b="1" dirty="0">
              <a:latin typeface="Calibri" panose="020F0502020204030204" pitchFamily="34" charset="0"/>
              <a:cs typeface="Calibri" panose="020F0502020204030204" pitchFamily="34" charset="0"/>
            </a:rPr>
            <a:t>      </a:t>
          </a:r>
        </a:p>
        <a:p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35D550-A867-448F-A0F1-F4489642E99B}" type="parTrans" cxnId="{6B045FE9-1853-49DD-BEBD-9AC7F6DD5071}">
      <dgm:prSet/>
      <dgm:spPr/>
      <dgm:t>
        <a:bodyPr/>
        <a:lstStyle/>
        <a:p>
          <a:endParaRPr lang="en-US"/>
        </a:p>
      </dgm:t>
    </dgm:pt>
    <dgm:pt modelId="{C0F73C20-5908-45E4-98F4-CD10ED223D27}" type="sibTrans" cxnId="{6B045FE9-1853-49DD-BEBD-9AC7F6DD5071}">
      <dgm:prSet/>
      <dgm:spPr/>
      <dgm:t>
        <a:bodyPr/>
        <a:lstStyle/>
        <a:p>
          <a:endParaRPr lang="en-US"/>
        </a:p>
      </dgm:t>
    </dgm:pt>
    <dgm:pt modelId="{52B8880A-AB1B-4023-A508-AB04E62ECB70}" type="pres">
      <dgm:prSet presAssocID="{07CF3E9B-0D6A-4777-B6BC-B05C47CAFFC1}" presName="compositeShape" presStyleCnt="0">
        <dgm:presLayoutVars>
          <dgm:chMax val="7"/>
          <dgm:dir/>
          <dgm:resizeHandles val="exact"/>
        </dgm:presLayoutVars>
      </dgm:prSet>
      <dgm:spPr/>
    </dgm:pt>
    <dgm:pt modelId="{55BCAD5D-6BB4-41BE-8FF5-884ABC5489AF}" type="pres">
      <dgm:prSet presAssocID="{3869E26B-477C-4D32-98CB-776FD816F3A0}" presName="circ1" presStyleLbl="vennNode1" presStyleIdx="0" presStyleCnt="3" custLinFactNeighborY="770"/>
      <dgm:spPr/>
    </dgm:pt>
    <dgm:pt modelId="{9AEE920B-AE97-4DF4-898A-E3D1C8D9586F}" type="pres">
      <dgm:prSet presAssocID="{3869E26B-477C-4D32-98CB-776FD816F3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F93992-124F-4357-849D-F6E9D5C247E1}" type="pres">
      <dgm:prSet presAssocID="{A3ADD165-AF01-46F4-A4AD-422D6C8AB8C6}" presName="circ2" presStyleLbl="vennNode1" presStyleIdx="1" presStyleCnt="3" custScaleX="127227" custLinFactNeighborX="7179" custLinFactNeighborY="-90"/>
      <dgm:spPr/>
    </dgm:pt>
    <dgm:pt modelId="{C94FF28A-63FB-4160-AD9F-2A6913454162}" type="pres">
      <dgm:prSet presAssocID="{A3ADD165-AF01-46F4-A4AD-422D6C8AB8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7DD7EB-DCE7-463C-B9E9-6970FAFCD0CC}" type="pres">
      <dgm:prSet presAssocID="{0D5F5FA4-FE49-4007-9AB1-DF49EF296635}" presName="circ3" presStyleLbl="vennNode1" presStyleIdx="2" presStyleCnt="3" custScaleX="112712" custScaleY="86136" custLinFactNeighborX="-17007" custLinFactNeighborY="-90"/>
      <dgm:spPr/>
    </dgm:pt>
    <dgm:pt modelId="{EE04854B-C386-4DC5-AD88-491ED5603783}" type="pres">
      <dgm:prSet presAssocID="{0D5F5FA4-FE49-4007-9AB1-DF49EF2966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FD6E13-3A27-4F47-92D1-36BA556C808F}" type="presOf" srcId="{0D5F5FA4-FE49-4007-9AB1-DF49EF296635}" destId="{EE04854B-C386-4DC5-AD88-491ED5603783}" srcOrd="1" destOrd="0" presId="urn:microsoft.com/office/officeart/2005/8/layout/venn1"/>
    <dgm:cxn modelId="{1DE7FE37-E4A5-FA4D-9779-B2A7A3561590}" type="presOf" srcId="{3869E26B-477C-4D32-98CB-776FD816F3A0}" destId="{9AEE920B-AE97-4DF4-898A-E3D1C8D9586F}" srcOrd="1" destOrd="0" presId="urn:microsoft.com/office/officeart/2005/8/layout/venn1"/>
    <dgm:cxn modelId="{F9F20E62-65B5-8247-9FD9-B35477AC3737}" type="presOf" srcId="{07CF3E9B-0D6A-4777-B6BC-B05C47CAFFC1}" destId="{52B8880A-AB1B-4023-A508-AB04E62ECB70}" srcOrd="0" destOrd="0" presId="urn:microsoft.com/office/officeart/2005/8/layout/venn1"/>
    <dgm:cxn modelId="{797BBB63-3596-C64C-BB93-5D64A28D3141}" type="presOf" srcId="{A3ADD165-AF01-46F4-A4AD-422D6C8AB8C6}" destId="{C94FF28A-63FB-4160-AD9F-2A6913454162}" srcOrd="1" destOrd="0" presId="urn:microsoft.com/office/officeart/2005/8/layout/venn1"/>
    <dgm:cxn modelId="{9D328944-3B02-9C4C-98F9-928954628F94}" type="presOf" srcId="{0D5F5FA4-FE49-4007-9AB1-DF49EF296635}" destId="{8E7DD7EB-DCE7-463C-B9E9-6970FAFCD0CC}" srcOrd="0" destOrd="0" presId="urn:microsoft.com/office/officeart/2005/8/layout/venn1"/>
    <dgm:cxn modelId="{81C33477-6261-C44F-B03A-4E41F0D4ED5A}" type="presOf" srcId="{A3ADD165-AF01-46F4-A4AD-422D6C8AB8C6}" destId="{FDF93992-124F-4357-849D-F6E9D5C247E1}" srcOrd="0" destOrd="0" presId="urn:microsoft.com/office/officeart/2005/8/layout/venn1"/>
    <dgm:cxn modelId="{E5127B9E-52CA-413A-8C9F-579DE0876AE2}" srcId="{07CF3E9B-0D6A-4777-B6BC-B05C47CAFFC1}" destId="{A3ADD165-AF01-46F4-A4AD-422D6C8AB8C6}" srcOrd="1" destOrd="0" parTransId="{5B5B4DDF-5017-4873-85E3-EAFCE3527F96}" sibTransId="{BFF96F31-4B17-44AA-8779-9BB49DEF441C}"/>
    <dgm:cxn modelId="{7B0F6CDD-9E96-B346-BB2D-CAF657772866}" type="presOf" srcId="{3869E26B-477C-4D32-98CB-776FD816F3A0}" destId="{55BCAD5D-6BB4-41BE-8FF5-884ABC5489AF}" srcOrd="0" destOrd="0" presId="urn:microsoft.com/office/officeart/2005/8/layout/venn1"/>
    <dgm:cxn modelId="{E36CCAE4-6EB4-402A-96E9-8DFCA67E847E}" srcId="{07CF3E9B-0D6A-4777-B6BC-B05C47CAFFC1}" destId="{3869E26B-477C-4D32-98CB-776FD816F3A0}" srcOrd="0" destOrd="0" parTransId="{59B03708-E648-46D0-A897-B527FEAD3912}" sibTransId="{288CE524-6CAC-4B5C-B598-E6F8F8FF9483}"/>
    <dgm:cxn modelId="{6B045FE9-1853-49DD-BEBD-9AC7F6DD5071}" srcId="{07CF3E9B-0D6A-4777-B6BC-B05C47CAFFC1}" destId="{0D5F5FA4-FE49-4007-9AB1-DF49EF296635}" srcOrd="2" destOrd="0" parTransId="{9535D550-A867-448F-A0F1-F4489642E99B}" sibTransId="{C0F73C20-5908-45E4-98F4-CD10ED223D27}"/>
    <dgm:cxn modelId="{E10D34F6-962A-1F43-BD80-6AE5DEBF6DD9}" type="presParOf" srcId="{52B8880A-AB1B-4023-A508-AB04E62ECB70}" destId="{55BCAD5D-6BB4-41BE-8FF5-884ABC5489AF}" srcOrd="0" destOrd="0" presId="urn:microsoft.com/office/officeart/2005/8/layout/venn1"/>
    <dgm:cxn modelId="{3E51A194-42DF-7444-8469-0CC3E8F77ADD}" type="presParOf" srcId="{52B8880A-AB1B-4023-A508-AB04E62ECB70}" destId="{9AEE920B-AE97-4DF4-898A-E3D1C8D9586F}" srcOrd="1" destOrd="0" presId="urn:microsoft.com/office/officeart/2005/8/layout/venn1"/>
    <dgm:cxn modelId="{637C3677-9ECF-264D-A3EC-75613BD6B91E}" type="presParOf" srcId="{52B8880A-AB1B-4023-A508-AB04E62ECB70}" destId="{FDF93992-124F-4357-849D-F6E9D5C247E1}" srcOrd="2" destOrd="0" presId="urn:microsoft.com/office/officeart/2005/8/layout/venn1"/>
    <dgm:cxn modelId="{BF3B3503-57BE-0A4A-AB2B-283CF44B7A95}" type="presParOf" srcId="{52B8880A-AB1B-4023-A508-AB04E62ECB70}" destId="{C94FF28A-63FB-4160-AD9F-2A6913454162}" srcOrd="3" destOrd="0" presId="urn:microsoft.com/office/officeart/2005/8/layout/venn1"/>
    <dgm:cxn modelId="{BDD1845A-C412-8B47-B473-A00A53A638CC}" type="presParOf" srcId="{52B8880A-AB1B-4023-A508-AB04E62ECB70}" destId="{8E7DD7EB-DCE7-463C-B9E9-6970FAFCD0CC}" srcOrd="4" destOrd="0" presId="urn:microsoft.com/office/officeart/2005/8/layout/venn1"/>
    <dgm:cxn modelId="{4B181C53-FD34-DD41-9A96-5E9C6CFE78DE}" type="presParOf" srcId="{52B8880A-AB1B-4023-A508-AB04E62ECB70}" destId="{EE04854B-C386-4DC5-AD88-491ED560378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AD5D-6BB4-41BE-8FF5-884ABC5489AF}">
      <dsp:nvSpPr>
        <dsp:cNvPr id="0" name=""/>
        <dsp:cNvSpPr/>
      </dsp:nvSpPr>
      <dsp:spPr>
        <a:xfrm>
          <a:off x="1511954" y="99451"/>
          <a:ext cx="1774861" cy="177486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Working Groups</a:t>
          </a:r>
        </a:p>
      </dsp:txBody>
      <dsp:txXfrm>
        <a:off x="1748602" y="410052"/>
        <a:ext cx="1301565" cy="798687"/>
      </dsp:txXfrm>
    </dsp:sp>
    <dsp:sp modelId="{FDF93992-124F-4357-849D-F6E9D5C247E1}">
      <dsp:nvSpPr>
        <dsp:cNvPr id="0" name=""/>
        <dsp:cNvSpPr/>
      </dsp:nvSpPr>
      <dsp:spPr>
        <a:xfrm>
          <a:off x="2038180" y="1193476"/>
          <a:ext cx="2258103" cy="177486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</a:p>
      </dsp:txBody>
      <dsp:txXfrm>
        <a:off x="2728783" y="1651981"/>
        <a:ext cx="1354861" cy="976173"/>
      </dsp:txXfrm>
    </dsp:sp>
    <dsp:sp modelId="{8E7DD7EB-DCE7-463C-B9E9-6970FAFCD0CC}">
      <dsp:nvSpPr>
        <dsp:cNvPr id="0" name=""/>
        <dsp:cNvSpPr/>
      </dsp:nvSpPr>
      <dsp:spPr>
        <a:xfrm>
          <a:off x="456864" y="1316509"/>
          <a:ext cx="2000481" cy="152879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    </a:t>
          </a:r>
          <a:r>
            <a:rPr lang="en-U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Members</a:t>
          </a:r>
          <a:r>
            <a:rPr lang="en-US" sz="2400" b="1" kern="1200" dirty="0">
              <a:latin typeface="Calibri" panose="020F0502020204030204" pitchFamily="34" charset="0"/>
              <a:cs typeface="Calibri" panose="020F0502020204030204" pitchFamily="34" charset="0"/>
            </a:rPr>
            <a:t>   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5243" y="1711448"/>
        <a:ext cx="1200289" cy="84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Dr. Willy Donaldson </a:t>
            </a:r>
            <a:r>
              <a:rPr lang="en-US" sz="1600" dirty="0"/>
              <a:t>started up 8 companies, currently teaches at Christopher Newport University (CNU) in Virginia.  Wrote </a:t>
            </a:r>
            <a:r>
              <a:rPr lang="en-US" sz="1600" u="sng" dirty="0"/>
              <a:t>Simple Complexity </a:t>
            </a:r>
            <a:r>
              <a:rPr lang="en-US" sz="1600" dirty="0"/>
              <a:t>about how to apply systems thinking on complex systems.  A webinar titled “Digital Transformation Using MBSE from the field” July 15, 2020.  </a:t>
            </a:r>
          </a:p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https://connect.incose.org/Library/Webinars/Documents/Webinar%20140%20Donaldson%2015%20July%202020%20Digital%20Transformation%20using%20MBSE_Notes%20from%20the%20Field.mp4</a:t>
            </a:r>
          </a:p>
          <a:p>
            <a:endParaRPr lang="en-US" dirty="0"/>
          </a:p>
          <a:p>
            <a:r>
              <a:rPr lang="en-US" sz="1600" b="1" dirty="0"/>
              <a:t>Tom McDermott</a:t>
            </a:r>
            <a:r>
              <a:rPr lang="en-US" sz="1600" dirty="0"/>
              <a:t>: with Stevens Institute</a:t>
            </a:r>
          </a:p>
          <a:p>
            <a:endParaRPr lang="en-US" sz="1600" dirty="0"/>
          </a:p>
          <a:p>
            <a:r>
              <a:rPr lang="en-US" sz="1600" b="1" dirty="0"/>
              <a:t>Mark Sampson</a:t>
            </a:r>
            <a:r>
              <a:rPr lang="en-US" sz="1600" dirty="0"/>
              <a:t>: the MBSE Initiative Chair</a:t>
            </a:r>
          </a:p>
          <a:p>
            <a:endParaRPr lang="en-US" sz="1600" dirty="0"/>
          </a:p>
          <a:p>
            <a:r>
              <a:rPr lang="en-US" sz="1600" b="1" dirty="0"/>
              <a:t>David Long</a:t>
            </a:r>
            <a:r>
              <a:rPr lang="en-US" sz="1600" dirty="0"/>
              <a:t>: the Vitech CEO and former INCOSE President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85D96-4FDB-7148-B18B-46402D706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9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5285" y="509963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FCDF-D4EA-1B41-BA14-4AF95E5CEECB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1F4-580F-2746-8A54-DA485879FD5B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6702" y="1746261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4409344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527475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359777" y="6438730"/>
            <a:ext cx="9144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9777" y="5532382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5285" y="509963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5994-7238-424A-918D-0CB53C90C193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DAAA-568F-4752-89BD-95400615D1C5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8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449C-6CAB-4EDE-98AF-CABD87C6FD4E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78FA-8F33-4E8D-AF36-466734919DE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15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7469-FECD-4F05-9740-2F6559FD4654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4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4E87-02CF-497F-B2EF-2DDD495B67C1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58D2-D3A0-3843-8DCA-C1F4ADCA7220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F85B-4880-4556-96C4-196378FD8E3C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644C-E784-4799-A825-6D76D3CA6B42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2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AC61-8BF8-4566-8652-8B7D2B2B91CA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2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</p:spPr>
        <p:txBody>
          <a:bodyPr vert="eaVert"/>
          <a:lstStyle>
            <a:lvl1pPr>
              <a:defRPr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AD5B-E956-4212-A9AD-2A0D2732B529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33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5"/>
            <a:ext cx="12192000" cy="42275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www.incose.org/IW2021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26702" y="1746261"/>
            <a:ext cx="5802453" cy="19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06F0-1644-564B-A244-82B88DB5BC3C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359777" y="3975759"/>
            <a:ext cx="11376530" cy="1123038"/>
          </a:xfrm>
        </p:spPr>
        <p:txBody>
          <a:bodyPr anchor="b"/>
          <a:lstStyle>
            <a:lvl1pPr algn="l">
              <a:defRPr sz="60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77" y="3093890"/>
            <a:ext cx="11376530" cy="867169"/>
          </a:xfrm>
        </p:spPr>
        <p:txBody>
          <a:bodyPr anchor="b"/>
          <a:lstStyle>
            <a:lvl1pPr marL="0" indent="0" algn="l">
              <a:buNone/>
              <a:defRPr sz="24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59777" y="5098797"/>
            <a:ext cx="3074092" cy="0"/>
          </a:xfrm>
          <a:prstGeom prst="line">
            <a:avLst/>
          </a:prstGeom>
          <a:ln w="76200" cmpd="sng">
            <a:solidFill>
              <a:srgbClr val="0071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</p:spPr>
        <p:txBody>
          <a:bodyPr/>
          <a:lstStyle>
            <a:lvl1pPr>
              <a:defRPr sz="3700">
                <a:latin typeface="+mn-lt"/>
              </a:defRPr>
            </a:lvl1pPr>
            <a:lvl2pPr>
              <a:defRPr sz="3200">
                <a:latin typeface="+mn-lt"/>
              </a:defRPr>
            </a:lvl2pPr>
            <a:lvl3pPr>
              <a:defRPr sz="27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6E17-325D-1945-BB66-7DE668976512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0071CE"/>
                </a:solidFill>
                <a:latin typeface="+mn-lt"/>
              </a:defRPr>
            </a:lvl1pPr>
            <a:lvl2pPr marL="609768" indent="0">
              <a:buNone/>
              <a:defRPr sz="2700" b="1"/>
            </a:lvl2pPr>
            <a:lvl3pPr marL="1219535" indent="0">
              <a:buNone/>
              <a:defRPr sz="2400" b="1"/>
            </a:lvl3pPr>
            <a:lvl4pPr marL="1829303" indent="0">
              <a:buNone/>
              <a:defRPr sz="2100" b="1"/>
            </a:lvl4pPr>
            <a:lvl5pPr marL="2439071" indent="0">
              <a:buNone/>
              <a:defRPr sz="2100" b="1"/>
            </a:lvl5pPr>
            <a:lvl6pPr marL="3048838" indent="0">
              <a:buNone/>
              <a:defRPr sz="2100" b="1"/>
            </a:lvl6pPr>
            <a:lvl7pPr marL="3658606" indent="0">
              <a:buNone/>
              <a:defRPr sz="2100" b="1"/>
            </a:lvl7pPr>
            <a:lvl8pPr marL="4268373" indent="0">
              <a:buNone/>
              <a:defRPr sz="2100" b="1"/>
            </a:lvl8pPr>
            <a:lvl9pPr marL="487814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C6AC-1A71-F042-A34D-5D5D60078753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B221-4574-3D44-B186-34E820A81691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4F6-79BD-6244-8DD0-2BF7E4A8F24B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73049"/>
            <a:ext cx="4013173" cy="1162051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16" y="273052"/>
            <a:ext cx="6819216" cy="5853113"/>
          </a:xfrm>
        </p:spPr>
        <p:txBody>
          <a:bodyPr/>
          <a:lstStyle>
            <a:lvl1pPr>
              <a:defRPr sz="4300">
                <a:latin typeface="+mn-lt"/>
              </a:defRPr>
            </a:lvl1pPr>
            <a:lvl2pPr>
              <a:defRPr sz="37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700">
                <a:latin typeface="+mn-lt"/>
              </a:defRPr>
            </a:lvl4pPr>
            <a:lvl5pPr>
              <a:defRPr sz="2700">
                <a:latin typeface="+mn-lt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20" y="1435102"/>
            <a:ext cx="4013173" cy="46910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40D8-3659-0E44-A103-5F5DE597A511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9"/>
          </a:xfrm>
        </p:spPr>
        <p:txBody>
          <a:bodyPr anchor="b"/>
          <a:lstStyle>
            <a:lvl1pPr algn="l">
              <a:defRPr sz="2700" b="0">
                <a:solidFill>
                  <a:srgbClr val="0071CE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768" indent="0">
              <a:buNone/>
              <a:defRPr sz="3700"/>
            </a:lvl2pPr>
            <a:lvl3pPr marL="1219535" indent="0">
              <a:buNone/>
              <a:defRPr sz="3200"/>
            </a:lvl3pPr>
            <a:lvl4pPr marL="1829303" indent="0">
              <a:buNone/>
              <a:defRPr sz="2700"/>
            </a:lvl4pPr>
            <a:lvl5pPr marL="2439071" indent="0">
              <a:buNone/>
              <a:defRPr sz="2700"/>
            </a:lvl5pPr>
            <a:lvl6pPr marL="3048838" indent="0">
              <a:buNone/>
              <a:defRPr sz="2700"/>
            </a:lvl6pPr>
            <a:lvl7pPr marL="3658606" indent="0">
              <a:buNone/>
              <a:defRPr sz="2700"/>
            </a:lvl7pPr>
            <a:lvl8pPr marL="4268373" indent="0">
              <a:buNone/>
              <a:defRPr sz="2700"/>
            </a:lvl8pPr>
            <a:lvl9pPr marL="4878141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3"/>
          </a:xfrm>
        </p:spPr>
        <p:txBody>
          <a:bodyPr/>
          <a:lstStyle>
            <a:lvl1pPr marL="0" indent="0">
              <a:buNone/>
              <a:defRPr sz="1900">
                <a:latin typeface="+mn-lt"/>
              </a:defRPr>
            </a:lvl1pPr>
            <a:lvl2pPr marL="609768" indent="0">
              <a:buNone/>
              <a:defRPr sz="1600"/>
            </a:lvl2pPr>
            <a:lvl3pPr marL="1219535" indent="0">
              <a:buNone/>
              <a:defRPr sz="1300"/>
            </a:lvl3pPr>
            <a:lvl4pPr marL="1829303" indent="0">
              <a:buNone/>
              <a:defRPr sz="1200"/>
            </a:lvl4pPr>
            <a:lvl5pPr marL="2439071" indent="0">
              <a:buNone/>
              <a:defRPr sz="1200"/>
            </a:lvl5pPr>
            <a:lvl6pPr marL="3048838" indent="0">
              <a:buNone/>
              <a:defRPr sz="1200"/>
            </a:lvl6pPr>
            <a:lvl7pPr marL="3658606" indent="0">
              <a:buNone/>
              <a:defRPr sz="1200"/>
            </a:lvl7pPr>
            <a:lvl8pPr marL="4268373" indent="0">
              <a:buNone/>
              <a:defRPr sz="1200"/>
            </a:lvl8pPr>
            <a:lvl9pPr marL="487814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61B6-541F-B640-ADCA-3FF96E357E28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C08F-32EE-5C4F-BCFD-4E27C066C8E3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890B-1F56-4726-B2DE-1F5B5C5FCE35}" type="datetime1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-IW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12" y="0"/>
            <a:ext cx="1192237" cy="9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609768" rtl="0" eaLnBrk="1" latinLnBrk="0" hangingPunct="1">
        <a:spcBef>
          <a:spcPct val="0"/>
        </a:spcBef>
        <a:buNone/>
        <a:defRPr sz="4400" kern="1200">
          <a:solidFill>
            <a:srgbClr val="0071CE"/>
          </a:solidFill>
          <a:latin typeface="+mj-lt"/>
          <a:ea typeface="+mj-ea"/>
          <a:cs typeface="Arial"/>
        </a:defRPr>
      </a:lvl1pPr>
    </p:titleStyle>
    <p:bodyStyle>
      <a:lvl1pPr marL="457326" indent="-457326" algn="l" defTabSz="60976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Arial"/>
        </a:defRPr>
      </a:lvl1pPr>
      <a:lvl2pPr marL="990872" indent="-381105" algn="l" defTabSz="60976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Arial"/>
        </a:defRPr>
      </a:lvl2pPr>
      <a:lvl3pPr marL="1524419" indent="-304884" algn="l" defTabSz="60976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3pPr>
      <a:lvl4pPr marL="2134187" indent="-304884" algn="l" defTabSz="60976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Arial"/>
        </a:defRPr>
      </a:lvl4pPr>
      <a:lvl5pPr marL="2743954" indent="-304884" algn="l" defTabSz="60976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Arial"/>
        </a:defRPr>
      </a:lvl5pPr>
      <a:lvl6pPr marL="3353722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490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jbenven@outlook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aterscenterst.org/systems-thinking-tools-and-strategies/habits-of-a-systems-thinker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Systems Thinking Workshop Summary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4463" y="5353157"/>
            <a:ext cx="11376530" cy="867169"/>
          </a:xfrm>
        </p:spPr>
        <p:txBody>
          <a:bodyPr>
            <a:normAutofit/>
          </a:bodyPr>
          <a:lstStyle/>
          <a:p>
            <a:r>
              <a:rPr lang="en-US" sz="1600" dirty="0"/>
              <a:t>Dorothy Benveniste, Programs Director, INCOSE LA Chapter</a:t>
            </a:r>
          </a:p>
          <a:p>
            <a:r>
              <a:rPr lang="en-US" sz="1600" dirty="0">
                <a:hlinkClick r:id="rId2"/>
              </a:rPr>
              <a:t>djbenven@outlook.com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4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4841822" y="1545088"/>
            <a:ext cx="3528009" cy="3221227"/>
            <a:chOff x="3506788" y="1241425"/>
            <a:chExt cx="5176838" cy="56165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00526" y="5394326"/>
              <a:ext cx="1524000" cy="987950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41951" y="3960813"/>
              <a:ext cx="2928937" cy="2421464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3648601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781427" y="3803650"/>
              <a:ext cx="2070100" cy="2578626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327651" y="4040189"/>
              <a:ext cx="230188" cy="2342088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272363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107013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1902351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803801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2908826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41176" y="1566161"/>
            <a:ext cx="467379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Kerry Lunney, INCOSE President</a:t>
            </a:r>
            <a:r>
              <a:rPr lang="en-US" sz="2000" dirty="0"/>
              <a:t> Engineering Director, Thales Australia, Expert SE Professional (ESEP)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291836" y="1566161"/>
            <a:ext cx="3573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Jawahar Bhalla, Principal</a:t>
            </a:r>
            <a:r>
              <a:rPr lang="en-US" sz="2000" dirty="0"/>
              <a:t> JB Systems, Sydney Australia</a:t>
            </a: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Leaders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www.incose.org/IW2021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41C4-1474-8D42-B330-D2828683839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7AD823-FA2F-4936-B737-B76325845F0C}"/>
              </a:ext>
            </a:extLst>
          </p:cNvPr>
          <p:cNvSpPr/>
          <p:nvPr/>
        </p:nvSpPr>
        <p:spPr>
          <a:xfrm>
            <a:off x="8498103" y="2266569"/>
            <a:ext cx="3084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1500" dirty="0"/>
              <a:t>Advocate/Educator in the use of Systems Thinking as foundation for resolving complexities in work and life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E61BF8-E2BF-498A-B131-99D8FA70DC4A}"/>
              </a:ext>
            </a:extLst>
          </p:cNvPr>
          <p:cNvGrpSpPr/>
          <p:nvPr/>
        </p:nvGrpSpPr>
        <p:grpSpPr>
          <a:xfrm>
            <a:off x="4762504" y="4690739"/>
            <a:ext cx="3866782" cy="1331000"/>
            <a:chOff x="817378" y="4428743"/>
            <a:chExt cx="3866782" cy="1331000"/>
          </a:xfrm>
        </p:grpSpPr>
        <p:sp>
          <p:nvSpPr>
            <p:cNvPr id="81" name="Rectangle 80"/>
            <p:cNvSpPr/>
            <p:nvPr/>
          </p:nvSpPr>
          <p:spPr>
            <a:xfrm>
              <a:off x="817378" y="4428743"/>
              <a:ext cx="38667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/>
                <a:t>Sue Gabriele, Ph.D., Educator</a:t>
              </a:r>
              <a:r>
                <a:rPr lang="en-US" sz="2000" dirty="0"/>
                <a:t> Gabriele Educational Materials and Systems, Los Angeles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1BAAC05-65E3-44D6-8312-590C7D75DB5A}"/>
                </a:ext>
              </a:extLst>
            </p:cNvPr>
            <p:cNvSpPr/>
            <p:nvPr/>
          </p:nvSpPr>
          <p:spPr>
            <a:xfrm>
              <a:off x="1004289" y="5174968"/>
              <a:ext cx="33383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 algn="just">
                <a:buFont typeface="Arial" panose="020B0604020202020204" pitchFamily="34" charset="0"/>
                <a:buChar char="•"/>
              </a:pPr>
              <a:r>
                <a:rPr lang="en-US" sz="1600" b="0" i="0" dirty="0">
                  <a:solidFill>
                    <a:srgbClr val="6B6B6B"/>
                  </a:solidFill>
                  <a:effectLst/>
                  <a:latin typeface="Arial" panose="020B0604020202020204" pitchFamily="34" charset="0"/>
                </a:rPr>
                <a:t>Innovator/Consultant in systemic school and workplace renewal</a:t>
              </a:r>
              <a:endParaRPr lang="en-US" sz="1600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AB27418-208E-48AC-9A18-9FBBF3C79FFE}"/>
              </a:ext>
            </a:extLst>
          </p:cNvPr>
          <p:cNvSpPr/>
          <p:nvPr/>
        </p:nvSpPr>
        <p:spPr>
          <a:xfrm>
            <a:off x="829233" y="2593147"/>
            <a:ext cx="37734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1500" dirty="0"/>
              <a:t>Fellow of Engineers Australia and Eng. Executive and Chartered Professional Engineer.  25-yr veteran in large-scale system design, development, integration of software and hardware </a:t>
            </a:r>
          </a:p>
        </p:txBody>
      </p:sp>
    </p:spTree>
    <p:extLst>
      <p:ext uri="{BB962C8B-B14F-4D97-AF65-F5344CB8AC3E}">
        <p14:creationId xmlns:p14="http://schemas.microsoft.com/office/powerpoint/2010/main" val="30831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5157974"/>
              </p:ext>
            </p:extLst>
          </p:nvPr>
        </p:nvGraphicFramePr>
        <p:xfrm>
          <a:off x="4027264" y="2188029"/>
          <a:ext cx="4927581" cy="30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131672" y="2650402"/>
            <a:ext cx="532415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767" lvl="1" indent="0">
              <a:lnSpc>
                <a:spcPct val="110000"/>
              </a:lnSpc>
              <a:buNone/>
            </a:pPr>
            <a:r>
              <a:rPr lang="en-US" sz="2000" dirty="0"/>
              <a:t>Format is a reflective practice--each participant given equal time to comment on a selected topic or trend impacting our discipline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30581" y="2747720"/>
            <a:ext cx="3699524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414042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Demonstrate use of </a:t>
            </a:r>
            <a:r>
              <a:rPr lang="en-US" sz="2000" dirty="0"/>
              <a:t>Systems Thinking in Uncertain Times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lumMod val="75000"/>
                  <a:lumOff val="25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07647"/>
            <a:ext cx="1195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767" lvl="1" indent="0">
              <a:buNone/>
            </a:pPr>
            <a:r>
              <a:rPr lang="en-US" dirty="0"/>
              <a:t>Broaden the knowledge in the understanding and application of Systems Thinking and share across INCOSE constituents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Approach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D6BC9-0C08-0948-B139-F46808D2B3DB}" type="datetime5"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8-févr.-21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www.incose.org/IW2021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41C4-1474-8D42-B330-D2828683839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E107B-2DAE-4ECA-B95C-32F942C6301D}"/>
              </a:ext>
            </a:extLst>
          </p:cNvPr>
          <p:cNvSpPr txBox="1"/>
          <p:nvPr/>
        </p:nvSpPr>
        <p:spPr>
          <a:xfrm>
            <a:off x="1952371" y="5436269"/>
            <a:ext cx="8131628" cy="485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en-US" dirty="0"/>
          </a:p>
          <a:p>
            <a:pPr algn="ctr">
              <a:lnSpc>
                <a:spcPct val="50000"/>
              </a:lnSpc>
            </a:pPr>
            <a:r>
              <a:rPr lang="en-US" dirty="0"/>
              <a:t>Knowledge benefits INCOSE WGs, Initiatives, Members</a:t>
            </a:r>
          </a:p>
        </p:txBody>
      </p:sp>
    </p:spTree>
    <p:extLst>
      <p:ext uri="{BB962C8B-B14F-4D97-AF65-F5344CB8AC3E}">
        <p14:creationId xmlns:p14="http://schemas.microsoft.com/office/powerpoint/2010/main" val="6992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289224" y="5213267"/>
            <a:ext cx="3101075" cy="688770"/>
          </a:xfrm>
          <a:prstGeom prst="homePlate">
            <a:avLst>
              <a:gd name="adj" fmla="val 4380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on What is Systems Thinking</a:t>
            </a:r>
          </a:p>
        </p:txBody>
      </p:sp>
      <p:sp>
        <p:nvSpPr>
          <p:cNvPr id="7" name="Pentagon 6"/>
          <p:cNvSpPr/>
          <p:nvPr/>
        </p:nvSpPr>
        <p:spPr>
          <a:xfrm>
            <a:off x="5357075" y="4309275"/>
            <a:ext cx="3101075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understand a System</a:t>
            </a:r>
          </a:p>
        </p:txBody>
      </p:sp>
      <p:sp>
        <p:nvSpPr>
          <p:cNvPr id="8" name="Pentagon 7"/>
          <p:cNvSpPr/>
          <p:nvPr/>
        </p:nvSpPr>
        <p:spPr>
          <a:xfrm>
            <a:off x="6424926" y="3405283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RoundTable Reflections</a:t>
            </a:r>
          </a:p>
        </p:txBody>
      </p:sp>
      <p:sp>
        <p:nvSpPr>
          <p:cNvPr id="9" name="Pentagon 8"/>
          <p:cNvSpPr/>
          <p:nvPr/>
        </p:nvSpPr>
        <p:spPr>
          <a:xfrm>
            <a:off x="7540302" y="2501292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systems thinking to real-world problem</a:t>
            </a:r>
          </a:p>
        </p:txBody>
      </p:sp>
      <p:sp>
        <p:nvSpPr>
          <p:cNvPr id="10" name="Pentagon 9"/>
          <p:cNvSpPr/>
          <p:nvPr/>
        </p:nvSpPr>
        <p:spPr>
          <a:xfrm>
            <a:off x="8655680" y="1597301"/>
            <a:ext cx="3148601" cy="688770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integrity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54195" y="3222655"/>
            <a:ext cx="6111632" cy="2487990"/>
            <a:chOff x="3152552" y="3222655"/>
            <a:chExt cx="6108451" cy="2487990"/>
          </a:xfrm>
        </p:grpSpPr>
        <p:sp>
          <p:nvSpPr>
            <p:cNvPr id="2" name="Right Arrow 1"/>
            <p:cNvSpPr/>
            <p:nvPr/>
          </p:nvSpPr>
          <p:spPr>
            <a:xfrm rot="19297116">
              <a:off x="3152552" y="3222655"/>
              <a:ext cx="6108451" cy="56336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 rot="2957220">
              <a:off x="3028162" y="5097618"/>
              <a:ext cx="940306" cy="285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796061" y="3420092"/>
            <a:ext cx="2561654" cy="2560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Systems Thinking Workshop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414" y="1315734"/>
            <a:ext cx="4727575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Thinking 101 and RoundTables repeated each day</a:t>
            </a:r>
          </a:p>
          <a:p>
            <a:pPr>
              <a:lnSpc>
                <a:spcPct val="125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DD00-15E4-C849-913B-F9FADE0CB829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Systems Thinking?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7470" y="1628496"/>
            <a:ext cx="72504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 approach to understanding a system by examining the interactions among its components and between the system and external environment.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7470" y="2906472"/>
            <a:ext cx="69239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Essential to proper systems engineering, provides the framework for understanding and influencing the system’s behavior.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7471" y="4277905"/>
            <a:ext cx="80777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Design of reliable systems relies on applying the rules of systems thinking to the definition of the system boundary, structure and interfaces to predict system performance.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lumMod val="75000"/>
                  <a:lumOff val="25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5809" y="1765351"/>
            <a:ext cx="288592" cy="30828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1C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895809" y="2979786"/>
            <a:ext cx="288592" cy="30828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1C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95809" y="4378167"/>
            <a:ext cx="288592" cy="30828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1C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INCOSE-IW Requirements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A1582-F18C-4BF7-B3AC-8E44FCDB64C0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1404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41404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0" name="Picture 6" descr="Image result for thinking fast and slow">
            <a:extLst>
              <a:ext uri="{FF2B5EF4-FFF2-40B4-BE49-F238E27FC236}">
                <a16:creationId xmlns:a16="http://schemas.microsoft.com/office/drawing/2014/main" id="{49DB5B7B-04C9-4A18-AA18-D8E7CBF24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16508" r="11022" b="14127"/>
          <a:stretch/>
        </p:blipFill>
        <p:spPr bwMode="auto">
          <a:xfrm>
            <a:off x="9024257" y="1613584"/>
            <a:ext cx="2769704" cy="3929742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8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understand a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3B9A-A8FB-B748-9DA5-2F6B861E43C0}" type="datetime5">
              <a:rPr lang="fr-FR" smtClean="0"/>
              <a:t>7-févr.-21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572F1D-781D-436D-80FE-ABE99F8EC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6660" y="1417639"/>
            <a:ext cx="8226425" cy="4649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233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6969880-17DE-40E2-919F-73CE661940AD}"/>
              </a:ext>
            </a:extLst>
          </p:cNvPr>
          <p:cNvPicPr/>
          <p:nvPr/>
        </p:nvPicPr>
        <p:blipFill rotWithShape="1">
          <a:blip r:embed="rId2"/>
          <a:srcRect l="5234" t="18780" r="43070" b="15556"/>
          <a:stretch/>
        </p:blipFill>
        <p:spPr>
          <a:xfrm>
            <a:off x="598556" y="1121227"/>
            <a:ext cx="5791358" cy="515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81EE223-92A6-441C-9FAB-E57BBBA0CF93}"/>
              </a:ext>
            </a:extLst>
          </p:cNvPr>
          <p:cNvPicPr/>
          <p:nvPr/>
        </p:nvPicPr>
        <p:blipFill rotWithShape="1">
          <a:blip r:embed="rId2"/>
          <a:srcRect l="56304" t="18780" r="415" b="29040"/>
          <a:stretch/>
        </p:blipFill>
        <p:spPr>
          <a:xfrm>
            <a:off x="6613822" y="1540329"/>
            <a:ext cx="5279570" cy="4044042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D83A11-F203-4967-8ED8-49F6C345ECEE}"/>
              </a:ext>
            </a:extLst>
          </p:cNvPr>
          <p:cNvSpPr/>
          <p:nvPr/>
        </p:nvSpPr>
        <p:spPr>
          <a:xfrm>
            <a:off x="391886" y="947057"/>
            <a:ext cx="11713028" cy="540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ADD20-81D3-461B-B5E1-83B2A5B9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901018"/>
          </a:xfrm>
        </p:spPr>
        <p:txBody>
          <a:bodyPr/>
          <a:lstStyle/>
          <a:p>
            <a:r>
              <a:rPr lang="en-US" dirty="0"/>
              <a:t>Real-World Problem:  COVID-19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B8E1A-CEC4-4940-8F24-36A492B9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B221-4574-3D44-B186-34E820A81691}" type="datetime5">
              <a:rPr lang="fr-FR" smtClean="0"/>
              <a:t>8-févr.-21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D8630-FCA1-4D37-8F7B-3BAE25C8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36C3D-91B6-4CDF-9F11-28CD6C4B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F3ABCF-598F-47D3-9FE1-317248CAC565}"/>
              </a:ext>
            </a:extLst>
          </p:cNvPr>
          <p:cNvSpPr/>
          <p:nvPr/>
        </p:nvSpPr>
        <p:spPr>
          <a:xfrm>
            <a:off x="598556" y="1023259"/>
            <a:ext cx="11294836" cy="525507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9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Reflections*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755" y="1281882"/>
            <a:ext cx="4989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latin typeface="+mj-lt"/>
                <a:cs typeface="Arial" panose="020B0604020202020204" pitchFamily="34" charset="0"/>
              </a:rPr>
              <a:t>“Behavior gets better before it gets worse.  </a:t>
            </a:r>
            <a:r>
              <a:rPr lang="en-US" sz="1600" b="0" i="0" u="none" strike="noStrike" baseline="0" dirty="0">
                <a:latin typeface="+mj-lt"/>
              </a:rPr>
              <a:t>Low-leverage fixes work in the short term.  Cause and effect are not closely related in time and space.”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117" y="4844492"/>
            <a:ext cx="5753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“The main problem is we live in a reductionist world. People are taught knowledge, but not how to think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 is an essential skill for all our engineers, and key to ensuring all the parts work together and the requirements are well understood.”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755" y="4880480"/>
            <a:ext cx="425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“Many people, even smart, technical people, think more in absolutes and isolated detail, and don't deal well with process flow.”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0117" y="1312086"/>
            <a:ext cx="5798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>
                <a:solidFill>
                  <a:srgbClr val="FF9966"/>
                </a:solidFill>
                <a:effectLst/>
                <a:latin typeface="+mj-lt"/>
              </a:rPr>
              <a:t>Habits of a Systems Thinker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describe ways of thinking about how systems work and how actions taken can impact results seen over time:  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Habits of a Systems Thinker (waterscenterst.org)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3B801E-ED45-4F93-8687-62927DA9D80D}"/>
              </a:ext>
            </a:extLst>
          </p:cNvPr>
          <p:cNvGrpSpPr/>
          <p:nvPr/>
        </p:nvGrpSpPr>
        <p:grpSpPr>
          <a:xfrm>
            <a:off x="1844988" y="2383347"/>
            <a:ext cx="7178479" cy="2216106"/>
            <a:chOff x="1693378" y="2426478"/>
            <a:chExt cx="8837252" cy="2607148"/>
          </a:xfrm>
        </p:grpSpPr>
        <p:sp>
          <p:nvSpPr>
            <p:cNvPr id="12" name="Rounded Rectangle 11"/>
            <p:cNvSpPr/>
            <p:nvPr/>
          </p:nvSpPr>
          <p:spPr>
            <a:xfrm rot="2700000">
              <a:off x="3238458" y="3519309"/>
              <a:ext cx="1087471" cy="108832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2700000">
              <a:off x="4783113" y="2843035"/>
              <a:ext cx="1087471" cy="108832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2700000">
              <a:off x="6327768" y="3519309"/>
              <a:ext cx="1087471" cy="108832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2700000">
              <a:off x="7872423" y="2843035"/>
              <a:ext cx="1087471" cy="10883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2700000">
              <a:off x="1693803" y="2843035"/>
              <a:ext cx="1087471" cy="108832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2700000">
              <a:off x="9417078" y="3519309"/>
              <a:ext cx="1087471" cy="10883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76200" dist="508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3564405">
              <a:off x="1754542" y="3181173"/>
              <a:ext cx="1087471" cy="10883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809825">
              <a:off x="3290697" y="3137284"/>
              <a:ext cx="1088321" cy="1087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3564405">
              <a:off x="4860026" y="3162357"/>
              <a:ext cx="1087471" cy="10883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809825">
              <a:off x="6396181" y="3118468"/>
              <a:ext cx="1088321" cy="1087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3564405">
              <a:off x="7906155" y="3167116"/>
              <a:ext cx="1087471" cy="108832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809825">
              <a:off x="9442309" y="3123227"/>
              <a:ext cx="1088321" cy="10874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42900" sx="103000" sy="103000" algn="ct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6"/>
            <p:cNvSpPr>
              <a:spLocks noEditPoints="1"/>
            </p:cNvSpPr>
            <p:nvPr/>
          </p:nvSpPr>
          <p:spPr bwMode="auto">
            <a:xfrm>
              <a:off x="5109846" y="3554175"/>
              <a:ext cx="534034" cy="431632"/>
            </a:xfrm>
            <a:custGeom>
              <a:avLst/>
              <a:gdLst>
                <a:gd name="T0" fmla="*/ 2528 w 3627"/>
                <a:gd name="T1" fmla="*/ 2261 h 2932"/>
                <a:gd name="T2" fmla="*/ 1100 w 3627"/>
                <a:gd name="T3" fmla="*/ 2360 h 2932"/>
                <a:gd name="T4" fmla="*/ 1100 w 3627"/>
                <a:gd name="T5" fmla="*/ 1937 h 2932"/>
                <a:gd name="T6" fmla="*/ 2528 w 3627"/>
                <a:gd name="T7" fmla="*/ 2036 h 2932"/>
                <a:gd name="T8" fmla="*/ 1100 w 3627"/>
                <a:gd name="T9" fmla="*/ 1937 h 2932"/>
                <a:gd name="T10" fmla="*/ 2528 w 3627"/>
                <a:gd name="T11" fmla="*/ 1589 h 2932"/>
                <a:gd name="T12" fmla="*/ 1100 w 3627"/>
                <a:gd name="T13" fmla="*/ 1688 h 2932"/>
                <a:gd name="T14" fmla="*/ 757 w 3627"/>
                <a:gd name="T15" fmla="*/ 1352 h 2932"/>
                <a:gd name="T16" fmla="*/ 2871 w 3627"/>
                <a:gd name="T17" fmla="*/ 2797 h 2932"/>
                <a:gd name="T18" fmla="*/ 757 w 3627"/>
                <a:gd name="T19" fmla="*/ 1352 h 2932"/>
                <a:gd name="T20" fmla="*/ 270 w 3627"/>
                <a:gd name="T21" fmla="*/ 732 h 2932"/>
                <a:gd name="T22" fmla="*/ 569 w 3627"/>
                <a:gd name="T23" fmla="*/ 672 h 2932"/>
                <a:gd name="T24" fmla="*/ 757 w 3627"/>
                <a:gd name="T25" fmla="*/ 135 h 2932"/>
                <a:gd name="T26" fmla="*/ 2871 w 3627"/>
                <a:gd name="T27" fmla="*/ 545 h 2932"/>
                <a:gd name="T28" fmla="*/ 757 w 3627"/>
                <a:gd name="T29" fmla="*/ 135 h 2932"/>
                <a:gd name="T30" fmla="*/ 3005 w 3627"/>
                <a:gd name="T31" fmla="*/ 0 h 2932"/>
                <a:gd name="T32" fmla="*/ 3403 w 3627"/>
                <a:gd name="T33" fmla="*/ 262 h 2932"/>
                <a:gd name="T34" fmla="*/ 3474 w 3627"/>
                <a:gd name="T35" fmla="*/ 273 h 2932"/>
                <a:gd name="T36" fmla="*/ 3536 w 3627"/>
                <a:gd name="T37" fmla="*/ 305 h 2932"/>
                <a:gd name="T38" fmla="*/ 3584 w 3627"/>
                <a:gd name="T39" fmla="*/ 353 h 2932"/>
                <a:gd name="T40" fmla="*/ 3616 w 3627"/>
                <a:gd name="T41" fmla="*/ 415 h 2932"/>
                <a:gd name="T42" fmla="*/ 3627 w 3627"/>
                <a:gd name="T43" fmla="*/ 486 h 2932"/>
                <a:gd name="T44" fmla="*/ 3625 w 3627"/>
                <a:gd name="T45" fmla="*/ 1687 h 2932"/>
                <a:gd name="T46" fmla="*/ 3603 w 3627"/>
                <a:gd name="T47" fmla="*/ 1753 h 2932"/>
                <a:gd name="T48" fmla="*/ 3562 w 3627"/>
                <a:gd name="T49" fmla="*/ 1810 h 2932"/>
                <a:gd name="T50" fmla="*/ 3506 w 3627"/>
                <a:gd name="T51" fmla="*/ 1849 h 2932"/>
                <a:gd name="T52" fmla="*/ 3439 w 3627"/>
                <a:gd name="T53" fmla="*/ 1872 h 2932"/>
                <a:gd name="T54" fmla="*/ 3321 w 3627"/>
                <a:gd name="T55" fmla="*/ 1875 h 2932"/>
                <a:gd name="T56" fmla="*/ 3005 w 3627"/>
                <a:gd name="T57" fmla="*/ 1352 h 2932"/>
                <a:gd name="T58" fmla="*/ 622 w 3627"/>
                <a:gd name="T59" fmla="*/ 2932 h 2932"/>
                <a:gd name="T60" fmla="*/ 307 w 3627"/>
                <a:gd name="T61" fmla="*/ 1352 h 2932"/>
                <a:gd name="T62" fmla="*/ 225 w 3627"/>
                <a:gd name="T63" fmla="*/ 1875 h 2932"/>
                <a:gd name="T64" fmla="*/ 154 w 3627"/>
                <a:gd name="T65" fmla="*/ 1864 h 2932"/>
                <a:gd name="T66" fmla="*/ 92 w 3627"/>
                <a:gd name="T67" fmla="*/ 1832 h 2932"/>
                <a:gd name="T68" fmla="*/ 43 w 3627"/>
                <a:gd name="T69" fmla="*/ 1783 h 2932"/>
                <a:gd name="T70" fmla="*/ 11 w 3627"/>
                <a:gd name="T71" fmla="*/ 1721 h 2932"/>
                <a:gd name="T72" fmla="*/ 0 w 3627"/>
                <a:gd name="T73" fmla="*/ 1651 h 2932"/>
                <a:gd name="T74" fmla="*/ 3 w 3627"/>
                <a:gd name="T75" fmla="*/ 449 h 2932"/>
                <a:gd name="T76" fmla="*/ 25 w 3627"/>
                <a:gd name="T77" fmla="*/ 383 h 2932"/>
                <a:gd name="T78" fmla="*/ 66 w 3627"/>
                <a:gd name="T79" fmla="*/ 328 h 2932"/>
                <a:gd name="T80" fmla="*/ 122 w 3627"/>
                <a:gd name="T81" fmla="*/ 287 h 2932"/>
                <a:gd name="T82" fmla="*/ 188 w 3627"/>
                <a:gd name="T83" fmla="*/ 265 h 2932"/>
                <a:gd name="T84" fmla="*/ 622 w 3627"/>
                <a:gd name="T85" fmla="*/ 262 h 2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27" h="2932">
                  <a:moveTo>
                    <a:pt x="1100" y="2261"/>
                  </a:moveTo>
                  <a:lnTo>
                    <a:pt x="2528" y="2261"/>
                  </a:lnTo>
                  <a:lnTo>
                    <a:pt x="2528" y="2360"/>
                  </a:lnTo>
                  <a:lnTo>
                    <a:pt x="1100" y="2360"/>
                  </a:lnTo>
                  <a:lnTo>
                    <a:pt x="1100" y="2261"/>
                  </a:lnTo>
                  <a:close/>
                  <a:moveTo>
                    <a:pt x="1100" y="1937"/>
                  </a:moveTo>
                  <a:lnTo>
                    <a:pt x="2528" y="1937"/>
                  </a:lnTo>
                  <a:lnTo>
                    <a:pt x="2528" y="2036"/>
                  </a:lnTo>
                  <a:lnTo>
                    <a:pt x="1100" y="2036"/>
                  </a:lnTo>
                  <a:lnTo>
                    <a:pt x="1100" y="1937"/>
                  </a:lnTo>
                  <a:close/>
                  <a:moveTo>
                    <a:pt x="1100" y="1589"/>
                  </a:moveTo>
                  <a:lnTo>
                    <a:pt x="2528" y="1589"/>
                  </a:lnTo>
                  <a:lnTo>
                    <a:pt x="2528" y="1688"/>
                  </a:lnTo>
                  <a:lnTo>
                    <a:pt x="1100" y="1688"/>
                  </a:lnTo>
                  <a:lnTo>
                    <a:pt x="1100" y="1589"/>
                  </a:lnTo>
                  <a:close/>
                  <a:moveTo>
                    <a:pt x="757" y="1352"/>
                  </a:moveTo>
                  <a:lnTo>
                    <a:pt x="757" y="2797"/>
                  </a:lnTo>
                  <a:lnTo>
                    <a:pt x="2871" y="2797"/>
                  </a:lnTo>
                  <a:lnTo>
                    <a:pt x="2871" y="1352"/>
                  </a:lnTo>
                  <a:lnTo>
                    <a:pt x="757" y="1352"/>
                  </a:lnTo>
                  <a:close/>
                  <a:moveTo>
                    <a:pt x="270" y="672"/>
                  </a:moveTo>
                  <a:lnTo>
                    <a:pt x="270" y="732"/>
                  </a:lnTo>
                  <a:lnTo>
                    <a:pt x="569" y="732"/>
                  </a:lnTo>
                  <a:lnTo>
                    <a:pt x="569" y="672"/>
                  </a:lnTo>
                  <a:lnTo>
                    <a:pt x="270" y="672"/>
                  </a:lnTo>
                  <a:close/>
                  <a:moveTo>
                    <a:pt x="757" y="135"/>
                  </a:moveTo>
                  <a:lnTo>
                    <a:pt x="757" y="545"/>
                  </a:lnTo>
                  <a:lnTo>
                    <a:pt x="2871" y="545"/>
                  </a:lnTo>
                  <a:lnTo>
                    <a:pt x="2871" y="135"/>
                  </a:lnTo>
                  <a:lnTo>
                    <a:pt x="757" y="135"/>
                  </a:lnTo>
                  <a:close/>
                  <a:moveTo>
                    <a:pt x="622" y="0"/>
                  </a:moveTo>
                  <a:lnTo>
                    <a:pt x="3005" y="0"/>
                  </a:lnTo>
                  <a:lnTo>
                    <a:pt x="3005" y="262"/>
                  </a:lnTo>
                  <a:lnTo>
                    <a:pt x="3403" y="262"/>
                  </a:lnTo>
                  <a:lnTo>
                    <a:pt x="3439" y="265"/>
                  </a:lnTo>
                  <a:lnTo>
                    <a:pt x="3474" y="273"/>
                  </a:lnTo>
                  <a:lnTo>
                    <a:pt x="3506" y="287"/>
                  </a:lnTo>
                  <a:lnTo>
                    <a:pt x="3536" y="305"/>
                  </a:lnTo>
                  <a:lnTo>
                    <a:pt x="3562" y="328"/>
                  </a:lnTo>
                  <a:lnTo>
                    <a:pt x="3584" y="353"/>
                  </a:lnTo>
                  <a:lnTo>
                    <a:pt x="3603" y="383"/>
                  </a:lnTo>
                  <a:lnTo>
                    <a:pt x="3616" y="415"/>
                  </a:lnTo>
                  <a:lnTo>
                    <a:pt x="3625" y="449"/>
                  </a:lnTo>
                  <a:lnTo>
                    <a:pt x="3627" y="486"/>
                  </a:lnTo>
                  <a:lnTo>
                    <a:pt x="3627" y="1651"/>
                  </a:lnTo>
                  <a:lnTo>
                    <a:pt x="3625" y="1687"/>
                  </a:lnTo>
                  <a:lnTo>
                    <a:pt x="3616" y="1721"/>
                  </a:lnTo>
                  <a:lnTo>
                    <a:pt x="3603" y="1753"/>
                  </a:lnTo>
                  <a:lnTo>
                    <a:pt x="3584" y="1783"/>
                  </a:lnTo>
                  <a:lnTo>
                    <a:pt x="3562" y="1810"/>
                  </a:lnTo>
                  <a:lnTo>
                    <a:pt x="3536" y="1832"/>
                  </a:lnTo>
                  <a:lnTo>
                    <a:pt x="3506" y="1849"/>
                  </a:lnTo>
                  <a:lnTo>
                    <a:pt x="3474" y="1864"/>
                  </a:lnTo>
                  <a:lnTo>
                    <a:pt x="3439" y="1872"/>
                  </a:lnTo>
                  <a:lnTo>
                    <a:pt x="3403" y="1875"/>
                  </a:lnTo>
                  <a:lnTo>
                    <a:pt x="3321" y="1875"/>
                  </a:lnTo>
                  <a:lnTo>
                    <a:pt x="3321" y="1352"/>
                  </a:lnTo>
                  <a:lnTo>
                    <a:pt x="3005" y="1352"/>
                  </a:lnTo>
                  <a:lnTo>
                    <a:pt x="3005" y="2932"/>
                  </a:lnTo>
                  <a:lnTo>
                    <a:pt x="622" y="2932"/>
                  </a:lnTo>
                  <a:lnTo>
                    <a:pt x="622" y="1352"/>
                  </a:lnTo>
                  <a:lnTo>
                    <a:pt x="307" y="1352"/>
                  </a:lnTo>
                  <a:lnTo>
                    <a:pt x="307" y="1875"/>
                  </a:lnTo>
                  <a:lnTo>
                    <a:pt x="225" y="1875"/>
                  </a:lnTo>
                  <a:lnTo>
                    <a:pt x="188" y="1872"/>
                  </a:lnTo>
                  <a:lnTo>
                    <a:pt x="154" y="1864"/>
                  </a:lnTo>
                  <a:lnTo>
                    <a:pt x="122" y="1849"/>
                  </a:lnTo>
                  <a:lnTo>
                    <a:pt x="92" y="1832"/>
                  </a:lnTo>
                  <a:lnTo>
                    <a:pt x="66" y="1810"/>
                  </a:lnTo>
                  <a:lnTo>
                    <a:pt x="43" y="1783"/>
                  </a:lnTo>
                  <a:lnTo>
                    <a:pt x="25" y="1753"/>
                  </a:lnTo>
                  <a:lnTo>
                    <a:pt x="11" y="1721"/>
                  </a:lnTo>
                  <a:lnTo>
                    <a:pt x="3" y="1687"/>
                  </a:lnTo>
                  <a:lnTo>
                    <a:pt x="0" y="1651"/>
                  </a:lnTo>
                  <a:lnTo>
                    <a:pt x="0" y="486"/>
                  </a:lnTo>
                  <a:lnTo>
                    <a:pt x="3" y="449"/>
                  </a:lnTo>
                  <a:lnTo>
                    <a:pt x="11" y="415"/>
                  </a:lnTo>
                  <a:lnTo>
                    <a:pt x="25" y="383"/>
                  </a:lnTo>
                  <a:lnTo>
                    <a:pt x="43" y="353"/>
                  </a:lnTo>
                  <a:lnTo>
                    <a:pt x="66" y="328"/>
                  </a:lnTo>
                  <a:lnTo>
                    <a:pt x="92" y="305"/>
                  </a:lnTo>
                  <a:lnTo>
                    <a:pt x="122" y="287"/>
                  </a:lnTo>
                  <a:lnTo>
                    <a:pt x="154" y="273"/>
                  </a:lnTo>
                  <a:lnTo>
                    <a:pt x="188" y="265"/>
                  </a:lnTo>
                  <a:lnTo>
                    <a:pt x="225" y="262"/>
                  </a:lnTo>
                  <a:lnTo>
                    <a:pt x="622" y="26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3585194" y="3468122"/>
              <a:ext cx="468128" cy="444997"/>
              <a:chOff x="-1252538" y="1989138"/>
              <a:chExt cx="2381251" cy="2265362"/>
            </a:xfrm>
            <a:solidFill>
              <a:schemeClr val="accent1"/>
            </a:solidFill>
          </p:grpSpPr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-1252538" y="1989138"/>
                <a:ext cx="2381251" cy="600075"/>
              </a:xfrm>
              <a:custGeom>
                <a:avLst/>
                <a:gdLst>
                  <a:gd name="T0" fmla="*/ 1402 w 4499"/>
                  <a:gd name="T1" fmla="*/ 292 h 1133"/>
                  <a:gd name="T2" fmla="*/ 1318 w 4499"/>
                  <a:gd name="T3" fmla="*/ 319 h 1133"/>
                  <a:gd name="T4" fmla="*/ 1250 w 4499"/>
                  <a:gd name="T5" fmla="*/ 370 h 1133"/>
                  <a:gd name="T6" fmla="*/ 1199 w 4499"/>
                  <a:gd name="T7" fmla="*/ 439 h 1133"/>
                  <a:gd name="T8" fmla="*/ 1172 w 4499"/>
                  <a:gd name="T9" fmla="*/ 521 h 1133"/>
                  <a:gd name="T10" fmla="*/ 1172 w 4499"/>
                  <a:gd name="T11" fmla="*/ 612 h 1133"/>
                  <a:gd name="T12" fmla="*/ 1199 w 4499"/>
                  <a:gd name="T13" fmla="*/ 694 h 1133"/>
                  <a:gd name="T14" fmla="*/ 1250 w 4499"/>
                  <a:gd name="T15" fmla="*/ 763 h 1133"/>
                  <a:gd name="T16" fmla="*/ 1318 w 4499"/>
                  <a:gd name="T17" fmla="*/ 814 h 1133"/>
                  <a:gd name="T18" fmla="*/ 1402 w 4499"/>
                  <a:gd name="T19" fmla="*/ 841 h 1133"/>
                  <a:gd name="T20" fmla="*/ 1492 w 4499"/>
                  <a:gd name="T21" fmla="*/ 841 h 1133"/>
                  <a:gd name="T22" fmla="*/ 1574 w 4499"/>
                  <a:gd name="T23" fmla="*/ 814 h 1133"/>
                  <a:gd name="T24" fmla="*/ 1644 w 4499"/>
                  <a:gd name="T25" fmla="*/ 763 h 1133"/>
                  <a:gd name="T26" fmla="*/ 1695 w 4499"/>
                  <a:gd name="T27" fmla="*/ 694 h 1133"/>
                  <a:gd name="T28" fmla="*/ 1722 w 4499"/>
                  <a:gd name="T29" fmla="*/ 612 h 1133"/>
                  <a:gd name="T30" fmla="*/ 1722 w 4499"/>
                  <a:gd name="T31" fmla="*/ 521 h 1133"/>
                  <a:gd name="T32" fmla="*/ 1695 w 4499"/>
                  <a:gd name="T33" fmla="*/ 439 h 1133"/>
                  <a:gd name="T34" fmla="*/ 1644 w 4499"/>
                  <a:gd name="T35" fmla="*/ 370 h 1133"/>
                  <a:gd name="T36" fmla="*/ 1574 w 4499"/>
                  <a:gd name="T37" fmla="*/ 319 h 1133"/>
                  <a:gd name="T38" fmla="*/ 1492 w 4499"/>
                  <a:gd name="T39" fmla="*/ 292 h 1133"/>
                  <a:gd name="T40" fmla="*/ 1447 w 4499"/>
                  <a:gd name="T41" fmla="*/ 0 h 1133"/>
                  <a:gd name="T42" fmla="*/ 1511 w 4499"/>
                  <a:gd name="T43" fmla="*/ 3 h 1133"/>
                  <a:gd name="T44" fmla="*/ 1635 w 4499"/>
                  <a:gd name="T45" fmla="*/ 32 h 1133"/>
                  <a:gd name="T46" fmla="*/ 1746 w 4499"/>
                  <a:gd name="T47" fmla="*/ 85 h 1133"/>
                  <a:gd name="T48" fmla="*/ 1841 w 4499"/>
                  <a:gd name="T49" fmla="*/ 160 h 1133"/>
                  <a:gd name="T50" fmla="*/ 1919 w 4499"/>
                  <a:gd name="T51" fmla="*/ 255 h 1133"/>
                  <a:gd name="T52" fmla="*/ 1977 w 4499"/>
                  <a:gd name="T53" fmla="*/ 363 h 1133"/>
                  <a:gd name="T54" fmla="*/ 4355 w 4499"/>
                  <a:gd name="T55" fmla="*/ 423 h 1133"/>
                  <a:gd name="T56" fmla="*/ 4418 w 4499"/>
                  <a:gd name="T57" fmla="*/ 437 h 1133"/>
                  <a:gd name="T58" fmla="*/ 4467 w 4499"/>
                  <a:gd name="T59" fmla="*/ 476 h 1133"/>
                  <a:gd name="T60" fmla="*/ 4495 w 4499"/>
                  <a:gd name="T61" fmla="*/ 534 h 1133"/>
                  <a:gd name="T62" fmla="*/ 4495 w 4499"/>
                  <a:gd name="T63" fmla="*/ 599 h 1133"/>
                  <a:gd name="T64" fmla="*/ 4467 w 4499"/>
                  <a:gd name="T65" fmla="*/ 657 h 1133"/>
                  <a:gd name="T66" fmla="*/ 4418 w 4499"/>
                  <a:gd name="T67" fmla="*/ 696 h 1133"/>
                  <a:gd name="T68" fmla="*/ 4355 w 4499"/>
                  <a:gd name="T69" fmla="*/ 710 h 1133"/>
                  <a:gd name="T70" fmla="*/ 1977 w 4499"/>
                  <a:gd name="T71" fmla="*/ 770 h 1133"/>
                  <a:gd name="T72" fmla="*/ 1919 w 4499"/>
                  <a:gd name="T73" fmla="*/ 880 h 1133"/>
                  <a:gd name="T74" fmla="*/ 1841 w 4499"/>
                  <a:gd name="T75" fmla="*/ 973 h 1133"/>
                  <a:gd name="T76" fmla="*/ 1746 w 4499"/>
                  <a:gd name="T77" fmla="*/ 1048 h 1133"/>
                  <a:gd name="T78" fmla="*/ 1635 w 4499"/>
                  <a:gd name="T79" fmla="*/ 1101 h 1133"/>
                  <a:gd name="T80" fmla="*/ 1511 w 4499"/>
                  <a:gd name="T81" fmla="*/ 1130 h 1133"/>
                  <a:gd name="T82" fmla="*/ 1383 w 4499"/>
                  <a:gd name="T83" fmla="*/ 1130 h 1133"/>
                  <a:gd name="T84" fmla="*/ 1260 w 4499"/>
                  <a:gd name="T85" fmla="*/ 1101 h 1133"/>
                  <a:gd name="T86" fmla="*/ 1149 w 4499"/>
                  <a:gd name="T87" fmla="*/ 1048 h 1133"/>
                  <a:gd name="T88" fmla="*/ 1053 w 4499"/>
                  <a:gd name="T89" fmla="*/ 973 h 1133"/>
                  <a:gd name="T90" fmla="*/ 975 w 4499"/>
                  <a:gd name="T91" fmla="*/ 880 h 1133"/>
                  <a:gd name="T92" fmla="*/ 917 w 4499"/>
                  <a:gd name="T93" fmla="*/ 770 h 1133"/>
                  <a:gd name="T94" fmla="*/ 144 w 4499"/>
                  <a:gd name="T95" fmla="*/ 710 h 1133"/>
                  <a:gd name="T96" fmla="*/ 81 w 4499"/>
                  <a:gd name="T97" fmla="*/ 696 h 1133"/>
                  <a:gd name="T98" fmla="*/ 31 w 4499"/>
                  <a:gd name="T99" fmla="*/ 657 h 1133"/>
                  <a:gd name="T100" fmla="*/ 4 w 4499"/>
                  <a:gd name="T101" fmla="*/ 599 h 1133"/>
                  <a:gd name="T102" fmla="*/ 4 w 4499"/>
                  <a:gd name="T103" fmla="*/ 534 h 1133"/>
                  <a:gd name="T104" fmla="*/ 31 w 4499"/>
                  <a:gd name="T105" fmla="*/ 476 h 1133"/>
                  <a:gd name="T106" fmla="*/ 81 w 4499"/>
                  <a:gd name="T107" fmla="*/ 437 h 1133"/>
                  <a:gd name="T108" fmla="*/ 144 w 4499"/>
                  <a:gd name="T109" fmla="*/ 423 h 1133"/>
                  <a:gd name="T110" fmla="*/ 917 w 4499"/>
                  <a:gd name="T111" fmla="*/ 363 h 1133"/>
                  <a:gd name="T112" fmla="*/ 975 w 4499"/>
                  <a:gd name="T113" fmla="*/ 255 h 1133"/>
                  <a:gd name="T114" fmla="*/ 1051 w 4499"/>
                  <a:gd name="T115" fmla="*/ 160 h 1133"/>
                  <a:gd name="T116" fmla="*/ 1149 w 4499"/>
                  <a:gd name="T117" fmla="*/ 85 h 1133"/>
                  <a:gd name="T118" fmla="*/ 1260 w 4499"/>
                  <a:gd name="T119" fmla="*/ 32 h 1133"/>
                  <a:gd name="T120" fmla="*/ 1383 w 4499"/>
                  <a:gd name="T121" fmla="*/ 3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99" h="1133">
                    <a:moveTo>
                      <a:pt x="1447" y="288"/>
                    </a:moveTo>
                    <a:lnTo>
                      <a:pt x="1402" y="292"/>
                    </a:lnTo>
                    <a:lnTo>
                      <a:pt x="1360" y="303"/>
                    </a:lnTo>
                    <a:lnTo>
                      <a:pt x="1318" y="319"/>
                    </a:lnTo>
                    <a:lnTo>
                      <a:pt x="1283" y="342"/>
                    </a:lnTo>
                    <a:lnTo>
                      <a:pt x="1250" y="370"/>
                    </a:lnTo>
                    <a:lnTo>
                      <a:pt x="1223" y="402"/>
                    </a:lnTo>
                    <a:lnTo>
                      <a:pt x="1199" y="439"/>
                    </a:lnTo>
                    <a:lnTo>
                      <a:pt x="1183" y="479"/>
                    </a:lnTo>
                    <a:lnTo>
                      <a:pt x="1172" y="521"/>
                    </a:lnTo>
                    <a:lnTo>
                      <a:pt x="1168" y="567"/>
                    </a:lnTo>
                    <a:lnTo>
                      <a:pt x="1172" y="612"/>
                    </a:lnTo>
                    <a:lnTo>
                      <a:pt x="1183" y="654"/>
                    </a:lnTo>
                    <a:lnTo>
                      <a:pt x="1199" y="694"/>
                    </a:lnTo>
                    <a:lnTo>
                      <a:pt x="1223" y="731"/>
                    </a:lnTo>
                    <a:lnTo>
                      <a:pt x="1250" y="763"/>
                    </a:lnTo>
                    <a:lnTo>
                      <a:pt x="1283" y="791"/>
                    </a:lnTo>
                    <a:lnTo>
                      <a:pt x="1318" y="814"/>
                    </a:lnTo>
                    <a:lnTo>
                      <a:pt x="1360" y="830"/>
                    </a:lnTo>
                    <a:lnTo>
                      <a:pt x="1402" y="841"/>
                    </a:lnTo>
                    <a:lnTo>
                      <a:pt x="1447" y="846"/>
                    </a:lnTo>
                    <a:lnTo>
                      <a:pt x="1492" y="841"/>
                    </a:lnTo>
                    <a:lnTo>
                      <a:pt x="1535" y="830"/>
                    </a:lnTo>
                    <a:lnTo>
                      <a:pt x="1574" y="814"/>
                    </a:lnTo>
                    <a:lnTo>
                      <a:pt x="1611" y="791"/>
                    </a:lnTo>
                    <a:lnTo>
                      <a:pt x="1644" y="763"/>
                    </a:lnTo>
                    <a:lnTo>
                      <a:pt x="1672" y="731"/>
                    </a:lnTo>
                    <a:lnTo>
                      <a:pt x="1695" y="694"/>
                    </a:lnTo>
                    <a:lnTo>
                      <a:pt x="1711" y="654"/>
                    </a:lnTo>
                    <a:lnTo>
                      <a:pt x="1722" y="612"/>
                    </a:lnTo>
                    <a:lnTo>
                      <a:pt x="1726" y="567"/>
                    </a:lnTo>
                    <a:lnTo>
                      <a:pt x="1722" y="521"/>
                    </a:lnTo>
                    <a:lnTo>
                      <a:pt x="1711" y="479"/>
                    </a:lnTo>
                    <a:lnTo>
                      <a:pt x="1695" y="439"/>
                    </a:lnTo>
                    <a:lnTo>
                      <a:pt x="1672" y="402"/>
                    </a:lnTo>
                    <a:lnTo>
                      <a:pt x="1644" y="370"/>
                    </a:lnTo>
                    <a:lnTo>
                      <a:pt x="1611" y="342"/>
                    </a:lnTo>
                    <a:lnTo>
                      <a:pt x="1574" y="319"/>
                    </a:lnTo>
                    <a:lnTo>
                      <a:pt x="1535" y="303"/>
                    </a:lnTo>
                    <a:lnTo>
                      <a:pt x="1492" y="292"/>
                    </a:lnTo>
                    <a:lnTo>
                      <a:pt x="1447" y="288"/>
                    </a:lnTo>
                    <a:close/>
                    <a:moveTo>
                      <a:pt x="1447" y="0"/>
                    </a:moveTo>
                    <a:lnTo>
                      <a:pt x="1447" y="0"/>
                    </a:lnTo>
                    <a:lnTo>
                      <a:pt x="1511" y="3"/>
                    </a:lnTo>
                    <a:lnTo>
                      <a:pt x="1574" y="14"/>
                    </a:lnTo>
                    <a:lnTo>
                      <a:pt x="1635" y="32"/>
                    </a:lnTo>
                    <a:lnTo>
                      <a:pt x="1692" y="55"/>
                    </a:lnTo>
                    <a:lnTo>
                      <a:pt x="1746" y="85"/>
                    </a:lnTo>
                    <a:lnTo>
                      <a:pt x="1796" y="121"/>
                    </a:lnTo>
                    <a:lnTo>
                      <a:pt x="1841" y="160"/>
                    </a:lnTo>
                    <a:lnTo>
                      <a:pt x="1884" y="206"/>
                    </a:lnTo>
                    <a:lnTo>
                      <a:pt x="1919" y="255"/>
                    </a:lnTo>
                    <a:lnTo>
                      <a:pt x="1951" y="307"/>
                    </a:lnTo>
                    <a:lnTo>
                      <a:pt x="1977" y="363"/>
                    </a:lnTo>
                    <a:lnTo>
                      <a:pt x="1996" y="423"/>
                    </a:lnTo>
                    <a:lnTo>
                      <a:pt x="4355" y="423"/>
                    </a:lnTo>
                    <a:lnTo>
                      <a:pt x="4388" y="426"/>
                    </a:lnTo>
                    <a:lnTo>
                      <a:pt x="4418" y="437"/>
                    </a:lnTo>
                    <a:lnTo>
                      <a:pt x="4444" y="454"/>
                    </a:lnTo>
                    <a:lnTo>
                      <a:pt x="4467" y="476"/>
                    </a:lnTo>
                    <a:lnTo>
                      <a:pt x="4484" y="504"/>
                    </a:lnTo>
                    <a:lnTo>
                      <a:pt x="4495" y="534"/>
                    </a:lnTo>
                    <a:lnTo>
                      <a:pt x="4499" y="567"/>
                    </a:lnTo>
                    <a:lnTo>
                      <a:pt x="4495" y="599"/>
                    </a:lnTo>
                    <a:lnTo>
                      <a:pt x="4484" y="629"/>
                    </a:lnTo>
                    <a:lnTo>
                      <a:pt x="4467" y="657"/>
                    </a:lnTo>
                    <a:lnTo>
                      <a:pt x="4444" y="679"/>
                    </a:lnTo>
                    <a:lnTo>
                      <a:pt x="4418" y="696"/>
                    </a:lnTo>
                    <a:lnTo>
                      <a:pt x="4388" y="707"/>
                    </a:lnTo>
                    <a:lnTo>
                      <a:pt x="4355" y="710"/>
                    </a:lnTo>
                    <a:lnTo>
                      <a:pt x="1996" y="710"/>
                    </a:lnTo>
                    <a:lnTo>
                      <a:pt x="1977" y="770"/>
                    </a:lnTo>
                    <a:lnTo>
                      <a:pt x="1951" y="826"/>
                    </a:lnTo>
                    <a:lnTo>
                      <a:pt x="1919" y="880"/>
                    </a:lnTo>
                    <a:lnTo>
                      <a:pt x="1884" y="928"/>
                    </a:lnTo>
                    <a:lnTo>
                      <a:pt x="1841" y="973"/>
                    </a:lnTo>
                    <a:lnTo>
                      <a:pt x="1796" y="1012"/>
                    </a:lnTo>
                    <a:lnTo>
                      <a:pt x="1746" y="1048"/>
                    </a:lnTo>
                    <a:lnTo>
                      <a:pt x="1692" y="1078"/>
                    </a:lnTo>
                    <a:lnTo>
                      <a:pt x="1635" y="1101"/>
                    </a:lnTo>
                    <a:lnTo>
                      <a:pt x="1574" y="1119"/>
                    </a:lnTo>
                    <a:lnTo>
                      <a:pt x="1511" y="1130"/>
                    </a:lnTo>
                    <a:lnTo>
                      <a:pt x="1447" y="1133"/>
                    </a:lnTo>
                    <a:lnTo>
                      <a:pt x="1383" y="1130"/>
                    </a:lnTo>
                    <a:lnTo>
                      <a:pt x="1320" y="1119"/>
                    </a:lnTo>
                    <a:lnTo>
                      <a:pt x="1260" y="1101"/>
                    </a:lnTo>
                    <a:lnTo>
                      <a:pt x="1202" y="1078"/>
                    </a:lnTo>
                    <a:lnTo>
                      <a:pt x="1149" y="1048"/>
                    </a:lnTo>
                    <a:lnTo>
                      <a:pt x="1098" y="1012"/>
                    </a:lnTo>
                    <a:lnTo>
                      <a:pt x="1053" y="973"/>
                    </a:lnTo>
                    <a:lnTo>
                      <a:pt x="1010" y="928"/>
                    </a:lnTo>
                    <a:lnTo>
                      <a:pt x="975" y="880"/>
                    </a:lnTo>
                    <a:lnTo>
                      <a:pt x="943" y="826"/>
                    </a:lnTo>
                    <a:lnTo>
                      <a:pt x="917" y="770"/>
                    </a:lnTo>
                    <a:lnTo>
                      <a:pt x="898" y="710"/>
                    </a:lnTo>
                    <a:lnTo>
                      <a:pt x="144" y="710"/>
                    </a:lnTo>
                    <a:lnTo>
                      <a:pt x="111" y="707"/>
                    </a:lnTo>
                    <a:lnTo>
                      <a:pt x="81" y="696"/>
                    </a:lnTo>
                    <a:lnTo>
                      <a:pt x="53" y="679"/>
                    </a:lnTo>
                    <a:lnTo>
                      <a:pt x="31" y="657"/>
                    </a:lnTo>
                    <a:lnTo>
                      <a:pt x="15" y="629"/>
                    </a:lnTo>
                    <a:lnTo>
                      <a:pt x="4" y="599"/>
                    </a:lnTo>
                    <a:lnTo>
                      <a:pt x="0" y="567"/>
                    </a:lnTo>
                    <a:lnTo>
                      <a:pt x="4" y="534"/>
                    </a:lnTo>
                    <a:lnTo>
                      <a:pt x="15" y="504"/>
                    </a:lnTo>
                    <a:lnTo>
                      <a:pt x="31" y="476"/>
                    </a:lnTo>
                    <a:lnTo>
                      <a:pt x="53" y="454"/>
                    </a:lnTo>
                    <a:lnTo>
                      <a:pt x="81" y="437"/>
                    </a:lnTo>
                    <a:lnTo>
                      <a:pt x="111" y="426"/>
                    </a:lnTo>
                    <a:lnTo>
                      <a:pt x="144" y="423"/>
                    </a:lnTo>
                    <a:lnTo>
                      <a:pt x="898" y="423"/>
                    </a:lnTo>
                    <a:lnTo>
                      <a:pt x="917" y="363"/>
                    </a:lnTo>
                    <a:lnTo>
                      <a:pt x="943" y="307"/>
                    </a:lnTo>
                    <a:lnTo>
                      <a:pt x="975" y="255"/>
                    </a:lnTo>
                    <a:lnTo>
                      <a:pt x="1010" y="206"/>
                    </a:lnTo>
                    <a:lnTo>
                      <a:pt x="1051" y="160"/>
                    </a:lnTo>
                    <a:lnTo>
                      <a:pt x="1098" y="121"/>
                    </a:lnTo>
                    <a:lnTo>
                      <a:pt x="1149" y="85"/>
                    </a:lnTo>
                    <a:lnTo>
                      <a:pt x="1202" y="55"/>
                    </a:lnTo>
                    <a:lnTo>
                      <a:pt x="1260" y="32"/>
                    </a:lnTo>
                    <a:lnTo>
                      <a:pt x="1320" y="14"/>
                    </a:lnTo>
                    <a:lnTo>
                      <a:pt x="1383" y="3"/>
                    </a:lnTo>
                    <a:lnTo>
                      <a:pt x="14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/>
            </p:nvSpPr>
            <p:spPr bwMode="auto">
              <a:xfrm>
                <a:off x="-1252538" y="2822575"/>
                <a:ext cx="2381251" cy="600075"/>
              </a:xfrm>
              <a:custGeom>
                <a:avLst/>
                <a:gdLst>
                  <a:gd name="T0" fmla="*/ 2800 w 4499"/>
                  <a:gd name="T1" fmla="*/ 293 h 1134"/>
                  <a:gd name="T2" fmla="*/ 2718 w 4499"/>
                  <a:gd name="T3" fmla="*/ 320 h 1134"/>
                  <a:gd name="T4" fmla="*/ 2648 w 4499"/>
                  <a:gd name="T5" fmla="*/ 371 h 1134"/>
                  <a:gd name="T6" fmla="*/ 2597 w 4499"/>
                  <a:gd name="T7" fmla="*/ 439 h 1134"/>
                  <a:gd name="T8" fmla="*/ 2570 w 4499"/>
                  <a:gd name="T9" fmla="*/ 522 h 1134"/>
                  <a:gd name="T10" fmla="*/ 2570 w 4499"/>
                  <a:gd name="T11" fmla="*/ 611 h 1134"/>
                  <a:gd name="T12" fmla="*/ 2597 w 4499"/>
                  <a:gd name="T13" fmla="*/ 695 h 1134"/>
                  <a:gd name="T14" fmla="*/ 2648 w 4499"/>
                  <a:gd name="T15" fmla="*/ 763 h 1134"/>
                  <a:gd name="T16" fmla="*/ 2718 w 4499"/>
                  <a:gd name="T17" fmla="*/ 814 h 1134"/>
                  <a:gd name="T18" fmla="*/ 2800 w 4499"/>
                  <a:gd name="T19" fmla="*/ 841 h 1134"/>
                  <a:gd name="T20" fmla="*/ 2890 w 4499"/>
                  <a:gd name="T21" fmla="*/ 841 h 1134"/>
                  <a:gd name="T22" fmla="*/ 2974 w 4499"/>
                  <a:gd name="T23" fmla="*/ 814 h 1134"/>
                  <a:gd name="T24" fmla="*/ 3042 w 4499"/>
                  <a:gd name="T25" fmla="*/ 763 h 1134"/>
                  <a:gd name="T26" fmla="*/ 3093 w 4499"/>
                  <a:gd name="T27" fmla="*/ 695 h 1134"/>
                  <a:gd name="T28" fmla="*/ 3120 w 4499"/>
                  <a:gd name="T29" fmla="*/ 611 h 1134"/>
                  <a:gd name="T30" fmla="*/ 3120 w 4499"/>
                  <a:gd name="T31" fmla="*/ 522 h 1134"/>
                  <a:gd name="T32" fmla="*/ 3093 w 4499"/>
                  <a:gd name="T33" fmla="*/ 439 h 1134"/>
                  <a:gd name="T34" fmla="*/ 3042 w 4499"/>
                  <a:gd name="T35" fmla="*/ 371 h 1134"/>
                  <a:gd name="T36" fmla="*/ 2974 w 4499"/>
                  <a:gd name="T37" fmla="*/ 320 h 1134"/>
                  <a:gd name="T38" fmla="*/ 2890 w 4499"/>
                  <a:gd name="T39" fmla="*/ 293 h 1134"/>
                  <a:gd name="T40" fmla="*/ 2845 w 4499"/>
                  <a:gd name="T41" fmla="*/ 0 h 1134"/>
                  <a:gd name="T42" fmla="*/ 2972 w 4499"/>
                  <a:gd name="T43" fmla="*/ 15 h 1134"/>
                  <a:gd name="T44" fmla="*/ 3090 w 4499"/>
                  <a:gd name="T45" fmla="*/ 56 h 1134"/>
                  <a:gd name="T46" fmla="*/ 3194 w 4499"/>
                  <a:gd name="T47" fmla="*/ 120 h 1134"/>
                  <a:gd name="T48" fmla="*/ 3282 w 4499"/>
                  <a:gd name="T49" fmla="*/ 205 h 1134"/>
                  <a:gd name="T50" fmla="*/ 3349 w 4499"/>
                  <a:gd name="T51" fmla="*/ 308 h 1134"/>
                  <a:gd name="T52" fmla="*/ 3394 w 4499"/>
                  <a:gd name="T53" fmla="*/ 423 h 1134"/>
                  <a:gd name="T54" fmla="*/ 4388 w 4499"/>
                  <a:gd name="T55" fmla="*/ 427 h 1134"/>
                  <a:gd name="T56" fmla="*/ 4444 w 4499"/>
                  <a:gd name="T57" fmla="*/ 454 h 1134"/>
                  <a:gd name="T58" fmla="*/ 4484 w 4499"/>
                  <a:gd name="T59" fmla="*/ 503 h 1134"/>
                  <a:gd name="T60" fmla="*/ 4499 w 4499"/>
                  <a:gd name="T61" fmla="*/ 568 h 1134"/>
                  <a:gd name="T62" fmla="*/ 4484 w 4499"/>
                  <a:gd name="T63" fmla="*/ 630 h 1134"/>
                  <a:gd name="T64" fmla="*/ 4445 w 4499"/>
                  <a:gd name="T65" fmla="*/ 680 h 1134"/>
                  <a:gd name="T66" fmla="*/ 4388 w 4499"/>
                  <a:gd name="T67" fmla="*/ 707 h 1134"/>
                  <a:gd name="T68" fmla="*/ 3394 w 4499"/>
                  <a:gd name="T69" fmla="*/ 711 h 1134"/>
                  <a:gd name="T70" fmla="*/ 3349 w 4499"/>
                  <a:gd name="T71" fmla="*/ 826 h 1134"/>
                  <a:gd name="T72" fmla="*/ 3282 w 4499"/>
                  <a:gd name="T73" fmla="*/ 929 h 1134"/>
                  <a:gd name="T74" fmla="*/ 3194 w 4499"/>
                  <a:gd name="T75" fmla="*/ 1013 h 1134"/>
                  <a:gd name="T76" fmla="*/ 3090 w 4499"/>
                  <a:gd name="T77" fmla="*/ 1078 h 1134"/>
                  <a:gd name="T78" fmla="*/ 2972 w 4499"/>
                  <a:gd name="T79" fmla="*/ 1119 h 1134"/>
                  <a:gd name="T80" fmla="*/ 2845 w 4499"/>
                  <a:gd name="T81" fmla="*/ 1134 h 1134"/>
                  <a:gd name="T82" fmla="*/ 2718 w 4499"/>
                  <a:gd name="T83" fmla="*/ 1119 h 1134"/>
                  <a:gd name="T84" fmla="*/ 2600 w 4499"/>
                  <a:gd name="T85" fmla="*/ 1078 h 1134"/>
                  <a:gd name="T86" fmla="*/ 2496 w 4499"/>
                  <a:gd name="T87" fmla="*/ 1013 h 1134"/>
                  <a:gd name="T88" fmla="*/ 2408 w 4499"/>
                  <a:gd name="T89" fmla="*/ 929 h 1134"/>
                  <a:gd name="T90" fmla="*/ 2341 w 4499"/>
                  <a:gd name="T91" fmla="*/ 826 h 1134"/>
                  <a:gd name="T92" fmla="*/ 2296 w 4499"/>
                  <a:gd name="T93" fmla="*/ 711 h 1134"/>
                  <a:gd name="T94" fmla="*/ 111 w 4499"/>
                  <a:gd name="T95" fmla="*/ 707 h 1134"/>
                  <a:gd name="T96" fmla="*/ 53 w 4499"/>
                  <a:gd name="T97" fmla="*/ 680 h 1134"/>
                  <a:gd name="T98" fmla="*/ 15 w 4499"/>
                  <a:gd name="T99" fmla="*/ 630 h 1134"/>
                  <a:gd name="T100" fmla="*/ 0 w 4499"/>
                  <a:gd name="T101" fmla="*/ 568 h 1134"/>
                  <a:gd name="T102" fmla="*/ 15 w 4499"/>
                  <a:gd name="T103" fmla="*/ 503 h 1134"/>
                  <a:gd name="T104" fmla="*/ 53 w 4499"/>
                  <a:gd name="T105" fmla="*/ 454 h 1134"/>
                  <a:gd name="T106" fmla="*/ 111 w 4499"/>
                  <a:gd name="T107" fmla="*/ 427 h 1134"/>
                  <a:gd name="T108" fmla="*/ 2296 w 4499"/>
                  <a:gd name="T109" fmla="*/ 423 h 1134"/>
                  <a:gd name="T110" fmla="*/ 2341 w 4499"/>
                  <a:gd name="T111" fmla="*/ 308 h 1134"/>
                  <a:gd name="T112" fmla="*/ 2408 w 4499"/>
                  <a:gd name="T113" fmla="*/ 205 h 1134"/>
                  <a:gd name="T114" fmla="*/ 2496 w 4499"/>
                  <a:gd name="T115" fmla="*/ 120 h 1134"/>
                  <a:gd name="T116" fmla="*/ 2600 w 4499"/>
                  <a:gd name="T117" fmla="*/ 56 h 1134"/>
                  <a:gd name="T118" fmla="*/ 2718 w 4499"/>
                  <a:gd name="T119" fmla="*/ 15 h 1134"/>
                  <a:gd name="T120" fmla="*/ 2845 w 4499"/>
                  <a:gd name="T121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99" h="1134">
                    <a:moveTo>
                      <a:pt x="2845" y="289"/>
                    </a:moveTo>
                    <a:lnTo>
                      <a:pt x="2800" y="293"/>
                    </a:lnTo>
                    <a:lnTo>
                      <a:pt x="2757" y="302"/>
                    </a:lnTo>
                    <a:lnTo>
                      <a:pt x="2718" y="320"/>
                    </a:lnTo>
                    <a:lnTo>
                      <a:pt x="2681" y="342"/>
                    </a:lnTo>
                    <a:lnTo>
                      <a:pt x="2648" y="371"/>
                    </a:lnTo>
                    <a:lnTo>
                      <a:pt x="2620" y="402"/>
                    </a:lnTo>
                    <a:lnTo>
                      <a:pt x="2597" y="439"/>
                    </a:lnTo>
                    <a:lnTo>
                      <a:pt x="2581" y="479"/>
                    </a:lnTo>
                    <a:lnTo>
                      <a:pt x="2570" y="522"/>
                    </a:lnTo>
                    <a:lnTo>
                      <a:pt x="2566" y="568"/>
                    </a:lnTo>
                    <a:lnTo>
                      <a:pt x="2570" y="611"/>
                    </a:lnTo>
                    <a:lnTo>
                      <a:pt x="2581" y="655"/>
                    </a:lnTo>
                    <a:lnTo>
                      <a:pt x="2597" y="695"/>
                    </a:lnTo>
                    <a:lnTo>
                      <a:pt x="2620" y="732"/>
                    </a:lnTo>
                    <a:lnTo>
                      <a:pt x="2648" y="763"/>
                    </a:lnTo>
                    <a:lnTo>
                      <a:pt x="2681" y="792"/>
                    </a:lnTo>
                    <a:lnTo>
                      <a:pt x="2718" y="814"/>
                    </a:lnTo>
                    <a:lnTo>
                      <a:pt x="2757" y="832"/>
                    </a:lnTo>
                    <a:lnTo>
                      <a:pt x="2800" y="841"/>
                    </a:lnTo>
                    <a:lnTo>
                      <a:pt x="2845" y="845"/>
                    </a:lnTo>
                    <a:lnTo>
                      <a:pt x="2890" y="841"/>
                    </a:lnTo>
                    <a:lnTo>
                      <a:pt x="2933" y="832"/>
                    </a:lnTo>
                    <a:lnTo>
                      <a:pt x="2974" y="814"/>
                    </a:lnTo>
                    <a:lnTo>
                      <a:pt x="3009" y="792"/>
                    </a:lnTo>
                    <a:lnTo>
                      <a:pt x="3042" y="763"/>
                    </a:lnTo>
                    <a:lnTo>
                      <a:pt x="3070" y="732"/>
                    </a:lnTo>
                    <a:lnTo>
                      <a:pt x="3093" y="695"/>
                    </a:lnTo>
                    <a:lnTo>
                      <a:pt x="3109" y="655"/>
                    </a:lnTo>
                    <a:lnTo>
                      <a:pt x="3120" y="611"/>
                    </a:lnTo>
                    <a:lnTo>
                      <a:pt x="3124" y="568"/>
                    </a:lnTo>
                    <a:lnTo>
                      <a:pt x="3120" y="522"/>
                    </a:lnTo>
                    <a:lnTo>
                      <a:pt x="3109" y="479"/>
                    </a:lnTo>
                    <a:lnTo>
                      <a:pt x="3093" y="439"/>
                    </a:lnTo>
                    <a:lnTo>
                      <a:pt x="3070" y="402"/>
                    </a:lnTo>
                    <a:lnTo>
                      <a:pt x="3042" y="371"/>
                    </a:lnTo>
                    <a:lnTo>
                      <a:pt x="3009" y="342"/>
                    </a:lnTo>
                    <a:lnTo>
                      <a:pt x="2974" y="320"/>
                    </a:lnTo>
                    <a:lnTo>
                      <a:pt x="2933" y="302"/>
                    </a:lnTo>
                    <a:lnTo>
                      <a:pt x="2890" y="293"/>
                    </a:lnTo>
                    <a:lnTo>
                      <a:pt x="2845" y="289"/>
                    </a:lnTo>
                    <a:close/>
                    <a:moveTo>
                      <a:pt x="2845" y="0"/>
                    </a:moveTo>
                    <a:lnTo>
                      <a:pt x="2909" y="4"/>
                    </a:lnTo>
                    <a:lnTo>
                      <a:pt x="2972" y="15"/>
                    </a:lnTo>
                    <a:lnTo>
                      <a:pt x="3033" y="33"/>
                    </a:lnTo>
                    <a:lnTo>
                      <a:pt x="3090" y="56"/>
                    </a:lnTo>
                    <a:lnTo>
                      <a:pt x="3143" y="85"/>
                    </a:lnTo>
                    <a:lnTo>
                      <a:pt x="3194" y="120"/>
                    </a:lnTo>
                    <a:lnTo>
                      <a:pt x="3239" y="160"/>
                    </a:lnTo>
                    <a:lnTo>
                      <a:pt x="3282" y="205"/>
                    </a:lnTo>
                    <a:lnTo>
                      <a:pt x="3317" y="254"/>
                    </a:lnTo>
                    <a:lnTo>
                      <a:pt x="3349" y="308"/>
                    </a:lnTo>
                    <a:lnTo>
                      <a:pt x="3375" y="364"/>
                    </a:lnTo>
                    <a:lnTo>
                      <a:pt x="3394" y="423"/>
                    </a:lnTo>
                    <a:lnTo>
                      <a:pt x="4355" y="423"/>
                    </a:lnTo>
                    <a:lnTo>
                      <a:pt x="4388" y="427"/>
                    </a:lnTo>
                    <a:lnTo>
                      <a:pt x="4418" y="438"/>
                    </a:lnTo>
                    <a:lnTo>
                      <a:pt x="4444" y="454"/>
                    </a:lnTo>
                    <a:lnTo>
                      <a:pt x="4467" y="477"/>
                    </a:lnTo>
                    <a:lnTo>
                      <a:pt x="4484" y="503"/>
                    </a:lnTo>
                    <a:lnTo>
                      <a:pt x="4495" y="533"/>
                    </a:lnTo>
                    <a:lnTo>
                      <a:pt x="4499" y="568"/>
                    </a:lnTo>
                    <a:lnTo>
                      <a:pt x="4495" y="600"/>
                    </a:lnTo>
                    <a:lnTo>
                      <a:pt x="4484" y="630"/>
                    </a:lnTo>
                    <a:lnTo>
                      <a:pt x="4467" y="656"/>
                    </a:lnTo>
                    <a:lnTo>
                      <a:pt x="4445" y="680"/>
                    </a:lnTo>
                    <a:lnTo>
                      <a:pt x="4418" y="696"/>
                    </a:lnTo>
                    <a:lnTo>
                      <a:pt x="4388" y="707"/>
                    </a:lnTo>
                    <a:lnTo>
                      <a:pt x="4355" y="711"/>
                    </a:lnTo>
                    <a:lnTo>
                      <a:pt x="3394" y="711"/>
                    </a:lnTo>
                    <a:lnTo>
                      <a:pt x="3375" y="770"/>
                    </a:lnTo>
                    <a:lnTo>
                      <a:pt x="3349" y="826"/>
                    </a:lnTo>
                    <a:lnTo>
                      <a:pt x="3317" y="879"/>
                    </a:lnTo>
                    <a:lnTo>
                      <a:pt x="3282" y="929"/>
                    </a:lnTo>
                    <a:lnTo>
                      <a:pt x="3239" y="974"/>
                    </a:lnTo>
                    <a:lnTo>
                      <a:pt x="3194" y="1013"/>
                    </a:lnTo>
                    <a:lnTo>
                      <a:pt x="3143" y="1048"/>
                    </a:lnTo>
                    <a:lnTo>
                      <a:pt x="3090" y="1078"/>
                    </a:lnTo>
                    <a:lnTo>
                      <a:pt x="3033" y="1101"/>
                    </a:lnTo>
                    <a:lnTo>
                      <a:pt x="2972" y="1119"/>
                    </a:lnTo>
                    <a:lnTo>
                      <a:pt x="2909" y="1130"/>
                    </a:lnTo>
                    <a:lnTo>
                      <a:pt x="2845" y="1134"/>
                    </a:lnTo>
                    <a:lnTo>
                      <a:pt x="2781" y="1130"/>
                    </a:lnTo>
                    <a:lnTo>
                      <a:pt x="2718" y="1119"/>
                    </a:lnTo>
                    <a:lnTo>
                      <a:pt x="2657" y="1101"/>
                    </a:lnTo>
                    <a:lnTo>
                      <a:pt x="2600" y="1078"/>
                    </a:lnTo>
                    <a:lnTo>
                      <a:pt x="2547" y="1048"/>
                    </a:lnTo>
                    <a:lnTo>
                      <a:pt x="2496" y="1013"/>
                    </a:lnTo>
                    <a:lnTo>
                      <a:pt x="2451" y="974"/>
                    </a:lnTo>
                    <a:lnTo>
                      <a:pt x="2408" y="929"/>
                    </a:lnTo>
                    <a:lnTo>
                      <a:pt x="2373" y="879"/>
                    </a:lnTo>
                    <a:lnTo>
                      <a:pt x="2341" y="826"/>
                    </a:lnTo>
                    <a:lnTo>
                      <a:pt x="2315" y="770"/>
                    </a:lnTo>
                    <a:lnTo>
                      <a:pt x="2296" y="711"/>
                    </a:lnTo>
                    <a:lnTo>
                      <a:pt x="144" y="711"/>
                    </a:lnTo>
                    <a:lnTo>
                      <a:pt x="111" y="707"/>
                    </a:lnTo>
                    <a:lnTo>
                      <a:pt x="81" y="696"/>
                    </a:lnTo>
                    <a:lnTo>
                      <a:pt x="53" y="680"/>
                    </a:lnTo>
                    <a:lnTo>
                      <a:pt x="31" y="656"/>
                    </a:lnTo>
                    <a:lnTo>
                      <a:pt x="15" y="630"/>
                    </a:lnTo>
                    <a:lnTo>
                      <a:pt x="4" y="600"/>
                    </a:lnTo>
                    <a:lnTo>
                      <a:pt x="0" y="568"/>
                    </a:lnTo>
                    <a:lnTo>
                      <a:pt x="4" y="533"/>
                    </a:lnTo>
                    <a:lnTo>
                      <a:pt x="15" y="503"/>
                    </a:lnTo>
                    <a:lnTo>
                      <a:pt x="31" y="477"/>
                    </a:lnTo>
                    <a:lnTo>
                      <a:pt x="53" y="454"/>
                    </a:lnTo>
                    <a:lnTo>
                      <a:pt x="81" y="438"/>
                    </a:lnTo>
                    <a:lnTo>
                      <a:pt x="111" y="427"/>
                    </a:lnTo>
                    <a:lnTo>
                      <a:pt x="144" y="423"/>
                    </a:lnTo>
                    <a:lnTo>
                      <a:pt x="2296" y="423"/>
                    </a:lnTo>
                    <a:lnTo>
                      <a:pt x="2315" y="364"/>
                    </a:lnTo>
                    <a:lnTo>
                      <a:pt x="2341" y="308"/>
                    </a:lnTo>
                    <a:lnTo>
                      <a:pt x="2373" y="254"/>
                    </a:lnTo>
                    <a:lnTo>
                      <a:pt x="2408" y="205"/>
                    </a:lnTo>
                    <a:lnTo>
                      <a:pt x="2451" y="160"/>
                    </a:lnTo>
                    <a:lnTo>
                      <a:pt x="2496" y="120"/>
                    </a:lnTo>
                    <a:lnTo>
                      <a:pt x="2547" y="85"/>
                    </a:lnTo>
                    <a:lnTo>
                      <a:pt x="2600" y="56"/>
                    </a:lnTo>
                    <a:lnTo>
                      <a:pt x="2657" y="33"/>
                    </a:lnTo>
                    <a:lnTo>
                      <a:pt x="2718" y="15"/>
                    </a:lnTo>
                    <a:lnTo>
                      <a:pt x="2781" y="4"/>
                    </a:lnTo>
                    <a:lnTo>
                      <a:pt x="28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/>
            </p:nvSpPr>
            <p:spPr bwMode="auto">
              <a:xfrm>
                <a:off x="-1252538" y="3654425"/>
                <a:ext cx="2381251" cy="600075"/>
              </a:xfrm>
              <a:custGeom>
                <a:avLst/>
                <a:gdLst>
                  <a:gd name="T0" fmla="*/ 1402 w 4499"/>
                  <a:gd name="T1" fmla="*/ 291 h 1132"/>
                  <a:gd name="T2" fmla="*/ 1318 w 4499"/>
                  <a:gd name="T3" fmla="*/ 319 h 1132"/>
                  <a:gd name="T4" fmla="*/ 1250 w 4499"/>
                  <a:gd name="T5" fmla="*/ 369 h 1132"/>
                  <a:gd name="T6" fmla="*/ 1199 w 4499"/>
                  <a:gd name="T7" fmla="*/ 438 h 1132"/>
                  <a:gd name="T8" fmla="*/ 1172 w 4499"/>
                  <a:gd name="T9" fmla="*/ 521 h 1132"/>
                  <a:gd name="T10" fmla="*/ 1172 w 4499"/>
                  <a:gd name="T11" fmla="*/ 611 h 1132"/>
                  <a:gd name="T12" fmla="*/ 1199 w 4499"/>
                  <a:gd name="T13" fmla="*/ 693 h 1132"/>
                  <a:gd name="T14" fmla="*/ 1250 w 4499"/>
                  <a:gd name="T15" fmla="*/ 763 h 1132"/>
                  <a:gd name="T16" fmla="*/ 1318 w 4499"/>
                  <a:gd name="T17" fmla="*/ 814 h 1132"/>
                  <a:gd name="T18" fmla="*/ 1402 w 4499"/>
                  <a:gd name="T19" fmla="*/ 841 h 1132"/>
                  <a:gd name="T20" fmla="*/ 1492 w 4499"/>
                  <a:gd name="T21" fmla="*/ 841 h 1132"/>
                  <a:gd name="T22" fmla="*/ 1574 w 4499"/>
                  <a:gd name="T23" fmla="*/ 814 h 1132"/>
                  <a:gd name="T24" fmla="*/ 1644 w 4499"/>
                  <a:gd name="T25" fmla="*/ 763 h 1132"/>
                  <a:gd name="T26" fmla="*/ 1695 w 4499"/>
                  <a:gd name="T27" fmla="*/ 693 h 1132"/>
                  <a:gd name="T28" fmla="*/ 1722 w 4499"/>
                  <a:gd name="T29" fmla="*/ 611 h 1132"/>
                  <a:gd name="T30" fmla="*/ 1722 w 4499"/>
                  <a:gd name="T31" fmla="*/ 521 h 1132"/>
                  <a:gd name="T32" fmla="*/ 1695 w 4499"/>
                  <a:gd name="T33" fmla="*/ 438 h 1132"/>
                  <a:gd name="T34" fmla="*/ 1644 w 4499"/>
                  <a:gd name="T35" fmla="*/ 369 h 1132"/>
                  <a:gd name="T36" fmla="*/ 1574 w 4499"/>
                  <a:gd name="T37" fmla="*/ 319 h 1132"/>
                  <a:gd name="T38" fmla="*/ 1492 w 4499"/>
                  <a:gd name="T39" fmla="*/ 291 h 1132"/>
                  <a:gd name="T40" fmla="*/ 1447 w 4499"/>
                  <a:gd name="T41" fmla="*/ 0 h 1132"/>
                  <a:gd name="T42" fmla="*/ 1574 w 4499"/>
                  <a:gd name="T43" fmla="*/ 14 h 1132"/>
                  <a:gd name="T44" fmla="*/ 1692 w 4499"/>
                  <a:gd name="T45" fmla="*/ 55 h 1132"/>
                  <a:gd name="T46" fmla="*/ 1796 w 4499"/>
                  <a:gd name="T47" fmla="*/ 120 h 1132"/>
                  <a:gd name="T48" fmla="*/ 1884 w 4499"/>
                  <a:gd name="T49" fmla="*/ 205 h 1132"/>
                  <a:gd name="T50" fmla="*/ 1951 w 4499"/>
                  <a:gd name="T51" fmla="*/ 306 h 1132"/>
                  <a:gd name="T52" fmla="*/ 1996 w 4499"/>
                  <a:gd name="T53" fmla="*/ 423 h 1132"/>
                  <a:gd name="T54" fmla="*/ 4388 w 4499"/>
                  <a:gd name="T55" fmla="*/ 425 h 1132"/>
                  <a:gd name="T56" fmla="*/ 4444 w 4499"/>
                  <a:gd name="T57" fmla="*/ 454 h 1132"/>
                  <a:gd name="T58" fmla="*/ 4484 w 4499"/>
                  <a:gd name="T59" fmla="*/ 503 h 1132"/>
                  <a:gd name="T60" fmla="*/ 4499 w 4499"/>
                  <a:gd name="T61" fmla="*/ 566 h 1132"/>
                  <a:gd name="T62" fmla="*/ 4484 w 4499"/>
                  <a:gd name="T63" fmla="*/ 629 h 1132"/>
                  <a:gd name="T64" fmla="*/ 4444 w 4499"/>
                  <a:gd name="T65" fmla="*/ 678 h 1132"/>
                  <a:gd name="T66" fmla="*/ 4388 w 4499"/>
                  <a:gd name="T67" fmla="*/ 707 h 1132"/>
                  <a:gd name="T68" fmla="*/ 1996 w 4499"/>
                  <a:gd name="T69" fmla="*/ 710 h 1132"/>
                  <a:gd name="T70" fmla="*/ 1951 w 4499"/>
                  <a:gd name="T71" fmla="*/ 826 h 1132"/>
                  <a:gd name="T72" fmla="*/ 1884 w 4499"/>
                  <a:gd name="T73" fmla="*/ 927 h 1132"/>
                  <a:gd name="T74" fmla="*/ 1796 w 4499"/>
                  <a:gd name="T75" fmla="*/ 1012 h 1132"/>
                  <a:gd name="T76" fmla="*/ 1692 w 4499"/>
                  <a:gd name="T77" fmla="*/ 1078 h 1132"/>
                  <a:gd name="T78" fmla="*/ 1574 w 4499"/>
                  <a:gd name="T79" fmla="*/ 1119 h 1132"/>
                  <a:gd name="T80" fmla="*/ 1447 w 4499"/>
                  <a:gd name="T81" fmla="*/ 1132 h 1132"/>
                  <a:gd name="T82" fmla="*/ 1320 w 4499"/>
                  <a:gd name="T83" fmla="*/ 1119 h 1132"/>
                  <a:gd name="T84" fmla="*/ 1202 w 4499"/>
                  <a:gd name="T85" fmla="*/ 1078 h 1132"/>
                  <a:gd name="T86" fmla="*/ 1098 w 4499"/>
                  <a:gd name="T87" fmla="*/ 1012 h 1132"/>
                  <a:gd name="T88" fmla="*/ 1010 w 4499"/>
                  <a:gd name="T89" fmla="*/ 927 h 1132"/>
                  <a:gd name="T90" fmla="*/ 943 w 4499"/>
                  <a:gd name="T91" fmla="*/ 826 h 1132"/>
                  <a:gd name="T92" fmla="*/ 898 w 4499"/>
                  <a:gd name="T93" fmla="*/ 710 h 1132"/>
                  <a:gd name="T94" fmla="*/ 111 w 4499"/>
                  <a:gd name="T95" fmla="*/ 707 h 1132"/>
                  <a:gd name="T96" fmla="*/ 53 w 4499"/>
                  <a:gd name="T97" fmla="*/ 678 h 1132"/>
                  <a:gd name="T98" fmla="*/ 15 w 4499"/>
                  <a:gd name="T99" fmla="*/ 629 h 1132"/>
                  <a:gd name="T100" fmla="*/ 0 w 4499"/>
                  <a:gd name="T101" fmla="*/ 566 h 1132"/>
                  <a:gd name="T102" fmla="*/ 15 w 4499"/>
                  <a:gd name="T103" fmla="*/ 503 h 1132"/>
                  <a:gd name="T104" fmla="*/ 53 w 4499"/>
                  <a:gd name="T105" fmla="*/ 454 h 1132"/>
                  <a:gd name="T106" fmla="*/ 111 w 4499"/>
                  <a:gd name="T107" fmla="*/ 425 h 1132"/>
                  <a:gd name="T108" fmla="*/ 898 w 4499"/>
                  <a:gd name="T109" fmla="*/ 423 h 1132"/>
                  <a:gd name="T110" fmla="*/ 943 w 4499"/>
                  <a:gd name="T111" fmla="*/ 306 h 1132"/>
                  <a:gd name="T112" fmla="*/ 1010 w 4499"/>
                  <a:gd name="T113" fmla="*/ 205 h 1132"/>
                  <a:gd name="T114" fmla="*/ 1098 w 4499"/>
                  <a:gd name="T115" fmla="*/ 120 h 1132"/>
                  <a:gd name="T116" fmla="*/ 1202 w 4499"/>
                  <a:gd name="T117" fmla="*/ 55 h 1132"/>
                  <a:gd name="T118" fmla="*/ 1320 w 4499"/>
                  <a:gd name="T119" fmla="*/ 14 h 1132"/>
                  <a:gd name="T120" fmla="*/ 1447 w 4499"/>
                  <a:gd name="T121" fmla="*/ 0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99" h="1132">
                    <a:moveTo>
                      <a:pt x="1447" y="287"/>
                    </a:moveTo>
                    <a:lnTo>
                      <a:pt x="1402" y="291"/>
                    </a:lnTo>
                    <a:lnTo>
                      <a:pt x="1360" y="302"/>
                    </a:lnTo>
                    <a:lnTo>
                      <a:pt x="1318" y="319"/>
                    </a:lnTo>
                    <a:lnTo>
                      <a:pt x="1283" y="342"/>
                    </a:lnTo>
                    <a:lnTo>
                      <a:pt x="1250" y="369"/>
                    </a:lnTo>
                    <a:lnTo>
                      <a:pt x="1223" y="402"/>
                    </a:lnTo>
                    <a:lnTo>
                      <a:pt x="1199" y="438"/>
                    </a:lnTo>
                    <a:lnTo>
                      <a:pt x="1183" y="479"/>
                    </a:lnTo>
                    <a:lnTo>
                      <a:pt x="1172" y="521"/>
                    </a:lnTo>
                    <a:lnTo>
                      <a:pt x="1168" y="566"/>
                    </a:lnTo>
                    <a:lnTo>
                      <a:pt x="1172" y="611"/>
                    </a:lnTo>
                    <a:lnTo>
                      <a:pt x="1183" y="654"/>
                    </a:lnTo>
                    <a:lnTo>
                      <a:pt x="1199" y="693"/>
                    </a:lnTo>
                    <a:lnTo>
                      <a:pt x="1223" y="730"/>
                    </a:lnTo>
                    <a:lnTo>
                      <a:pt x="1250" y="763"/>
                    </a:lnTo>
                    <a:lnTo>
                      <a:pt x="1283" y="791"/>
                    </a:lnTo>
                    <a:lnTo>
                      <a:pt x="1318" y="814"/>
                    </a:lnTo>
                    <a:lnTo>
                      <a:pt x="1360" y="830"/>
                    </a:lnTo>
                    <a:lnTo>
                      <a:pt x="1402" y="841"/>
                    </a:lnTo>
                    <a:lnTo>
                      <a:pt x="1447" y="845"/>
                    </a:lnTo>
                    <a:lnTo>
                      <a:pt x="1492" y="841"/>
                    </a:lnTo>
                    <a:lnTo>
                      <a:pt x="1535" y="830"/>
                    </a:lnTo>
                    <a:lnTo>
                      <a:pt x="1574" y="814"/>
                    </a:lnTo>
                    <a:lnTo>
                      <a:pt x="1611" y="791"/>
                    </a:lnTo>
                    <a:lnTo>
                      <a:pt x="1644" y="763"/>
                    </a:lnTo>
                    <a:lnTo>
                      <a:pt x="1672" y="730"/>
                    </a:lnTo>
                    <a:lnTo>
                      <a:pt x="1695" y="693"/>
                    </a:lnTo>
                    <a:lnTo>
                      <a:pt x="1711" y="654"/>
                    </a:lnTo>
                    <a:lnTo>
                      <a:pt x="1722" y="611"/>
                    </a:lnTo>
                    <a:lnTo>
                      <a:pt x="1726" y="566"/>
                    </a:lnTo>
                    <a:lnTo>
                      <a:pt x="1722" y="521"/>
                    </a:lnTo>
                    <a:lnTo>
                      <a:pt x="1711" y="479"/>
                    </a:lnTo>
                    <a:lnTo>
                      <a:pt x="1695" y="438"/>
                    </a:lnTo>
                    <a:lnTo>
                      <a:pt x="1672" y="402"/>
                    </a:lnTo>
                    <a:lnTo>
                      <a:pt x="1644" y="369"/>
                    </a:lnTo>
                    <a:lnTo>
                      <a:pt x="1611" y="342"/>
                    </a:lnTo>
                    <a:lnTo>
                      <a:pt x="1574" y="319"/>
                    </a:lnTo>
                    <a:lnTo>
                      <a:pt x="1535" y="302"/>
                    </a:lnTo>
                    <a:lnTo>
                      <a:pt x="1492" y="291"/>
                    </a:lnTo>
                    <a:lnTo>
                      <a:pt x="1447" y="287"/>
                    </a:lnTo>
                    <a:close/>
                    <a:moveTo>
                      <a:pt x="1447" y="0"/>
                    </a:moveTo>
                    <a:lnTo>
                      <a:pt x="1511" y="3"/>
                    </a:lnTo>
                    <a:lnTo>
                      <a:pt x="1574" y="14"/>
                    </a:lnTo>
                    <a:lnTo>
                      <a:pt x="1635" y="32"/>
                    </a:lnTo>
                    <a:lnTo>
                      <a:pt x="1692" y="55"/>
                    </a:lnTo>
                    <a:lnTo>
                      <a:pt x="1746" y="85"/>
                    </a:lnTo>
                    <a:lnTo>
                      <a:pt x="1796" y="120"/>
                    </a:lnTo>
                    <a:lnTo>
                      <a:pt x="1841" y="160"/>
                    </a:lnTo>
                    <a:lnTo>
                      <a:pt x="1884" y="205"/>
                    </a:lnTo>
                    <a:lnTo>
                      <a:pt x="1919" y="253"/>
                    </a:lnTo>
                    <a:lnTo>
                      <a:pt x="1951" y="306"/>
                    </a:lnTo>
                    <a:lnTo>
                      <a:pt x="1977" y="362"/>
                    </a:lnTo>
                    <a:lnTo>
                      <a:pt x="1996" y="423"/>
                    </a:lnTo>
                    <a:lnTo>
                      <a:pt x="4355" y="423"/>
                    </a:lnTo>
                    <a:lnTo>
                      <a:pt x="4388" y="425"/>
                    </a:lnTo>
                    <a:lnTo>
                      <a:pt x="4418" y="436"/>
                    </a:lnTo>
                    <a:lnTo>
                      <a:pt x="4444" y="454"/>
                    </a:lnTo>
                    <a:lnTo>
                      <a:pt x="4467" y="476"/>
                    </a:lnTo>
                    <a:lnTo>
                      <a:pt x="4484" y="503"/>
                    </a:lnTo>
                    <a:lnTo>
                      <a:pt x="4495" y="533"/>
                    </a:lnTo>
                    <a:lnTo>
                      <a:pt x="4499" y="566"/>
                    </a:lnTo>
                    <a:lnTo>
                      <a:pt x="4495" y="599"/>
                    </a:lnTo>
                    <a:lnTo>
                      <a:pt x="4484" y="629"/>
                    </a:lnTo>
                    <a:lnTo>
                      <a:pt x="4467" y="656"/>
                    </a:lnTo>
                    <a:lnTo>
                      <a:pt x="4444" y="678"/>
                    </a:lnTo>
                    <a:lnTo>
                      <a:pt x="4418" y="696"/>
                    </a:lnTo>
                    <a:lnTo>
                      <a:pt x="4388" y="707"/>
                    </a:lnTo>
                    <a:lnTo>
                      <a:pt x="4355" y="710"/>
                    </a:lnTo>
                    <a:lnTo>
                      <a:pt x="1996" y="710"/>
                    </a:lnTo>
                    <a:lnTo>
                      <a:pt x="1977" y="770"/>
                    </a:lnTo>
                    <a:lnTo>
                      <a:pt x="1951" y="826"/>
                    </a:lnTo>
                    <a:lnTo>
                      <a:pt x="1919" y="879"/>
                    </a:lnTo>
                    <a:lnTo>
                      <a:pt x="1884" y="927"/>
                    </a:lnTo>
                    <a:lnTo>
                      <a:pt x="1841" y="972"/>
                    </a:lnTo>
                    <a:lnTo>
                      <a:pt x="1796" y="1012"/>
                    </a:lnTo>
                    <a:lnTo>
                      <a:pt x="1746" y="1048"/>
                    </a:lnTo>
                    <a:lnTo>
                      <a:pt x="1692" y="1078"/>
                    </a:lnTo>
                    <a:lnTo>
                      <a:pt x="1635" y="1101"/>
                    </a:lnTo>
                    <a:lnTo>
                      <a:pt x="1574" y="1119"/>
                    </a:lnTo>
                    <a:lnTo>
                      <a:pt x="1511" y="1130"/>
                    </a:lnTo>
                    <a:lnTo>
                      <a:pt x="1447" y="1132"/>
                    </a:lnTo>
                    <a:lnTo>
                      <a:pt x="1383" y="1130"/>
                    </a:lnTo>
                    <a:lnTo>
                      <a:pt x="1320" y="1119"/>
                    </a:lnTo>
                    <a:lnTo>
                      <a:pt x="1260" y="1101"/>
                    </a:lnTo>
                    <a:lnTo>
                      <a:pt x="1202" y="1078"/>
                    </a:lnTo>
                    <a:lnTo>
                      <a:pt x="1149" y="1048"/>
                    </a:lnTo>
                    <a:lnTo>
                      <a:pt x="1098" y="1012"/>
                    </a:lnTo>
                    <a:lnTo>
                      <a:pt x="1053" y="972"/>
                    </a:lnTo>
                    <a:lnTo>
                      <a:pt x="1010" y="927"/>
                    </a:lnTo>
                    <a:lnTo>
                      <a:pt x="975" y="879"/>
                    </a:lnTo>
                    <a:lnTo>
                      <a:pt x="943" y="826"/>
                    </a:lnTo>
                    <a:lnTo>
                      <a:pt x="917" y="770"/>
                    </a:lnTo>
                    <a:lnTo>
                      <a:pt x="898" y="710"/>
                    </a:lnTo>
                    <a:lnTo>
                      <a:pt x="144" y="710"/>
                    </a:lnTo>
                    <a:lnTo>
                      <a:pt x="111" y="707"/>
                    </a:lnTo>
                    <a:lnTo>
                      <a:pt x="81" y="696"/>
                    </a:lnTo>
                    <a:lnTo>
                      <a:pt x="53" y="678"/>
                    </a:lnTo>
                    <a:lnTo>
                      <a:pt x="31" y="656"/>
                    </a:lnTo>
                    <a:lnTo>
                      <a:pt x="15" y="629"/>
                    </a:lnTo>
                    <a:lnTo>
                      <a:pt x="4" y="599"/>
                    </a:lnTo>
                    <a:lnTo>
                      <a:pt x="0" y="566"/>
                    </a:lnTo>
                    <a:lnTo>
                      <a:pt x="4" y="533"/>
                    </a:lnTo>
                    <a:lnTo>
                      <a:pt x="15" y="503"/>
                    </a:lnTo>
                    <a:lnTo>
                      <a:pt x="31" y="476"/>
                    </a:lnTo>
                    <a:lnTo>
                      <a:pt x="53" y="454"/>
                    </a:lnTo>
                    <a:lnTo>
                      <a:pt x="81" y="436"/>
                    </a:lnTo>
                    <a:lnTo>
                      <a:pt x="111" y="425"/>
                    </a:lnTo>
                    <a:lnTo>
                      <a:pt x="144" y="423"/>
                    </a:lnTo>
                    <a:lnTo>
                      <a:pt x="898" y="423"/>
                    </a:lnTo>
                    <a:lnTo>
                      <a:pt x="917" y="362"/>
                    </a:lnTo>
                    <a:lnTo>
                      <a:pt x="943" y="306"/>
                    </a:lnTo>
                    <a:lnTo>
                      <a:pt x="975" y="253"/>
                    </a:lnTo>
                    <a:lnTo>
                      <a:pt x="1010" y="205"/>
                    </a:lnTo>
                    <a:lnTo>
                      <a:pt x="1051" y="160"/>
                    </a:lnTo>
                    <a:lnTo>
                      <a:pt x="1098" y="120"/>
                    </a:lnTo>
                    <a:lnTo>
                      <a:pt x="1149" y="85"/>
                    </a:lnTo>
                    <a:lnTo>
                      <a:pt x="1202" y="55"/>
                    </a:lnTo>
                    <a:lnTo>
                      <a:pt x="1260" y="32"/>
                    </a:lnTo>
                    <a:lnTo>
                      <a:pt x="1320" y="14"/>
                    </a:lnTo>
                    <a:lnTo>
                      <a:pt x="1383" y="3"/>
                    </a:lnTo>
                    <a:lnTo>
                      <a:pt x="14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1998166" y="3462325"/>
              <a:ext cx="568432" cy="591432"/>
            </a:xfrm>
            <a:custGeom>
              <a:avLst/>
              <a:gdLst>
                <a:gd name="T0" fmla="*/ 1715 w 3197"/>
                <a:gd name="T1" fmla="*/ 3067 h 3329"/>
                <a:gd name="T2" fmla="*/ 1631 w 3197"/>
                <a:gd name="T3" fmla="*/ 3302 h 3329"/>
                <a:gd name="T4" fmla="*/ 1385 w 3197"/>
                <a:gd name="T5" fmla="*/ 3259 h 3329"/>
                <a:gd name="T6" fmla="*/ 1385 w 3197"/>
                <a:gd name="T7" fmla="*/ 3009 h 3329"/>
                <a:gd name="T8" fmla="*/ 892 w 3197"/>
                <a:gd name="T9" fmla="*/ 2784 h 3329"/>
                <a:gd name="T10" fmla="*/ 1005 w 3197"/>
                <a:gd name="T11" fmla="*/ 2954 h 3329"/>
                <a:gd name="T12" fmla="*/ 876 w 3197"/>
                <a:gd name="T13" fmla="*/ 3113 h 3329"/>
                <a:gd name="T14" fmla="*/ 686 w 3197"/>
                <a:gd name="T15" fmla="*/ 3039 h 3329"/>
                <a:gd name="T16" fmla="*/ 698 w 3197"/>
                <a:gd name="T17" fmla="*/ 2837 h 3329"/>
                <a:gd name="T18" fmla="*/ 2276 w 3197"/>
                <a:gd name="T19" fmla="*/ 2733 h 3329"/>
                <a:gd name="T20" fmla="*/ 2447 w 3197"/>
                <a:gd name="T21" fmla="*/ 2896 h 3329"/>
                <a:gd name="T22" fmla="*/ 2370 w 3197"/>
                <a:gd name="T23" fmla="*/ 3115 h 3329"/>
                <a:gd name="T24" fmla="*/ 2138 w 3197"/>
                <a:gd name="T25" fmla="*/ 3138 h 3329"/>
                <a:gd name="T26" fmla="*/ 2020 w 3197"/>
                <a:gd name="T27" fmla="*/ 2935 h 3329"/>
                <a:gd name="T28" fmla="*/ 2156 w 3197"/>
                <a:gd name="T29" fmla="*/ 2744 h 3329"/>
                <a:gd name="T30" fmla="*/ 414 w 3197"/>
                <a:gd name="T31" fmla="*/ 2315 h 3329"/>
                <a:gd name="T32" fmla="*/ 449 w 3197"/>
                <a:gd name="T33" fmla="*/ 2506 h 3329"/>
                <a:gd name="T34" fmla="*/ 266 w 3197"/>
                <a:gd name="T35" fmla="*/ 2574 h 3329"/>
                <a:gd name="T36" fmla="*/ 169 w 3197"/>
                <a:gd name="T37" fmla="*/ 2405 h 3329"/>
                <a:gd name="T38" fmla="*/ 318 w 3197"/>
                <a:gd name="T39" fmla="*/ 2280 h 3329"/>
                <a:gd name="T40" fmla="*/ 2944 w 3197"/>
                <a:gd name="T41" fmla="*/ 2295 h 3329"/>
                <a:gd name="T42" fmla="*/ 2955 w 3197"/>
                <a:gd name="T43" fmla="*/ 2551 h 3329"/>
                <a:gd name="T44" fmla="*/ 2729 w 3197"/>
                <a:gd name="T45" fmla="*/ 2668 h 3329"/>
                <a:gd name="T46" fmla="*/ 2525 w 3197"/>
                <a:gd name="T47" fmla="*/ 2509 h 3329"/>
                <a:gd name="T48" fmla="*/ 2587 w 3197"/>
                <a:gd name="T49" fmla="*/ 2258 h 3329"/>
                <a:gd name="T50" fmla="*/ 180 w 3197"/>
                <a:gd name="T51" fmla="*/ 1610 h 3329"/>
                <a:gd name="T52" fmla="*/ 249 w 3197"/>
                <a:gd name="T53" fmla="*/ 1780 h 3329"/>
                <a:gd name="T54" fmla="*/ 79 w 3197"/>
                <a:gd name="T55" fmla="*/ 1849 h 3329"/>
                <a:gd name="T56" fmla="*/ 10 w 3197"/>
                <a:gd name="T57" fmla="*/ 1679 h 3329"/>
                <a:gd name="T58" fmla="*/ 2976 w 3197"/>
                <a:gd name="T59" fmla="*/ 1473 h 3329"/>
                <a:gd name="T60" fmla="*/ 3186 w 3197"/>
                <a:gd name="T61" fmla="*/ 1654 h 3329"/>
                <a:gd name="T62" fmla="*/ 3108 w 3197"/>
                <a:gd name="T63" fmla="*/ 1925 h 3329"/>
                <a:gd name="T64" fmla="*/ 2828 w 3197"/>
                <a:gd name="T65" fmla="*/ 1964 h 3329"/>
                <a:gd name="T66" fmla="*/ 2679 w 3197"/>
                <a:gd name="T67" fmla="*/ 1729 h 3329"/>
                <a:gd name="T68" fmla="*/ 2828 w 3197"/>
                <a:gd name="T69" fmla="*/ 1494 h 3329"/>
                <a:gd name="T70" fmla="*/ 389 w 3197"/>
                <a:gd name="T71" fmla="*/ 946 h 3329"/>
                <a:gd name="T72" fmla="*/ 398 w 3197"/>
                <a:gd name="T73" fmla="*/ 1098 h 3329"/>
                <a:gd name="T74" fmla="*/ 246 w 3197"/>
                <a:gd name="T75" fmla="*/ 1107 h 3329"/>
                <a:gd name="T76" fmla="*/ 237 w 3197"/>
                <a:gd name="T77" fmla="*/ 955 h 3329"/>
                <a:gd name="T78" fmla="*/ 840 w 3197"/>
                <a:gd name="T79" fmla="*/ 2255 h 3329"/>
                <a:gd name="T80" fmla="*/ 2889 w 3197"/>
                <a:gd name="T81" fmla="*/ 783 h 3329"/>
                <a:gd name="T82" fmla="*/ 3031 w 3197"/>
                <a:gd name="T83" fmla="*/ 1028 h 3329"/>
                <a:gd name="T84" fmla="*/ 2890 w 3197"/>
                <a:gd name="T85" fmla="*/ 1270 h 3329"/>
                <a:gd name="T86" fmla="*/ 2611 w 3197"/>
                <a:gd name="T87" fmla="*/ 1271 h 3329"/>
                <a:gd name="T88" fmla="*/ 2469 w 3197"/>
                <a:gd name="T89" fmla="*/ 1025 h 3329"/>
                <a:gd name="T90" fmla="*/ 2609 w 3197"/>
                <a:gd name="T91" fmla="*/ 784 h 3329"/>
                <a:gd name="T92" fmla="*/ 880 w 3197"/>
                <a:gd name="T93" fmla="*/ 441 h 3329"/>
                <a:gd name="T94" fmla="*/ 891 w 3197"/>
                <a:gd name="T95" fmla="*/ 575 h 3329"/>
                <a:gd name="T96" fmla="*/ 756 w 3197"/>
                <a:gd name="T97" fmla="*/ 556 h 3329"/>
                <a:gd name="T98" fmla="*/ 806 w 3197"/>
                <a:gd name="T99" fmla="*/ 430 h 3329"/>
                <a:gd name="T100" fmla="*/ 2447 w 3197"/>
                <a:gd name="T101" fmla="*/ 296 h 3329"/>
                <a:gd name="T102" fmla="*/ 2535 w 3197"/>
                <a:gd name="T103" fmla="*/ 559 h 3329"/>
                <a:gd name="T104" fmla="*/ 2365 w 3197"/>
                <a:gd name="T105" fmla="*/ 786 h 3329"/>
                <a:gd name="T106" fmla="*/ 2084 w 3197"/>
                <a:gd name="T107" fmla="*/ 775 h 3329"/>
                <a:gd name="T108" fmla="*/ 1934 w 3197"/>
                <a:gd name="T109" fmla="*/ 538 h 3329"/>
                <a:gd name="T110" fmla="*/ 2046 w 3197"/>
                <a:gd name="T111" fmla="*/ 277 h 3329"/>
                <a:gd name="T112" fmla="*/ 1533 w 3197"/>
                <a:gd name="T113" fmla="*/ 0 h 3329"/>
                <a:gd name="T114" fmla="*/ 1814 w 3197"/>
                <a:gd name="T115" fmla="*/ 161 h 3329"/>
                <a:gd name="T116" fmla="*/ 1814 w 3197"/>
                <a:gd name="T117" fmla="*/ 488 h 3329"/>
                <a:gd name="T118" fmla="*/ 1533 w 3197"/>
                <a:gd name="T119" fmla="*/ 648 h 3329"/>
                <a:gd name="T120" fmla="*/ 1254 w 3197"/>
                <a:gd name="T121" fmla="*/ 488 h 3329"/>
                <a:gd name="T122" fmla="*/ 1254 w 3197"/>
                <a:gd name="T123" fmla="*/ 161 h 3329"/>
                <a:gd name="T124" fmla="*/ 1533 w 3197"/>
                <a:gd name="T125" fmla="*/ 0 h 3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97" h="3329">
                  <a:moveTo>
                    <a:pt x="1533" y="2939"/>
                  </a:moveTo>
                  <a:lnTo>
                    <a:pt x="1569" y="2943"/>
                  </a:lnTo>
                  <a:lnTo>
                    <a:pt x="1601" y="2952"/>
                  </a:lnTo>
                  <a:lnTo>
                    <a:pt x="1631" y="2966"/>
                  </a:lnTo>
                  <a:lnTo>
                    <a:pt x="1659" y="2985"/>
                  </a:lnTo>
                  <a:lnTo>
                    <a:pt x="1682" y="3009"/>
                  </a:lnTo>
                  <a:lnTo>
                    <a:pt x="1701" y="3036"/>
                  </a:lnTo>
                  <a:lnTo>
                    <a:pt x="1715" y="3067"/>
                  </a:lnTo>
                  <a:lnTo>
                    <a:pt x="1725" y="3099"/>
                  </a:lnTo>
                  <a:lnTo>
                    <a:pt x="1729" y="3134"/>
                  </a:lnTo>
                  <a:lnTo>
                    <a:pt x="1725" y="3169"/>
                  </a:lnTo>
                  <a:lnTo>
                    <a:pt x="1715" y="3202"/>
                  </a:lnTo>
                  <a:lnTo>
                    <a:pt x="1701" y="3233"/>
                  </a:lnTo>
                  <a:lnTo>
                    <a:pt x="1682" y="3259"/>
                  </a:lnTo>
                  <a:lnTo>
                    <a:pt x="1659" y="3282"/>
                  </a:lnTo>
                  <a:lnTo>
                    <a:pt x="1631" y="3302"/>
                  </a:lnTo>
                  <a:lnTo>
                    <a:pt x="1601" y="3317"/>
                  </a:lnTo>
                  <a:lnTo>
                    <a:pt x="1569" y="3326"/>
                  </a:lnTo>
                  <a:lnTo>
                    <a:pt x="1533" y="3329"/>
                  </a:lnTo>
                  <a:lnTo>
                    <a:pt x="1499" y="3326"/>
                  </a:lnTo>
                  <a:lnTo>
                    <a:pt x="1465" y="3317"/>
                  </a:lnTo>
                  <a:lnTo>
                    <a:pt x="1435" y="3302"/>
                  </a:lnTo>
                  <a:lnTo>
                    <a:pt x="1409" y="3282"/>
                  </a:lnTo>
                  <a:lnTo>
                    <a:pt x="1385" y="3259"/>
                  </a:lnTo>
                  <a:lnTo>
                    <a:pt x="1366" y="3233"/>
                  </a:lnTo>
                  <a:lnTo>
                    <a:pt x="1351" y="3202"/>
                  </a:lnTo>
                  <a:lnTo>
                    <a:pt x="1342" y="3169"/>
                  </a:lnTo>
                  <a:lnTo>
                    <a:pt x="1339" y="3134"/>
                  </a:lnTo>
                  <a:lnTo>
                    <a:pt x="1342" y="3099"/>
                  </a:lnTo>
                  <a:lnTo>
                    <a:pt x="1351" y="3067"/>
                  </a:lnTo>
                  <a:lnTo>
                    <a:pt x="1366" y="3036"/>
                  </a:lnTo>
                  <a:lnTo>
                    <a:pt x="1385" y="3009"/>
                  </a:lnTo>
                  <a:lnTo>
                    <a:pt x="1409" y="2985"/>
                  </a:lnTo>
                  <a:lnTo>
                    <a:pt x="1435" y="2966"/>
                  </a:lnTo>
                  <a:lnTo>
                    <a:pt x="1465" y="2952"/>
                  </a:lnTo>
                  <a:lnTo>
                    <a:pt x="1499" y="2943"/>
                  </a:lnTo>
                  <a:lnTo>
                    <a:pt x="1533" y="2939"/>
                  </a:lnTo>
                  <a:close/>
                  <a:moveTo>
                    <a:pt x="840" y="2773"/>
                  </a:moveTo>
                  <a:lnTo>
                    <a:pt x="866" y="2777"/>
                  </a:lnTo>
                  <a:lnTo>
                    <a:pt x="892" y="2784"/>
                  </a:lnTo>
                  <a:lnTo>
                    <a:pt x="918" y="2796"/>
                  </a:lnTo>
                  <a:lnTo>
                    <a:pt x="941" y="2812"/>
                  </a:lnTo>
                  <a:lnTo>
                    <a:pt x="961" y="2831"/>
                  </a:lnTo>
                  <a:lnTo>
                    <a:pt x="977" y="2853"/>
                  </a:lnTo>
                  <a:lnTo>
                    <a:pt x="989" y="2876"/>
                  </a:lnTo>
                  <a:lnTo>
                    <a:pt x="998" y="2901"/>
                  </a:lnTo>
                  <a:lnTo>
                    <a:pt x="1004" y="2927"/>
                  </a:lnTo>
                  <a:lnTo>
                    <a:pt x="1005" y="2954"/>
                  </a:lnTo>
                  <a:lnTo>
                    <a:pt x="1001" y="2980"/>
                  </a:lnTo>
                  <a:lnTo>
                    <a:pt x="993" y="3007"/>
                  </a:lnTo>
                  <a:lnTo>
                    <a:pt x="981" y="3032"/>
                  </a:lnTo>
                  <a:lnTo>
                    <a:pt x="965" y="3055"/>
                  </a:lnTo>
                  <a:lnTo>
                    <a:pt x="947" y="3075"/>
                  </a:lnTo>
                  <a:lnTo>
                    <a:pt x="925" y="3091"/>
                  </a:lnTo>
                  <a:lnTo>
                    <a:pt x="901" y="3104"/>
                  </a:lnTo>
                  <a:lnTo>
                    <a:pt x="876" y="3113"/>
                  </a:lnTo>
                  <a:lnTo>
                    <a:pt x="851" y="3117"/>
                  </a:lnTo>
                  <a:lnTo>
                    <a:pt x="823" y="3118"/>
                  </a:lnTo>
                  <a:lnTo>
                    <a:pt x="797" y="3115"/>
                  </a:lnTo>
                  <a:lnTo>
                    <a:pt x="771" y="3107"/>
                  </a:lnTo>
                  <a:lnTo>
                    <a:pt x="745" y="3095"/>
                  </a:lnTo>
                  <a:lnTo>
                    <a:pt x="722" y="3080"/>
                  </a:lnTo>
                  <a:lnTo>
                    <a:pt x="702" y="3060"/>
                  </a:lnTo>
                  <a:lnTo>
                    <a:pt x="686" y="3039"/>
                  </a:lnTo>
                  <a:lnTo>
                    <a:pt x="673" y="3016"/>
                  </a:lnTo>
                  <a:lnTo>
                    <a:pt x="664" y="2991"/>
                  </a:lnTo>
                  <a:lnTo>
                    <a:pt x="659" y="2964"/>
                  </a:lnTo>
                  <a:lnTo>
                    <a:pt x="659" y="2938"/>
                  </a:lnTo>
                  <a:lnTo>
                    <a:pt x="662" y="2912"/>
                  </a:lnTo>
                  <a:lnTo>
                    <a:pt x="669" y="2885"/>
                  </a:lnTo>
                  <a:lnTo>
                    <a:pt x="682" y="2860"/>
                  </a:lnTo>
                  <a:lnTo>
                    <a:pt x="698" y="2837"/>
                  </a:lnTo>
                  <a:lnTo>
                    <a:pt x="717" y="2816"/>
                  </a:lnTo>
                  <a:lnTo>
                    <a:pt x="738" y="2800"/>
                  </a:lnTo>
                  <a:lnTo>
                    <a:pt x="762" y="2788"/>
                  </a:lnTo>
                  <a:lnTo>
                    <a:pt x="787" y="2779"/>
                  </a:lnTo>
                  <a:lnTo>
                    <a:pt x="813" y="2774"/>
                  </a:lnTo>
                  <a:lnTo>
                    <a:pt x="840" y="2773"/>
                  </a:lnTo>
                  <a:close/>
                  <a:moveTo>
                    <a:pt x="2247" y="2730"/>
                  </a:moveTo>
                  <a:lnTo>
                    <a:pt x="2276" y="2733"/>
                  </a:lnTo>
                  <a:lnTo>
                    <a:pt x="2306" y="2741"/>
                  </a:lnTo>
                  <a:lnTo>
                    <a:pt x="2334" y="2753"/>
                  </a:lnTo>
                  <a:lnTo>
                    <a:pt x="2360" y="2769"/>
                  </a:lnTo>
                  <a:lnTo>
                    <a:pt x="2384" y="2788"/>
                  </a:lnTo>
                  <a:lnTo>
                    <a:pt x="2405" y="2811"/>
                  </a:lnTo>
                  <a:lnTo>
                    <a:pt x="2423" y="2838"/>
                  </a:lnTo>
                  <a:lnTo>
                    <a:pt x="2436" y="2867"/>
                  </a:lnTo>
                  <a:lnTo>
                    <a:pt x="2447" y="2896"/>
                  </a:lnTo>
                  <a:lnTo>
                    <a:pt x="2451" y="2927"/>
                  </a:lnTo>
                  <a:lnTo>
                    <a:pt x="2452" y="2957"/>
                  </a:lnTo>
                  <a:lnTo>
                    <a:pt x="2448" y="2986"/>
                  </a:lnTo>
                  <a:lnTo>
                    <a:pt x="2440" y="3016"/>
                  </a:lnTo>
                  <a:lnTo>
                    <a:pt x="2428" y="3044"/>
                  </a:lnTo>
                  <a:lnTo>
                    <a:pt x="2412" y="3070"/>
                  </a:lnTo>
                  <a:lnTo>
                    <a:pt x="2393" y="3094"/>
                  </a:lnTo>
                  <a:lnTo>
                    <a:pt x="2370" y="3115"/>
                  </a:lnTo>
                  <a:lnTo>
                    <a:pt x="2343" y="3133"/>
                  </a:lnTo>
                  <a:lnTo>
                    <a:pt x="2315" y="3147"/>
                  </a:lnTo>
                  <a:lnTo>
                    <a:pt x="2286" y="3156"/>
                  </a:lnTo>
                  <a:lnTo>
                    <a:pt x="2255" y="3161"/>
                  </a:lnTo>
                  <a:lnTo>
                    <a:pt x="2225" y="3162"/>
                  </a:lnTo>
                  <a:lnTo>
                    <a:pt x="2194" y="3158"/>
                  </a:lnTo>
                  <a:lnTo>
                    <a:pt x="2165" y="3150"/>
                  </a:lnTo>
                  <a:lnTo>
                    <a:pt x="2138" y="3138"/>
                  </a:lnTo>
                  <a:lnTo>
                    <a:pt x="2111" y="3122"/>
                  </a:lnTo>
                  <a:lnTo>
                    <a:pt x="2088" y="3103"/>
                  </a:lnTo>
                  <a:lnTo>
                    <a:pt x="2067" y="3081"/>
                  </a:lnTo>
                  <a:lnTo>
                    <a:pt x="2049" y="3053"/>
                  </a:lnTo>
                  <a:lnTo>
                    <a:pt x="2034" y="3025"/>
                  </a:lnTo>
                  <a:lnTo>
                    <a:pt x="2025" y="2996"/>
                  </a:lnTo>
                  <a:lnTo>
                    <a:pt x="2020" y="2965"/>
                  </a:lnTo>
                  <a:lnTo>
                    <a:pt x="2020" y="2935"/>
                  </a:lnTo>
                  <a:lnTo>
                    <a:pt x="2024" y="2904"/>
                  </a:lnTo>
                  <a:lnTo>
                    <a:pt x="2031" y="2875"/>
                  </a:lnTo>
                  <a:lnTo>
                    <a:pt x="2044" y="2848"/>
                  </a:lnTo>
                  <a:lnTo>
                    <a:pt x="2059" y="2821"/>
                  </a:lnTo>
                  <a:lnTo>
                    <a:pt x="2078" y="2798"/>
                  </a:lnTo>
                  <a:lnTo>
                    <a:pt x="2101" y="2777"/>
                  </a:lnTo>
                  <a:lnTo>
                    <a:pt x="2128" y="2759"/>
                  </a:lnTo>
                  <a:lnTo>
                    <a:pt x="2156" y="2744"/>
                  </a:lnTo>
                  <a:lnTo>
                    <a:pt x="2186" y="2735"/>
                  </a:lnTo>
                  <a:lnTo>
                    <a:pt x="2217" y="2730"/>
                  </a:lnTo>
                  <a:lnTo>
                    <a:pt x="2247" y="2730"/>
                  </a:lnTo>
                  <a:close/>
                  <a:moveTo>
                    <a:pt x="318" y="2280"/>
                  </a:moveTo>
                  <a:lnTo>
                    <a:pt x="344" y="2282"/>
                  </a:lnTo>
                  <a:lnTo>
                    <a:pt x="369" y="2290"/>
                  </a:lnTo>
                  <a:lnTo>
                    <a:pt x="392" y="2301"/>
                  </a:lnTo>
                  <a:lnTo>
                    <a:pt x="414" y="2315"/>
                  </a:lnTo>
                  <a:lnTo>
                    <a:pt x="432" y="2334"/>
                  </a:lnTo>
                  <a:lnTo>
                    <a:pt x="449" y="2356"/>
                  </a:lnTo>
                  <a:lnTo>
                    <a:pt x="460" y="2381"/>
                  </a:lnTo>
                  <a:lnTo>
                    <a:pt x="467" y="2406"/>
                  </a:lnTo>
                  <a:lnTo>
                    <a:pt x="469" y="2432"/>
                  </a:lnTo>
                  <a:lnTo>
                    <a:pt x="467" y="2458"/>
                  </a:lnTo>
                  <a:lnTo>
                    <a:pt x="460" y="2483"/>
                  </a:lnTo>
                  <a:lnTo>
                    <a:pt x="449" y="2506"/>
                  </a:lnTo>
                  <a:lnTo>
                    <a:pt x="434" y="2528"/>
                  </a:lnTo>
                  <a:lnTo>
                    <a:pt x="415" y="2547"/>
                  </a:lnTo>
                  <a:lnTo>
                    <a:pt x="393" y="2562"/>
                  </a:lnTo>
                  <a:lnTo>
                    <a:pt x="369" y="2574"/>
                  </a:lnTo>
                  <a:lnTo>
                    <a:pt x="342" y="2580"/>
                  </a:lnTo>
                  <a:lnTo>
                    <a:pt x="317" y="2582"/>
                  </a:lnTo>
                  <a:lnTo>
                    <a:pt x="291" y="2580"/>
                  </a:lnTo>
                  <a:lnTo>
                    <a:pt x="266" y="2574"/>
                  </a:lnTo>
                  <a:lnTo>
                    <a:pt x="243" y="2563"/>
                  </a:lnTo>
                  <a:lnTo>
                    <a:pt x="221" y="2548"/>
                  </a:lnTo>
                  <a:lnTo>
                    <a:pt x="203" y="2530"/>
                  </a:lnTo>
                  <a:lnTo>
                    <a:pt x="186" y="2507"/>
                  </a:lnTo>
                  <a:lnTo>
                    <a:pt x="175" y="2482"/>
                  </a:lnTo>
                  <a:lnTo>
                    <a:pt x="168" y="2457"/>
                  </a:lnTo>
                  <a:lnTo>
                    <a:pt x="166" y="2430"/>
                  </a:lnTo>
                  <a:lnTo>
                    <a:pt x="169" y="2405"/>
                  </a:lnTo>
                  <a:lnTo>
                    <a:pt x="175" y="2380"/>
                  </a:lnTo>
                  <a:lnTo>
                    <a:pt x="186" y="2356"/>
                  </a:lnTo>
                  <a:lnTo>
                    <a:pt x="202" y="2335"/>
                  </a:lnTo>
                  <a:lnTo>
                    <a:pt x="220" y="2316"/>
                  </a:lnTo>
                  <a:lnTo>
                    <a:pt x="242" y="2301"/>
                  </a:lnTo>
                  <a:lnTo>
                    <a:pt x="266" y="2290"/>
                  </a:lnTo>
                  <a:lnTo>
                    <a:pt x="293" y="2282"/>
                  </a:lnTo>
                  <a:lnTo>
                    <a:pt x="318" y="2280"/>
                  </a:lnTo>
                  <a:close/>
                  <a:moveTo>
                    <a:pt x="2737" y="2194"/>
                  </a:moveTo>
                  <a:lnTo>
                    <a:pt x="2771" y="2195"/>
                  </a:lnTo>
                  <a:lnTo>
                    <a:pt x="2804" y="2200"/>
                  </a:lnTo>
                  <a:lnTo>
                    <a:pt x="2836" y="2211"/>
                  </a:lnTo>
                  <a:lnTo>
                    <a:pt x="2869" y="2226"/>
                  </a:lnTo>
                  <a:lnTo>
                    <a:pt x="2897" y="2246"/>
                  </a:lnTo>
                  <a:lnTo>
                    <a:pt x="2923" y="2269"/>
                  </a:lnTo>
                  <a:lnTo>
                    <a:pt x="2944" y="2295"/>
                  </a:lnTo>
                  <a:lnTo>
                    <a:pt x="2961" y="2324"/>
                  </a:lnTo>
                  <a:lnTo>
                    <a:pt x="2974" y="2354"/>
                  </a:lnTo>
                  <a:lnTo>
                    <a:pt x="2982" y="2386"/>
                  </a:lnTo>
                  <a:lnTo>
                    <a:pt x="2987" y="2419"/>
                  </a:lnTo>
                  <a:lnTo>
                    <a:pt x="2986" y="2453"/>
                  </a:lnTo>
                  <a:lnTo>
                    <a:pt x="2981" y="2486"/>
                  </a:lnTo>
                  <a:lnTo>
                    <a:pt x="2971" y="2518"/>
                  </a:lnTo>
                  <a:lnTo>
                    <a:pt x="2955" y="2551"/>
                  </a:lnTo>
                  <a:lnTo>
                    <a:pt x="2936" y="2579"/>
                  </a:lnTo>
                  <a:lnTo>
                    <a:pt x="2912" y="2605"/>
                  </a:lnTo>
                  <a:lnTo>
                    <a:pt x="2886" y="2626"/>
                  </a:lnTo>
                  <a:lnTo>
                    <a:pt x="2858" y="2643"/>
                  </a:lnTo>
                  <a:lnTo>
                    <a:pt x="2827" y="2656"/>
                  </a:lnTo>
                  <a:lnTo>
                    <a:pt x="2795" y="2665"/>
                  </a:lnTo>
                  <a:lnTo>
                    <a:pt x="2763" y="2669"/>
                  </a:lnTo>
                  <a:lnTo>
                    <a:pt x="2729" y="2668"/>
                  </a:lnTo>
                  <a:lnTo>
                    <a:pt x="2696" y="2663"/>
                  </a:lnTo>
                  <a:lnTo>
                    <a:pt x="2662" y="2653"/>
                  </a:lnTo>
                  <a:lnTo>
                    <a:pt x="2631" y="2637"/>
                  </a:lnTo>
                  <a:lnTo>
                    <a:pt x="2602" y="2618"/>
                  </a:lnTo>
                  <a:lnTo>
                    <a:pt x="2576" y="2594"/>
                  </a:lnTo>
                  <a:lnTo>
                    <a:pt x="2555" y="2568"/>
                  </a:lnTo>
                  <a:lnTo>
                    <a:pt x="2538" y="2540"/>
                  </a:lnTo>
                  <a:lnTo>
                    <a:pt x="2525" y="2509"/>
                  </a:lnTo>
                  <a:lnTo>
                    <a:pt x="2516" y="2477"/>
                  </a:lnTo>
                  <a:lnTo>
                    <a:pt x="2512" y="2444"/>
                  </a:lnTo>
                  <a:lnTo>
                    <a:pt x="2513" y="2410"/>
                  </a:lnTo>
                  <a:lnTo>
                    <a:pt x="2519" y="2378"/>
                  </a:lnTo>
                  <a:lnTo>
                    <a:pt x="2529" y="2344"/>
                  </a:lnTo>
                  <a:lnTo>
                    <a:pt x="2544" y="2313"/>
                  </a:lnTo>
                  <a:lnTo>
                    <a:pt x="2564" y="2283"/>
                  </a:lnTo>
                  <a:lnTo>
                    <a:pt x="2587" y="2258"/>
                  </a:lnTo>
                  <a:lnTo>
                    <a:pt x="2613" y="2237"/>
                  </a:lnTo>
                  <a:lnTo>
                    <a:pt x="2642" y="2220"/>
                  </a:lnTo>
                  <a:lnTo>
                    <a:pt x="2672" y="2206"/>
                  </a:lnTo>
                  <a:lnTo>
                    <a:pt x="2705" y="2198"/>
                  </a:lnTo>
                  <a:lnTo>
                    <a:pt x="2737" y="2194"/>
                  </a:lnTo>
                  <a:close/>
                  <a:moveTo>
                    <a:pt x="130" y="1600"/>
                  </a:moveTo>
                  <a:lnTo>
                    <a:pt x="156" y="1603"/>
                  </a:lnTo>
                  <a:lnTo>
                    <a:pt x="180" y="1610"/>
                  </a:lnTo>
                  <a:lnTo>
                    <a:pt x="202" y="1622"/>
                  </a:lnTo>
                  <a:lnTo>
                    <a:pt x="221" y="1637"/>
                  </a:lnTo>
                  <a:lnTo>
                    <a:pt x="237" y="1656"/>
                  </a:lnTo>
                  <a:lnTo>
                    <a:pt x="249" y="1679"/>
                  </a:lnTo>
                  <a:lnTo>
                    <a:pt x="256" y="1703"/>
                  </a:lnTo>
                  <a:lnTo>
                    <a:pt x="259" y="1729"/>
                  </a:lnTo>
                  <a:lnTo>
                    <a:pt x="256" y="1756"/>
                  </a:lnTo>
                  <a:lnTo>
                    <a:pt x="249" y="1780"/>
                  </a:lnTo>
                  <a:lnTo>
                    <a:pt x="237" y="1801"/>
                  </a:lnTo>
                  <a:lnTo>
                    <a:pt x="221" y="1820"/>
                  </a:lnTo>
                  <a:lnTo>
                    <a:pt x="202" y="1837"/>
                  </a:lnTo>
                  <a:lnTo>
                    <a:pt x="180" y="1849"/>
                  </a:lnTo>
                  <a:lnTo>
                    <a:pt x="156" y="1856"/>
                  </a:lnTo>
                  <a:lnTo>
                    <a:pt x="130" y="1859"/>
                  </a:lnTo>
                  <a:lnTo>
                    <a:pt x="103" y="1856"/>
                  </a:lnTo>
                  <a:lnTo>
                    <a:pt x="79" y="1849"/>
                  </a:lnTo>
                  <a:lnTo>
                    <a:pt x="57" y="1837"/>
                  </a:lnTo>
                  <a:lnTo>
                    <a:pt x="37" y="1820"/>
                  </a:lnTo>
                  <a:lnTo>
                    <a:pt x="22" y="1801"/>
                  </a:lnTo>
                  <a:lnTo>
                    <a:pt x="10" y="1780"/>
                  </a:lnTo>
                  <a:lnTo>
                    <a:pt x="2" y="1756"/>
                  </a:lnTo>
                  <a:lnTo>
                    <a:pt x="0" y="1729"/>
                  </a:lnTo>
                  <a:lnTo>
                    <a:pt x="2" y="1703"/>
                  </a:lnTo>
                  <a:lnTo>
                    <a:pt x="10" y="1679"/>
                  </a:lnTo>
                  <a:lnTo>
                    <a:pt x="22" y="1656"/>
                  </a:lnTo>
                  <a:lnTo>
                    <a:pt x="37" y="1637"/>
                  </a:lnTo>
                  <a:lnTo>
                    <a:pt x="57" y="1622"/>
                  </a:lnTo>
                  <a:lnTo>
                    <a:pt x="79" y="1610"/>
                  </a:lnTo>
                  <a:lnTo>
                    <a:pt x="103" y="1603"/>
                  </a:lnTo>
                  <a:lnTo>
                    <a:pt x="130" y="1600"/>
                  </a:lnTo>
                  <a:close/>
                  <a:moveTo>
                    <a:pt x="2938" y="1470"/>
                  </a:moveTo>
                  <a:lnTo>
                    <a:pt x="2976" y="1473"/>
                  </a:lnTo>
                  <a:lnTo>
                    <a:pt x="3013" y="1481"/>
                  </a:lnTo>
                  <a:lnTo>
                    <a:pt x="3047" y="1494"/>
                  </a:lnTo>
                  <a:lnTo>
                    <a:pt x="3079" y="1512"/>
                  </a:lnTo>
                  <a:lnTo>
                    <a:pt x="3108" y="1534"/>
                  </a:lnTo>
                  <a:lnTo>
                    <a:pt x="3133" y="1559"/>
                  </a:lnTo>
                  <a:lnTo>
                    <a:pt x="3155" y="1587"/>
                  </a:lnTo>
                  <a:lnTo>
                    <a:pt x="3173" y="1620"/>
                  </a:lnTo>
                  <a:lnTo>
                    <a:pt x="3186" y="1654"/>
                  </a:lnTo>
                  <a:lnTo>
                    <a:pt x="3194" y="1691"/>
                  </a:lnTo>
                  <a:lnTo>
                    <a:pt x="3197" y="1729"/>
                  </a:lnTo>
                  <a:lnTo>
                    <a:pt x="3194" y="1768"/>
                  </a:lnTo>
                  <a:lnTo>
                    <a:pt x="3186" y="1804"/>
                  </a:lnTo>
                  <a:lnTo>
                    <a:pt x="3173" y="1839"/>
                  </a:lnTo>
                  <a:lnTo>
                    <a:pt x="3155" y="1870"/>
                  </a:lnTo>
                  <a:lnTo>
                    <a:pt x="3133" y="1900"/>
                  </a:lnTo>
                  <a:lnTo>
                    <a:pt x="3108" y="1925"/>
                  </a:lnTo>
                  <a:lnTo>
                    <a:pt x="3079" y="1947"/>
                  </a:lnTo>
                  <a:lnTo>
                    <a:pt x="3047" y="1964"/>
                  </a:lnTo>
                  <a:lnTo>
                    <a:pt x="3013" y="1978"/>
                  </a:lnTo>
                  <a:lnTo>
                    <a:pt x="2976" y="1986"/>
                  </a:lnTo>
                  <a:lnTo>
                    <a:pt x="2938" y="1989"/>
                  </a:lnTo>
                  <a:lnTo>
                    <a:pt x="2899" y="1986"/>
                  </a:lnTo>
                  <a:lnTo>
                    <a:pt x="2863" y="1978"/>
                  </a:lnTo>
                  <a:lnTo>
                    <a:pt x="2828" y="1964"/>
                  </a:lnTo>
                  <a:lnTo>
                    <a:pt x="2797" y="1947"/>
                  </a:lnTo>
                  <a:lnTo>
                    <a:pt x="2768" y="1925"/>
                  </a:lnTo>
                  <a:lnTo>
                    <a:pt x="2742" y="1900"/>
                  </a:lnTo>
                  <a:lnTo>
                    <a:pt x="2720" y="1870"/>
                  </a:lnTo>
                  <a:lnTo>
                    <a:pt x="2703" y="1839"/>
                  </a:lnTo>
                  <a:lnTo>
                    <a:pt x="2690" y="1804"/>
                  </a:lnTo>
                  <a:lnTo>
                    <a:pt x="2682" y="1768"/>
                  </a:lnTo>
                  <a:lnTo>
                    <a:pt x="2679" y="1729"/>
                  </a:lnTo>
                  <a:lnTo>
                    <a:pt x="2682" y="1691"/>
                  </a:lnTo>
                  <a:lnTo>
                    <a:pt x="2690" y="1654"/>
                  </a:lnTo>
                  <a:lnTo>
                    <a:pt x="2703" y="1620"/>
                  </a:lnTo>
                  <a:lnTo>
                    <a:pt x="2720" y="1589"/>
                  </a:lnTo>
                  <a:lnTo>
                    <a:pt x="2742" y="1559"/>
                  </a:lnTo>
                  <a:lnTo>
                    <a:pt x="2768" y="1534"/>
                  </a:lnTo>
                  <a:lnTo>
                    <a:pt x="2797" y="1512"/>
                  </a:lnTo>
                  <a:lnTo>
                    <a:pt x="2828" y="1494"/>
                  </a:lnTo>
                  <a:lnTo>
                    <a:pt x="2863" y="1481"/>
                  </a:lnTo>
                  <a:lnTo>
                    <a:pt x="2899" y="1473"/>
                  </a:lnTo>
                  <a:lnTo>
                    <a:pt x="2938" y="1470"/>
                  </a:lnTo>
                  <a:close/>
                  <a:moveTo>
                    <a:pt x="310" y="919"/>
                  </a:moveTo>
                  <a:lnTo>
                    <a:pt x="331" y="920"/>
                  </a:lnTo>
                  <a:lnTo>
                    <a:pt x="351" y="924"/>
                  </a:lnTo>
                  <a:lnTo>
                    <a:pt x="372" y="933"/>
                  </a:lnTo>
                  <a:lnTo>
                    <a:pt x="389" y="946"/>
                  </a:lnTo>
                  <a:lnTo>
                    <a:pt x="404" y="961"/>
                  </a:lnTo>
                  <a:lnTo>
                    <a:pt x="414" y="980"/>
                  </a:lnTo>
                  <a:lnTo>
                    <a:pt x="421" y="999"/>
                  </a:lnTo>
                  <a:lnTo>
                    <a:pt x="425" y="1019"/>
                  </a:lnTo>
                  <a:lnTo>
                    <a:pt x="424" y="1040"/>
                  </a:lnTo>
                  <a:lnTo>
                    <a:pt x="420" y="1061"/>
                  </a:lnTo>
                  <a:lnTo>
                    <a:pt x="411" y="1081"/>
                  </a:lnTo>
                  <a:lnTo>
                    <a:pt x="398" y="1098"/>
                  </a:lnTo>
                  <a:lnTo>
                    <a:pt x="383" y="1113"/>
                  </a:lnTo>
                  <a:lnTo>
                    <a:pt x="365" y="1124"/>
                  </a:lnTo>
                  <a:lnTo>
                    <a:pt x="345" y="1131"/>
                  </a:lnTo>
                  <a:lnTo>
                    <a:pt x="325" y="1135"/>
                  </a:lnTo>
                  <a:lnTo>
                    <a:pt x="304" y="1134"/>
                  </a:lnTo>
                  <a:lnTo>
                    <a:pt x="284" y="1130"/>
                  </a:lnTo>
                  <a:lnTo>
                    <a:pt x="263" y="1120"/>
                  </a:lnTo>
                  <a:lnTo>
                    <a:pt x="246" y="1107"/>
                  </a:lnTo>
                  <a:lnTo>
                    <a:pt x="231" y="1092"/>
                  </a:lnTo>
                  <a:lnTo>
                    <a:pt x="221" y="1074"/>
                  </a:lnTo>
                  <a:lnTo>
                    <a:pt x="214" y="1055"/>
                  </a:lnTo>
                  <a:lnTo>
                    <a:pt x="210" y="1034"/>
                  </a:lnTo>
                  <a:lnTo>
                    <a:pt x="211" y="1013"/>
                  </a:lnTo>
                  <a:lnTo>
                    <a:pt x="215" y="993"/>
                  </a:lnTo>
                  <a:lnTo>
                    <a:pt x="224" y="973"/>
                  </a:lnTo>
                  <a:lnTo>
                    <a:pt x="237" y="955"/>
                  </a:lnTo>
                  <a:lnTo>
                    <a:pt x="252" y="940"/>
                  </a:lnTo>
                  <a:lnTo>
                    <a:pt x="270" y="930"/>
                  </a:lnTo>
                  <a:lnTo>
                    <a:pt x="290" y="923"/>
                  </a:lnTo>
                  <a:lnTo>
                    <a:pt x="310" y="919"/>
                  </a:lnTo>
                  <a:close/>
                  <a:moveTo>
                    <a:pt x="1426" y="865"/>
                  </a:moveTo>
                  <a:lnTo>
                    <a:pt x="1642" y="865"/>
                  </a:lnTo>
                  <a:lnTo>
                    <a:pt x="1642" y="1792"/>
                  </a:lnTo>
                  <a:lnTo>
                    <a:pt x="840" y="2255"/>
                  </a:lnTo>
                  <a:lnTo>
                    <a:pt x="731" y="2068"/>
                  </a:lnTo>
                  <a:lnTo>
                    <a:pt x="1426" y="1667"/>
                  </a:lnTo>
                  <a:lnTo>
                    <a:pt x="1426" y="865"/>
                  </a:lnTo>
                  <a:close/>
                  <a:moveTo>
                    <a:pt x="2751" y="746"/>
                  </a:moveTo>
                  <a:lnTo>
                    <a:pt x="2787" y="749"/>
                  </a:lnTo>
                  <a:lnTo>
                    <a:pt x="2822" y="756"/>
                  </a:lnTo>
                  <a:lnTo>
                    <a:pt x="2857" y="767"/>
                  </a:lnTo>
                  <a:lnTo>
                    <a:pt x="2889" y="783"/>
                  </a:lnTo>
                  <a:lnTo>
                    <a:pt x="2919" y="802"/>
                  </a:lnTo>
                  <a:lnTo>
                    <a:pt x="2947" y="827"/>
                  </a:lnTo>
                  <a:lnTo>
                    <a:pt x="2971" y="855"/>
                  </a:lnTo>
                  <a:lnTo>
                    <a:pt x="2993" y="886"/>
                  </a:lnTo>
                  <a:lnTo>
                    <a:pt x="3010" y="921"/>
                  </a:lnTo>
                  <a:lnTo>
                    <a:pt x="3022" y="956"/>
                  </a:lnTo>
                  <a:lnTo>
                    <a:pt x="3029" y="992"/>
                  </a:lnTo>
                  <a:lnTo>
                    <a:pt x="3031" y="1028"/>
                  </a:lnTo>
                  <a:lnTo>
                    <a:pt x="3028" y="1064"/>
                  </a:lnTo>
                  <a:lnTo>
                    <a:pt x="3021" y="1099"/>
                  </a:lnTo>
                  <a:lnTo>
                    <a:pt x="3010" y="1134"/>
                  </a:lnTo>
                  <a:lnTo>
                    <a:pt x="2993" y="1166"/>
                  </a:lnTo>
                  <a:lnTo>
                    <a:pt x="2974" y="1196"/>
                  </a:lnTo>
                  <a:lnTo>
                    <a:pt x="2950" y="1224"/>
                  </a:lnTo>
                  <a:lnTo>
                    <a:pt x="2922" y="1249"/>
                  </a:lnTo>
                  <a:lnTo>
                    <a:pt x="2890" y="1270"/>
                  </a:lnTo>
                  <a:lnTo>
                    <a:pt x="2856" y="1287"/>
                  </a:lnTo>
                  <a:lnTo>
                    <a:pt x="2820" y="1299"/>
                  </a:lnTo>
                  <a:lnTo>
                    <a:pt x="2785" y="1306"/>
                  </a:lnTo>
                  <a:lnTo>
                    <a:pt x="2748" y="1308"/>
                  </a:lnTo>
                  <a:lnTo>
                    <a:pt x="2712" y="1305"/>
                  </a:lnTo>
                  <a:lnTo>
                    <a:pt x="2677" y="1298"/>
                  </a:lnTo>
                  <a:lnTo>
                    <a:pt x="2643" y="1287"/>
                  </a:lnTo>
                  <a:lnTo>
                    <a:pt x="2611" y="1271"/>
                  </a:lnTo>
                  <a:lnTo>
                    <a:pt x="2580" y="1251"/>
                  </a:lnTo>
                  <a:lnTo>
                    <a:pt x="2553" y="1227"/>
                  </a:lnTo>
                  <a:lnTo>
                    <a:pt x="2528" y="1199"/>
                  </a:lnTo>
                  <a:lnTo>
                    <a:pt x="2506" y="1167"/>
                  </a:lnTo>
                  <a:lnTo>
                    <a:pt x="2490" y="1134"/>
                  </a:lnTo>
                  <a:lnTo>
                    <a:pt x="2478" y="1098"/>
                  </a:lnTo>
                  <a:lnTo>
                    <a:pt x="2471" y="1062"/>
                  </a:lnTo>
                  <a:lnTo>
                    <a:pt x="2469" y="1025"/>
                  </a:lnTo>
                  <a:lnTo>
                    <a:pt x="2471" y="990"/>
                  </a:lnTo>
                  <a:lnTo>
                    <a:pt x="2478" y="954"/>
                  </a:lnTo>
                  <a:lnTo>
                    <a:pt x="2490" y="920"/>
                  </a:lnTo>
                  <a:lnTo>
                    <a:pt x="2505" y="887"/>
                  </a:lnTo>
                  <a:lnTo>
                    <a:pt x="2526" y="857"/>
                  </a:lnTo>
                  <a:lnTo>
                    <a:pt x="2550" y="830"/>
                  </a:lnTo>
                  <a:lnTo>
                    <a:pt x="2577" y="805"/>
                  </a:lnTo>
                  <a:lnTo>
                    <a:pt x="2609" y="784"/>
                  </a:lnTo>
                  <a:lnTo>
                    <a:pt x="2643" y="767"/>
                  </a:lnTo>
                  <a:lnTo>
                    <a:pt x="2679" y="755"/>
                  </a:lnTo>
                  <a:lnTo>
                    <a:pt x="2715" y="748"/>
                  </a:lnTo>
                  <a:lnTo>
                    <a:pt x="2751" y="746"/>
                  </a:lnTo>
                  <a:close/>
                  <a:moveTo>
                    <a:pt x="825" y="427"/>
                  </a:moveTo>
                  <a:lnTo>
                    <a:pt x="845" y="428"/>
                  </a:lnTo>
                  <a:lnTo>
                    <a:pt x="863" y="433"/>
                  </a:lnTo>
                  <a:lnTo>
                    <a:pt x="880" y="441"/>
                  </a:lnTo>
                  <a:lnTo>
                    <a:pt x="894" y="454"/>
                  </a:lnTo>
                  <a:lnTo>
                    <a:pt x="906" y="469"/>
                  </a:lnTo>
                  <a:lnTo>
                    <a:pt x="914" y="487"/>
                  </a:lnTo>
                  <a:lnTo>
                    <a:pt x="917" y="507"/>
                  </a:lnTo>
                  <a:lnTo>
                    <a:pt x="916" y="526"/>
                  </a:lnTo>
                  <a:lnTo>
                    <a:pt x="912" y="544"/>
                  </a:lnTo>
                  <a:lnTo>
                    <a:pt x="903" y="561"/>
                  </a:lnTo>
                  <a:lnTo>
                    <a:pt x="891" y="575"/>
                  </a:lnTo>
                  <a:lnTo>
                    <a:pt x="875" y="588"/>
                  </a:lnTo>
                  <a:lnTo>
                    <a:pt x="857" y="596"/>
                  </a:lnTo>
                  <a:lnTo>
                    <a:pt x="837" y="599"/>
                  </a:lnTo>
                  <a:lnTo>
                    <a:pt x="818" y="598"/>
                  </a:lnTo>
                  <a:lnTo>
                    <a:pt x="800" y="593"/>
                  </a:lnTo>
                  <a:lnTo>
                    <a:pt x="783" y="585"/>
                  </a:lnTo>
                  <a:lnTo>
                    <a:pt x="769" y="571"/>
                  </a:lnTo>
                  <a:lnTo>
                    <a:pt x="756" y="556"/>
                  </a:lnTo>
                  <a:lnTo>
                    <a:pt x="748" y="538"/>
                  </a:lnTo>
                  <a:lnTo>
                    <a:pt x="745" y="519"/>
                  </a:lnTo>
                  <a:lnTo>
                    <a:pt x="746" y="499"/>
                  </a:lnTo>
                  <a:lnTo>
                    <a:pt x="751" y="481"/>
                  </a:lnTo>
                  <a:lnTo>
                    <a:pt x="759" y="464"/>
                  </a:lnTo>
                  <a:lnTo>
                    <a:pt x="773" y="450"/>
                  </a:lnTo>
                  <a:lnTo>
                    <a:pt x="788" y="438"/>
                  </a:lnTo>
                  <a:lnTo>
                    <a:pt x="806" y="430"/>
                  </a:lnTo>
                  <a:lnTo>
                    <a:pt x="825" y="427"/>
                  </a:lnTo>
                  <a:close/>
                  <a:moveTo>
                    <a:pt x="2246" y="211"/>
                  </a:moveTo>
                  <a:lnTo>
                    <a:pt x="2282" y="214"/>
                  </a:lnTo>
                  <a:lnTo>
                    <a:pt x="2318" y="222"/>
                  </a:lnTo>
                  <a:lnTo>
                    <a:pt x="2353" y="234"/>
                  </a:lnTo>
                  <a:lnTo>
                    <a:pt x="2387" y="250"/>
                  </a:lnTo>
                  <a:lnTo>
                    <a:pt x="2418" y="272"/>
                  </a:lnTo>
                  <a:lnTo>
                    <a:pt x="2447" y="296"/>
                  </a:lnTo>
                  <a:lnTo>
                    <a:pt x="2471" y="323"/>
                  </a:lnTo>
                  <a:lnTo>
                    <a:pt x="2492" y="353"/>
                  </a:lnTo>
                  <a:lnTo>
                    <a:pt x="2509" y="384"/>
                  </a:lnTo>
                  <a:lnTo>
                    <a:pt x="2523" y="417"/>
                  </a:lnTo>
                  <a:lnTo>
                    <a:pt x="2532" y="452"/>
                  </a:lnTo>
                  <a:lnTo>
                    <a:pt x="2537" y="487"/>
                  </a:lnTo>
                  <a:lnTo>
                    <a:pt x="2538" y="523"/>
                  </a:lnTo>
                  <a:lnTo>
                    <a:pt x="2535" y="559"/>
                  </a:lnTo>
                  <a:lnTo>
                    <a:pt x="2527" y="595"/>
                  </a:lnTo>
                  <a:lnTo>
                    <a:pt x="2514" y="630"/>
                  </a:lnTo>
                  <a:lnTo>
                    <a:pt x="2497" y="664"/>
                  </a:lnTo>
                  <a:lnTo>
                    <a:pt x="2477" y="696"/>
                  </a:lnTo>
                  <a:lnTo>
                    <a:pt x="2453" y="723"/>
                  </a:lnTo>
                  <a:lnTo>
                    <a:pt x="2425" y="749"/>
                  </a:lnTo>
                  <a:lnTo>
                    <a:pt x="2396" y="769"/>
                  </a:lnTo>
                  <a:lnTo>
                    <a:pt x="2365" y="786"/>
                  </a:lnTo>
                  <a:lnTo>
                    <a:pt x="2331" y="799"/>
                  </a:lnTo>
                  <a:lnTo>
                    <a:pt x="2297" y="808"/>
                  </a:lnTo>
                  <a:lnTo>
                    <a:pt x="2261" y="815"/>
                  </a:lnTo>
                  <a:lnTo>
                    <a:pt x="2225" y="816"/>
                  </a:lnTo>
                  <a:lnTo>
                    <a:pt x="2189" y="812"/>
                  </a:lnTo>
                  <a:lnTo>
                    <a:pt x="2154" y="804"/>
                  </a:lnTo>
                  <a:lnTo>
                    <a:pt x="2118" y="791"/>
                  </a:lnTo>
                  <a:lnTo>
                    <a:pt x="2084" y="775"/>
                  </a:lnTo>
                  <a:lnTo>
                    <a:pt x="2053" y="754"/>
                  </a:lnTo>
                  <a:lnTo>
                    <a:pt x="2024" y="729"/>
                  </a:lnTo>
                  <a:lnTo>
                    <a:pt x="2000" y="702"/>
                  </a:lnTo>
                  <a:lnTo>
                    <a:pt x="1979" y="673"/>
                  </a:lnTo>
                  <a:lnTo>
                    <a:pt x="1962" y="641"/>
                  </a:lnTo>
                  <a:lnTo>
                    <a:pt x="1948" y="608"/>
                  </a:lnTo>
                  <a:lnTo>
                    <a:pt x="1939" y="573"/>
                  </a:lnTo>
                  <a:lnTo>
                    <a:pt x="1934" y="538"/>
                  </a:lnTo>
                  <a:lnTo>
                    <a:pt x="1933" y="503"/>
                  </a:lnTo>
                  <a:lnTo>
                    <a:pt x="1937" y="466"/>
                  </a:lnTo>
                  <a:lnTo>
                    <a:pt x="1944" y="431"/>
                  </a:lnTo>
                  <a:lnTo>
                    <a:pt x="1957" y="395"/>
                  </a:lnTo>
                  <a:lnTo>
                    <a:pt x="1974" y="362"/>
                  </a:lnTo>
                  <a:lnTo>
                    <a:pt x="1995" y="329"/>
                  </a:lnTo>
                  <a:lnTo>
                    <a:pt x="2019" y="302"/>
                  </a:lnTo>
                  <a:lnTo>
                    <a:pt x="2046" y="277"/>
                  </a:lnTo>
                  <a:lnTo>
                    <a:pt x="2076" y="256"/>
                  </a:lnTo>
                  <a:lnTo>
                    <a:pt x="2107" y="239"/>
                  </a:lnTo>
                  <a:lnTo>
                    <a:pt x="2140" y="226"/>
                  </a:lnTo>
                  <a:lnTo>
                    <a:pt x="2174" y="217"/>
                  </a:lnTo>
                  <a:lnTo>
                    <a:pt x="2210" y="211"/>
                  </a:lnTo>
                  <a:lnTo>
                    <a:pt x="2246" y="211"/>
                  </a:lnTo>
                  <a:close/>
                  <a:moveTo>
                    <a:pt x="1533" y="0"/>
                  </a:moveTo>
                  <a:lnTo>
                    <a:pt x="1533" y="0"/>
                  </a:lnTo>
                  <a:lnTo>
                    <a:pt x="1578" y="3"/>
                  </a:lnTo>
                  <a:lnTo>
                    <a:pt x="1619" y="12"/>
                  </a:lnTo>
                  <a:lnTo>
                    <a:pt x="1660" y="25"/>
                  </a:lnTo>
                  <a:lnTo>
                    <a:pt x="1697" y="45"/>
                  </a:lnTo>
                  <a:lnTo>
                    <a:pt x="1732" y="68"/>
                  </a:lnTo>
                  <a:lnTo>
                    <a:pt x="1763" y="95"/>
                  </a:lnTo>
                  <a:lnTo>
                    <a:pt x="1790" y="127"/>
                  </a:lnTo>
                  <a:lnTo>
                    <a:pt x="1814" y="161"/>
                  </a:lnTo>
                  <a:lnTo>
                    <a:pt x="1832" y="199"/>
                  </a:lnTo>
                  <a:lnTo>
                    <a:pt x="1846" y="238"/>
                  </a:lnTo>
                  <a:lnTo>
                    <a:pt x="1854" y="281"/>
                  </a:lnTo>
                  <a:lnTo>
                    <a:pt x="1857" y="324"/>
                  </a:lnTo>
                  <a:lnTo>
                    <a:pt x="1854" y="369"/>
                  </a:lnTo>
                  <a:lnTo>
                    <a:pt x="1846" y="410"/>
                  </a:lnTo>
                  <a:lnTo>
                    <a:pt x="1832" y="451"/>
                  </a:lnTo>
                  <a:lnTo>
                    <a:pt x="1814" y="488"/>
                  </a:lnTo>
                  <a:lnTo>
                    <a:pt x="1790" y="523"/>
                  </a:lnTo>
                  <a:lnTo>
                    <a:pt x="1763" y="554"/>
                  </a:lnTo>
                  <a:lnTo>
                    <a:pt x="1732" y="582"/>
                  </a:lnTo>
                  <a:lnTo>
                    <a:pt x="1697" y="605"/>
                  </a:lnTo>
                  <a:lnTo>
                    <a:pt x="1660" y="623"/>
                  </a:lnTo>
                  <a:lnTo>
                    <a:pt x="1619" y="637"/>
                  </a:lnTo>
                  <a:lnTo>
                    <a:pt x="1578" y="645"/>
                  </a:lnTo>
                  <a:lnTo>
                    <a:pt x="1533" y="648"/>
                  </a:lnTo>
                  <a:lnTo>
                    <a:pt x="1490" y="645"/>
                  </a:lnTo>
                  <a:lnTo>
                    <a:pt x="1447" y="637"/>
                  </a:lnTo>
                  <a:lnTo>
                    <a:pt x="1408" y="623"/>
                  </a:lnTo>
                  <a:lnTo>
                    <a:pt x="1370" y="605"/>
                  </a:lnTo>
                  <a:lnTo>
                    <a:pt x="1336" y="582"/>
                  </a:lnTo>
                  <a:lnTo>
                    <a:pt x="1304" y="554"/>
                  </a:lnTo>
                  <a:lnTo>
                    <a:pt x="1277" y="523"/>
                  </a:lnTo>
                  <a:lnTo>
                    <a:pt x="1254" y="488"/>
                  </a:lnTo>
                  <a:lnTo>
                    <a:pt x="1235" y="451"/>
                  </a:lnTo>
                  <a:lnTo>
                    <a:pt x="1221" y="410"/>
                  </a:lnTo>
                  <a:lnTo>
                    <a:pt x="1212" y="369"/>
                  </a:lnTo>
                  <a:lnTo>
                    <a:pt x="1209" y="324"/>
                  </a:lnTo>
                  <a:lnTo>
                    <a:pt x="1212" y="281"/>
                  </a:lnTo>
                  <a:lnTo>
                    <a:pt x="1221" y="238"/>
                  </a:lnTo>
                  <a:lnTo>
                    <a:pt x="1235" y="199"/>
                  </a:lnTo>
                  <a:lnTo>
                    <a:pt x="1254" y="161"/>
                  </a:lnTo>
                  <a:lnTo>
                    <a:pt x="1277" y="127"/>
                  </a:lnTo>
                  <a:lnTo>
                    <a:pt x="1304" y="95"/>
                  </a:lnTo>
                  <a:lnTo>
                    <a:pt x="1336" y="68"/>
                  </a:lnTo>
                  <a:lnTo>
                    <a:pt x="1370" y="45"/>
                  </a:lnTo>
                  <a:lnTo>
                    <a:pt x="1408" y="25"/>
                  </a:lnTo>
                  <a:lnTo>
                    <a:pt x="1447" y="12"/>
                  </a:lnTo>
                  <a:lnTo>
                    <a:pt x="1490" y="3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686317" y="3415166"/>
              <a:ext cx="549704" cy="551218"/>
              <a:chOff x="-169863" y="5010151"/>
              <a:chExt cx="1346200" cy="1350962"/>
            </a:xfrm>
            <a:solidFill>
              <a:schemeClr val="accent2"/>
            </a:solidFill>
          </p:grpSpPr>
          <p:sp>
            <p:nvSpPr>
              <p:cNvPr id="76" name="Freeform 23"/>
              <p:cNvSpPr>
                <a:spLocks/>
              </p:cNvSpPr>
              <p:nvPr/>
            </p:nvSpPr>
            <p:spPr bwMode="auto">
              <a:xfrm>
                <a:off x="-153988" y="5099051"/>
                <a:ext cx="560388" cy="550863"/>
              </a:xfrm>
              <a:custGeom>
                <a:avLst/>
                <a:gdLst>
                  <a:gd name="T0" fmla="*/ 787 w 1410"/>
                  <a:gd name="T1" fmla="*/ 4 h 1386"/>
                  <a:gd name="T2" fmla="*/ 915 w 1410"/>
                  <a:gd name="T3" fmla="*/ 31 h 1386"/>
                  <a:gd name="T4" fmla="*/ 1033 w 1410"/>
                  <a:gd name="T5" fmla="*/ 79 h 1386"/>
                  <a:gd name="T6" fmla="*/ 1140 w 1410"/>
                  <a:gd name="T7" fmla="*/ 148 h 1386"/>
                  <a:gd name="T8" fmla="*/ 1232 w 1410"/>
                  <a:gd name="T9" fmla="*/ 234 h 1386"/>
                  <a:gd name="T10" fmla="*/ 1307 w 1410"/>
                  <a:gd name="T11" fmla="*/ 334 h 1386"/>
                  <a:gd name="T12" fmla="*/ 1364 w 1410"/>
                  <a:gd name="T13" fmla="*/ 448 h 1386"/>
                  <a:gd name="T14" fmla="*/ 1401 w 1410"/>
                  <a:gd name="T15" fmla="*/ 572 h 1386"/>
                  <a:gd name="T16" fmla="*/ 1345 w 1410"/>
                  <a:gd name="T17" fmla="*/ 653 h 1386"/>
                  <a:gd name="T18" fmla="*/ 1204 w 1410"/>
                  <a:gd name="T19" fmla="*/ 700 h 1386"/>
                  <a:gd name="T20" fmla="*/ 1059 w 1410"/>
                  <a:gd name="T21" fmla="*/ 770 h 1386"/>
                  <a:gd name="T22" fmla="*/ 923 w 1410"/>
                  <a:gd name="T23" fmla="*/ 858 h 1386"/>
                  <a:gd name="T24" fmla="*/ 799 w 1410"/>
                  <a:gd name="T25" fmla="*/ 966 h 1386"/>
                  <a:gd name="T26" fmla="*/ 690 w 1410"/>
                  <a:gd name="T27" fmla="*/ 1088 h 1386"/>
                  <a:gd name="T28" fmla="*/ 599 w 1410"/>
                  <a:gd name="T29" fmla="*/ 1223 h 1386"/>
                  <a:gd name="T30" fmla="*/ 544 w 1410"/>
                  <a:gd name="T31" fmla="*/ 1331 h 1386"/>
                  <a:gd name="T32" fmla="*/ 460 w 1410"/>
                  <a:gd name="T33" fmla="*/ 1367 h 1386"/>
                  <a:gd name="T34" fmla="*/ 348 w 1410"/>
                  <a:gd name="T35" fmla="*/ 1313 h 1386"/>
                  <a:gd name="T36" fmla="*/ 249 w 1410"/>
                  <a:gd name="T37" fmla="*/ 1243 h 1386"/>
                  <a:gd name="T38" fmla="*/ 163 w 1410"/>
                  <a:gd name="T39" fmla="*/ 1156 h 1386"/>
                  <a:gd name="T40" fmla="*/ 94 w 1410"/>
                  <a:gd name="T41" fmla="*/ 1056 h 1386"/>
                  <a:gd name="T42" fmla="*/ 42 w 1410"/>
                  <a:gd name="T43" fmla="*/ 944 h 1386"/>
                  <a:gd name="T44" fmla="*/ 10 w 1410"/>
                  <a:gd name="T45" fmla="*/ 822 h 1386"/>
                  <a:gd name="T46" fmla="*/ 0 w 1410"/>
                  <a:gd name="T47" fmla="*/ 693 h 1386"/>
                  <a:gd name="T48" fmla="*/ 16 w 1410"/>
                  <a:gd name="T49" fmla="*/ 559 h 1386"/>
                  <a:gd name="T50" fmla="*/ 54 w 1410"/>
                  <a:gd name="T51" fmla="*/ 435 h 1386"/>
                  <a:gd name="T52" fmla="*/ 114 w 1410"/>
                  <a:gd name="T53" fmla="*/ 321 h 1386"/>
                  <a:gd name="T54" fmla="*/ 194 w 1410"/>
                  <a:gd name="T55" fmla="*/ 220 h 1386"/>
                  <a:gd name="T56" fmla="*/ 289 w 1410"/>
                  <a:gd name="T57" fmla="*/ 136 h 1386"/>
                  <a:gd name="T58" fmla="*/ 399 w 1410"/>
                  <a:gd name="T59" fmla="*/ 70 h 1386"/>
                  <a:gd name="T60" fmla="*/ 520 w 1410"/>
                  <a:gd name="T61" fmla="*/ 25 h 1386"/>
                  <a:gd name="T62" fmla="*/ 651 w 1410"/>
                  <a:gd name="T63" fmla="*/ 2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10" h="1386">
                    <a:moveTo>
                      <a:pt x="719" y="0"/>
                    </a:moveTo>
                    <a:lnTo>
                      <a:pt x="787" y="4"/>
                    </a:lnTo>
                    <a:lnTo>
                      <a:pt x="852" y="14"/>
                    </a:lnTo>
                    <a:lnTo>
                      <a:pt x="915" y="31"/>
                    </a:lnTo>
                    <a:lnTo>
                      <a:pt x="975" y="53"/>
                    </a:lnTo>
                    <a:lnTo>
                      <a:pt x="1033" y="79"/>
                    </a:lnTo>
                    <a:lnTo>
                      <a:pt x="1088" y="112"/>
                    </a:lnTo>
                    <a:lnTo>
                      <a:pt x="1140" y="148"/>
                    </a:lnTo>
                    <a:lnTo>
                      <a:pt x="1187" y="189"/>
                    </a:lnTo>
                    <a:lnTo>
                      <a:pt x="1232" y="234"/>
                    </a:lnTo>
                    <a:lnTo>
                      <a:pt x="1272" y="282"/>
                    </a:lnTo>
                    <a:lnTo>
                      <a:pt x="1307" y="334"/>
                    </a:lnTo>
                    <a:lnTo>
                      <a:pt x="1339" y="390"/>
                    </a:lnTo>
                    <a:lnTo>
                      <a:pt x="1364" y="448"/>
                    </a:lnTo>
                    <a:lnTo>
                      <a:pt x="1385" y="509"/>
                    </a:lnTo>
                    <a:lnTo>
                      <a:pt x="1401" y="572"/>
                    </a:lnTo>
                    <a:lnTo>
                      <a:pt x="1410" y="637"/>
                    </a:lnTo>
                    <a:lnTo>
                      <a:pt x="1345" y="653"/>
                    </a:lnTo>
                    <a:lnTo>
                      <a:pt x="1279" y="673"/>
                    </a:lnTo>
                    <a:lnTo>
                      <a:pt x="1204" y="700"/>
                    </a:lnTo>
                    <a:lnTo>
                      <a:pt x="1130" y="733"/>
                    </a:lnTo>
                    <a:lnTo>
                      <a:pt x="1059" y="770"/>
                    </a:lnTo>
                    <a:lnTo>
                      <a:pt x="991" y="811"/>
                    </a:lnTo>
                    <a:lnTo>
                      <a:pt x="923" y="858"/>
                    </a:lnTo>
                    <a:lnTo>
                      <a:pt x="859" y="910"/>
                    </a:lnTo>
                    <a:lnTo>
                      <a:pt x="799" y="966"/>
                    </a:lnTo>
                    <a:lnTo>
                      <a:pt x="743" y="1025"/>
                    </a:lnTo>
                    <a:lnTo>
                      <a:pt x="690" y="1088"/>
                    </a:lnTo>
                    <a:lnTo>
                      <a:pt x="643" y="1154"/>
                    </a:lnTo>
                    <a:lnTo>
                      <a:pt x="599" y="1223"/>
                    </a:lnTo>
                    <a:lnTo>
                      <a:pt x="570" y="1276"/>
                    </a:lnTo>
                    <a:lnTo>
                      <a:pt x="544" y="1331"/>
                    </a:lnTo>
                    <a:lnTo>
                      <a:pt x="520" y="1386"/>
                    </a:lnTo>
                    <a:lnTo>
                      <a:pt x="460" y="1367"/>
                    </a:lnTo>
                    <a:lnTo>
                      <a:pt x="403" y="1342"/>
                    </a:lnTo>
                    <a:lnTo>
                      <a:pt x="348" y="1313"/>
                    </a:lnTo>
                    <a:lnTo>
                      <a:pt x="298" y="1280"/>
                    </a:lnTo>
                    <a:lnTo>
                      <a:pt x="249" y="1243"/>
                    </a:lnTo>
                    <a:lnTo>
                      <a:pt x="204" y="1202"/>
                    </a:lnTo>
                    <a:lnTo>
                      <a:pt x="163" y="1156"/>
                    </a:lnTo>
                    <a:lnTo>
                      <a:pt x="127" y="1107"/>
                    </a:lnTo>
                    <a:lnTo>
                      <a:pt x="94" y="1056"/>
                    </a:lnTo>
                    <a:lnTo>
                      <a:pt x="66" y="1001"/>
                    </a:lnTo>
                    <a:lnTo>
                      <a:pt x="42" y="944"/>
                    </a:lnTo>
                    <a:lnTo>
                      <a:pt x="23" y="884"/>
                    </a:lnTo>
                    <a:lnTo>
                      <a:pt x="10" y="822"/>
                    </a:lnTo>
                    <a:lnTo>
                      <a:pt x="2" y="759"/>
                    </a:lnTo>
                    <a:lnTo>
                      <a:pt x="0" y="693"/>
                    </a:lnTo>
                    <a:lnTo>
                      <a:pt x="6" y="625"/>
                    </a:lnTo>
                    <a:lnTo>
                      <a:pt x="16" y="559"/>
                    </a:lnTo>
                    <a:lnTo>
                      <a:pt x="33" y="496"/>
                    </a:lnTo>
                    <a:lnTo>
                      <a:pt x="54" y="435"/>
                    </a:lnTo>
                    <a:lnTo>
                      <a:pt x="82" y="376"/>
                    </a:lnTo>
                    <a:lnTo>
                      <a:pt x="114" y="321"/>
                    </a:lnTo>
                    <a:lnTo>
                      <a:pt x="152" y="269"/>
                    </a:lnTo>
                    <a:lnTo>
                      <a:pt x="194" y="220"/>
                    </a:lnTo>
                    <a:lnTo>
                      <a:pt x="240" y="176"/>
                    </a:lnTo>
                    <a:lnTo>
                      <a:pt x="289" y="136"/>
                    </a:lnTo>
                    <a:lnTo>
                      <a:pt x="342" y="100"/>
                    </a:lnTo>
                    <a:lnTo>
                      <a:pt x="399" y="70"/>
                    </a:lnTo>
                    <a:lnTo>
                      <a:pt x="458" y="44"/>
                    </a:lnTo>
                    <a:lnTo>
                      <a:pt x="520" y="25"/>
                    </a:lnTo>
                    <a:lnTo>
                      <a:pt x="585" y="10"/>
                    </a:lnTo>
                    <a:lnTo>
                      <a:pt x="651" y="2"/>
                    </a:lnTo>
                    <a:lnTo>
                      <a:pt x="7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24"/>
              <p:cNvSpPr>
                <a:spLocks/>
              </p:cNvSpPr>
              <p:nvPr/>
            </p:nvSpPr>
            <p:spPr bwMode="auto">
              <a:xfrm>
                <a:off x="555625" y="5010151"/>
                <a:ext cx="303213" cy="303213"/>
              </a:xfrm>
              <a:custGeom>
                <a:avLst/>
                <a:gdLst>
                  <a:gd name="T0" fmla="*/ 383 w 766"/>
                  <a:gd name="T1" fmla="*/ 0 h 765"/>
                  <a:gd name="T2" fmla="*/ 431 w 766"/>
                  <a:gd name="T3" fmla="*/ 3 h 765"/>
                  <a:gd name="T4" fmla="*/ 477 w 766"/>
                  <a:gd name="T5" fmla="*/ 11 h 765"/>
                  <a:gd name="T6" fmla="*/ 522 w 766"/>
                  <a:gd name="T7" fmla="*/ 26 h 765"/>
                  <a:gd name="T8" fmla="*/ 563 w 766"/>
                  <a:gd name="T9" fmla="*/ 45 h 765"/>
                  <a:gd name="T10" fmla="*/ 602 w 766"/>
                  <a:gd name="T11" fmla="*/ 68 h 765"/>
                  <a:gd name="T12" fmla="*/ 638 w 766"/>
                  <a:gd name="T13" fmla="*/ 96 h 765"/>
                  <a:gd name="T14" fmla="*/ 670 w 766"/>
                  <a:gd name="T15" fmla="*/ 128 h 765"/>
                  <a:gd name="T16" fmla="*/ 698 w 766"/>
                  <a:gd name="T17" fmla="*/ 164 h 765"/>
                  <a:gd name="T18" fmla="*/ 722 w 766"/>
                  <a:gd name="T19" fmla="*/ 203 h 765"/>
                  <a:gd name="T20" fmla="*/ 740 w 766"/>
                  <a:gd name="T21" fmla="*/ 244 h 765"/>
                  <a:gd name="T22" fmla="*/ 755 w 766"/>
                  <a:gd name="T23" fmla="*/ 288 h 765"/>
                  <a:gd name="T24" fmla="*/ 763 w 766"/>
                  <a:gd name="T25" fmla="*/ 334 h 765"/>
                  <a:gd name="T26" fmla="*/ 766 w 766"/>
                  <a:gd name="T27" fmla="*/ 383 h 765"/>
                  <a:gd name="T28" fmla="*/ 763 w 766"/>
                  <a:gd name="T29" fmla="*/ 431 h 765"/>
                  <a:gd name="T30" fmla="*/ 755 w 766"/>
                  <a:gd name="T31" fmla="*/ 477 h 765"/>
                  <a:gd name="T32" fmla="*/ 740 w 766"/>
                  <a:gd name="T33" fmla="*/ 521 h 765"/>
                  <a:gd name="T34" fmla="*/ 722 w 766"/>
                  <a:gd name="T35" fmla="*/ 562 h 765"/>
                  <a:gd name="T36" fmla="*/ 698 w 766"/>
                  <a:gd name="T37" fmla="*/ 602 h 765"/>
                  <a:gd name="T38" fmla="*/ 670 w 766"/>
                  <a:gd name="T39" fmla="*/ 637 h 765"/>
                  <a:gd name="T40" fmla="*/ 638 w 766"/>
                  <a:gd name="T41" fmla="*/ 669 h 765"/>
                  <a:gd name="T42" fmla="*/ 602 w 766"/>
                  <a:gd name="T43" fmla="*/ 697 h 765"/>
                  <a:gd name="T44" fmla="*/ 563 w 766"/>
                  <a:gd name="T45" fmla="*/ 721 h 765"/>
                  <a:gd name="T46" fmla="*/ 522 w 766"/>
                  <a:gd name="T47" fmla="*/ 740 h 765"/>
                  <a:gd name="T48" fmla="*/ 477 w 766"/>
                  <a:gd name="T49" fmla="*/ 754 h 765"/>
                  <a:gd name="T50" fmla="*/ 431 w 766"/>
                  <a:gd name="T51" fmla="*/ 763 h 765"/>
                  <a:gd name="T52" fmla="*/ 383 w 766"/>
                  <a:gd name="T53" fmla="*/ 765 h 765"/>
                  <a:gd name="T54" fmla="*/ 336 w 766"/>
                  <a:gd name="T55" fmla="*/ 763 h 765"/>
                  <a:gd name="T56" fmla="*/ 289 w 766"/>
                  <a:gd name="T57" fmla="*/ 754 h 765"/>
                  <a:gd name="T58" fmla="*/ 244 w 766"/>
                  <a:gd name="T59" fmla="*/ 740 h 765"/>
                  <a:gd name="T60" fmla="*/ 203 w 766"/>
                  <a:gd name="T61" fmla="*/ 721 h 765"/>
                  <a:gd name="T62" fmla="*/ 165 w 766"/>
                  <a:gd name="T63" fmla="*/ 697 h 765"/>
                  <a:gd name="T64" fmla="*/ 128 w 766"/>
                  <a:gd name="T65" fmla="*/ 669 h 765"/>
                  <a:gd name="T66" fmla="*/ 97 w 766"/>
                  <a:gd name="T67" fmla="*/ 637 h 765"/>
                  <a:gd name="T68" fmla="*/ 68 w 766"/>
                  <a:gd name="T69" fmla="*/ 602 h 765"/>
                  <a:gd name="T70" fmla="*/ 46 w 766"/>
                  <a:gd name="T71" fmla="*/ 562 h 765"/>
                  <a:gd name="T72" fmla="*/ 26 w 766"/>
                  <a:gd name="T73" fmla="*/ 521 h 765"/>
                  <a:gd name="T74" fmla="*/ 12 w 766"/>
                  <a:gd name="T75" fmla="*/ 477 h 765"/>
                  <a:gd name="T76" fmla="*/ 3 w 766"/>
                  <a:gd name="T77" fmla="*/ 431 h 765"/>
                  <a:gd name="T78" fmla="*/ 0 w 766"/>
                  <a:gd name="T79" fmla="*/ 383 h 765"/>
                  <a:gd name="T80" fmla="*/ 3 w 766"/>
                  <a:gd name="T81" fmla="*/ 334 h 765"/>
                  <a:gd name="T82" fmla="*/ 12 w 766"/>
                  <a:gd name="T83" fmla="*/ 288 h 765"/>
                  <a:gd name="T84" fmla="*/ 26 w 766"/>
                  <a:gd name="T85" fmla="*/ 244 h 765"/>
                  <a:gd name="T86" fmla="*/ 46 w 766"/>
                  <a:gd name="T87" fmla="*/ 203 h 765"/>
                  <a:gd name="T88" fmla="*/ 68 w 766"/>
                  <a:gd name="T89" fmla="*/ 164 h 765"/>
                  <a:gd name="T90" fmla="*/ 97 w 766"/>
                  <a:gd name="T91" fmla="*/ 128 h 765"/>
                  <a:gd name="T92" fmla="*/ 128 w 766"/>
                  <a:gd name="T93" fmla="*/ 96 h 765"/>
                  <a:gd name="T94" fmla="*/ 165 w 766"/>
                  <a:gd name="T95" fmla="*/ 68 h 765"/>
                  <a:gd name="T96" fmla="*/ 203 w 766"/>
                  <a:gd name="T97" fmla="*/ 45 h 765"/>
                  <a:gd name="T98" fmla="*/ 244 w 766"/>
                  <a:gd name="T99" fmla="*/ 26 h 765"/>
                  <a:gd name="T100" fmla="*/ 289 w 766"/>
                  <a:gd name="T101" fmla="*/ 11 h 765"/>
                  <a:gd name="T102" fmla="*/ 336 w 766"/>
                  <a:gd name="T103" fmla="*/ 3 h 765"/>
                  <a:gd name="T104" fmla="*/ 383 w 766"/>
                  <a:gd name="T105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6" h="765">
                    <a:moveTo>
                      <a:pt x="383" y="0"/>
                    </a:moveTo>
                    <a:lnTo>
                      <a:pt x="431" y="3"/>
                    </a:lnTo>
                    <a:lnTo>
                      <a:pt x="477" y="11"/>
                    </a:lnTo>
                    <a:lnTo>
                      <a:pt x="522" y="26"/>
                    </a:lnTo>
                    <a:lnTo>
                      <a:pt x="563" y="45"/>
                    </a:lnTo>
                    <a:lnTo>
                      <a:pt x="602" y="68"/>
                    </a:lnTo>
                    <a:lnTo>
                      <a:pt x="638" y="96"/>
                    </a:lnTo>
                    <a:lnTo>
                      <a:pt x="670" y="128"/>
                    </a:lnTo>
                    <a:lnTo>
                      <a:pt x="698" y="164"/>
                    </a:lnTo>
                    <a:lnTo>
                      <a:pt x="722" y="203"/>
                    </a:lnTo>
                    <a:lnTo>
                      <a:pt x="740" y="244"/>
                    </a:lnTo>
                    <a:lnTo>
                      <a:pt x="755" y="288"/>
                    </a:lnTo>
                    <a:lnTo>
                      <a:pt x="763" y="334"/>
                    </a:lnTo>
                    <a:lnTo>
                      <a:pt x="766" y="383"/>
                    </a:lnTo>
                    <a:lnTo>
                      <a:pt x="763" y="431"/>
                    </a:lnTo>
                    <a:lnTo>
                      <a:pt x="755" y="477"/>
                    </a:lnTo>
                    <a:lnTo>
                      <a:pt x="740" y="521"/>
                    </a:lnTo>
                    <a:lnTo>
                      <a:pt x="722" y="562"/>
                    </a:lnTo>
                    <a:lnTo>
                      <a:pt x="698" y="602"/>
                    </a:lnTo>
                    <a:lnTo>
                      <a:pt x="670" y="637"/>
                    </a:lnTo>
                    <a:lnTo>
                      <a:pt x="638" y="669"/>
                    </a:lnTo>
                    <a:lnTo>
                      <a:pt x="602" y="697"/>
                    </a:lnTo>
                    <a:lnTo>
                      <a:pt x="563" y="721"/>
                    </a:lnTo>
                    <a:lnTo>
                      <a:pt x="522" y="740"/>
                    </a:lnTo>
                    <a:lnTo>
                      <a:pt x="477" y="754"/>
                    </a:lnTo>
                    <a:lnTo>
                      <a:pt x="431" y="763"/>
                    </a:lnTo>
                    <a:lnTo>
                      <a:pt x="383" y="765"/>
                    </a:lnTo>
                    <a:lnTo>
                      <a:pt x="336" y="763"/>
                    </a:lnTo>
                    <a:lnTo>
                      <a:pt x="289" y="754"/>
                    </a:lnTo>
                    <a:lnTo>
                      <a:pt x="244" y="740"/>
                    </a:lnTo>
                    <a:lnTo>
                      <a:pt x="203" y="721"/>
                    </a:lnTo>
                    <a:lnTo>
                      <a:pt x="165" y="697"/>
                    </a:lnTo>
                    <a:lnTo>
                      <a:pt x="128" y="669"/>
                    </a:lnTo>
                    <a:lnTo>
                      <a:pt x="97" y="637"/>
                    </a:lnTo>
                    <a:lnTo>
                      <a:pt x="68" y="602"/>
                    </a:lnTo>
                    <a:lnTo>
                      <a:pt x="46" y="562"/>
                    </a:lnTo>
                    <a:lnTo>
                      <a:pt x="26" y="521"/>
                    </a:lnTo>
                    <a:lnTo>
                      <a:pt x="12" y="477"/>
                    </a:lnTo>
                    <a:lnTo>
                      <a:pt x="3" y="431"/>
                    </a:lnTo>
                    <a:lnTo>
                      <a:pt x="0" y="383"/>
                    </a:lnTo>
                    <a:lnTo>
                      <a:pt x="3" y="334"/>
                    </a:lnTo>
                    <a:lnTo>
                      <a:pt x="12" y="288"/>
                    </a:lnTo>
                    <a:lnTo>
                      <a:pt x="26" y="244"/>
                    </a:lnTo>
                    <a:lnTo>
                      <a:pt x="46" y="203"/>
                    </a:lnTo>
                    <a:lnTo>
                      <a:pt x="68" y="164"/>
                    </a:lnTo>
                    <a:lnTo>
                      <a:pt x="97" y="128"/>
                    </a:lnTo>
                    <a:lnTo>
                      <a:pt x="128" y="96"/>
                    </a:lnTo>
                    <a:lnTo>
                      <a:pt x="165" y="68"/>
                    </a:lnTo>
                    <a:lnTo>
                      <a:pt x="203" y="45"/>
                    </a:lnTo>
                    <a:lnTo>
                      <a:pt x="244" y="26"/>
                    </a:lnTo>
                    <a:lnTo>
                      <a:pt x="289" y="11"/>
                    </a:lnTo>
                    <a:lnTo>
                      <a:pt x="336" y="3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25"/>
              <p:cNvSpPr>
                <a:spLocks/>
              </p:cNvSpPr>
              <p:nvPr/>
            </p:nvSpPr>
            <p:spPr bwMode="auto">
              <a:xfrm>
                <a:off x="-169863" y="5294313"/>
                <a:ext cx="1346200" cy="1066800"/>
              </a:xfrm>
              <a:custGeom>
                <a:avLst/>
                <a:gdLst>
                  <a:gd name="T0" fmla="*/ 3233 w 3393"/>
                  <a:gd name="T1" fmla="*/ 14 h 2689"/>
                  <a:gd name="T2" fmla="*/ 3340 w 3393"/>
                  <a:gd name="T3" fmla="*/ 81 h 2689"/>
                  <a:gd name="T4" fmla="*/ 3392 w 3393"/>
                  <a:gd name="T5" fmla="*/ 202 h 2689"/>
                  <a:gd name="T6" fmla="*/ 3366 w 3393"/>
                  <a:gd name="T7" fmla="*/ 362 h 2689"/>
                  <a:gd name="T8" fmla="*/ 3271 w 3393"/>
                  <a:gd name="T9" fmla="*/ 554 h 2689"/>
                  <a:gd name="T10" fmla="*/ 3117 w 3393"/>
                  <a:gd name="T11" fmla="*/ 772 h 2689"/>
                  <a:gd name="T12" fmla="*/ 2913 w 3393"/>
                  <a:gd name="T13" fmla="*/ 1007 h 2689"/>
                  <a:gd name="T14" fmla="*/ 2669 w 3393"/>
                  <a:gd name="T15" fmla="*/ 1252 h 2689"/>
                  <a:gd name="T16" fmla="*/ 2394 w 3393"/>
                  <a:gd name="T17" fmla="*/ 1500 h 2689"/>
                  <a:gd name="T18" fmla="*/ 2097 w 3393"/>
                  <a:gd name="T19" fmla="*/ 1744 h 2689"/>
                  <a:gd name="T20" fmla="*/ 1789 w 3393"/>
                  <a:gd name="T21" fmla="*/ 1974 h 2689"/>
                  <a:gd name="T22" fmla="*/ 1477 w 3393"/>
                  <a:gd name="T23" fmla="*/ 2185 h 2689"/>
                  <a:gd name="T24" fmla="*/ 1171 w 3393"/>
                  <a:gd name="T25" fmla="*/ 2369 h 2689"/>
                  <a:gd name="T26" fmla="*/ 881 w 3393"/>
                  <a:gd name="T27" fmla="*/ 2518 h 2689"/>
                  <a:gd name="T28" fmla="*/ 617 w 3393"/>
                  <a:gd name="T29" fmla="*/ 2625 h 2689"/>
                  <a:gd name="T30" fmla="*/ 387 w 3393"/>
                  <a:gd name="T31" fmla="*/ 2682 h 2689"/>
                  <a:gd name="T32" fmla="*/ 206 w 3393"/>
                  <a:gd name="T33" fmla="*/ 2682 h 2689"/>
                  <a:gd name="T34" fmla="*/ 77 w 3393"/>
                  <a:gd name="T35" fmla="*/ 2623 h 2689"/>
                  <a:gd name="T36" fmla="*/ 5 w 3393"/>
                  <a:gd name="T37" fmla="*/ 2498 h 2689"/>
                  <a:gd name="T38" fmla="*/ 11 w 3393"/>
                  <a:gd name="T39" fmla="*/ 2355 h 2689"/>
                  <a:gd name="T40" fmla="*/ 74 w 3393"/>
                  <a:gd name="T41" fmla="*/ 2214 h 2689"/>
                  <a:gd name="T42" fmla="*/ 162 w 3393"/>
                  <a:gd name="T43" fmla="*/ 2086 h 2689"/>
                  <a:gd name="T44" fmla="*/ 239 w 3393"/>
                  <a:gd name="T45" fmla="*/ 2019 h 2689"/>
                  <a:gd name="T46" fmla="*/ 327 w 3393"/>
                  <a:gd name="T47" fmla="*/ 2020 h 2689"/>
                  <a:gd name="T48" fmla="*/ 400 w 3393"/>
                  <a:gd name="T49" fmla="*/ 2077 h 2689"/>
                  <a:gd name="T50" fmla="*/ 424 w 3393"/>
                  <a:gd name="T51" fmla="*/ 2166 h 2689"/>
                  <a:gd name="T52" fmla="*/ 371 w 3393"/>
                  <a:gd name="T53" fmla="*/ 2265 h 2689"/>
                  <a:gd name="T54" fmla="*/ 304 w 3393"/>
                  <a:gd name="T55" fmla="*/ 2368 h 2689"/>
                  <a:gd name="T56" fmla="*/ 281 w 3393"/>
                  <a:gd name="T57" fmla="*/ 2427 h 2689"/>
                  <a:gd name="T58" fmla="*/ 380 w 3393"/>
                  <a:gd name="T59" fmla="*/ 2421 h 2689"/>
                  <a:gd name="T60" fmla="*/ 581 w 3393"/>
                  <a:gd name="T61" fmla="*/ 2361 h 2689"/>
                  <a:gd name="T62" fmla="*/ 833 w 3393"/>
                  <a:gd name="T63" fmla="*/ 2236 h 2689"/>
                  <a:gd name="T64" fmla="*/ 879 w 3393"/>
                  <a:gd name="T65" fmla="*/ 2052 h 2689"/>
                  <a:gd name="T66" fmla="*/ 718 w 3393"/>
                  <a:gd name="T67" fmla="*/ 1799 h 2689"/>
                  <a:gd name="T68" fmla="*/ 632 w 3393"/>
                  <a:gd name="T69" fmla="*/ 1507 h 2689"/>
                  <a:gd name="T70" fmla="*/ 631 w 3393"/>
                  <a:gd name="T71" fmla="*/ 1207 h 2689"/>
                  <a:gd name="T72" fmla="*/ 710 w 3393"/>
                  <a:gd name="T73" fmla="*/ 919 h 2689"/>
                  <a:gd name="T74" fmla="*/ 850 w 3393"/>
                  <a:gd name="T75" fmla="*/ 684 h 2689"/>
                  <a:gd name="T76" fmla="*/ 1053 w 3393"/>
                  <a:gd name="T77" fmla="*/ 485 h 2689"/>
                  <a:gd name="T78" fmla="*/ 1311 w 3393"/>
                  <a:gd name="T79" fmla="*/ 340 h 2689"/>
                  <a:gd name="T80" fmla="*/ 1619 w 3393"/>
                  <a:gd name="T81" fmla="*/ 271 h 2689"/>
                  <a:gd name="T82" fmla="*/ 1914 w 3393"/>
                  <a:gd name="T83" fmla="*/ 287 h 2689"/>
                  <a:gd name="T84" fmla="*/ 2181 w 3393"/>
                  <a:gd name="T85" fmla="*/ 376 h 2689"/>
                  <a:gd name="T86" fmla="*/ 2419 w 3393"/>
                  <a:gd name="T87" fmla="*/ 536 h 2689"/>
                  <a:gd name="T88" fmla="*/ 2608 w 3393"/>
                  <a:gd name="T89" fmla="*/ 751 h 2689"/>
                  <a:gd name="T90" fmla="*/ 2745 w 3393"/>
                  <a:gd name="T91" fmla="*/ 804 h 2689"/>
                  <a:gd name="T92" fmla="*/ 2883 w 3393"/>
                  <a:gd name="T93" fmla="*/ 671 h 2689"/>
                  <a:gd name="T94" fmla="*/ 3002 w 3393"/>
                  <a:gd name="T95" fmla="*/ 531 h 2689"/>
                  <a:gd name="T96" fmla="*/ 3090 w 3393"/>
                  <a:gd name="T97" fmla="*/ 404 h 2689"/>
                  <a:gd name="T98" fmla="*/ 3136 w 3393"/>
                  <a:gd name="T99" fmla="*/ 308 h 2689"/>
                  <a:gd name="T100" fmla="*/ 3130 w 3393"/>
                  <a:gd name="T101" fmla="*/ 278 h 2689"/>
                  <a:gd name="T102" fmla="*/ 3066 w 3393"/>
                  <a:gd name="T103" fmla="*/ 286 h 2689"/>
                  <a:gd name="T104" fmla="*/ 2944 w 3393"/>
                  <a:gd name="T105" fmla="*/ 326 h 2689"/>
                  <a:gd name="T106" fmla="*/ 2832 w 3393"/>
                  <a:gd name="T107" fmla="*/ 350 h 2689"/>
                  <a:gd name="T108" fmla="*/ 2754 w 3393"/>
                  <a:gd name="T109" fmla="*/ 303 h 2689"/>
                  <a:gd name="T110" fmla="*/ 2718 w 3393"/>
                  <a:gd name="T111" fmla="*/ 213 h 2689"/>
                  <a:gd name="T112" fmla="*/ 2751 w 3393"/>
                  <a:gd name="T113" fmla="*/ 121 h 2689"/>
                  <a:gd name="T114" fmla="*/ 2885 w 3393"/>
                  <a:gd name="T115" fmla="*/ 53 h 2689"/>
                  <a:gd name="T116" fmla="*/ 3086 w 3393"/>
                  <a:gd name="T117" fmla="*/ 3 h 2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93" h="2689">
                    <a:moveTo>
                      <a:pt x="3136" y="0"/>
                    </a:moveTo>
                    <a:lnTo>
                      <a:pt x="3169" y="2"/>
                    </a:lnTo>
                    <a:lnTo>
                      <a:pt x="3202" y="6"/>
                    </a:lnTo>
                    <a:lnTo>
                      <a:pt x="3233" y="14"/>
                    </a:lnTo>
                    <a:lnTo>
                      <a:pt x="3262" y="24"/>
                    </a:lnTo>
                    <a:lnTo>
                      <a:pt x="3290" y="39"/>
                    </a:lnTo>
                    <a:lnTo>
                      <a:pt x="3316" y="58"/>
                    </a:lnTo>
                    <a:lnTo>
                      <a:pt x="3340" y="81"/>
                    </a:lnTo>
                    <a:lnTo>
                      <a:pt x="3361" y="108"/>
                    </a:lnTo>
                    <a:lnTo>
                      <a:pt x="3376" y="137"/>
                    </a:lnTo>
                    <a:lnTo>
                      <a:pt x="3387" y="168"/>
                    </a:lnTo>
                    <a:lnTo>
                      <a:pt x="3392" y="202"/>
                    </a:lnTo>
                    <a:lnTo>
                      <a:pt x="3393" y="239"/>
                    </a:lnTo>
                    <a:lnTo>
                      <a:pt x="3388" y="278"/>
                    </a:lnTo>
                    <a:lnTo>
                      <a:pt x="3379" y="318"/>
                    </a:lnTo>
                    <a:lnTo>
                      <a:pt x="3366" y="362"/>
                    </a:lnTo>
                    <a:lnTo>
                      <a:pt x="3348" y="407"/>
                    </a:lnTo>
                    <a:lnTo>
                      <a:pt x="3327" y="454"/>
                    </a:lnTo>
                    <a:lnTo>
                      <a:pt x="3301" y="504"/>
                    </a:lnTo>
                    <a:lnTo>
                      <a:pt x="3271" y="554"/>
                    </a:lnTo>
                    <a:lnTo>
                      <a:pt x="3238" y="606"/>
                    </a:lnTo>
                    <a:lnTo>
                      <a:pt x="3201" y="660"/>
                    </a:lnTo>
                    <a:lnTo>
                      <a:pt x="3161" y="716"/>
                    </a:lnTo>
                    <a:lnTo>
                      <a:pt x="3117" y="772"/>
                    </a:lnTo>
                    <a:lnTo>
                      <a:pt x="3071" y="829"/>
                    </a:lnTo>
                    <a:lnTo>
                      <a:pt x="3021" y="888"/>
                    </a:lnTo>
                    <a:lnTo>
                      <a:pt x="2968" y="947"/>
                    </a:lnTo>
                    <a:lnTo>
                      <a:pt x="2913" y="1007"/>
                    </a:lnTo>
                    <a:lnTo>
                      <a:pt x="2855" y="1068"/>
                    </a:lnTo>
                    <a:lnTo>
                      <a:pt x="2796" y="1129"/>
                    </a:lnTo>
                    <a:lnTo>
                      <a:pt x="2733" y="1190"/>
                    </a:lnTo>
                    <a:lnTo>
                      <a:pt x="2669" y="1252"/>
                    </a:lnTo>
                    <a:lnTo>
                      <a:pt x="2603" y="1314"/>
                    </a:lnTo>
                    <a:lnTo>
                      <a:pt x="2535" y="1376"/>
                    </a:lnTo>
                    <a:lnTo>
                      <a:pt x="2465" y="1438"/>
                    </a:lnTo>
                    <a:lnTo>
                      <a:pt x="2394" y="1500"/>
                    </a:lnTo>
                    <a:lnTo>
                      <a:pt x="2322" y="1561"/>
                    </a:lnTo>
                    <a:lnTo>
                      <a:pt x="2248" y="1623"/>
                    </a:lnTo>
                    <a:lnTo>
                      <a:pt x="2173" y="1684"/>
                    </a:lnTo>
                    <a:lnTo>
                      <a:pt x="2097" y="1744"/>
                    </a:lnTo>
                    <a:lnTo>
                      <a:pt x="2021" y="1803"/>
                    </a:lnTo>
                    <a:lnTo>
                      <a:pt x="1944" y="1861"/>
                    </a:lnTo>
                    <a:lnTo>
                      <a:pt x="1866" y="1918"/>
                    </a:lnTo>
                    <a:lnTo>
                      <a:pt x="1789" y="1974"/>
                    </a:lnTo>
                    <a:lnTo>
                      <a:pt x="1710" y="2029"/>
                    </a:lnTo>
                    <a:lnTo>
                      <a:pt x="1632" y="2082"/>
                    </a:lnTo>
                    <a:lnTo>
                      <a:pt x="1555" y="2135"/>
                    </a:lnTo>
                    <a:lnTo>
                      <a:pt x="1477" y="2185"/>
                    </a:lnTo>
                    <a:lnTo>
                      <a:pt x="1399" y="2234"/>
                    </a:lnTo>
                    <a:lnTo>
                      <a:pt x="1323" y="2281"/>
                    </a:lnTo>
                    <a:lnTo>
                      <a:pt x="1246" y="2325"/>
                    </a:lnTo>
                    <a:lnTo>
                      <a:pt x="1171" y="2369"/>
                    </a:lnTo>
                    <a:lnTo>
                      <a:pt x="1097" y="2409"/>
                    </a:lnTo>
                    <a:lnTo>
                      <a:pt x="1024" y="2449"/>
                    </a:lnTo>
                    <a:lnTo>
                      <a:pt x="952" y="2485"/>
                    </a:lnTo>
                    <a:lnTo>
                      <a:pt x="881" y="2518"/>
                    </a:lnTo>
                    <a:lnTo>
                      <a:pt x="813" y="2549"/>
                    </a:lnTo>
                    <a:lnTo>
                      <a:pt x="746" y="2577"/>
                    </a:lnTo>
                    <a:lnTo>
                      <a:pt x="680" y="2602"/>
                    </a:lnTo>
                    <a:lnTo>
                      <a:pt x="617" y="2625"/>
                    </a:lnTo>
                    <a:lnTo>
                      <a:pt x="556" y="2644"/>
                    </a:lnTo>
                    <a:lnTo>
                      <a:pt x="498" y="2660"/>
                    </a:lnTo>
                    <a:lnTo>
                      <a:pt x="441" y="2672"/>
                    </a:lnTo>
                    <a:lnTo>
                      <a:pt x="387" y="2682"/>
                    </a:lnTo>
                    <a:lnTo>
                      <a:pt x="337" y="2687"/>
                    </a:lnTo>
                    <a:lnTo>
                      <a:pt x="289" y="2689"/>
                    </a:lnTo>
                    <a:lnTo>
                      <a:pt x="245" y="2688"/>
                    </a:lnTo>
                    <a:lnTo>
                      <a:pt x="206" y="2682"/>
                    </a:lnTo>
                    <a:lnTo>
                      <a:pt x="169" y="2673"/>
                    </a:lnTo>
                    <a:lnTo>
                      <a:pt x="135" y="2660"/>
                    </a:lnTo>
                    <a:lnTo>
                      <a:pt x="104" y="2643"/>
                    </a:lnTo>
                    <a:lnTo>
                      <a:pt x="77" y="2623"/>
                    </a:lnTo>
                    <a:lnTo>
                      <a:pt x="53" y="2598"/>
                    </a:lnTo>
                    <a:lnTo>
                      <a:pt x="31" y="2566"/>
                    </a:lnTo>
                    <a:lnTo>
                      <a:pt x="14" y="2532"/>
                    </a:lnTo>
                    <a:lnTo>
                      <a:pt x="5" y="2498"/>
                    </a:lnTo>
                    <a:lnTo>
                      <a:pt x="0" y="2463"/>
                    </a:lnTo>
                    <a:lnTo>
                      <a:pt x="0" y="2428"/>
                    </a:lnTo>
                    <a:lnTo>
                      <a:pt x="4" y="2392"/>
                    </a:lnTo>
                    <a:lnTo>
                      <a:pt x="11" y="2355"/>
                    </a:lnTo>
                    <a:lnTo>
                      <a:pt x="23" y="2319"/>
                    </a:lnTo>
                    <a:lnTo>
                      <a:pt x="37" y="2284"/>
                    </a:lnTo>
                    <a:lnTo>
                      <a:pt x="55" y="2249"/>
                    </a:lnTo>
                    <a:lnTo>
                      <a:pt x="74" y="2214"/>
                    </a:lnTo>
                    <a:lnTo>
                      <a:pt x="94" y="2180"/>
                    </a:lnTo>
                    <a:lnTo>
                      <a:pt x="116" y="2147"/>
                    </a:lnTo>
                    <a:lnTo>
                      <a:pt x="139" y="2116"/>
                    </a:lnTo>
                    <a:lnTo>
                      <a:pt x="162" y="2086"/>
                    </a:lnTo>
                    <a:lnTo>
                      <a:pt x="184" y="2057"/>
                    </a:lnTo>
                    <a:lnTo>
                      <a:pt x="201" y="2041"/>
                    </a:lnTo>
                    <a:lnTo>
                      <a:pt x="219" y="2028"/>
                    </a:lnTo>
                    <a:lnTo>
                      <a:pt x="239" y="2019"/>
                    </a:lnTo>
                    <a:lnTo>
                      <a:pt x="260" y="2014"/>
                    </a:lnTo>
                    <a:lnTo>
                      <a:pt x="282" y="2012"/>
                    </a:lnTo>
                    <a:lnTo>
                      <a:pt x="304" y="2014"/>
                    </a:lnTo>
                    <a:lnTo>
                      <a:pt x="327" y="2020"/>
                    </a:lnTo>
                    <a:lnTo>
                      <a:pt x="348" y="2030"/>
                    </a:lnTo>
                    <a:lnTo>
                      <a:pt x="368" y="2045"/>
                    </a:lnTo>
                    <a:lnTo>
                      <a:pt x="383" y="2059"/>
                    </a:lnTo>
                    <a:lnTo>
                      <a:pt x="400" y="2077"/>
                    </a:lnTo>
                    <a:lnTo>
                      <a:pt x="412" y="2098"/>
                    </a:lnTo>
                    <a:lnTo>
                      <a:pt x="420" y="2119"/>
                    </a:lnTo>
                    <a:lnTo>
                      <a:pt x="424" y="2142"/>
                    </a:lnTo>
                    <a:lnTo>
                      <a:pt x="424" y="2166"/>
                    </a:lnTo>
                    <a:lnTo>
                      <a:pt x="419" y="2189"/>
                    </a:lnTo>
                    <a:lnTo>
                      <a:pt x="410" y="2212"/>
                    </a:lnTo>
                    <a:lnTo>
                      <a:pt x="397" y="2231"/>
                    </a:lnTo>
                    <a:lnTo>
                      <a:pt x="371" y="2265"/>
                    </a:lnTo>
                    <a:lnTo>
                      <a:pt x="349" y="2295"/>
                    </a:lnTo>
                    <a:lnTo>
                      <a:pt x="331" y="2322"/>
                    </a:lnTo>
                    <a:lnTo>
                      <a:pt x="317" y="2347"/>
                    </a:lnTo>
                    <a:lnTo>
                      <a:pt x="304" y="2368"/>
                    </a:lnTo>
                    <a:lnTo>
                      <a:pt x="295" y="2386"/>
                    </a:lnTo>
                    <a:lnTo>
                      <a:pt x="289" y="2402"/>
                    </a:lnTo>
                    <a:lnTo>
                      <a:pt x="284" y="2415"/>
                    </a:lnTo>
                    <a:lnTo>
                      <a:pt x="281" y="2427"/>
                    </a:lnTo>
                    <a:lnTo>
                      <a:pt x="279" y="2435"/>
                    </a:lnTo>
                    <a:lnTo>
                      <a:pt x="307" y="2432"/>
                    </a:lnTo>
                    <a:lnTo>
                      <a:pt x="341" y="2428"/>
                    </a:lnTo>
                    <a:lnTo>
                      <a:pt x="380" y="2421"/>
                    </a:lnTo>
                    <a:lnTo>
                      <a:pt x="425" y="2410"/>
                    </a:lnTo>
                    <a:lnTo>
                      <a:pt x="473" y="2397"/>
                    </a:lnTo>
                    <a:lnTo>
                      <a:pt x="525" y="2380"/>
                    </a:lnTo>
                    <a:lnTo>
                      <a:pt x="581" y="2361"/>
                    </a:lnTo>
                    <a:lnTo>
                      <a:pt x="640" y="2336"/>
                    </a:lnTo>
                    <a:lnTo>
                      <a:pt x="702" y="2307"/>
                    </a:lnTo>
                    <a:lnTo>
                      <a:pt x="766" y="2274"/>
                    </a:lnTo>
                    <a:lnTo>
                      <a:pt x="833" y="2236"/>
                    </a:lnTo>
                    <a:lnTo>
                      <a:pt x="900" y="2193"/>
                    </a:lnTo>
                    <a:lnTo>
                      <a:pt x="968" y="2144"/>
                    </a:lnTo>
                    <a:lnTo>
                      <a:pt x="923" y="2100"/>
                    </a:lnTo>
                    <a:lnTo>
                      <a:pt x="879" y="2052"/>
                    </a:lnTo>
                    <a:lnTo>
                      <a:pt x="839" y="2001"/>
                    </a:lnTo>
                    <a:lnTo>
                      <a:pt x="793" y="1935"/>
                    </a:lnTo>
                    <a:lnTo>
                      <a:pt x="753" y="1868"/>
                    </a:lnTo>
                    <a:lnTo>
                      <a:pt x="718" y="1799"/>
                    </a:lnTo>
                    <a:lnTo>
                      <a:pt x="689" y="1727"/>
                    </a:lnTo>
                    <a:lnTo>
                      <a:pt x="665" y="1655"/>
                    </a:lnTo>
                    <a:lnTo>
                      <a:pt x="645" y="1580"/>
                    </a:lnTo>
                    <a:lnTo>
                      <a:pt x="632" y="1507"/>
                    </a:lnTo>
                    <a:lnTo>
                      <a:pt x="625" y="1431"/>
                    </a:lnTo>
                    <a:lnTo>
                      <a:pt x="621" y="1357"/>
                    </a:lnTo>
                    <a:lnTo>
                      <a:pt x="623" y="1282"/>
                    </a:lnTo>
                    <a:lnTo>
                      <a:pt x="631" y="1207"/>
                    </a:lnTo>
                    <a:lnTo>
                      <a:pt x="643" y="1133"/>
                    </a:lnTo>
                    <a:lnTo>
                      <a:pt x="661" y="1060"/>
                    </a:lnTo>
                    <a:lnTo>
                      <a:pt x="683" y="989"/>
                    </a:lnTo>
                    <a:lnTo>
                      <a:pt x="710" y="919"/>
                    </a:lnTo>
                    <a:lnTo>
                      <a:pt x="739" y="858"/>
                    </a:lnTo>
                    <a:lnTo>
                      <a:pt x="773" y="798"/>
                    </a:lnTo>
                    <a:lnTo>
                      <a:pt x="810" y="740"/>
                    </a:lnTo>
                    <a:lnTo>
                      <a:pt x="850" y="684"/>
                    </a:lnTo>
                    <a:lnTo>
                      <a:pt x="896" y="630"/>
                    </a:lnTo>
                    <a:lnTo>
                      <a:pt x="945" y="578"/>
                    </a:lnTo>
                    <a:lnTo>
                      <a:pt x="996" y="530"/>
                    </a:lnTo>
                    <a:lnTo>
                      <a:pt x="1053" y="485"/>
                    </a:lnTo>
                    <a:lnTo>
                      <a:pt x="1115" y="441"/>
                    </a:lnTo>
                    <a:lnTo>
                      <a:pt x="1179" y="403"/>
                    </a:lnTo>
                    <a:lnTo>
                      <a:pt x="1245" y="369"/>
                    </a:lnTo>
                    <a:lnTo>
                      <a:pt x="1311" y="340"/>
                    </a:lnTo>
                    <a:lnTo>
                      <a:pt x="1380" y="316"/>
                    </a:lnTo>
                    <a:lnTo>
                      <a:pt x="1449" y="298"/>
                    </a:lnTo>
                    <a:lnTo>
                      <a:pt x="1534" y="280"/>
                    </a:lnTo>
                    <a:lnTo>
                      <a:pt x="1619" y="271"/>
                    </a:lnTo>
                    <a:lnTo>
                      <a:pt x="1704" y="266"/>
                    </a:lnTo>
                    <a:lnTo>
                      <a:pt x="1774" y="270"/>
                    </a:lnTo>
                    <a:lnTo>
                      <a:pt x="1845" y="276"/>
                    </a:lnTo>
                    <a:lnTo>
                      <a:pt x="1914" y="287"/>
                    </a:lnTo>
                    <a:lnTo>
                      <a:pt x="1982" y="303"/>
                    </a:lnTo>
                    <a:lnTo>
                      <a:pt x="2050" y="323"/>
                    </a:lnTo>
                    <a:lnTo>
                      <a:pt x="2116" y="348"/>
                    </a:lnTo>
                    <a:lnTo>
                      <a:pt x="2181" y="376"/>
                    </a:lnTo>
                    <a:lnTo>
                      <a:pt x="2243" y="410"/>
                    </a:lnTo>
                    <a:lnTo>
                      <a:pt x="2304" y="448"/>
                    </a:lnTo>
                    <a:lnTo>
                      <a:pt x="2363" y="489"/>
                    </a:lnTo>
                    <a:lnTo>
                      <a:pt x="2419" y="536"/>
                    </a:lnTo>
                    <a:lnTo>
                      <a:pt x="2473" y="585"/>
                    </a:lnTo>
                    <a:lnTo>
                      <a:pt x="2523" y="640"/>
                    </a:lnTo>
                    <a:lnTo>
                      <a:pt x="2571" y="699"/>
                    </a:lnTo>
                    <a:lnTo>
                      <a:pt x="2608" y="751"/>
                    </a:lnTo>
                    <a:lnTo>
                      <a:pt x="2641" y="806"/>
                    </a:lnTo>
                    <a:lnTo>
                      <a:pt x="2671" y="861"/>
                    </a:lnTo>
                    <a:lnTo>
                      <a:pt x="2708" y="833"/>
                    </a:lnTo>
                    <a:lnTo>
                      <a:pt x="2745" y="804"/>
                    </a:lnTo>
                    <a:lnTo>
                      <a:pt x="2781" y="772"/>
                    </a:lnTo>
                    <a:lnTo>
                      <a:pt x="2816" y="740"/>
                    </a:lnTo>
                    <a:lnTo>
                      <a:pt x="2850" y="705"/>
                    </a:lnTo>
                    <a:lnTo>
                      <a:pt x="2883" y="671"/>
                    </a:lnTo>
                    <a:lnTo>
                      <a:pt x="2915" y="636"/>
                    </a:lnTo>
                    <a:lnTo>
                      <a:pt x="2947" y="601"/>
                    </a:lnTo>
                    <a:lnTo>
                      <a:pt x="2976" y="566"/>
                    </a:lnTo>
                    <a:lnTo>
                      <a:pt x="3002" y="531"/>
                    </a:lnTo>
                    <a:lnTo>
                      <a:pt x="3028" y="497"/>
                    </a:lnTo>
                    <a:lnTo>
                      <a:pt x="3051" y="465"/>
                    </a:lnTo>
                    <a:lnTo>
                      <a:pt x="3073" y="433"/>
                    </a:lnTo>
                    <a:lnTo>
                      <a:pt x="3090" y="404"/>
                    </a:lnTo>
                    <a:lnTo>
                      <a:pt x="3107" y="376"/>
                    </a:lnTo>
                    <a:lnTo>
                      <a:pt x="3119" y="350"/>
                    </a:lnTo>
                    <a:lnTo>
                      <a:pt x="3129" y="328"/>
                    </a:lnTo>
                    <a:lnTo>
                      <a:pt x="3136" y="308"/>
                    </a:lnTo>
                    <a:lnTo>
                      <a:pt x="3139" y="291"/>
                    </a:lnTo>
                    <a:lnTo>
                      <a:pt x="3138" y="278"/>
                    </a:lnTo>
                    <a:lnTo>
                      <a:pt x="3134" y="278"/>
                    </a:lnTo>
                    <a:lnTo>
                      <a:pt x="3130" y="278"/>
                    </a:lnTo>
                    <a:lnTo>
                      <a:pt x="3118" y="278"/>
                    </a:lnTo>
                    <a:lnTo>
                      <a:pt x="3104" y="279"/>
                    </a:lnTo>
                    <a:lnTo>
                      <a:pt x="3086" y="282"/>
                    </a:lnTo>
                    <a:lnTo>
                      <a:pt x="3066" y="286"/>
                    </a:lnTo>
                    <a:lnTo>
                      <a:pt x="3041" y="292"/>
                    </a:lnTo>
                    <a:lnTo>
                      <a:pt x="3013" y="301"/>
                    </a:lnTo>
                    <a:lnTo>
                      <a:pt x="2981" y="312"/>
                    </a:lnTo>
                    <a:lnTo>
                      <a:pt x="2944" y="326"/>
                    </a:lnTo>
                    <a:lnTo>
                      <a:pt x="2904" y="342"/>
                    </a:lnTo>
                    <a:lnTo>
                      <a:pt x="2879" y="349"/>
                    </a:lnTo>
                    <a:lnTo>
                      <a:pt x="2854" y="352"/>
                    </a:lnTo>
                    <a:lnTo>
                      <a:pt x="2832" y="350"/>
                    </a:lnTo>
                    <a:lnTo>
                      <a:pt x="2809" y="344"/>
                    </a:lnTo>
                    <a:lnTo>
                      <a:pt x="2788" y="334"/>
                    </a:lnTo>
                    <a:lnTo>
                      <a:pt x="2769" y="320"/>
                    </a:lnTo>
                    <a:lnTo>
                      <a:pt x="2754" y="303"/>
                    </a:lnTo>
                    <a:lnTo>
                      <a:pt x="2740" y="282"/>
                    </a:lnTo>
                    <a:lnTo>
                      <a:pt x="2731" y="263"/>
                    </a:lnTo>
                    <a:lnTo>
                      <a:pt x="2722" y="239"/>
                    </a:lnTo>
                    <a:lnTo>
                      <a:pt x="2718" y="213"/>
                    </a:lnTo>
                    <a:lnTo>
                      <a:pt x="2720" y="188"/>
                    </a:lnTo>
                    <a:lnTo>
                      <a:pt x="2725" y="164"/>
                    </a:lnTo>
                    <a:lnTo>
                      <a:pt x="2736" y="141"/>
                    </a:lnTo>
                    <a:lnTo>
                      <a:pt x="2751" y="121"/>
                    </a:lnTo>
                    <a:lnTo>
                      <a:pt x="2770" y="104"/>
                    </a:lnTo>
                    <a:lnTo>
                      <a:pt x="2793" y="91"/>
                    </a:lnTo>
                    <a:lnTo>
                      <a:pt x="2838" y="72"/>
                    </a:lnTo>
                    <a:lnTo>
                      <a:pt x="2885" y="53"/>
                    </a:lnTo>
                    <a:lnTo>
                      <a:pt x="2934" y="37"/>
                    </a:lnTo>
                    <a:lnTo>
                      <a:pt x="2985" y="22"/>
                    </a:lnTo>
                    <a:lnTo>
                      <a:pt x="3036" y="11"/>
                    </a:lnTo>
                    <a:lnTo>
                      <a:pt x="3086" y="3"/>
                    </a:lnTo>
                    <a:lnTo>
                      <a:pt x="31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26"/>
              <p:cNvSpPr>
                <a:spLocks/>
              </p:cNvSpPr>
              <p:nvPr/>
            </p:nvSpPr>
            <p:spPr bwMode="auto">
              <a:xfrm>
                <a:off x="396875" y="5838826"/>
                <a:ext cx="542925" cy="423863"/>
              </a:xfrm>
              <a:custGeom>
                <a:avLst/>
                <a:gdLst>
                  <a:gd name="T0" fmla="*/ 1368 w 1368"/>
                  <a:gd name="T1" fmla="*/ 0 h 1069"/>
                  <a:gd name="T2" fmla="*/ 1365 w 1368"/>
                  <a:gd name="T3" fmla="*/ 69 h 1069"/>
                  <a:gd name="T4" fmla="*/ 1358 w 1368"/>
                  <a:gd name="T5" fmla="*/ 139 h 1069"/>
                  <a:gd name="T6" fmla="*/ 1347 w 1368"/>
                  <a:gd name="T7" fmla="*/ 207 h 1069"/>
                  <a:gd name="T8" fmla="*/ 1330 w 1368"/>
                  <a:gd name="T9" fmla="*/ 274 h 1069"/>
                  <a:gd name="T10" fmla="*/ 1309 w 1368"/>
                  <a:gd name="T11" fmla="*/ 341 h 1069"/>
                  <a:gd name="T12" fmla="*/ 1284 w 1368"/>
                  <a:gd name="T13" fmla="*/ 406 h 1069"/>
                  <a:gd name="T14" fmla="*/ 1255 w 1368"/>
                  <a:gd name="T15" fmla="*/ 469 h 1069"/>
                  <a:gd name="T16" fmla="*/ 1222 w 1368"/>
                  <a:gd name="T17" fmla="*/ 530 h 1069"/>
                  <a:gd name="T18" fmla="*/ 1185 w 1368"/>
                  <a:gd name="T19" fmla="*/ 590 h 1069"/>
                  <a:gd name="T20" fmla="*/ 1144 w 1368"/>
                  <a:gd name="T21" fmla="*/ 648 h 1069"/>
                  <a:gd name="T22" fmla="*/ 1098 w 1368"/>
                  <a:gd name="T23" fmla="*/ 703 h 1069"/>
                  <a:gd name="T24" fmla="*/ 1048 w 1368"/>
                  <a:gd name="T25" fmla="*/ 756 h 1069"/>
                  <a:gd name="T26" fmla="*/ 994 w 1368"/>
                  <a:gd name="T27" fmla="*/ 805 h 1069"/>
                  <a:gd name="T28" fmla="*/ 936 w 1368"/>
                  <a:gd name="T29" fmla="*/ 852 h 1069"/>
                  <a:gd name="T30" fmla="*/ 871 w 1368"/>
                  <a:gd name="T31" fmla="*/ 897 h 1069"/>
                  <a:gd name="T32" fmla="*/ 804 w 1368"/>
                  <a:gd name="T33" fmla="*/ 938 h 1069"/>
                  <a:gd name="T34" fmla="*/ 734 w 1368"/>
                  <a:gd name="T35" fmla="*/ 972 h 1069"/>
                  <a:gd name="T36" fmla="*/ 663 w 1368"/>
                  <a:gd name="T37" fmla="*/ 1002 h 1069"/>
                  <a:gd name="T38" fmla="*/ 592 w 1368"/>
                  <a:gd name="T39" fmla="*/ 1026 h 1069"/>
                  <a:gd name="T40" fmla="*/ 518 w 1368"/>
                  <a:gd name="T41" fmla="*/ 1044 h 1069"/>
                  <a:gd name="T42" fmla="*/ 443 w 1368"/>
                  <a:gd name="T43" fmla="*/ 1058 h 1069"/>
                  <a:gd name="T44" fmla="*/ 369 w 1368"/>
                  <a:gd name="T45" fmla="*/ 1066 h 1069"/>
                  <a:gd name="T46" fmla="*/ 294 w 1368"/>
                  <a:gd name="T47" fmla="*/ 1069 h 1069"/>
                  <a:gd name="T48" fmla="*/ 220 w 1368"/>
                  <a:gd name="T49" fmla="*/ 1067 h 1069"/>
                  <a:gd name="T50" fmla="*/ 146 w 1368"/>
                  <a:gd name="T51" fmla="*/ 1060 h 1069"/>
                  <a:gd name="T52" fmla="*/ 73 w 1368"/>
                  <a:gd name="T53" fmla="*/ 1049 h 1069"/>
                  <a:gd name="T54" fmla="*/ 0 w 1368"/>
                  <a:gd name="T55" fmla="*/ 1031 h 1069"/>
                  <a:gd name="T56" fmla="*/ 91 w 1368"/>
                  <a:gd name="T57" fmla="*/ 973 h 1069"/>
                  <a:gd name="T58" fmla="*/ 186 w 1368"/>
                  <a:gd name="T59" fmla="*/ 911 h 1069"/>
                  <a:gd name="T60" fmla="*/ 284 w 1368"/>
                  <a:gd name="T61" fmla="*/ 846 h 1069"/>
                  <a:gd name="T62" fmla="*/ 384 w 1368"/>
                  <a:gd name="T63" fmla="*/ 777 h 1069"/>
                  <a:gd name="T64" fmla="*/ 487 w 1368"/>
                  <a:gd name="T65" fmla="*/ 706 h 1069"/>
                  <a:gd name="T66" fmla="*/ 592 w 1368"/>
                  <a:gd name="T67" fmla="*/ 630 h 1069"/>
                  <a:gd name="T68" fmla="*/ 696 w 1368"/>
                  <a:gd name="T69" fmla="*/ 553 h 1069"/>
                  <a:gd name="T70" fmla="*/ 803 w 1368"/>
                  <a:gd name="T71" fmla="*/ 472 h 1069"/>
                  <a:gd name="T72" fmla="*/ 905 w 1368"/>
                  <a:gd name="T73" fmla="*/ 390 h 1069"/>
                  <a:gd name="T74" fmla="*/ 1006 w 1368"/>
                  <a:gd name="T75" fmla="*/ 310 h 1069"/>
                  <a:gd name="T76" fmla="*/ 1102 w 1368"/>
                  <a:gd name="T77" fmla="*/ 230 h 1069"/>
                  <a:gd name="T78" fmla="*/ 1195 w 1368"/>
                  <a:gd name="T79" fmla="*/ 152 h 1069"/>
                  <a:gd name="T80" fmla="*/ 1284 w 1368"/>
                  <a:gd name="T81" fmla="*/ 76 h 1069"/>
                  <a:gd name="T82" fmla="*/ 1368 w 1368"/>
                  <a:gd name="T83" fmla="*/ 0 h 1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68" h="1069">
                    <a:moveTo>
                      <a:pt x="1368" y="0"/>
                    </a:moveTo>
                    <a:lnTo>
                      <a:pt x="1365" y="69"/>
                    </a:lnTo>
                    <a:lnTo>
                      <a:pt x="1358" y="139"/>
                    </a:lnTo>
                    <a:lnTo>
                      <a:pt x="1347" y="207"/>
                    </a:lnTo>
                    <a:lnTo>
                      <a:pt x="1330" y="274"/>
                    </a:lnTo>
                    <a:lnTo>
                      <a:pt x="1309" y="341"/>
                    </a:lnTo>
                    <a:lnTo>
                      <a:pt x="1284" y="406"/>
                    </a:lnTo>
                    <a:lnTo>
                      <a:pt x="1255" y="469"/>
                    </a:lnTo>
                    <a:lnTo>
                      <a:pt x="1222" y="530"/>
                    </a:lnTo>
                    <a:lnTo>
                      <a:pt x="1185" y="590"/>
                    </a:lnTo>
                    <a:lnTo>
                      <a:pt x="1144" y="648"/>
                    </a:lnTo>
                    <a:lnTo>
                      <a:pt x="1098" y="703"/>
                    </a:lnTo>
                    <a:lnTo>
                      <a:pt x="1048" y="756"/>
                    </a:lnTo>
                    <a:lnTo>
                      <a:pt x="994" y="805"/>
                    </a:lnTo>
                    <a:lnTo>
                      <a:pt x="936" y="852"/>
                    </a:lnTo>
                    <a:lnTo>
                      <a:pt x="871" y="897"/>
                    </a:lnTo>
                    <a:lnTo>
                      <a:pt x="804" y="938"/>
                    </a:lnTo>
                    <a:lnTo>
                      <a:pt x="734" y="972"/>
                    </a:lnTo>
                    <a:lnTo>
                      <a:pt x="663" y="1002"/>
                    </a:lnTo>
                    <a:lnTo>
                      <a:pt x="592" y="1026"/>
                    </a:lnTo>
                    <a:lnTo>
                      <a:pt x="518" y="1044"/>
                    </a:lnTo>
                    <a:lnTo>
                      <a:pt x="443" y="1058"/>
                    </a:lnTo>
                    <a:lnTo>
                      <a:pt x="369" y="1066"/>
                    </a:lnTo>
                    <a:lnTo>
                      <a:pt x="294" y="1069"/>
                    </a:lnTo>
                    <a:lnTo>
                      <a:pt x="220" y="1067"/>
                    </a:lnTo>
                    <a:lnTo>
                      <a:pt x="146" y="1060"/>
                    </a:lnTo>
                    <a:lnTo>
                      <a:pt x="73" y="1049"/>
                    </a:lnTo>
                    <a:lnTo>
                      <a:pt x="0" y="1031"/>
                    </a:lnTo>
                    <a:lnTo>
                      <a:pt x="91" y="973"/>
                    </a:lnTo>
                    <a:lnTo>
                      <a:pt x="186" y="911"/>
                    </a:lnTo>
                    <a:lnTo>
                      <a:pt x="284" y="846"/>
                    </a:lnTo>
                    <a:lnTo>
                      <a:pt x="384" y="777"/>
                    </a:lnTo>
                    <a:lnTo>
                      <a:pt x="487" y="706"/>
                    </a:lnTo>
                    <a:lnTo>
                      <a:pt x="592" y="630"/>
                    </a:lnTo>
                    <a:lnTo>
                      <a:pt x="696" y="553"/>
                    </a:lnTo>
                    <a:lnTo>
                      <a:pt x="803" y="472"/>
                    </a:lnTo>
                    <a:lnTo>
                      <a:pt x="905" y="390"/>
                    </a:lnTo>
                    <a:lnTo>
                      <a:pt x="1006" y="310"/>
                    </a:lnTo>
                    <a:lnTo>
                      <a:pt x="1102" y="230"/>
                    </a:lnTo>
                    <a:lnTo>
                      <a:pt x="1195" y="152"/>
                    </a:lnTo>
                    <a:lnTo>
                      <a:pt x="1284" y="76"/>
                    </a:lnTo>
                    <a:lnTo>
                      <a:pt x="13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" name="Freeform 31"/>
            <p:cNvSpPr>
              <a:spLocks noEditPoints="1"/>
            </p:cNvSpPr>
            <p:nvPr/>
          </p:nvSpPr>
          <p:spPr bwMode="auto">
            <a:xfrm>
              <a:off x="8226865" y="3517204"/>
              <a:ext cx="477007" cy="449181"/>
            </a:xfrm>
            <a:custGeom>
              <a:avLst/>
              <a:gdLst>
                <a:gd name="T0" fmla="*/ 1124 w 3749"/>
                <a:gd name="T1" fmla="*/ 1845 h 3535"/>
                <a:gd name="T2" fmla="*/ 1065 w 3749"/>
                <a:gd name="T3" fmla="*/ 1868 h 3535"/>
                <a:gd name="T4" fmla="*/ 985 w 3749"/>
                <a:gd name="T5" fmla="*/ 1934 h 3535"/>
                <a:gd name="T6" fmla="*/ 903 w 3749"/>
                <a:gd name="T7" fmla="*/ 2022 h 3535"/>
                <a:gd name="T8" fmla="*/ 826 w 3749"/>
                <a:gd name="T9" fmla="*/ 1979 h 3535"/>
                <a:gd name="T10" fmla="*/ 826 w 3749"/>
                <a:gd name="T11" fmla="*/ 1888 h 3535"/>
                <a:gd name="T12" fmla="*/ 903 w 3749"/>
                <a:gd name="T13" fmla="*/ 1843 h 3535"/>
                <a:gd name="T14" fmla="*/ 2291 w 3749"/>
                <a:gd name="T15" fmla="*/ 1328 h 3535"/>
                <a:gd name="T16" fmla="*/ 2336 w 3749"/>
                <a:gd name="T17" fmla="*/ 1405 h 3535"/>
                <a:gd name="T18" fmla="*/ 2291 w 3749"/>
                <a:gd name="T19" fmla="*/ 1483 h 3535"/>
                <a:gd name="T20" fmla="*/ 880 w 3749"/>
                <a:gd name="T21" fmla="*/ 1492 h 3535"/>
                <a:gd name="T22" fmla="*/ 817 w 3749"/>
                <a:gd name="T23" fmla="*/ 1429 h 3535"/>
                <a:gd name="T24" fmla="*/ 840 w 3749"/>
                <a:gd name="T25" fmla="*/ 1342 h 3535"/>
                <a:gd name="T26" fmla="*/ 405 w 3749"/>
                <a:gd name="T27" fmla="*/ 1039 h 3535"/>
                <a:gd name="T28" fmla="*/ 239 w 3749"/>
                <a:gd name="T29" fmla="*/ 1228 h 3535"/>
                <a:gd name="T30" fmla="*/ 188 w 3749"/>
                <a:gd name="T31" fmla="*/ 1280 h 3535"/>
                <a:gd name="T32" fmla="*/ 183 w 3749"/>
                <a:gd name="T33" fmla="*/ 3283 h 3535"/>
                <a:gd name="T34" fmla="*/ 251 w 3749"/>
                <a:gd name="T35" fmla="*/ 3350 h 3535"/>
                <a:gd name="T36" fmla="*/ 1054 w 3749"/>
                <a:gd name="T37" fmla="*/ 2050 h 3535"/>
                <a:gd name="T38" fmla="*/ 1151 w 3749"/>
                <a:gd name="T39" fmla="*/ 1964 h 3535"/>
                <a:gd name="T40" fmla="*/ 2749 w 3749"/>
                <a:gd name="T41" fmla="*/ 1437 h 3535"/>
                <a:gd name="T42" fmla="*/ 2865 w 3749"/>
                <a:gd name="T43" fmla="*/ 1489 h 3535"/>
                <a:gd name="T44" fmla="*/ 2925 w 3749"/>
                <a:gd name="T45" fmla="*/ 1600 h 3535"/>
                <a:gd name="T46" fmla="*/ 3656 w 3749"/>
                <a:gd name="T47" fmla="*/ 1953 h 3535"/>
                <a:gd name="T48" fmla="*/ 3728 w 3749"/>
                <a:gd name="T49" fmla="*/ 1997 h 3535"/>
                <a:gd name="T50" fmla="*/ 3747 w 3749"/>
                <a:gd name="T51" fmla="*/ 2089 h 3535"/>
                <a:gd name="T52" fmla="*/ 3049 w 3749"/>
                <a:gd name="T53" fmla="*/ 3429 h 3535"/>
                <a:gd name="T54" fmla="*/ 2953 w 3749"/>
                <a:gd name="T55" fmla="*/ 3510 h 3535"/>
                <a:gd name="T56" fmla="*/ 212 w 3749"/>
                <a:gd name="T57" fmla="*/ 3535 h 3535"/>
                <a:gd name="T58" fmla="*/ 87 w 3749"/>
                <a:gd name="T59" fmla="*/ 3493 h 3535"/>
                <a:gd name="T60" fmla="*/ 10 w 3749"/>
                <a:gd name="T61" fmla="*/ 3388 h 3535"/>
                <a:gd name="T62" fmla="*/ 3 w 3749"/>
                <a:gd name="T63" fmla="*/ 1214 h 3535"/>
                <a:gd name="T64" fmla="*/ 76 w 3749"/>
                <a:gd name="T65" fmla="*/ 1090 h 3535"/>
                <a:gd name="T66" fmla="*/ 212 w 3749"/>
                <a:gd name="T67" fmla="*/ 1039 h 3535"/>
                <a:gd name="T68" fmla="*/ 2269 w 3749"/>
                <a:gd name="T69" fmla="*/ 795 h 3535"/>
                <a:gd name="T70" fmla="*/ 2332 w 3749"/>
                <a:gd name="T71" fmla="*/ 858 h 3535"/>
                <a:gd name="T72" fmla="*/ 2309 w 3749"/>
                <a:gd name="T73" fmla="*/ 945 h 3535"/>
                <a:gd name="T74" fmla="*/ 903 w 3749"/>
                <a:gd name="T75" fmla="*/ 972 h 3535"/>
                <a:gd name="T76" fmla="*/ 826 w 3749"/>
                <a:gd name="T77" fmla="*/ 927 h 3535"/>
                <a:gd name="T78" fmla="*/ 826 w 3749"/>
                <a:gd name="T79" fmla="*/ 836 h 3535"/>
                <a:gd name="T80" fmla="*/ 903 w 3749"/>
                <a:gd name="T81" fmla="*/ 792 h 3535"/>
                <a:gd name="T82" fmla="*/ 2166 w 3749"/>
                <a:gd name="T83" fmla="*/ 261 h 3535"/>
                <a:gd name="T84" fmla="*/ 2133 w 3749"/>
                <a:gd name="T85" fmla="*/ 12 h 3535"/>
                <a:gd name="T86" fmla="*/ 2617 w 3749"/>
                <a:gd name="T87" fmla="*/ 550 h 3535"/>
                <a:gd name="T88" fmla="*/ 2474 w 3749"/>
                <a:gd name="T89" fmla="*/ 680 h 3535"/>
                <a:gd name="T90" fmla="*/ 2438 w 3749"/>
                <a:gd name="T91" fmla="*/ 643 h 3535"/>
                <a:gd name="T92" fmla="*/ 2042 w 3749"/>
                <a:gd name="T93" fmla="*/ 621 h 3535"/>
                <a:gd name="T94" fmla="*/ 2021 w 3749"/>
                <a:gd name="T95" fmla="*/ 183 h 3535"/>
                <a:gd name="T96" fmla="*/ 1985 w 3749"/>
                <a:gd name="T97" fmla="*/ 146 h 3535"/>
                <a:gd name="T98" fmla="*/ 676 w 3749"/>
                <a:gd name="T99" fmla="*/ 164 h 3535"/>
                <a:gd name="T100" fmla="*/ 561 w 3749"/>
                <a:gd name="T101" fmla="*/ 2779 h 3535"/>
                <a:gd name="T102" fmla="*/ 540 w 3749"/>
                <a:gd name="T103" fmla="*/ 2761 h 3535"/>
                <a:gd name="T104" fmla="*/ 528 w 3749"/>
                <a:gd name="T105" fmla="*/ 2657 h 3535"/>
                <a:gd name="T106" fmla="*/ 527 w 3749"/>
                <a:gd name="T107" fmla="*/ 2383 h 3535"/>
                <a:gd name="T108" fmla="*/ 526 w 3749"/>
                <a:gd name="T109" fmla="*/ 2048 h 3535"/>
                <a:gd name="T110" fmla="*/ 526 w 3749"/>
                <a:gd name="T111" fmla="*/ 1677 h 3535"/>
                <a:gd name="T112" fmla="*/ 526 w 3749"/>
                <a:gd name="T113" fmla="*/ 1298 h 3535"/>
                <a:gd name="T114" fmla="*/ 527 w 3749"/>
                <a:gd name="T115" fmla="*/ 936 h 3535"/>
                <a:gd name="T116" fmla="*/ 527 w 3749"/>
                <a:gd name="T117" fmla="*/ 616 h 3535"/>
                <a:gd name="T118" fmla="*/ 528 w 3749"/>
                <a:gd name="T119" fmla="*/ 367 h 3535"/>
                <a:gd name="T120" fmla="*/ 528 w 3749"/>
                <a:gd name="T121" fmla="*/ 212 h 3535"/>
                <a:gd name="T122" fmla="*/ 531 w 3749"/>
                <a:gd name="T123" fmla="*/ 139 h 3535"/>
                <a:gd name="T124" fmla="*/ 605 w 3749"/>
                <a:gd name="T125" fmla="*/ 30 h 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9" h="3535">
                  <a:moveTo>
                    <a:pt x="903" y="1843"/>
                  </a:moveTo>
                  <a:lnTo>
                    <a:pt x="1133" y="1843"/>
                  </a:lnTo>
                  <a:lnTo>
                    <a:pt x="1131" y="1843"/>
                  </a:lnTo>
                  <a:lnTo>
                    <a:pt x="1124" y="1845"/>
                  </a:lnTo>
                  <a:lnTo>
                    <a:pt x="1112" y="1848"/>
                  </a:lnTo>
                  <a:lnTo>
                    <a:pt x="1100" y="1852"/>
                  </a:lnTo>
                  <a:lnTo>
                    <a:pt x="1082" y="1859"/>
                  </a:lnTo>
                  <a:lnTo>
                    <a:pt x="1065" y="1868"/>
                  </a:lnTo>
                  <a:lnTo>
                    <a:pt x="1046" y="1880"/>
                  </a:lnTo>
                  <a:lnTo>
                    <a:pt x="1025" y="1895"/>
                  </a:lnTo>
                  <a:lnTo>
                    <a:pt x="1005" y="1912"/>
                  </a:lnTo>
                  <a:lnTo>
                    <a:pt x="985" y="1934"/>
                  </a:lnTo>
                  <a:lnTo>
                    <a:pt x="967" y="1959"/>
                  </a:lnTo>
                  <a:lnTo>
                    <a:pt x="950" y="1989"/>
                  </a:lnTo>
                  <a:lnTo>
                    <a:pt x="936" y="2022"/>
                  </a:lnTo>
                  <a:lnTo>
                    <a:pt x="903" y="2022"/>
                  </a:lnTo>
                  <a:lnTo>
                    <a:pt x="880" y="2020"/>
                  </a:lnTo>
                  <a:lnTo>
                    <a:pt x="858" y="2011"/>
                  </a:lnTo>
                  <a:lnTo>
                    <a:pt x="840" y="1997"/>
                  </a:lnTo>
                  <a:lnTo>
                    <a:pt x="826" y="1979"/>
                  </a:lnTo>
                  <a:lnTo>
                    <a:pt x="817" y="1957"/>
                  </a:lnTo>
                  <a:lnTo>
                    <a:pt x="813" y="1933"/>
                  </a:lnTo>
                  <a:lnTo>
                    <a:pt x="817" y="1908"/>
                  </a:lnTo>
                  <a:lnTo>
                    <a:pt x="826" y="1888"/>
                  </a:lnTo>
                  <a:lnTo>
                    <a:pt x="840" y="1869"/>
                  </a:lnTo>
                  <a:lnTo>
                    <a:pt x="858" y="1856"/>
                  </a:lnTo>
                  <a:lnTo>
                    <a:pt x="880" y="1846"/>
                  </a:lnTo>
                  <a:lnTo>
                    <a:pt x="903" y="1843"/>
                  </a:lnTo>
                  <a:close/>
                  <a:moveTo>
                    <a:pt x="903" y="1315"/>
                  </a:moveTo>
                  <a:lnTo>
                    <a:pt x="2245" y="1315"/>
                  </a:lnTo>
                  <a:lnTo>
                    <a:pt x="2269" y="1319"/>
                  </a:lnTo>
                  <a:lnTo>
                    <a:pt x="2291" y="1328"/>
                  </a:lnTo>
                  <a:lnTo>
                    <a:pt x="2309" y="1342"/>
                  </a:lnTo>
                  <a:lnTo>
                    <a:pt x="2323" y="1360"/>
                  </a:lnTo>
                  <a:lnTo>
                    <a:pt x="2332" y="1382"/>
                  </a:lnTo>
                  <a:lnTo>
                    <a:pt x="2336" y="1405"/>
                  </a:lnTo>
                  <a:lnTo>
                    <a:pt x="2332" y="1429"/>
                  </a:lnTo>
                  <a:lnTo>
                    <a:pt x="2323" y="1451"/>
                  </a:lnTo>
                  <a:lnTo>
                    <a:pt x="2309" y="1469"/>
                  </a:lnTo>
                  <a:lnTo>
                    <a:pt x="2291" y="1483"/>
                  </a:lnTo>
                  <a:lnTo>
                    <a:pt x="2269" y="1492"/>
                  </a:lnTo>
                  <a:lnTo>
                    <a:pt x="2245" y="1496"/>
                  </a:lnTo>
                  <a:lnTo>
                    <a:pt x="903" y="1496"/>
                  </a:lnTo>
                  <a:lnTo>
                    <a:pt x="880" y="1492"/>
                  </a:lnTo>
                  <a:lnTo>
                    <a:pt x="858" y="1483"/>
                  </a:lnTo>
                  <a:lnTo>
                    <a:pt x="840" y="1469"/>
                  </a:lnTo>
                  <a:lnTo>
                    <a:pt x="826" y="1451"/>
                  </a:lnTo>
                  <a:lnTo>
                    <a:pt x="817" y="1429"/>
                  </a:lnTo>
                  <a:lnTo>
                    <a:pt x="813" y="1405"/>
                  </a:lnTo>
                  <a:lnTo>
                    <a:pt x="817" y="1382"/>
                  </a:lnTo>
                  <a:lnTo>
                    <a:pt x="826" y="1360"/>
                  </a:lnTo>
                  <a:lnTo>
                    <a:pt x="840" y="1342"/>
                  </a:lnTo>
                  <a:lnTo>
                    <a:pt x="858" y="1328"/>
                  </a:lnTo>
                  <a:lnTo>
                    <a:pt x="880" y="1319"/>
                  </a:lnTo>
                  <a:lnTo>
                    <a:pt x="903" y="1315"/>
                  </a:lnTo>
                  <a:close/>
                  <a:moveTo>
                    <a:pt x="405" y="1039"/>
                  </a:moveTo>
                  <a:lnTo>
                    <a:pt x="405" y="1221"/>
                  </a:lnTo>
                  <a:lnTo>
                    <a:pt x="276" y="1221"/>
                  </a:lnTo>
                  <a:lnTo>
                    <a:pt x="258" y="1222"/>
                  </a:lnTo>
                  <a:lnTo>
                    <a:pt x="239" y="1228"/>
                  </a:lnTo>
                  <a:lnTo>
                    <a:pt x="222" y="1237"/>
                  </a:lnTo>
                  <a:lnTo>
                    <a:pt x="208" y="1249"/>
                  </a:lnTo>
                  <a:lnTo>
                    <a:pt x="196" y="1264"/>
                  </a:lnTo>
                  <a:lnTo>
                    <a:pt x="188" y="1280"/>
                  </a:lnTo>
                  <a:lnTo>
                    <a:pt x="182" y="1298"/>
                  </a:lnTo>
                  <a:lnTo>
                    <a:pt x="180" y="1316"/>
                  </a:lnTo>
                  <a:lnTo>
                    <a:pt x="180" y="3258"/>
                  </a:lnTo>
                  <a:lnTo>
                    <a:pt x="183" y="3283"/>
                  </a:lnTo>
                  <a:lnTo>
                    <a:pt x="194" y="3306"/>
                  </a:lnTo>
                  <a:lnTo>
                    <a:pt x="208" y="3326"/>
                  </a:lnTo>
                  <a:lnTo>
                    <a:pt x="228" y="3341"/>
                  </a:lnTo>
                  <a:lnTo>
                    <a:pt x="251" y="3350"/>
                  </a:lnTo>
                  <a:lnTo>
                    <a:pt x="276" y="3353"/>
                  </a:lnTo>
                  <a:lnTo>
                    <a:pt x="409" y="3353"/>
                  </a:lnTo>
                  <a:lnTo>
                    <a:pt x="1037" y="2080"/>
                  </a:lnTo>
                  <a:lnTo>
                    <a:pt x="1054" y="2050"/>
                  </a:lnTo>
                  <a:lnTo>
                    <a:pt x="1074" y="2022"/>
                  </a:lnTo>
                  <a:lnTo>
                    <a:pt x="1098" y="1998"/>
                  </a:lnTo>
                  <a:lnTo>
                    <a:pt x="1124" y="1979"/>
                  </a:lnTo>
                  <a:lnTo>
                    <a:pt x="1151" y="1964"/>
                  </a:lnTo>
                  <a:lnTo>
                    <a:pt x="1181" y="1954"/>
                  </a:lnTo>
                  <a:lnTo>
                    <a:pt x="1211" y="1951"/>
                  </a:lnTo>
                  <a:lnTo>
                    <a:pt x="2748" y="1951"/>
                  </a:lnTo>
                  <a:lnTo>
                    <a:pt x="2749" y="1437"/>
                  </a:lnTo>
                  <a:lnTo>
                    <a:pt x="2781" y="1443"/>
                  </a:lnTo>
                  <a:lnTo>
                    <a:pt x="2812" y="1454"/>
                  </a:lnTo>
                  <a:lnTo>
                    <a:pt x="2840" y="1469"/>
                  </a:lnTo>
                  <a:lnTo>
                    <a:pt x="2865" y="1489"/>
                  </a:lnTo>
                  <a:lnTo>
                    <a:pt x="2887" y="1513"/>
                  </a:lnTo>
                  <a:lnTo>
                    <a:pt x="2904" y="1539"/>
                  </a:lnTo>
                  <a:lnTo>
                    <a:pt x="2917" y="1568"/>
                  </a:lnTo>
                  <a:lnTo>
                    <a:pt x="2925" y="1600"/>
                  </a:lnTo>
                  <a:lnTo>
                    <a:pt x="2929" y="1634"/>
                  </a:lnTo>
                  <a:lnTo>
                    <a:pt x="2929" y="1951"/>
                  </a:lnTo>
                  <a:lnTo>
                    <a:pt x="3633" y="1951"/>
                  </a:lnTo>
                  <a:lnTo>
                    <a:pt x="3656" y="1953"/>
                  </a:lnTo>
                  <a:lnTo>
                    <a:pt x="3677" y="1959"/>
                  </a:lnTo>
                  <a:lnTo>
                    <a:pt x="3696" y="1968"/>
                  </a:lnTo>
                  <a:lnTo>
                    <a:pt x="3714" y="1981"/>
                  </a:lnTo>
                  <a:lnTo>
                    <a:pt x="3728" y="1997"/>
                  </a:lnTo>
                  <a:lnTo>
                    <a:pt x="3739" y="2016"/>
                  </a:lnTo>
                  <a:lnTo>
                    <a:pt x="3747" y="2038"/>
                  </a:lnTo>
                  <a:lnTo>
                    <a:pt x="3749" y="2062"/>
                  </a:lnTo>
                  <a:lnTo>
                    <a:pt x="3747" y="2089"/>
                  </a:lnTo>
                  <a:lnTo>
                    <a:pt x="3740" y="2116"/>
                  </a:lnTo>
                  <a:lnTo>
                    <a:pt x="3726" y="2148"/>
                  </a:lnTo>
                  <a:lnTo>
                    <a:pt x="3064" y="3405"/>
                  </a:lnTo>
                  <a:lnTo>
                    <a:pt x="3049" y="3429"/>
                  </a:lnTo>
                  <a:lnTo>
                    <a:pt x="3030" y="3452"/>
                  </a:lnTo>
                  <a:lnTo>
                    <a:pt x="3006" y="3474"/>
                  </a:lnTo>
                  <a:lnTo>
                    <a:pt x="2980" y="3493"/>
                  </a:lnTo>
                  <a:lnTo>
                    <a:pt x="2953" y="3510"/>
                  </a:lnTo>
                  <a:lnTo>
                    <a:pt x="2924" y="3522"/>
                  </a:lnTo>
                  <a:lnTo>
                    <a:pt x="2896" y="3531"/>
                  </a:lnTo>
                  <a:lnTo>
                    <a:pt x="2868" y="3534"/>
                  </a:lnTo>
                  <a:lnTo>
                    <a:pt x="212" y="3535"/>
                  </a:lnTo>
                  <a:lnTo>
                    <a:pt x="179" y="3531"/>
                  </a:lnTo>
                  <a:lnTo>
                    <a:pt x="145" y="3525"/>
                  </a:lnTo>
                  <a:lnTo>
                    <a:pt x="116" y="3512"/>
                  </a:lnTo>
                  <a:lnTo>
                    <a:pt x="87" y="3493"/>
                  </a:lnTo>
                  <a:lnTo>
                    <a:pt x="62" y="3473"/>
                  </a:lnTo>
                  <a:lnTo>
                    <a:pt x="40" y="3446"/>
                  </a:lnTo>
                  <a:lnTo>
                    <a:pt x="23" y="3419"/>
                  </a:lnTo>
                  <a:lnTo>
                    <a:pt x="10" y="3388"/>
                  </a:lnTo>
                  <a:lnTo>
                    <a:pt x="2" y="3356"/>
                  </a:lnTo>
                  <a:lnTo>
                    <a:pt x="0" y="3322"/>
                  </a:lnTo>
                  <a:lnTo>
                    <a:pt x="0" y="1252"/>
                  </a:lnTo>
                  <a:lnTo>
                    <a:pt x="3" y="1214"/>
                  </a:lnTo>
                  <a:lnTo>
                    <a:pt x="14" y="1179"/>
                  </a:lnTo>
                  <a:lnTo>
                    <a:pt x="30" y="1145"/>
                  </a:lnTo>
                  <a:lnTo>
                    <a:pt x="50" y="1115"/>
                  </a:lnTo>
                  <a:lnTo>
                    <a:pt x="76" y="1090"/>
                  </a:lnTo>
                  <a:lnTo>
                    <a:pt x="105" y="1069"/>
                  </a:lnTo>
                  <a:lnTo>
                    <a:pt x="137" y="1053"/>
                  </a:lnTo>
                  <a:lnTo>
                    <a:pt x="174" y="1043"/>
                  </a:lnTo>
                  <a:lnTo>
                    <a:pt x="212" y="1039"/>
                  </a:lnTo>
                  <a:lnTo>
                    <a:pt x="405" y="1039"/>
                  </a:lnTo>
                  <a:close/>
                  <a:moveTo>
                    <a:pt x="903" y="792"/>
                  </a:moveTo>
                  <a:lnTo>
                    <a:pt x="2245" y="792"/>
                  </a:lnTo>
                  <a:lnTo>
                    <a:pt x="2269" y="795"/>
                  </a:lnTo>
                  <a:lnTo>
                    <a:pt x="2291" y="804"/>
                  </a:lnTo>
                  <a:lnTo>
                    <a:pt x="2309" y="818"/>
                  </a:lnTo>
                  <a:lnTo>
                    <a:pt x="2323" y="836"/>
                  </a:lnTo>
                  <a:lnTo>
                    <a:pt x="2332" y="858"/>
                  </a:lnTo>
                  <a:lnTo>
                    <a:pt x="2336" y="882"/>
                  </a:lnTo>
                  <a:lnTo>
                    <a:pt x="2332" y="906"/>
                  </a:lnTo>
                  <a:lnTo>
                    <a:pt x="2323" y="927"/>
                  </a:lnTo>
                  <a:lnTo>
                    <a:pt x="2309" y="945"/>
                  </a:lnTo>
                  <a:lnTo>
                    <a:pt x="2291" y="959"/>
                  </a:lnTo>
                  <a:lnTo>
                    <a:pt x="2269" y="968"/>
                  </a:lnTo>
                  <a:lnTo>
                    <a:pt x="2245" y="972"/>
                  </a:lnTo>
                  <a:lnTo>
                    <a:pt x="903" y="972"/>
                  </a:lnTo>
                  <a:lnTo>
                    <a:pt x="880" y="968"/>
                  </a:lnTo>
                  <a:lnTo>
                    <a:pt x="858" y="959"/>
                  </a:lnTo>
                  <a:lnTo>
                    <a:pt x="840" y="945"/>
                  </a:lnTo>
                  <a:lnTo>
                    <a:pt x="826" y="927"/>
                  </a:lnTo>
                  <a:lnTo>
                    <a:pt x="817" y="906"/>
                  </a:lnTo>
                  <a:lnTo>
                    <a:pt x="813" y="882"/>
                  </a:lnTo>
                  <a:lnTo>
                    <a:pt x="817" y="858"/>
                  </a:lnTo>
                  <a:lnTo>
                    <a:pt x="826" y="836"/>
                  </a:lnTo>
                  <a:lnTo>
                    <a:pt x="840" y="818"/>
                  </a:lnTo>
                  <a:lnTo>
                    <a:pt x="858" y="804"/>
                  </a:lnTo>
                  <a:lnTo>
                    <a:pt x="880" y="795"/>
                  </a:lnTo>
                  <a:lnTo>
                    <a:pt x="903" y="792"/>
                  </a:lnTo>
                  <a:close/>
                  <a:moveTo>
                    <a:pt x="2166" y="261"/>
                  </a:moveTo>
                  <a:lnTo>
                    <a:pt x="2166" y="497"/>
                  </a:lnTo>
                  <a:lnTo>
                    <a:pt x="2383" y="497"/>
                  </a:lnTo>
                  <a:lnTo>
                    <a:pt x="2166" y="261"/>
                  </a:lnTo>
                  <a:close/>
                  <a:moveTo>
                    <a:pt x="702" y="0"/>
                  </a:moveTo>
                  <a:lnTo>
                    <a:pt x="2090" y="0"/>
                  </a:lnTo>
                  <a:lnTo>
                    <a:pt x="2112" y="4"/>
                  </a:lnTo>
                  <a:lnTo>
                    <a:pt x="2133" y="12"/>
                  </a:lnTo>
                  <a:lnTo>
                    <a:pt x="2149" y="26"/>
                  </a:lnTo>
                  <a:lnTo>
                    <a:pt x="2598" y="515"/>
                  </a:lnTo>
                  <a:lnTo>
                    <a:pt x="2609" y="531"/>
                  </a:lnTo>
                  <a:lnTo>
                    <a:pt x="2617" y="550"/>
                  </a:lnTo>
                  <a:lnTo>
                    <a:pt x="2620" y="569"/>
                  </a:lnTo>
                  <a:lnTo>
                    <a:pt x="2620" y="1838"/>
                  </a:lnTo>
                  <a:lnTo>
                    <a:pt x="2474" y="1838"/>
                  </a:lnTo>
                  <a:lnTo>
                    <a:pt x="2474" y="680"/>
                  </a:lnTo>
                  <a:lnTo>
                    <a:pt x="2471" y="665"/>
                  </a:lnTo>
                  <a:lnTo>
                    <a:pt x="2463" y="653"/>
                  </a:lnTo>
                  <a:lnTo>
                    <a:pt x="2451" y="645"/>
                  </a:lnTo>
                  <a:lnTo>
                    <a:pt x="2438" y="643"/>
                  </a:lnTo>
                  <a:lnTo>
                    <a:pt x="2094" y="643"/>
                  </a:lnTo>
                  <a:lnTo>
                    <a:pt x="2074" y="641"/>
                  </a:lnTo>
                  <a:lnTo>
                    <a:pt x="2057" y="633"/>
                  </a:lnTo>
                  <a:lnTo>
                    <a:pt x="2042" y="621"/>
                  </a:lnTo>
                  <a:lnTo>
                    <a:pt x="2031" y="606"/>
                  </a:lnTo>
                  <a:lnTo>
                    <a:pt x="2023" y="589"/>
                  </a:lnTo>
                  <a:lnTo>
                    <a:pt x="2021" y="569"/>
                  </a:lnTo>
                  <a:lnTo>
                    <a:pt x="2021" y="183"/>
                  </a:lnTo>
                  <a:lnTo>
                    <a:pt x="2018" y="168"/>
                  </a:lnTo>
                  <a:lnTo>
                    <a:pt x="2010" y="157"/>
                  </a:lnTo>
                  <a:lnTo>
                    <a:pt x="1999" y="150"/>
                  </a:lnTo>
                  <a:lnTo>
                    <a:pt x="1985" y="146"/>
                  </a:lnTo>
                  <a:lnTo>
                    <a:pt x="702" y="146"/>
                  </a:lnTo>
                  <a:lnTo>
                    <a:pt x="691" y="149"/>
                  </a:lnTo>
                  <a:lnTo>
                    <a:pt x="683" y="154"/>
                  </a:lnTo>
                  <a:lnTo>
                    <a:pt x="676" y="164"/>
                  </a:lnTo>
                  <a:lnTo>
                    <a:pt x="675" y="174"/>
                  </a:lnTo>
                  <a:lnTo>
                    <a:pt x="675" y="2552"/>
                  </a:lnTo>
                  <a:lnTo>
                    <a:pt x="562" y="2779"/>
                  </a:lnTo>
                  <a:lnTo>
                    <a:pt x="561" y="2779"/>
                  </a:lnTo>
                  <a:lnTo>
                    <a:pt x="558" y="2777"/>
                  </a:lnTo>
                  <a:lnTo>
                    <a:pt x="552" y="2775"/>
                  </a:lnTo>
                  <a:lnTo>
                    <a:pt x="545" y="2769"/>
                  </a:lnTo>
                  <a:lnTo>
                    <a:pt x="540" y="2761"/>
                  </a:lnTo>
                  <a:lnTo>
                    <a:pt x="534" y="2750"/>
                  </a:lnTo>
                  <a:lnTo>
                    <a:pt x="530" y="2734"/>
                  </a:lnTo>
                  <a:lnTo>
                    <a:pt x="528" y="2712"/>
                  </a:lnTo>
                  <a:lnTo>
                    <a:pt x="528" y="2657"/>
                  </a:lnTo>
                  <a:lnTo>
                    <a:pt x="528" y="2596"/>
                  </a:lnTo>
                  <a:lnTo>
                    <a:pt x="527" y="2529"/>
                  </a:lnTo>
                  <a:lnTo>
                    <a:pt x="527" y="2458"/>
                  </a:lnTo>
                  <a:lnTo>
                    <a:pt x="527" y="2383"/>
                  </a:lnTo>
                  <a:lnTo>
                    <a:pt x="527" y="2304"/>
                  </a:lnTo>
                  <a:lnTo>
                    <a:pt x="526" y="2221"/>
                  </a:lnTo>
                  <a:lnTo>
                    <a:pt x="526" y="2136"/>
                  </a:lnTo>
                  <a:lnTo>
                    <a:pt x="526" y="2048"/>
                  </a:lnTo>
                  <a:lnTo>
                    <a:pt x="526" y="1958"/>
                  </a:lnTo>
                  <a:lnTo>
                    <a:pt x="526" y="1866"/>
                  </a:lnTo>
                  <a:lnTo>
                    <a:pt x="526" y="1773"/>
                  </a:lnTo>
                  <a:lnTo>
                    <a:pt x="526" y="1677"/>
                  </a:lnTo>
                  <a:lnTo>
                    <a:pt x="526" y="1583"/>
                  </a:lnTo>
                  <a:lnTo>
                    <a:pt x="526" y="1488"/>
                  </a:lnTo>
                  <a:lnTo>
                    <a:pt x="526" y="1392"/>
                  </a:lnTo>
                  <a:lnTo>
                    <a:pt x="526" y="1298"/>
                  </a:lnTo>
                  <a:lnTo>
                    <a:pt x="526" y="1205"/>
                  </a:lnTo>
                  <a:lnTo>
                    <a:pt x="527" y="1114"/>
                  </a:lnTo>
                  <a:lnTo>
                    <a:pt x="527" y="1023"/>
                  </a:lnTo>
                  <a:lnTo>
                    <a:pt x="527" y="936"/>
                  </a:lnTo>
                  <a:lnTo>
                    <a:pt x="527" y="851"/>
                  </a:lnTo>
                  <a:lnTo>
                    <a:pt x="527" y="769"/>
                  </a:lnTo>
                  <a:lnTo>
                    <a:pt x="527" y="691"/>
                  </a:lnTo>
                  <a:lnTo>
                    <a:pt x="527" y="616"/>
                  </a:lnTo>
                  <a:lnTo>
                    <a:pt x="527" y="548"/>
                  </a:lnTo>
                  <a:lnTo>
                    <a:pt x="528" y="482"/>
                  </a:lnTo>
                  <a:lnTo>
                    <a:pt x="528" y="421"/>
                  </a:lnTo>
                  <a:lnTo>
                    <a:pt x="528" y="367"/>
                  </a:lnTo>
                  <a:lnTo>
                    <a:pt x="528" y="319"/>
                  </a:lnTo>
                  <a:lnTo>
                    <a:pt x="528" y="276"/>
                  </a:lnTo>
                  <a:lnTo>
                    <a:pt x="528" y="241"/>
                  </a:lnTo>
                  <a:lnTo>
                    <a:pt x="528" y="212"/>
                  </a:lnTo>
                  <a:lnTo>
                    <a:pt x="528" y="191"/>
                  </a:lnTo>
                  <a:lnTo>
                    <a:pt x="528" y="179"/>
                  </a:lnTo>
                  <a:lnTo>
                    <a:pt x="528" y="174"/>
                  </a:lnTo>
                  <a:lnTo>
                    <a:pt x="531" y="139"/>
                  </a:lnTo>
                  <a:lnTo>
                    <a:pt x="542" y="106"/>
                  </a:lnTo>
                  <a:lnTo>
                    <a:pt x="558" y="77"/>
                  </a:lnTo>
                  <a:lnTo>
                    <a:pt x="580" y="51"/>
                  </a:lnTo>
                  <a:lnTo>
                    <a:pt x="605" y="30"/>
                  </a:lnTo>
                  <a:lnTo>
                    <a:pt x="635" y="14"/>
                  </a:lnTo>
                  <a:lnTo>
                    <a:pt x="667" y="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36"/>
            <p:cNvSpPr>
              <a:spLocks noEditPoints="1"/>
            </p:cNvSpPr>
            <p:nvPr/>
          </p:nvSpPr>
          <p:spPr bwMode="auto">
            <a:xfrm>
              <a:off x="9761536" y="3477025"/>
              <a:ext cx="429059" cy="408271"/>
            </a:xfrm>
            <a:custGeom>
              <a:avLst/>
              <a:gdLst>
                <a:gd name="T0" fmla="*/ 3696 w 3813"/>
                <a:gd name="T1" fmla="*/ 3371 h 3630"/>
                <a:gd name="T2" fmla="*/ 3365 w 3813"/>
                <a:gd name="T3" fmla="*/ 3427 h 3630"/>
                <a:gd name="T4" fmla="*/ 3195 w 3813"/>
                <a:gd name="T5" fmla="*/ 3235 h 3630"/>
                <a:gd name="T6" fmla="*/ 3398 w 3813"/>
                <a:gd name="T7" fmla="*/ 2982 h 3630"/>
                <a:gd name="T8" fmla="*/ 2802 w 3813"/>
                <a:gd name="T9" fmla="*/ 2182 h 3630"/>
                <a:gd name="T10" fmla="*/ 2639 w 3813"/>
                <a:gd name="T11" fmla="*/ 3585 h 3630"/>
                <a:gd name="T12" fmla="*/ 2315 w 3813"/>
                <a:gd name="T13" fmla="*/ 3601 h 3630"/>
                <a:gd name="T14" fmla="*/ 2189 w 3813"/>
                <a:gd name="T15" fmla="*/ 3388 h 3630"/>
                <a:gd name="T16" fmla="*/ 2434 w 3813"/>
                <a:gd name="T17" fmla="*/ 3162 h 3630"/>
                <a:gd name="T18" fmla="*/ 1829 w 3813"/>
                <a:gd name="T19" fmla="*/ 1520 h 3630"/>
                <a:gd name="T20" fmla="*/ 1559 w 3813"/>
                <a:gd name="T21" fmla="*/ 1690 h 3630"/>
                <a:gd name="T22" fmla="*/ 1604 w 3813"/>
                <a:gd name="T23" fmla="*/ 2008 h 3630"/>
                <a:gd name="T24" fmla="*/ 1914 w 3813"/>
                <a:gd name="T25" fmla="*/ 2097 h 3630"/>
                <a:gd name="T26" fmla="*/ 2122 w 3813"/>
                <a:gd name="T27" fmla="*/ 1858 h 3630"/>
                <a:gd name="T28" fmla="*/ 1990 w 3813"/>
                <a:gd name="T29" fmla="*/ 1567 h 3630"/>
                <a:gd name="T30" fmla="*/ 1978 w 3813"/>
                <a:gd name="T31" fmla="*/ 1430 h 3630"/>
                <a:gd name="T32" fmla="*/ 2232 w 3813"/>
                <a:gd name="T33" fmla="*/ 1713 h 3630"/>
                <a:gd name="T34" fmla="*/ 2139 w 3813"/>
                <a:gd name="T35" fmla="*/ 2089 h 3630"/>
                <a:gd name="T36" fmla="*/ 1777 w 3813"/>
                <a:gd name="T37" fmla="*/ 2225 h 3630"/>
                <a:gd name="T38" fmla="*/ 1462 w 3813"/>
                <a:gd name="T39" fmla="*/ 2008 h 3630"/>
                <a:gd name="T40" fmla="*/ 1462 w 3813"/>
                <a:gd name="T41" fmla="*/ 1621 h 3630"/>
                <a:gd name="T42" fmla="*/ 1777 w 3813"/>
                <a:gd name="T43" fmla="*/ 1405 h 3630"/>
                <a:gd name="T44" fmla="*/ 1487 w 3813"/>
                <a:gd name="T45" fmla="*/ 1392 h 3630"/>
                <a:gd name="T46" fmla="*/ 1283 w 3813"/>
                <a:gd name="T47" fmla="*/ 1814 h 3630"/>
                <a:gd name="T48" fmla="*/ 1487 w 3813"/>
                <a:gd name="T49" fmla="*/ 2237 h 3630"/>
                <a:gd name="T50" fmla="*/ 1954 w 3813"/>
                <a:gd name="T51" fmla="*/ 2342 h 3630"/>
                <a:gd name="T52" fmla="*/ 2319 w 3813"/>
                <a:gd name="T53" fmla="*/ 2052 h 3630"/>
                <a:gd name="T54" fmla="*/ 2319 w 3813"/>
                <a:gd name="T55" fmla="*/ 1576 h 3630"/>
                <a:gd name="T56" fmla="*/ 1954 w 3813"/>
                <a:gd name="T57" fmla="*/ 1288 h 3630"/>
                <a:gd name="T58" fmla="*/ 1671 w 3813"/>
                <a:gd name="T59" fmla="*/ 476 h 3630"/>
                <a:gd name="T60" fmla="*/ 2025 w 3813"/>
                <a:gd name="T61" fmla="*/ 457 h 3630"/>
                <a:gd name="T62" fmla="*/ 2030 w 3813"/>
                <a:gd name="T63" fmla="*/ 370 h 3630"/>
                <a:gd name="T64" fmla="*/ 2734 w 3813"/>
                <a:gd name="T65" fmla="*/ 667 h 3630"/>
                <a:gd name="T66" fmla="*/ 3188 w 3813"/>
                <a:gd name="T67" fmla="*/ 1265 h 3630"/>
                <a:gd name="T68" fmla="*/ 2302 w 3813"/>
                <a:gd name="T69" fmla="*/ 3063 h 3630"/>
                <a:gd name="T70" fmla="*/ 1906 w 3813"/>
                <a:gd name="T71" fmla="*/ 3271 h 3630"/>
                <a:gd name="T72" fmla="*/ 1144 w 3813"/>
                <a:gd name="T73" fmla="*/ 3105 h 3630"/>
                <a:gd name="T74" fmla="*/ 577 w 3813"/>
                <a:gd name="T75" fmla="*/ 2579 h 3630"/>
                <a:gd name="T76" fmla="*/ 359 w 3813"/>
                <a:gd name="T77" fmla="*/ 1814 h 3630"/>
                <a:gd name="T78" fmla="*/ 577 w 3813"/>
                <a:gd name="T79" fmla="*/ 1051 h 3630"/>
                <a:gd name="T80" fmla="*/ 1144 w 3813"/>
                <a:gd name="T81" fmla="*/ 524 h 3630"/>
                <a:gd name="T82" fmla="*/ 1829 w 3813"/>
                <a:gd name="T83" fmla="*/ 0 h 3630"/>
                <a:gd name="T84" fmla="*/ 2592 w 3813"/>
                <a:gd name="T85" fmla="*/ 165 h 3630"/>
                <a:gd name="T86" fmla="*/ 3267 w 3813"/>
                <a:gd name="T87" fmla="*/ 697 h 3630"/>
                <a:gd name="T88" fmla="*/ 3626 w 3813"/>
                <a:gd name="T89" fmla="*/ 1485 h 3630"/>
                <a:gd name="T90" fmla="*/ 3164 w 3813"/>
                <a:gd name="T91" fmla="*/ 857 h 3630"/>
                <a:gd name="T92" fmla="*/ 2545 w 3813"/>
                <a:gd name="T93" fmla="*/ 340 h 3630"/>
                <a:gd name="T94" fmla="*/ 1720 w 3813"/>
                <a:gd name="T95" fmla="*/ 181 h 3630"/>
                <a:gd name="T96" fmla="*/ 939 w 3813"/>
                <a:gd name="T97" fmla="*/ 437 h 3630"/>
                <a:gd name="T98" fmla="*/ 388 w 3813"/>
                <a:gd name="T99" fmla="*/ 1018 h 3630"/>
                <a:gd name="T100" fmla="*/ 180 w 3813"/>
                <a:gd name="T101" fmla="*/ 1814 h 3630"/>
                <a:gd name="T102" fmla="*/ 388 w 3813"/>
                <a:gd name="T103" fmla="*/ 2611 h 3630"/>
                <a:gd name="T104" fmla="*/ 939 w 3813"/>
                <a:gd name="T105" fmla="*/ 3193 h 3630"/>
                <a:gd name="T106" fmla="*/ 1720 w 3813"/>
                <a:gd name="T107" fmla="*/ 3448 h 3630"/>
                <a:gd name="T108" fmla="*/ 2062 w 3813"/>
                <a:gd name="T109" fmla="*/ 3615 h 3630"/>
                <a:gd name="T110" fmla="*/ 1272 w 3813"/>
                <a:gd name="T111" fmla="*/ 3545 h 3630"/>
                <a:gd name="T112" fmla="*/ 536 w 3813"/>
                <a:gd name="T113" fmla="*/ 3097 h 3630"/>
                <a:gd name="T114" fmla="*/ 87 w 3813"/>
                <a:gd name="T115" fmla="*/ 2367 h 3630"/>
                <a:gd name="T116" fmla="*/ 31 w 3813"/>
                <a:gd name="T117" fmla="*/ 1476 h 3630"/>
                <a:gd name="T118" fmla="*/ 393 w 3813"/>
                <a:gd name="T119" fmla="*/ 692 h 3630"/>
                <a:gd name="T120" fmla="*/ 1068 w 3813"/>
                <a:gd name="T121" fmla="*/ 164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13" h="3630">
                  <a:moveTo>
                    <a:pt x="3813" y="1583"/>
                  </a:moveTo>
                  <a:lnTo>
                    <a:pt x="3813" y="3157"/>
                  </a:lnTo>
                  <a:lnTo>
                    <a:pt x="3809" y="3200"/>
                  </a:lnTo>
                  <a:lnTo>
                    <a:pt x="3799" y="3240"/>
                  </a:lnTo>
                  <a:lnTo>
                    <a:pt x="3781" y="3278"/>
                  </a:lnTo>
                  <a:lnTo>
                    <a:pt x="3758" y="3312"/>
                  </a:lnTo>
                  <a:lnTo>
                    <a:pt x="3729" y="3343"/>
                  </a:lnTo>
                  <a:lnTo>
                    <a:pt x="3696" y="3371"/>
                  </a:lnTo>
                  <a:lnTo>
                    <a:pt x="3655" y="3395"/>
                  </a:lnTo>
                  <a:lnTo>
                    <a:pt x="3611" y="3415"/>
                  </a:lnTo>
                  <a:lnTo>
                    <a:pt x="3563" y="3430"/>
                  </a:lnTo>
                  <a:lnTo>
                    <a:pt x="3521" y="3438"/>
                  </a:lnTo>
                  <a:lnTo>
                    <a:pt x="3479" y="3441"/>
                  </a:lnTo>
                  <a:lnTo>
                    <a:pt x="3440" y="3441"/>
                  </a:lnTo>
                  <a:lnTo>
                    <a:pt x="3402" y="3436"/>
                  </a:lnTo>
                  <a:lnTo>
                    <a:pt x="3365" y="3427"/>
                  </a:lnTo>
                  <a:lnTo>
                    <a:pt x="3331" y="3416"/>
                  </a:lnTo>
                  <a:lnTo>
                    <a:pt x="3300" y="3400"/>
                  </a:lnTo>
                  <a:lnTo>
                    <a:pt x="3272" y="3380"/>
                  </a:lnTo>
                  <a:lnTo>
                    <a:pt x="3248" y="3358"/>
                  </a:lnTo>
                  <a:lnTo>
                    <a:pt x="3227" y="3333"/>
                  </a:lnTo>
                  <a:lnTo>
                    <a:pt x="3212" y="3304"/>
                  </a:lnTo>
                  <a:lnTo>
                    <a:pt x="3201" y="3274"/>
                  </a:lnTo>
                  <a:lnTo>
                    <a:pt x="3195" y="3235"/>
                  </a:lnTo>
                  <a:lnTo>
                    <a:pt x="3198" y="3197"/>
                  </a:lnTo>
                  <a:lnTo>
                    <a:pt x="3208" y="3159"/>
                  </a:lnTo>
                  <a:lnTo>
                    <a:pt x="3224" y="3123"/>
                  </a:lnTo>
                  <a:lnTo>
                    <a:pt x="3249" y="3088"/>
                  </a:lnTo>
                  <a:lnTo>
                    <a:pt x="3278" y="3057"/>
                  </a:lnTo>
                  <a:lnTo>
                    <a:pt x="3314" y="3028"/>
                  </a:lnTo>
                  <a:lnTo>
                    <a:pt x="3353" y="3003"/>
                  </a:lnTo>
                  <a:lnTo>
                    <a:pt x="3398" y="2982"/>
                  </a:lnTo>
                  <a:lnTo>
                    <a:pt x="3446" y="2967"/>
                  </a:lnTo>
                  <a:lnTo>
                    <a:pt x="3491" y="2959"/>
                  </a:lnTo>
                  <a:lnTo>
                    <a:pt x="3536" y="2956"/>
                  </a:lnTo>
                  <a:lnTo>
                    <a:pt x="3579" y="2957"/>
                  </a:lnTo>
                  <a:lnTo>
                    <a:pt x="3619" y="2964"/>
                  </a:lnTo>
                  <a:lnTo>
                    <a:pt x="3659" y="2974"/>
                  </a:lnTo>
                  <a:lnTo>
                    <a:pt x="3659" y="2027"/>
                  </a:lnTo>
                  <a:lnTo>
                    <a:pt x="2802" y="2182"/>
                  </a:lnTo>
                  <a:lnTo>
                    <a:pt x="2797" y="3362"/>
                  </a:lnTo>
                  <a:lnTo>
                    <a:pt x="2794" y="3399"/>
                  </a:lnTo>
                  <a:lnTo>
                    <a:pt x="2783" y="3435"/>
                  </a:lnTo>
                  <a:lnTo>
                    <a:pt x="2766" y="3470"/>
                  </a:lnTo>
                  <a:lnTo>
                    <a:pt x="2741" y="3503"/>
                  </a:lnTo>
                  <a:lnTo>
                    <a:pt x="2712" y="3533"/>
                  </a:lnTo>
                  <a:lnTo>
                    <a:pt x="2679" y="3561"/>
                  </a:lnTo>
                  <a:lnTo>
                    <a:pt x="2639" y="3585"/>
                  </a:lnTo>
                  <a:lnTo>
                    <a:pt x="2597" y="3604"/>
                  </a:lnTo>
                  <a:lnTo>
                    <a:pt x="2549" y="3618"/>
                  </a:lnTo>
                  <a:lnTo>
                    <a:pt x="2507" y="3626"/>
                  </a:lnTo>
                  <a:lnTo>
                    <a:pt x="2467" y="3630"/>
                  </a:lnTo>
                  <a:lnTo>
                    <a:pt x="2426" y="3629"/>
                  </a:lnTo>
                  <a:lnTo>
                    <a:pt x="2387" y="3623"/>
                  </a:lnTo>
                  <a:lnTo>
                    <a:pt x="2350" y="3614"/>
                  </a:lnTo>
                  <a:lnTo>
                    <a:pt x="2315" y="3601"/>
                  </a:lnTo>
                  <a:lnTo>
                    <a:pt x="2284" y="3585"/>
                  </a:lnTo>
                  <a:lnTo>
                    <a:pt x="2256" y="3566"/>
                  </a:lnTo>
                  <a:lnTo>
                    <a:pt x="2232" y="3543"/>
                  </a:lnTo>
                  <a:lnTo>
                    <a:pt x="2213" y="3519"/>
                  </a:lnTo>
                  <a:lnTo>
                    <a:pt x="2199" y="3493"/>
                  </a:lnTo>
                  <a:lnTo>
                    <a:pt x="2191" y="3465"/>
                  </a:lnTo>
                  <a:lnTo>
                    <a:pt x="2187" y="3426"/>
                  </a:lnTo>
                  <a:lnTo>
                    <a:pt x="2189" y="3388"/>
                  </a:lnTo>
                  <a:lnTo>
                    <a:pt x="2198" y="3351"/>
                  </a:lnTo>
                  <a:lnTo>
                    <a:pt x="2216" y="3316"/>
                  </a:lnTo>
                  <a:lnTo>
                    <a:pt x="2239" y="3281"/>
                  </a:lnTo>
                  <a:lnTo>
                    <a:pt x="2268" y="3249"/>
                  </a:lnTo>
                  <a:lnTo>
                    <a:pt x="2302" y="3221"/>
                  </a:lnTo>
                  <a:lnTo>
                    <a:pt x="2342" y="3196"/>
                  </a:lnTo>
                  <a:lnTo>
                    <a:pt x="2386" y="3177"/>
                  </a:lnTo>
                  <a:lnTo>
                    <a:pt x="2434" y="3162"/>
                  </a:lnTo>
                  <a:lnTo>
                    <a:pt x="2479" y="3152"/>
                  </a:lnTo>
                  <a:lnTo>
                    <a:pt x="2523" y="3150"/>
                  </a:lnTo>
                  <a:lnTo>
                    <a:pt x="2564" y="3151"/>
                  </a:lnTo>
                  <a:lnTo>
                    <a:pt x="2605" y="3157"/>
                  </a:lnTo>
                  <a:lnTo>
                    <a:pt x="2643" y="3169"/>
                  </a:lnTo>
                  <a:lnTo>
                    <a:pt x="2643" y="1772"/>
                  </a:lnTo>
                  <a:lnTo>
                    <a:pt x="3813" y="1583"/>
                  </a:lnTo>
                  <a:close/>
                  <a:moveTo>
                    <a:pt x="1829" y="1520"/>
                  </a:moveTo>
                  <a:lnTo>
                    <a:pt x="1785" y="1523"/>
                  </a:lnTo>
                  <a:lnTo>
                    <a:pt x="1743" y="1532"/>
                  </a:lnTo>
                  <a:lnTo>
                    <a:pt x="1704" y="1547"/>
                  </a:lnTo>
                  <a:lnTo>
                    <a:pt x="1667" y="1567"/>
                  </a:lnTo>
                  <a:lnTo>
                    <a:pt x="1634" y="1592"/>
                  </a:lnTo>
                  <a:lnTo>
                    <a:pt x="1604" y="1621"/>
                  </a:lnTo>
                  <a:lnTo>
                    <a:pt x="1580" y="1654"/>
                  </a:lnTo>
                  <a:lnTo>
                    <a:pt x="1559" y="1690"/>
                  </a:lnTo>
                  <a:lnTo>
                    <a:pt x="1544" y="1729"/>
                  </a:lnTo>
                  <a:lnTo>
                    <a:pt x="1535" y="1772"/>
                  </a:lnTo>
                  <a:lnTo>
                    <a:pt x="1531" y="1814"/>
                  </a:lnTo>
                  <a:lnTo>
                    <a:pt x="1535" y="1858"/>
                  </a:lnTo>
                  <a:lnTo>
                    <a:pt x="1544" y="1899"/>
                  </a:lnTo>
                  <a:lnTo>
                    <a:pt x="1559" y="1938"/>
                  </a:lnTo>
                  <a:lnTo>
                    <a:pt x="1580" y="1975"/>
                  </a:lnTo>
                  <a:lnTo>
                    <a:pt x="1604" y="2008"/>
                  </a:lnTo>
                  <a:lnTo>
                    <a:pt x="1634" y="2037"/>
                  </a:lnTo>
                  <a:lnTo>
                    <a:pt x="1667" y="2061"/>
                  </a:lnTo>
                  <a:lnTo>
                    <a:pt x="1704" y="2082"/>
                  </a:lnTo>
                  <a:lnTo>
                    <a:pt x="1743" y="2097"/>
                  </a:lnTo>
                  <a:lnTo>
                    <a:pt x="1785" y="2106"/>
                  </a:lnTo>
                  <a:lnTo>
                    <a:pt x="1829" y="2110"/>
                  </a:lnTo>
                  <a:lnTo>
                    <a:pt x="1873" y="2106"/>
                  </a:lnTo>
                  <a:lnTo>
                    <a:pt x="1914" y="2097"/>
                  </a:lnTo>
                  <a:lnTo>
                    <a:pt x="1954" y="2082"/>
                  </a:lnTo>
                  <a:lnTo>
                    <a:pt x="1990" y="2061"/>
                  </a:lnTo>
                  <a:lnTo>
                    <a:pt x="2023" y="2037"/>
                  </a:lnTo>
                  <a:lnTo>
                    <a:pt x="2052" y="2008"/>
                  </a:lnTo>
                  <a:lnTo>
                    <a:pt x="2078" y="1975"/>
                  </a:lnTo>
                  <a:lnTo>
                    <a:pt x="2097" y="1938"/>
                  </a:lnTo>
                  <a:lnTo>
                    <a:pt x="2113" y="1899"/>
                  </a:lnTo>
                  <a:lnTo>
                    <a:pt x="2122" y="1858"/>
                  </a:lnTo>
                  <a:lnTo>
                    <a:pt x="2125" y="1814"/>
                  </a:lnTo>
                  <a:lnTo>
                    <a:pt x="2122" y="1772"/>
                  </a:lnTo>
                  <a:lnTo>
                    <a:pt x="2113" y="1729"/>
                  </a:lnTo>
                  <a:lnTo>
                    <a:pt x="2097" y="1690"/>
                  </a:lnTo>
                  <a:lnTo>
                    <a:pt x="2078" y="1654"/>
                  </a:lnTo>
                  <a:lnTo>
                    <a:pt x="2052" y="1621"/>
                  </a:lnTo>
                  <a:lnTo>
                    <a:pt x="2023" y="1592"/>
                  </a:lnTo>
                  <a:lnTo>
                    <a:pt x="1990" y="1567"/>
                  </a:lnTo>
                  <a:lnTo>
                    <a:pt x="1954" y="1547"/>
                  </a:lnTo>
                  <a:lnTo>
                    <a:pt x="1914" y="1532"/>
                  </a:lnTo>
                  <a:lnTo>
                    <a:pt x="1873" y="1523"/>
                  </a:lnTo>
                  <a:lnTo>
                    <a:pt x="1829" y="1520"/>
                  </a:lnTo>
                  <a:close/>
                  <a:moveTo>
                    <a:pt x="1829" y="1401"/>
                  </a:moveTo>
                  <a:lnTo>
                    <a:pt x="1881" y="1405"/>
                  </a:lnTo>
                  <a:lnTo>
                    <a:pt x="1931" y="1414"/>
                  </a:lnTo>
                  <a:lnTo>
                    <a:pt x="1978" y="1430"/>
                  </a:lnTo>
                  <a:lnTo>
                    <a:pt x="2023" y="1451"/>
                  </a:lnTo>
                  <a:lnTo>
                    <a:pt x="2066" y="1476"/>
                  </a:lnTo>
                  <a:lnTo>
                    <a:pt x="2104" y="1506"/>
                  </a:lnTo>
                  <a:lnTo>
                    <a:pt x="2139" y="1540"/>
                  </a:lnTo>
                  <a:lnTo>
                    <a:pt x="2169" y="1578"/>
                  </a:lnTo>
                  <a:lnTo>
                    <a:pt x="2196" y="1621"/>
                  </a:lnTo>
                  <a:lnTo>
                    <a:pt x="2217" y="1666"/>
                  </a:lnTo>
                  <a:lnTo>
                    <a:pt x="2232" y="1713"/>
                  </a:lnTo>
                  <a:lnTo>
                    <a:pt x="2241" y="1762"/>
                  </a:lnTo>
                  <a:lnTo>
                    <a:pt x="2245" y="1814"/>
                  </a:lnTo>
                  <a:lnTo>
                    <a:pt x="2241" y="1866"/>
                  </a:lnTo>
                  <a:lnTo>
                    <a:pt x="2232" y="1916"/>
                  </a:lnTo>
                  <a:lnTo>
                    <a:pt x="2217" y="1964"/>
                  </a:lnTo>
                  <a:lnTo>
                    <a:pt x="2196" y="2008"/>
                  </a:lnTo>
                  <a:lnTo>
                    <a:pt x="2169" y="2050"/>
                  </a:lnTo>
                  <a:lnTo>
                    <a:pt x="2139" y="2089"/>
                  </a:lnTo>
                  <a:lnTo>
                    <a:pt x="2104" y="2123"/>
                  </a:lnTo>
                  <a:lnTo>
                    <a:pt x="2066" y="2153"/>
                  </a:lnTo>
                  <a:lnTo>
                    <a:pt x="2023" y="2179"/>
                  </a:lnTo>
                  <a:lnTo>
                    <a:pt x="1978" y="2199"/>
                  </a:lnTo>
                  <a:lnTo>
                    <a:pt x="1931" y="2214"/>
                  </a:lnTo>
                  <a:lnTo>
                    <a:pt x="1881" y="2225"/>
                  </a:lnTo>
                  <a:lnTo>
                    <a:pt x="1829" y="2227"/>
                  </a:lnTo>
                  <a:lnTo>
                    <a:pt x="1777" y="2225"/>
                  </a:lnTo>
                  <a:lnTo>
                    <a:pt x="1726" y="2214"/>
                  </a:lnTo>
                  <a:lnTo>
                    <a:pt x="1678" y="2199"/>
                  </a:lnTo>
                  <a:lnTo>
                    <a:pt x="1633" y="2179"/>
                  </a:lnTo>
                  <a:lnTo>
                    <a:pt x="1591" y="2153"/>
                  </a:lnTo>
                  <a:lnTo>
                    <a:pt x="1553" y="2123"/>
                  </a:lnTo>
                  <a:lnTo>
                    <a:pt x="1518" y="2089"/>
                  </a:lnTo>
                  <a:lnTo>
                    <a:pt x="1487" y="2050"/>
                  </a:lnTo>
                  <a:lnTo>
                    <a:pt x="1462" y="2008"/>
                  </a:lnTo>
                  <a:lnTo>
                    <a:pt x="1441" y="1964"/>
                  </a:lnTo>
                  <a:lnTo>
                    <a:pt x="1426" y="1916"/>
                  </a:lnTo>
                  <a:lnTo>
                    <a:pt x="1416" y="1866"/>
                  </a:lnTo>
                  <a:lnTo>
                    <a:pt x="1413" y="1814"/>
                  </a:lnTo>
                  <a:lnTo>
                    <a:pt x="1416" y="1762"/>
                  </a:lnTo>
                  <a:lnTo>
                    <a:pt x="1426" y="1713"/>
                  </a:lnTo>
                  <a:lnTo>
                    <a:pt x="1441" y="1666"/>
                  </a:lnTo>
                  <a:lnTo>
                    <a:pt x="1462" y="1621"/>
                  </a:lnTo>
                  <a:lnTo>
                    <a:pt x="1487" y="1578"/>
                  </a:lnTo>
                  <a:lnTo>
                    <a:pt x="1518" y="1540"/>
                  </a:lnTo>
                  <a:lnTo>
                    <a:pt x="1553" y="1506"/>
                  </a:lnTo>
                  <a:lnTo>
                    <a:pt x="1591" y="1476"/>
                  </a:lnTo>
                  <a:lnTo>
                    <a:pt x="1633" y="1451"/>
                  </a:lnTo>
                  <a:lnTo>
                    <a:pt x="1678" y="1430"/>
                  </a:lnTo>
                  <a:lnTo>
                    <a:pt x="1726" y="1414"/>
                  </a:lnTo>
                  <a:lnTo>
                    <a:pt x="1777" y="1405"/>
                  </a:lnTo>
                  <a:lnTo>
                    <a:pt x="1829" y="1401"/>
                  </a:lnTo>
                  <a:close/>
                  <a:moveTo>
                    <a:pt x="1829" y="1274"/>
                  </a:moveTo>
                  <a:lnTo>
                    <a:pt x="1765" y="1277"/>
                  </a:lnTo>
                  <a:lnTo>
                    <a:pt x="1704" y="1288"/>
                  </a:lnTo>
                  <a:lnTo>
                    <a:pt x="1645" y="1305"/>
                  </a:lnTo>
                  <a:lnTo>
                    <a:pt x="1589" y="1328"/>
                  </a:lnTo>
                  <a:lnTo>
                    <a:pt x="1536" y="1358"/>
                  </a:lnTo>
                  <a:lnTo>
                    <a:pt x="1487" y="1392"/>
                  </a:lnTo>
                  <a:lnTo>
                    <a:pt x="1443" y="1432"/>
                  </a:lnTo>
                  <a:lnTo>
                    <a:pt x="1403" y="1476"/>
                  </a:lnTo>
                  <a:lnTo>
                    <a:pt x="1368" y="1524"/>
                  </a:lnTo>
                  <a:lnTo>
                    <a:pt x="1339" y="1576"/>
                  </a:lnTo>
                  <a:lnTo>
                    <a:pt x="1315" y="1632"/>
                  </a:lnTo>
                  <a:lnTo>
                    <a:pt x="1297" y="1690"/>
                  </a:lnTo>
                  <a:lnTo>
                    <a:pt x="1287" y="1751"/>
                  </a:lnTo>
                  <a:lnTo>
                    <a:pt x="1283" y="1814"/>
                  </a:lnTo>
                  <a:lnTo>
                    <a:pt x="1287" y="1877"/>
                  </a:lnTo>
                  <a:lnTo>
                    <a:pt x="1297" y="1938"/>
                  </a:lnTo>
                  <a:lnTo>
                    <a:pt x="1315" y="1997"/>
                  </a:lnTo>
                  <a:lnTo>
                    <a:pt x="1339" y="2052"/>
                  </a:lnTo>
                  <a:lnTo>
                    <a:pt x="1368" y="2105"/>
                  </a:lnTo>
                  <a:lnTo>
                    <a:pt x="1403" y="2153"/>
                  </a:lnTo>
                  <a:lnTo>
                    <a:pt x="1443" y="2197"/>
                  </a:lnTo>
                  <a:lnTo>
                    <a:pt x="1487" y="2237"/>
                  </a:lnTo>
                  <a:lnTo>
                    <a:pt x="1536" y="2272"/>
                  </a:lnTo>
                  <a:lnTo>
                    <a:pt x="1589" y="2300"/>
                  </a:lnTo>
                  <a:lnTo>
                    <a:pt x="1645" y="2325"/>
                  </a:lnTo>
                  <a:lnTo>
                    <a:pt x="1704" y="2342"/>
                  </a:lnTo>
                  <a:lnTo>
                    <a:pt x="1765" y="2352"/>
                  </a:lnTo>
                  <a:lnTo>
                    <a:pt x="1829" y="2356"/>
                  </a:lnTo>
                  <a:lnTo>
                    <a:pt x="1892" y="2352"/>
                  </a:lnTo>
                  <a:lnTo>
                    <a:pt x="1954" y="2342"/>
                  </a:lnTo>
                  <a:lnTo>
                    <a:pt x="2013" y="2325"/>
                  </a:lnTo>
                  <a:lnTo>
                    <a:pt x="2069" y="2300"/>
                  </a:lnTo>
                  <a:lnTo>
                    <a:pt x="2121" y="2272"/>
                  </a:lnTo>
                  <a:lnTo>
                    <a:pt x="2169" y="2237"/>
                  </a:lnTo>
                  <a:lnTo>
                    <a:pt x="2214" y="2197"/>
                  </a:lnTo>
                  <a:lnTo>
                    <a:pt x="2254" y="2153"/>
                  </a:lnTo>
                  <a:lnTo>
                    <a:pt x="2289" y="2105"/>
                  </a:lnTo>
                  <a:lnTo>
                    <a:pt x="2319" y="2052"/>
                  </a:lnTo>
                  <a:lnTo>
                    <a:pt x="2342" y="1997"/>
                  </a:lnTo>
                  <a:lnTo>
                    <a:pt x="2359" y="1938"/>
                  </a:lnTo>
                  <a:lnTo>
                    <a:pt x="2370" y="1877"/>
                  </a:lnTo>
                  <a:lnTo>
                    <a:pt x="2374" y="1814"/>
                  </a:lnTo>
                  <a:lnTo>
                    <a:pt x="2370" y="1751"/>
                  </a:lnTo>
                  <a:lnTo>
                    <a:pt x="2359" y="1690"/>
                  </a:lnTo>
                  <a:lnTo>
                    <a:pt x="2342" y="1632"/>
                  </a:lnTo>
                  <a:lnTo>
                    <a:pt x="2319" y="1576"/>
                  </a:lnTo>
                  <a:lnTo>
                    <a:pt x="2289" y="1524"/>
                  </a:lnTo>
                  <a:lnTo>
                    <a:pt x="2254" y="1476"/>
                  </a:lnTo>
                  <a:lnTo>
                    <a:pt x="2214" y="1432"/>
                  </a:lnTo>
                  <a:lnTo>
                    <a:pt x="2169" y="1392"/>
                  </a:lnTo>
                  <a:lnTo>
                    <a:pt x="2121" y="1358"/>
                  </a:lnTo>
                  <a:lnTo>
                    <a:pt x="2069" y="1328"/>
                  </a:lnTo>
                  <a:lnTo>
                    <a:pt x="2013" y="1305"/>
                  </a:lnTo>
                  <a:lnTo>
                    <a:pt x="1954" y="1288"/>
                  </a:lnTo>
                  <a:lnTo>
                    <a:pt x="1892" y="1277"/>
                  </a:lnTo>
                  <a:lnTo>
                    <a:pt x="1829" y="1274"/>
                  </a:lnTo>
                  <a:close/>
                  <a:moveTo>
                    <a:pt x="1855" y="439"/>
                  </a:moveTo>
                  <a:lnTo>
                    <a:pt x="1817" y="440"/>
                  </a:lnTo>
                  <a:lnTo>
                    <a:pt x="1779" y="444"/>
                  </a:lnTo>
                  <a:lnTo>
                    <a:pt x="1742" y="450"/>
                  </a:lnTo>
                  <a:lnTo>
                    <a:pt x="1705" y="461"/>
                  </a:lnTo>
                  <a:lnTo>
                    <a:pt x="1671" y="476"/>
                  </a:lnTo>
                  <a:lnTo>
                    <a:pt x="1784" y="1160"/>
                  </a:lnTo>
                  <a:lnTo>
                    <a:pt x="1941" y="1160"/>
                  </a:lnTo>
                  <a:lnTo>
                    <a:pt x="2099" y="476"/>
                  </a:lnTo>
                  <a:lnTo>
                    <a:pt x="2095" y="475"/>
                  </a:lnTo>
                  <a:lnTo>
                    <a:pt x="2086" y="471"/>
                  </a:lnTo>
                  <a:lnTo>
                    <a:pt x="2070" y="468"/>
                  </a:lnTo>
                  <a:lnTo>
                    <a:pt x="2049" y="463"/>
                  </a:lnTo>
                  <a:lnTo>
                    <a:pt x="2025" y="457"/>
                  </a:lnTo>
                  <a:lnTo>
                    <a:pt x="1996" y="452"/>
                  </a:lnTo>
                  <a:lnTo>
                    <a:pt x="1963" y="447"/>
                  </a:lnTo>
                  <a:lnTo>
                    <a:pt x="1930" y="442"/>
                  </a:lnTo>
                  <a:lnTo>
                    <a:pt x="1892" y="440"/>
                  </a:lnTo>
                  <a:lnTo>
                    <a:pt x="1855" y="439"/>
                  </a:lnTo>
                  <a:close/>
                  <a:moveTo>
                    <a:pt x="1829" y="356"/>
                  </a:moveTo>
                  <a:lnTo>
                    <a:pt x="1930" y="360"/>
                  </a:lnTo>
                  <a:lnTo>
                    <a:pt x="2030" y="370"/>
                  </a:lnTo>
                  <a:lnTo>
                    <a:pt x="2128" y="386"/>
                  </a:lnTo>
                  <a:lnTo>
                    <a:pt x="2223" y="409"/>
                  </a:lnTo>
                  <a:lnTo>
                    <a:pt x="2316" y="439"/>
                  </a:lnTo>
                  <a:lnTo>
                    <a:pt x="2406" y="473"/>
                  </a:lnTo>
                  <a:lnTo>
                    <a:pt x="2494" y="514"/>
                  </a:lnTo>
                  <a:lnTo>
                    <a:pt x="2577" y="560"/>
                  </a:lnTo>
                  <a:lnTo>
                    <a:pt x="2657" y="610"/>
                  </a:lnTo>
                  <a:lnTo>
                    <a:pt x="2734" y="667"/>
                  </a:lnTo>
                  <a:lnTo>
                    <a:pt x="2807" y="728"/>
                  </a:lnTo>
                  <a:lnTo>
                    <a:pt x="2876" y="792"/>
                  </a:lnTo>
                  <a:lnTo>
                    <a:pt x="2939" y="862"/>
                  </a:lnTo>
                  <a:lnTo>
                    <a:pt x="3000" y="935"/>
                  </a:lnTo>
                  <a:lnTo>
                    <a:pt x="3055" y="1012"/>
                  </a:lnTo>
                  <a:lnTo>
                    <a:pt x="3105" y="1093"/>
                  </a:lnTo>
                  <a:lnTo>
                    <a:pt x="3149" y="1177"/>
                  </a:lnTo>
                  <a:lnTo>
                    <a:pt x="3188" y="1265"/>
                  </a:lnTo>
                  <a:lnTo>
                    <a:pt x="3222" y="1354"/>
                  </a:lnTo>
                  <a:lnTo>
                    <a:pt x="3250" y="1447"/>
                  </a:lnTo>
                  <a:lnTo>
                    <a:pt x="3272" y="1543"/>
                  </a:lnTo>
                  <a:lnTo>
                    <a:pt x="2466" y="1673"/>
                  </a:lnTo>
                  <a:lnTo>
                    <a:pt x="2466" y="3031"/>
                  </a:lnTo>
                  <a:lnTo>
                    <a:pt x="2412" y="3036"/>
                  </a:lnTo>
                  <a:lnTo>
                    <a:pt x="2359" y="3047"/>
                  </a:lnTo>
                  <a:lnTo>
                    <a:pt x="2302" y="3063"/>
                  </a:lnTo>
                  <a:lnTo>
                    <a:pt x="2252" y="3085"/>
                  </a:lnTo>
                  <a:lnTo>
                    <a:pt x="2203" y="3112"/>
                  </a:lnTo>
                  <a:lnTo>
                    <a:pt x="2160" y="3142"/>
                  </a:lnTo>
                  <a:lnTo>
                    <a:pt x="2122" y="3177"/>
                  </a:lnTo>
                  <a:lnTo>
                    <a:pt x="2088" y="3215"/>
                  </a:lnTo>
                  <a:lnTo>
                    <a:pt x="2059" y="3255"/>
                  </a:lnTo>
                  <a:lnTo>
                    <a:pt x="1984" y="3265"/>
                  </a:lnTo>
                  <a:lnTo>
                    <a:pt x="1906" y="3271"/>
                  </a:lnTo>
                  <a:lnTo>
                    <a:pt x="1829" y="3273"/>
                  </a:lnTo>
                  <a:lnTo>
                    <a:pt x="1723" y="3270"/>
                  </a:lnTo>
                  <a:lnTo>
                    <a:pt x="1620" y="3258"/>
                  </a:lnTo>
                  <a:lnTo>
                    <a:pt x="1520" y="3241"/>
                  </a:lnTo>
                  <a:lnTo>
                    <a:pt x="1422" y="3216"/>
                  </a:lnTo>
                  <a:lnTo>
                    <a:pt x="1326" y="3186"/>
                  </a:lnTo>
                  <a:lnTo>
                    <a:pt x="1233" y="3148"/>
                  </a:lnTo>
                  <a:lnTo>
                    <a:pt x="1144" y="3105"/>
                  </a:lnTo>
                  <a:lnTo>
                    <a:pt x="1059" y="3057"/>
                  </a:lnTo>
                  <a:lnTo>
                    <a:pt x="976" y="3003"/>
                  </a:lnTo>
                  <a:lnTo>
                    <a:pt x="899" y="2943"/>
                  </a:lnTo>
                  <a:lnTo>
                    <a:pt x="825" y="2880"/>
                  </a:lnTo>
                  <a:lnTo>
                    <a:pt x="756" y="2811"/>
                  </a:lnTo>
                  <a:lnTo>
                    <a:pt x="691" y="2737"/>
                  </a:lnTo>
                  <a:lnTo>
                    <a:pt x="631" y="2660"/>
                  </a:lnTo>
                  <a:lnTo>
                    <a:pt x="577" y="2579"/>
                  </a:lnTo>
                  <a:lnTo>
                    <a:pt x="528" y="2494"/>
                  </a:lnTo>
                  <a:lnTo>
                    <a:pt x="485" y="2405"/>
                  </a:lnTo>
                  <a:lnTo>
                    <a:pt x="448" y="2313"/>
                  </a:lnTo>
                  <a:lnTo>
                    <a:pt x="417" y="2218"/>
                  </a:lnTo>
                  <a:lnTo>
                    <a:pt x="393" y="2121"/>
                  </a:lnTo>
                  <a:lnTo>
                    <a:pt x="374" y="2021"/>
                  </a:lnTo>
                  <a:lnTo>
                    <a:pt x="364" y="1919"/>
                  </a:lnTo>
                  <a:lnTo>
                    <a:pt x="359" y="1814"/>
                  </a:lnTo>
                  <a:lnTo>
                    <a:pt x="364" y="1711"/>
                  </a:lnTo>
                  <a:lnTo>
                    <a:pt x="374" y="1608"/>
                  </a:lnTo>
                  <a:lnTo>
                    <a:pt x="393" y="1508"/>
                  </a:lnTo>
                  <a:lnTo>
                    <a:pt x="417" y="1411"/>
                  </a:lnTo>
                  <a:lnTo>
                    <a:pt x="448" y="1316"/>
                  </a:lnTo>
                  <a:lnTo>
                    <a:pt x="485" y="1224"/>
                  </a:lnTo>
                  <a:lnTo>
                    <a:pt x="528" y="1136"/>
                  </a:lnTo>
                  <a:lnTo>
                    <a:pt x="577" y="1051"/>
                  </a:lnTo>
                  <a:lnTo>
                    <a:pt x="631" y="969"/>
                  </a:lnTo>
                  <a:lnTo>
                    <a:pt x="691" y="892"/>
                  </a:lnTo>
                  <a:lnTo>
                    <a:pt x="756" y="818"/>
                  </a:lnTo>
                  <a:lnTo>
                    <a:pt x="825" y="749"/>
                  </a:lnTo>
                  <a:lnTo>
                    <a:pt x="899" y="685"/>
                  </a:lnTo>
                  <a:lnTo>
                    <a:pt x="976" y="626"/>
                  </a:lnTo>
                  <a:lnTo>
                    <a:pt x="1059" y="572"/>
                  </a:lnTo>
                  <a:lnTo>
                    <a:pt x="1144" y="524"/>
                  </a:lnTo>
                  <a:lnTo>
                    <a:pt x="1233" y="480"/>
                  </a:lnTo>
                  <a:lnTo>
                    <a:pt x="1326" y="444"/>
                  </a:lnTo>
                  <a:lnTo>
                    <a:pt x="1422" y="413"/>
                  </a:lnTo>
                  <a:lnTo>
                    <a:pt x="1520" y="388"/>
                  </a:lnTo>
                  <a:lnTo>
                    <a:pt x="1620" y="371"/>
                  </a:lnTo>
                  <a:lnTo>
                    <a:pt x="1723" y="360"/>
                  </a:lnTo>
                  <a:lnTo>
                    <a:pt x="1829" y="356"/>
                  </a:lnTo>
                  <a:close/>
                  <a:moveTo>
                    <a:pt x="1829" y="0"/>
                  </a:moveTo>
                  <a:lnTo>
                    <a:pt x="1829" y="0"/>
                  </a:lnTo>
                  <a:lnTo>
                    <a:pt x="1945" y="3"/>
                  </a:lnTo>
                  <a:lnTo>
                    <a:pt x="2058" y="14"/>
                  </a:lnTo>
                  <a:lnTo>
                    <a:pt x="2170" y="31"/>
                  </a:lnTo>
                  <a:lnTo>
                    <a:pt x="2279" y="55"/>
                  </a:lnTo>
                  <a:lnTo>
                    <a:pt x="2387" y="86"/>
                  </a:lnTo>
                  <a:lnTo>
                    <a:pt x="2491" y="123"/>
                  </a:lnTo>
                  <a:lnTo>
                    <a:pt x="2592" y="165"/>
                  </a:lnTo>
                  <a:lnTo>
                    <a:pt x="2690" y="214"/>
                  </a:lnTo>
                  <a:lnTo>
                    <a:pt x="2784" y="268"/>
                  </a:lnTo>
                  <a:lnTo>
                    <a:pt x="2876" y="327"/>
                  </a:lnTo>
                  <a:lnTo>
                    <a:pt x="2963" y="392"/>
                  </a:lnTo>
                  <a:lnTo>
                    <a:pt x="3045" y="461"/>
                  </a:lnTo>
                  <a:lnTo>
                    <a:pt x="3124" y="536"/>
                  </a:lnTo>
                  <a:lnTo>
                    <a:pt x="3198" y="614"/>
                  </a:lnTo>
                  <a:lnTo>
                    <a:pt x="3267" y="697"/>
                  </a:lnTo>
                  <a:lnTo>
                    <a:pt x="3332" y="783"/>
                  </a:lnTo>
                  <a:lnTo>
                    <a:pt x="3391" y="874"/>
                  </a:lnTo>
                  <a:lnTo>
                    <a:pt x="3446" y="968"/>
                  </a:lnTo>
                  <a:lnTo>
                    <a:pt x="3493" y="1066"/>
                  </a:lnTo>
                  <a:lnTo>
                    <a:pt x="3536" y="1167"/>
                  </a:lnTo>
                  <a:lnTo>
                    <a:pt x="3573" y="1270"/>
                  </a:lnTo>
                  <a:lnTo>
                    <a:pt x="3603" y="1377"/>
                  </a:lnTo>
                  <a:lnTo>
                    <a:pt x="3626" y="1485"/>
                  </a:lnTo>
                  <a:lnTo>
                    <a:pt x="3449" y="1514"/>
                  </a:lnTo>
                  <a:lnTo>
                    <a:pt x="3426" y="1412"/>
                  </a:lnTo>
                  <a:lnTo>
                    <a:pt x="3397" y="1312"/>
                  </a:lnTo>
                  <a:lnTo>
                    <a:pt x="3362" y="1215"/>
                  </a:lnTo>
                  <a:lnTo>
                    <a:pt x="3321" y="1121"/>
                  </a:lnTo>
                  <a:lnTo>
                    <a:pt x="3274" y="1029"/>
                  </a:lnTo>
                  <a:lnTo>
                    <a:pt x="3222" y="941"/>
                  </a:lnTo>
                  <a:lnTo>
                    <a:pt x="3164" y="857"/>
                  </a:lnTo>
                  <a:lnTo>
                    <a:pt x="3103" y="777"/>
                  </a:lnTo>
                  <a:lnTo>
                    <a:pt x="3036" y="701"/>
                  </a:lnTo>
                  <a:lnTo>
                    <a:pt x="2964" y="629"/>
                  </a:lnTo>
                  <a:lnTo>
                    <a:pt x="2887" y="561"/>
                  </a:lnTo>
                  <a:lnTo>
                    <a:pt x="2807" y="499"/>
                  </a:lnTo>
                  <a:lnTo>
                    <a:pt x="2723" y="440"/>
                  </a:lnTo>
                  <a:lnTo>
                    <a:pt x="2635" y="387"/>
                  </a:lnTo>
                  <a:lnTo>
                    <a:pt x="2545" y="340"/>
                  </a:lnTo>
                  <a:lnTo>
                    <a:pt x="2450" y="299"/>
                  </a:lnTo>
                  <a:lnTo>
                    <a:pt x="2352" y="263"/>
                  </a:lnTo>
                  <a:lnTo>
                    <a:pt x="2253" y="233"/>
                  </a:lnTo>
                  <a:lnTo>
                    <a:pt x="2150" y="209"/>
                  </a:lnTo>
                  <a:lnTo>
                    <a:pt x="2044" y="192"/>
                  </a:lnTo>
                  <a:lnTo>
                    <a:pt x="1938" y="181"/>
                  </a:lnTo>
                  <a:lnTo>
                    <a:pt x="1829" y="178"/>
                  </a:lnTo>
                  <a:lnTo>
                    <a:pt x="1720" y="181"/>
                  </a:lnTo>
                  <a:lnTo>
                    <a:pt x="1613" y="192"/>
                  </a:lnTo>
                  <a:lnTo>
                    <a:pt x="1509" y="209"/>
                  </a:lnTo>
                  <a:lnTo>
                    <a:pt x="1407" y="232"/>
                  </a:lnTo>
                  <a:lnTo>
                    <a:pt x="1308" y="262"/>
                  </a:lnTo>
                  <a:lnTo>
                    <a:pt x="1211" y="296"/>
                  </a:lnTo>
                  <a:lnTo>
                    <a:pt x="1118" y="338"/>
                  </a:lnTo>
                  <a:lnTo>
                    <a:pt x="1026" y="385"/>
                  </a:lnTo>
                  <a:lnTo>
                    <a:pt x="939" y="437"/>
                  </a:lnTo>
                  <a:lnTo>
                    <a:pt x="856" y="494"/>
                  </a:lnTo>
                  <a:lnTo>
                    <a:pt x="776" y="556"/>
                  </a:lnTo>
                  <a:lnTo>
                    <a:pt x="700" y="623"/>
                  </a:lnTo>
                  <a:lnTo>
                    <a:pt x="628" y="694"/>
                  </a:lnTo>
                  <a:lnTo>
                    <a:pt x="561" y="769"/>
                  </a:lnTo>
                  <a:lnTo>
                    <a:pt x="498" y="848"/>
                  </a:lnTo>
                  <a:lnTo>
                    <a:pt x="441" y="932"/>
                  </a:lnTo>
                  <a:lnTo>
                    <a:pt x="388" y="1018"/>
                  </a:lnTo>
                  <a:lnTo>
                    <a:pt x="342" y="1108"/>
                  </a:lnTo>
                  <a:lnTo>
                    <a:pt x="300" y="1201"/>
                  </a:lnTo>
                  <a:lnTo>
                    <a:pt x="264" y="1298"/>
                  </a:lnTo>
                  <a:lnTo>
                    <a:pt x="234" y="1397"/>
                  </a:lnTo>
                  <a:lnTo>
                    <a:pt x="211" y="1498"/>
                  </a:lnTo>
                  <a:lnTo>
                    <a:pt x="193" y="1601"/>
                  </a:lnTo>
                  <a:lnTo>
                    <a:pt x="183" y="1707"/>
                  </a:lnTo>
                  <a:lnTo>
                    <a:pt x="180" y="1814"/>
                  </a:lnTo>
                  <a:lnTo>
                    <a:pt x="183" y="1922"/>
                  </a:lnTo>
                  <a:lnTo>
                    <a:pt x="193" y="2028"/>
                  </a:lnTo>
                  <a:lnTo>
                    <a:pt x="211" y="2131"/>
                  </a:lnTo>
                  <a:lnTo>
                    <a:pt x="234" y="2233"/>
                  </a:lnTo>
                  <a:lnTo>
                    <a:pt x="264" y="2332"/>
                  </a:lnTo>
                  <a:lnTo>
                    <a:pt x="300" y="2427"/>
                  </a:lnTo>
                  <a:lnTo>
                    <a:pt x="342" y="2521"/>
                  </a:lnTo>
                  <a:lnTo>
                    <a:pt x="388" y="2611"/>
                  </a:lnTo>
                  <a:lnTo>
                    <a:pt x="441" y="2697"/>
                  </a:lnTo>
                  <a:lnTo>
                    <a:pt x="498" y="2781"/>
                  </a:lnTo>
                  <a:lnTo>
                    <a:pt x="561" y="2860"/>
                  </a:lnTo>
                  <a:lnTo>
                    <a:pt x="628" y="2935"/>
                  </a:lnTo>
                  <a:lnTo>
                    <a:pt x="700" y="3006"/>
                  </a:lnTo>
                  <a:lnTo>
                    <a:pt x="776" y="3073"/>
                  </a:lnTo>
                  <a:lnTo>
                    <a:pt x="856" y="3135"/>
                  </a:lnTo>
                  <a:lnTo>
                    <a:pt x="939" y="3193"/>
                  </a:lnTo>
                  <a:lnTo>
                    <a:pt x="1026" y="3244"/>
                  </a:lnTo>
                  <a:lnTo>
                    <a:pt x="1118" y="3292"/>
                  </a:lnTo>
                  <a:lnTo>
                    <a:pt x="1211" y="3332"/>
                  </a:lnTo>
                  <a:lnTo>
                    <a:pt x="1308" y="3368"/>
                  </a:lnTo>
                  <a:lnTo>
                    <a:pt x="1407" y="3397"/>
                  </a:lnTo>
                  <a:lnTo>
                    <a:pt x="1509" y="3420"/>
                  </a:lnTo>
                  <a:lnTo>
                    <a:pt x="1613" y="3438"/>
                  </a:lnTo>
                  <a:lnTo>
                    <a:pt x="1720" y="3448"/>
                  </a:lnTo>
                  <a:lnTo>
                    <a:pt x="1829" y="3451"/>
                  </a:lnTo>
                  <a:lnTo>
                    <a:pt x="1919" y="3449"/>
                  </a:lnTo>
                  <a:lnTo>
                    <a:pt x="2008" y="3441"/>
                  </a:lnTo>
                  <a:lnTo>
                    <a:pt x="2011" y="3473"/>
                  </a:lnTo>
                  <a:lnTo>
                    <a:pt x="2016" y="3507"/>
                  </a:lnTo>
                  <a:lnTo>
                    <a:pt x="2027" y="3545"/>
                  </a:lnTo>
                  <a:lnTo>
                    <a:pt x="2042" y="3580"/>
                  </a:lnTo>
                  <a:lnTo>
                    <a:pt x="2062" y="3615"/>
                  </a:lnTo>
                  <a:lnTo>
                    <a:pt x="1985" y="3623"/>
                  </a:lnTo>
                  <a:lnTo>
                    <a:pt x="1908" y="3629"/>
                  </a:lnTo>
                  <a:lnTo>
                    <a:pt x="1829" y="3630"/>
                  </a:lnTo>
                  <a:lnTo>
                    <a:pt x="1713" y="3626"/>
                  </a:lnTo>
                  <a:lnTo>
                    <a:pt x="1599" y="3616"/>
                  </a:lnTo>
                  <a:lnTo>
                    <a:pt x="1488" y="3599"/>
                  </a:lnTo>
                  <a:lnTo>
                    <a:pt x="1379" y="3574"/>
                  </a:lnTo>
                  <a:lnTo>
                    <a:pt x="1272" y="3545"/>
                  </a:lnTo>
                  <a:lnTo>
                    <a:pt x="1169" y="3508"/>
                  </a:lnTo>
                  <a:lnTo>
                    <a:pt x="1068" y="3465"/>
                  </a:lnTo>
                  <a:lnTo>
                    <a:pt x="969" y="3417"/>
                  </a:lnTo>
                  <a:lnTo>
                    <a:pt x="876" y="3363"/>
                  </a:lnTo>
                  <a:lnTo>
                    <a:pt x="784" y="3304"/>
                  </a:lnTo>
                  <a:lnTo>
                    <a:pt x="697" y="3240"/>
                  </a:lnTo>
                  <a:lnTo>
                    <a:pt x="615" y="3171"/>
                  </a:lnTo>
                  <a:lnTo>
                    <a:pt x="536" y="3097"/>
                  </a:lnTo>
                  <a:lnTo>
                    <a:pt x="462" y="3019"/>
                  </a:lnTo>
                  <a:lnTo>
                    <a:pt x="393" y="2937"/>
                  </a:lnTo>
                  <a:lnTo>
                    <a:pt x="328" y="2851"/>
                  </a:lnTo>
                  <a:lnTo>
                    <a:pt x="269" y="2760"/>
                  </a:lnTo>
                  <a:lnTo>
                    <a:pt x="214" y="2667"/>
                  </a:lnTo>
                  <a:lnTo>
                    <a:pt x="166" y="2571"/>
                  </a:lnTo>
                  <a:lnTo>
                    <a:pt x="123" y="2470"/>
                  </a:lnTo>
                  <a:lnTo>
                    <a:pt x="87" y="2367"/>
                  </a:lnTo>
                  <a:lnTo>
                    <a:pt x="56" y="2261"/>
                  </a:lnTo>
                  <a:lnTo>
                    <a:pt x="31" y="2152"/>
                  </a:lnTo>
                  <a:lnTo>
                    <a:pt x="14" y="2042"/>
                  </a:lnTo>
                  <a:lnTo>
                    <a:pt x="3" y="1929"/>
                  </a:lnTo>
                  <a:lnTo>
                    <a:pt x="0" y="1814"/>
                  </a:lnTo>
                  <a:lnTo>
                    <a:pt x="3" y="1700"/>
                  </a:lnTo>
                  <a:lnTo>
                    <a:pt x="14" y="1588"/>
                  </a:lnTo>
                  <a:lnTo>
                    <a:pt x="31" y="1476"/>
                  </a:lnTo>
                  <a:lnTo>
                    <a:pt x="56" y="1368"/>
                  </a:lnTo>
                  <a:lnTo>
                    <a:pt x="87" y="1262"/>
                  </a:lnTo>
                  <a:lnTo>
                    <a:pt x="123" y="1159"/>
                  </a:lnTo>
                  <a:lnTo>
                    <a:pt x="166" y="1059"/>
                  </a:lnTo>
                  <a:lnTo>
                    <a:pt x="214" y="962"/>
                  </a:lnTo>
                  <a:lnTo>
                    <a:pt x="269" y="868"/>
                  </a:lnTo>
                  <a:lnTo>
                    <a:pt x="328" y="778"/>
                  </a:lnTo>
                  <a:lnTo>
                    <a:pt x="393" y="692"/>
                  </a:lnTo>
                  <a:lnTo>
                    <a:pt x="462" y="609"/>
                  </a:lnTo>
                  <a:lnTo>
                    <a:pt x="536" y="532"/>
                  </a:lnTo>
                  <a:lnTo>
                    <a:pt x="615" y="459"/>
                  </a:lnTo>
                  <a:lnTo>
                    <a:pt x="697" y="390"/>
                  </a:lnTo>
                  <a:lnTo>
                    <a:pt x="784" y="325"/>
                  </a:lnTo>
                  <a:lnTo>
                    <a:pt x="876" y="266"/>
                  </a:lnTo>
                  <a:lnTo>
                    <a:pt x="969" y="212"/>
                  </a:lnTo>
                  <a:lnTo>
                    <a:pt x="1068" y="164"/>
                  </a:lnTo>
                  <a:lnTo>
                    <a:pt x="1169" y="122"/>
                  </a:lnTo>
                  <a:lnTo>
                    <a:pt x="1272" y="85"/>
                  </a:lnTo>
                  <a:lnTo>
                    <a:pt x="1378" y="55"/>
                  </a:lnTo>
                  <a:lnTo>
                    <a:pt x="1488" y="31"/>
                  </a:lnTo>
                  <a:lnTo>
                    <a:pt x="1599" y="14"/>
                  </a:lnTo>
                  <a:lnTo>
                    <a:pt x="1713" y="3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095670" y="2426478"/>
              <a:ext cx="283732" cy="223586"/>
              <a:chOff x="1924702" y="2309895"/>
              <a:chExt cx="423801" cy="334225"/>
            </a:xfrm>
            <a:solidFill>
              <a:schemeClr val="bg1">
                <a:lumMod val="50000"/>
              </a:schemeClr>
            </a:solidFill>
          </p:grpSpPr>
          <p:sp>
            <p:nvSpPr>
              <p:cNvPr id="93" name="Oval 92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958691" y="2532712"/>
                <a:ext cx="355823" cy="50983"/>
                <a:chOff x="5870574" y="3397250"/>
                <a:chExt cx="1595438" cy="228600"/>
              </a:xfrm>
              <a:grpFill/>
            </p:grpSpPr>
            <p:sp>
              <p:nvSpPr>
                <p:cNvPr id="99" name="Oval 98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924702" y="2610131"/>
                <a:ext cx="423801" cy="33989"/>
                <a:chOff x="5718174" y="3708400"/>
                <a:chExt cx="1900238" cy="152400"/>
              </a:xfrm>
              <a:grpFill/>
            </p:grpSpPr>
            <p:sp>
              <p:nvSpPr>
                <p:cNvPr id="97" name="Oval 96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5" name="Group 114"/>
            <p:cNvGrpSpPr/>
            <p:nvPr/>
          </p:nvGrpSpPr>
          <p:grpSpPr>
            <a:xfrm>
              <a:off x="8308022" y="2426478"/>
              <a:ext cx="283732" cy="223586"/>
              <a:chOff x="1924702" y="2309895"/>
              <a:chExt cx="423801" cy="334225"/>
            </a:xfrm>
            <a:solidFill>
              <a:schemeClr val="bg1">
                <a:lumMod val="50000"/>
              </a:schemeClr>
            </a:solidFill>
          </p:grpSpPr>
          <p:sp>
            <p:nvSpPr>
              <p:cNvPr id="116" name="Oval 115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1958691" y="2532712"/>
                <a:ext cx="355823" cy="50983"/>
                <a:chOff x="5870574" y="3397250"/>
                <a:chExt cx="1595438" cy="228600"/>
              </a:xfrm>
              <a:grpFill/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924702" y="2610131"/>
                <a:ext cx="423801" cy="33989"/>
                <a:chOff x="5718174" y="3708400"/>
                <a:chExt cx="1900238" cy="152400"/>
              </a:xfrm>
              <a:grpFill/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 rot="10800000">
              <a:off x="6725341" y="4810040"/>
              <a:ext cx="283732" cy="223586"/>
              <a:chOff x="1924702" y="2309895"/>
              <a:chExt cx="423801" cy="334225"/>
            </a:xfrm>
            <a:solidFill>
              <a:schemeClr val="bg1">
                <a:lumMod val="50000"/>
              </a:schemeClr>
            </a:solidFill>
          </p:grpSpPr>
          <p:sp>
            <p:nvSpPr>
              <p:cNvPr id="138" name="Oval 137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1958691" y="2532712"/>
                <a:ext cx="355823" cy="50983"/>
                <a:chOff x="5870574" y="3397250"/>
                <a:chExt cx="1595438" cy="228600"/>
              </a:xfrm>
              <a:grpFill/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924702" y="2610131"/>
                <a:ext cx="423801" cy="33989"/>
                <a:chOff x="5718174" y="3708400"/>
                <a:chExt cx="1900238" cy="152400"/>
              </a:xfrm>
              <a:grpFill/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8" name="Group 147"/>
            <p:cNvGrpSpPr/>
            <p:nvPr/>
          </p:nvGrpSpPr>
          <p:grpSpPr>
            <a:xfrm rot="10800000">
              <a:off x="2071991" y="4645778"/>
              <a:ext cx="283732" cy="223586"/>
              <a:chOff x="1924702" y="2309895"/>
              <a:chExt cx="423801" cy="334225"/>
            </a:xfrm>
            <a:solidFill>
              <a:schemeClr val="bg1">
                <a:lumMod val="50000"/>
              </a:schemeClr>
            </a:solidFill>
          </p:grpSpPr>
          <p:sp>
            <p:nvSpPr>
              <p:cNvPr id="149" name="Oval 148"/>
              <p:cNvSpPr/>
              <p:nvPr/>
            </p:nvSpPr>
            <p:spPr>
              <a:xfrm>
                <a:off x="2085619" y="2309895"/>
                <a:ext cx="101967" cy="1019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0" name="Group 149"/>
              <p:cNvGrpSpPr/>
              <p:nvPr/>
            </p:nvGrpSpPr>
            <p:grpSpPr>
              <a:xfrm>
                <a:off x="2009144" y="2438298"/>
                <a:ext cx="254918" cy="67978"/>
                <a:chOff x="6094412" y="2895600"/>
                <a:chExt cx="1143000" cy="304800"/>
              </a:xfrm>
              <a:grpFill/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60944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6932612" y="2895600"/>
                  <a:ext cx="304800" cy="304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1958691" y="2532712"/>
                <a:ext cx="355823" cy="50983"/>
                <a:chOff x="5870574" y="3397250"/>
                <a:chExt cx="1595438" cy="228600"/>
              </a:xfrm>
              <a:grpFill/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5870574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7237412" y="339725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1924702" y="2610131"/>
                <a:ext cx="423801" cy="33989"/>
                <a:chOff x="5718174" y="3708400"/>
                <a:chExt cx="1900238" cy="152400"/>
              </a:xfrm>
              <a:grpFill/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7466012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5718174" y="3708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5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</p:spPr>
        <p:txBody>
          <a:bodyPr/>
          <a:lstStyle/>
          <a:p>
            <a:fld id="{E6C4DEE2-459A-EA43-80F1-F44177417F0E}" type="datetime5">
              <a:rPr lang="fr-FR" smtClean="0"/>
              <a:t>8-févr.-21</a:t>
            </a:fld>
            <a:endParaRPr lang="en-US" dirty="0"/>
          </a:p>
        </p:txBody>
      </p:sp>
      <p:sp>
        <p:nvSpPr>
          <p:cNvPr id="160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</p:spPr>
        <p:txBody>
          <a:bodyPr/>
          <a:lstStyle/>
          <a:p>
            <a:r>
              <a:rPr lang="en-US" dirty="0"/>
              <a:t>www.incose.org/IW2021</a:t>
            </a:r>
          </a:p>
        </p:txBody>
      </p:sp>
      <p:sp>
        <p:nvSpPr>
          <p:cNvPr id="161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</p:spPr>
        <p:txBody>
          <a:bodyPr/>
          <a:lstStyle/>
          <a:p>
            <a:fld id="{924B41C4-1474-8D42-B330-D2828683839D}" type="slidenum">
              <a:rPr lang="en-US" smtClean="0"/>
              <a:t>8</a:t>
            </a:fld>
            <a:endParaRPr lang="en-US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39A09D-3C6F-4753-A5CA-CADD38AF44DB}"/>
              </a:ext>
            </a:extLst>
          </p:cNvPr>
          <p:cNvSpPr txBox="1"/>
          <p:nvPr/>
        </p:nvSpPr>
        <p:spPr>
          <a:xfrm>
            <a:off x="547777" y="5957953"/>
            <a:ext cx="257642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*Comments from Workshop Members</a:t>
            </a:r>
          </a:p>
        </p:txBody>
      </p:sp>
    </p:spTree>
    <p:extLst>
      <p:ext uri="{BB962C8B-B14F-4D97-AF65-F5344CB8AC3E}">
        <p14:creationId xmlns:p14="http://schemas.microsoft.com/office/powerpoint/2010/main" val="7837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2D86F8-42A0-40E3-B110-3705B02EB8F8}"/>
              </a:ext>
            </a:extLst>
          </p:cNvPr>
          <p:cNvPicPr/>
          <p:nvPr/>
        </p:nvPicPr>
        <p:blipFill rotWithShape="1">
          <a:blip r:embed="rId2"/>
          <a:srcRect l="891" r="2819" b="9378"/>
          <a:stretch/>
        </p:blipFill>
        <p:spPr>
          <a:xfrm>
            <a:off x="1069972" y="1262745"/>
            <a:ext cx="9862457" cy="4799696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ED421F0-32F0-4B7C-AB9A-1E62345A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B1AB221-4574-3D44-B186-34E820A81691}" type="datetime5">
              <a:rPr lang="fr-FR" smtClean="0"/>
              <a:pPr>
                <a:spcAft>
                  <a:spcPts val="600"/>
                </a:spcAft>
              </a:pPr>
              <a:t>8-févr.-21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33158-F26B-41F9-A654-B62CC0C3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www.incose.org/IW2021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D6F56B-80A2-4B5D-A3BC-793B1316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24B41C4-1474-8D42-B330-D2828683839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6C72E39A-0825-4BD2-B334-066FB2185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74639"/>
            <a:ext cx="10978515" cy="1143000"/>
          </a:xfrm>
        </p:spPr>
        <p:txBody>
          <a:bodyPr/>
          <a:lstStyle/>
          <a:p>
            <a:r>
              <a:rPr lang="en-US" dirty="0"/>
              <a:t>Engineering Integrity</a:t>
            </a:r>
          </a:p>
        </p:txBody>
      </p:sp>
    </p:spTree>
    <p:extLst>
      <p:ext uri="{BB962C8B-B14F-4D97-AF65-F5344CB8AC3E}">
        <p14:creationId xmlns:p14="http://schemas.microsoft.com/office/powerpoint/2010/main" val="781150137"/>
      </p:ext>
    </p:extLst>
  </p:cSld>
  <p:clrMapOvr>
    <a:masterClrMapping/>
  </p:clrMapOvr>
</p:sld>
</file>

<file path=ppt/theme/theme1.xml><?xml version="1.0" encoding="utf-8"?>
<a:theme xmlns:a="http://schemas.openxmlformats.org/drawingml/2006/main" name="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541386-7B00-3B4D-A63E-E8D589CEAB2E}" vid="{700DC0BD-9469-E942-8DA9-9FA96EC96372}"/>
    </a:ext>
  </a:extLst>
</a:theme>
</file>

<file path=ppt/theme/theme2.xml><?xml version="1.0" encoding="utf-8"?>
<a:theme xmlns:a="http://schemas.openxmlformats.org/drawingml/2006/main" name="1_IW2018 slide">
  <a:themeElements>
    <a:clrScheme name="INCOSE IW">
      <a:dk1>
        <a:srgbClr val="414042"/>
      </a:dk1>
      <a:lt1>
        <a:sysClr val="window" lastClr="FFFFFF"/>
      </a:lt1>
      <a:dk2>
        <a:srgbClr val="0071CE"/>
      </a:dk2>
      <a:lt2>
        <a:srgbClr val="EEECE1"/>
      </a:lt2>
      <a:accent1>
        <a:srgbClr val="618FCB"/>
      </a:accent1>
      <a:accent2>
        <a:srgbClr val="0071CE"/>
      </a:accent2>
      <a:accent3>
        <a:srgbClr val="0071CE"/>
      </a:accent3>
      <a:accent4>
        <a:srgbClr val="618FCB"/>
      </a:accent4>
      <a:accent5>
        <a:srgbClr val="618FCB"/>
      </a:accent5>
      <a:accent6>
        <a:srgbClr val="618FCB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9541386-7B00-3B4D-A63E-E8D589CEAB2E}" vid="{700DC0BD-9469-E942-8DA9-9FA96EC9637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6F0D1FB235E4285F2BE2B80ED1146" ma:contentTypeVersion="23" ma:contentTypeDescription="Create a new document." ma:contentTypeScope="" ma:versionID="968ff74c61c09ca37677b7e4e472d076">
  <xsd:schema xmlns:xsd="http://www.w3.org/2001/XMLSchema" xmlns:xs="http://www.w3.org/2001/XMLSchema" xmlns:p="http://schemas.microsoft.com/office/2006/metadata/properties" xmlns:ns2="534ac7f3-ab96-43b6-bee8-2c470c61b3e4" xmlns:ns3="07d0ccec-aae8-4814-a6d3-0c68dd73da2d" xmlns:ns4="c463ca5d-432a-448e-ac5f-9b500d5c9d55" targetNamespace="http://schemas.microsoft.com/office/2006/metadata/properties" ma:root="true" ma:fieldsID="5527b6168fea1f22a8c5409580cd6d8e" ns2:_="" ns3:_="" ns4:_="">
    <xsd:import namespace="534ac7f3-ab96-43b6-bee8-2c470c61b3e4"/>
    <xsd:import namespace="07d0ccec-aae8-4814-a6d3-0c68dd73da2d"/>
    <xsd:import namespace="c463ca5d-432a-448e-ac5f-9b500d5c9d55"/>
    <xsd:element name="properties">
      <xsd:complexType>
        <xsd:sequence>
          <xsd:element name="documentManagement">
            <xsd:complexType>
              <xsd:all>
                <xsd:element ref="ns2:Descriptive_x0020_Title"/>
                <xsd:element ref="ns2:Short_x0020_Description"/>
                <xsd:element ref="ns2:Author_x0028_s_x0029_"/>
                <xsd:element ref="ns2:Publication_x0020_Date" minOccurs="0"/>
                <xsd:element ref="ns2:Keywords0" minOccurs="0"/>
                <xsd:element ref="ns3:incoseDistribution" minOccurs="0"/>
                <xsd:element ref="ns3:df56f4c5a0be4550856ac6bd150af184" minOccurs="0"/>
                <xsd:element ref="ns3:TaxCatchAll" minOccurs="0"/>
                <xsd:element ref="ns3:TaxCatchAllLabel" minOccurs="0"/>
                <xsd:element ref="ns3:j6f62fd0e2284e44b1906b33aa785078" minOccurs="0"/>
                <xsd:element ref="ns3:o4d603b143c54403a43a44e339fe5e1a" minOccurs="0"/>
                <xsd:element ref="ns3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ac7f3-ab96-43b6-bee8-2c470c61b3e4" elementFormDefault="qualified">
    <xsd:import namespace="http://schemas.microsoft.com/office/2006/documentManagement/types"/>
    <xsd:import namespace="http://schemas.microsoft.com/office/infopath/2007/PartnerControls"/>
    <xsd:element name="Descriptive_x0020_Title" ma:index="1" ma:displayName="Descriptive Title" ma:description="e.g. Metrics Primer v 1.0" ma:internalName="Descriptive_x0020_Title" ma:readOnly="false">
      <xsd:simpleType>
        <xsd:restriction base="dms:Text">
          <xsd:maxLength value="255"/>
        </xsd:restriction>
      </xsd:simpleType>
    </xsd:element>
    <xsd:element name="Short_x0020_Description" ma:index="2" ma:displayName="Short Description" ma:description="e.g. The Metrics Primer defines the basic concepts behind measurement and provides the background knowledge needed to prepare you to set up a measurement program." ma:internalName="Short_x0020_Description" ma:readOnly="false">
      <xsd:simpleType>
        <xsd:restriction base="dms:Note">
          <xsd:maxLength value="255"/>
        </xsd:restriction>
      </xsd:simpleType>
    </xsd:element>
    <xsd:element name="Author_x0028_s_x0029_" ma:index="3" ma:displayName="Author(s)" ma:description="Enter the individual's name (Jane Doe), the group's name (Measurement Working Group), or N/A" ma:internalName="Author_x0028_s_x0029_" ma:readOnly="false">
      <xsd:simpleType>
        <xsd:restriction base="dms:Text">
          <xsd:maxLength value="255"/>
        </xsd:restriction>
      </xsd:simpleType>
    </xsd:element>
    <xsd:element name="Publication_x0020_Date" ma:index="4" nillable="true" ma:displayName="Publication Date" ma:default="[today]" ma:format="DateOnly" ma:internalName="Publication_x0020_Date" ma:readOnly="false">
      <xsd:simpleType>
        <xsd:restriction base="dms:DateTime"/>
      </xsd:simpleType>
    </xsd:element>
    <xsd:element name="Keywords0" ma:index="5" nillable="true" ma:displayName="Keywords" ma:description="e.g. metrics measurement primer" ma:internalName="Keywords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3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4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8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20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2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3ca5d-432a-448e-ac5f-9b500d5c9d55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ve_x0020_Title xmlns="534ac7f3-ab96-43b6-bee8-2c470c61b3e4">Feb 9 Speaker Meeting</Descriptive_x0020_Title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>Open For Public Distribution</incoseDistribution>
    <Short_x0020_Description xmlns="534ac7f3-ab96-43b6-bee8-2c470c61b3e4">Summary of IW2021 Systems Thinking Workshop</Short_x0020_Description>
    <Author_x0028_s_x0029_ xmlns="534ac7f3-ab96-43b6-bee8-2c470c61b3e4">Dorothy Benveniste</Author_x0028_s_x0029_>
    <Publication_x0020_Date xmlns="534ac7f3-ab96-43b6-bee8-2c470c61b3e4">2021-02-08T08:00:00+00:00</Publication_x0020_Date>
    <Keywords0 xmlns="534ac7f3-ab96-43b6-bee8-2c470c61b3e4">systems thinking</Keywords0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1090A602-9605-4660-9D15-4E4A6B81EB63}"/>
</file>

<file path=customXml/itemProps2.xml><?xml version="1.0" encoding="utf-8"?>
<ds:datastoreItem xmlns:ds="http://schemas.openxmlformats.org/officeDocument/2006/customXml" ds:itemID="{337434D6-818A-4C0D-A11C-C49A95709E51}"/>
</file>

<file path=customXml/itemProps3.xml><?xml version="1.0" encoding="utf-8"?>
<ds:datastoreItem xmlns:ds="http://schemas.openxmlformats.org/officeDocument/2006/customXml" ds:itemID="{066CCC75-B306-4143-B3D5-2E7EF3C71712}"/>
</file>

<file path=docProps/app.xml><?xml version="1.0" encoding="utf-8"?>
<Properties xmlns="http://schemas.openxmlformats.org/officeDocument/2006/extended-properties" xmlns:vt="http://schemas.openxmlformats.org/officeDocument/2006/docPropsVTypes">
  <Template>iw2021-slide</Template>
  <TotalTime>1316</TotalTime>
  <Words>622</Words>
  <Application>Microsoft Office PowerPoint</Application>
  <PresentationFormat>Custom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Light</vt:lpstr>
      <vt:lpstr>IW2018 slide</vt:lpstr>
      <vt:lpstr>1_IW2018 slide</vt:lpstr>
      <vt:lpstr>Systems Thinking Workshop Summary</vt:lpstr>
      <vt:lpstr>Thought Leaders</vt:lpstr>
      <vt:lpstr>Workshop Approach</vt:lpstr>
      <vt:lpstr>Agenda Topics</vt:lpstr>
      <vt:lpstr>What is Systems Thinking?</vt:lpstr>
      <vt:lpstr>How we understand a system</vt:lpstr>
      <vt:lpstr>Real-World Problem:  COVID-19</vt:lpstr>
      <vt:lpstr>RoundTable Reflections*</vt:lpstr>
      <vt:lpstr>Engineering Integrity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Phyllis Marbach</dc:creator>
  <cp:keywords/>
  <dc:description/>
  <cp:lastModifiedBy>Dorothy Benveniste</cp:lastModifiedBy>
  <cp:revision>47</cp:revision>
  <dcterms:created xsi:type="dcterms:W3CDTF">2021-01-29T01:45:35Z</dcterms:created>
  <dcterms:modified xsi:type="dcterms:W3CDTF">2021-02-08T18:39:36Z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0x0101004916F0D1FB235E4285F2BE2B80ED1146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