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2" r:id="rId2"/>
    <p:sldId id="265" r:id="rId3"/>
    <p:sldId id="291" r:id="rId4"/>
    <p:sldId id="292" r:id="rId5"/>
    <p:sldId id="293" r:id="rId6"/>
    <p:sldId id="29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7773F-87F9-4226-80AF-57CC6B40F83B}" v="76" dt="2022-05-06T05:09:56.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586"/>
  </p:normalViewPr>
  <p:slideViewPr>
    <p:cSldViewPr snapToGrid="0" snapToObjects="1">
      <p:cViewPr varScale="1">
        <p:scale>
          <a:sx n="79" d="100"/>
          <a:sy n="79" d="100"/>
        </p:scale>
        <p:origin x="394"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y Benveniste" userId="09b8fced99e083bf" providerId="LiveId" clId="{CA97773F-87F9-4226-80AF-57CC6B40F83B}"/>
    <pc:docChg chg="undo redo custSel addSld delSld modSld sldOrd">
      <pc:chgData name="Dorothy Benveniste" userId="09b8fced99e083bf" providerId="LiveId" clId="{CA97773F-87F9-4226-80AF-57CC6B40F83B}" dt="2022-05-06T05:17:05.015" v="768" actId="20577"/>
      <pc:docMkLst>
        <pc:docMk/>
      </pc:docMkLst>
      <pc:sldChg chg="addSp delSp modSp mod">
        <pc:chgData name="Dorothy Benveniste" userId="09b8fced99e083bf" providerId="LiveId" clId="{CA97773F-87F9-4226-80AF-57CC6B40F83B}" dt="2022-05-06T05:17:05.015" v="768" actId="20577"/>
        <pc:sldMkLst>
          <pc:docMk/>
          <pc:sldMk cId="2211467354" sldId="258"/>
        </pc:sldMkLst>
        <pc:spChg chg="del mod">
          <ac:chgData name="Dorothy Benveniste" userId="09b8fced99e083bf" providerId="LiveId" clId="{CA97773F-87F9-4226-80AF-57CC6B40F83B}" dt="2022-05-06T04:08:13.477" v="165" actId="478"/>
          <ac:spMkLst>
            <pc:docMk/>
            <pc:sldMk cId="2211467354" sldId="258"/>
            <ac:spMk id="9" creationId="{37AD6A4F-3F22-400F-B25F-F42F0906DCEC}"/>
          </ac:spMkLst>
        </pc:spChg>
        <pc:spChg chg="mod">
          <ac:chgData name="Dorothy Benveniste" userId="09b8fced99e083bf" providerId="LiveId" clId="{CA97773F-87F9-4226-80AF-57CC6B40F83B}" dt="2022-05-06T05:13:12.559" v="684" actId="1038"/>
          <ac:spMkLst>
            <pc:docMk/>
            <pc:sldMk cId="2211467354" sldId="258"/>
            <ac:spMk id="15" creationId="{4EC0B6A2-0602-4EF0-9837-64599852DBC1}"/>
          </ac:spMkLst>
        </pc:spChg>
        <pc:spChg chg="add del mod">
          <ac:chgData name="Dorothy Benveniste" userId="09b8fced99e083bf" providerId="LiveId" clId="{CA97773F-87F9-4226-80AF-57CC6B40F83B}" dt="2022-05-06T04:15:06.875" v="213" actId="478"/>
          <ac:spMkLst>
            <pc:docMk/>
            <pc:sldMk cId="2211467354" sldId="258"/>
            <ac:spMk id="16" creationId="{6A2C5EFF-2DBE-41D7-BACE-A6D772D8804F}"/>
          </ac:spMkLst>
        </pc:spChg>
        <pc:spChg chg="add del">
          <ac:chgData name="Dorothy Benveniste" userId="09b8fced99e083bf" providerId="LiveId" clId="{CA97773F-87F9-4226-80AF-57CC6B40F83B}" dt="2022-05-06T04:15:12.978" v="215" actId="22"/>
          <ac:spMkLst>
            <pc:docMk/>
            <pc:sldMk cId="2211467354" sldId="258"/>
            <ac:spMk id="17" creationId="{D4CE3FF7-3348-455F-BDE2-28476786D17A}"/>
          </ac:spMkLst>
        </pc:spChg>
        <pc:spChg chg="mod">
          <ac:chgData name="Dorothy Benveniste" userId="09b8fced99e083bf" providerId="LiveId" clId="{CA97773F-87F9-4226-80AF-57CC6B40F83B}" dt="2022-05-06T04:23:27.078" v="260" actId="1036"/>
          <ac:spMkLst>
            <pc:docMk/>
            <pc:sldMk cId="2211467354" sldId="258"/>
            <ac:spMk id="20" creationId="{44A8C768-1213-48E0-A390-C825B010E1FB}"/>
          </ac:spMkLst>
        </pc:spChg>
        <pc:spChg chg="mod">
          <ac:chgData name="Dorothy Benveniste" userId="09b8fced99e083bf" providerId="LiveId" clId="{CA97773F-87F9-4226-80AF-57CC6B40F83B}" dt="2022-05-06T05:17:05.015" v="768" actId="20577"/>
          <ac:spMkLst>
            <pc:docMk/>
            <pc:sldMk cId="2211467354" sldId="258"/>
            <ac:spMk id="80" creationId="{DAFDC6CB-DD41-459F-8F55-961B9C202641}"/>
          </ac:spMkLst>
        </pc:spChg>
        <pc:grpChg chg="add mod">
          <ac:chgData name="Dorothy Benveniste" userId="09b8fced99e083bf" providerId="LiveId" clId="{CA97773F-87F9-4226-80AF-57CC6B40F83B}" dt="2022-05-06T04:23:35.218" v="278" actId="1038"/>
          <ac:grpSpMkLst>
            <pc:docMk/>
            <pc:sldMk cId="2211467354" sldId="258"/>
            <ac:grpSpMk id="18" creationId="{4E834906-BBC4-490C-8EA8-E053BA42C895}"/>
          </ac:grpSpMkLst>
        </pc:grpChg>
        <pc:picChg chg="del">
          <ac:chgData name="Dorothy Benveniste" userId="09b8fced99e083bf" providerId="LiveId" clId="{CA97773F-87F9-4226-80AF-57CC6B40F83B}" dt="2022-05-06T04:03:07.286" v="63" actId="478"/>
          <ac:picMkLst>
            <pc:docMk/>
            <pc:sldMk cId="2211467354" sldId="258"/>
            <ac:picMk id="3" creationId="{18466C6F-6CD8-425C-B4C7-B64DF4BA4F08}"/>
          </ac:picMkLst>
        </pc:picChg>
        <pc:picChg chg="add del">
          <ac:chgData name="Dorothy Benveniste" userId="09b8fced99e083bf" providerId="LiveId" clId="{CA97773F-87F9-4226-80AF-57CC6B40F83B}" dt="2022-05-06T05:09:18.532" v="653" actId="478"/>
          <ac:picMkLst>
            <pc:docMk/>
            <pc:sldMk cId="2211467354" sldId="258"/>
            <ac:picMk id="7" creationId="{612582D5-BC5A-4713-A34F-1A6BB6F41D37}"/>
          </ac:picMkLst>
        </pc:picChg>
        <pc:picChg chg="mod">
          <ac:chgData name="Dorothy Benveniste" userId="09b8fced99e083bf" providerId="LiveId" clId="{CA97773F-87F9-4226-80AF-57CC6B40F83B}" dt="2022-05-06T04:23:27.078" v="260" actId="1036"/>
          <ac:picMkLst>
            <pc:docMk/>
            <pc:sldMk cId="2211467354" sldId="258"/>
            <ac:picMk id="19" creationId="{5DA4CFE6-3EC0-4A3A-BEEF-E79C7042AFDB}"/>
          </ac:picMkLst>
        </pc:picChg>
        <pc:picChg chg="add mod">
          <ac:chgData name="Dorothy Benveniste" userId="09b8fced99e083bf" providerId="LiveId" clId="{CA97773F-87F9-4226-80AF-57CC6B40F83B}" dt="2022-05-06T05:09:37" v="657" actId="1076"/>
          <ac:picMkLst>
            <pc:docMk/>
            <pc:sldMk cId="2211467354" sldId="258"/>
            <ac:picMk id="21" creationId="{88079687-6B7F-462F-B715-96D03471AFC8}"/>
          </ac:picMkLst>
        </pc:picChg>
        <pc:picChg chg="add mod">
          <ac:chgData name="Dorothy Benveniste" userId="09b8fced99e083bf" providerId="LiveId" clId="{CA97773F-87F9-4226-80AF-57CC6B40F83B}" dt="2022-05-06T04:23:27.078" v="260" actId="1036"/>
          <ac:picMkLst>
            <pc:docMk/>
            <pc:sldMk cId="2211467354" sldId="258"/>
            <ac:picMk id="1026" creationId="{E86F55E0-AD8D-47D9-988A-5E99A307779D}"/>
          </ac:picMkLst>
        </pc:picChg>
      </pc:sldChg>
      <pc:sldChg chg="modSp mod">
        <pc:chgData name="Dorothy Benveniste" userId="09b8fced99e083bf" providerId="LiveId" clId="{CA97773F-87F9-4226-80AF-57CC6B40F83B}" dt="2022-05-06T03:53:47.963" v="4" actId="20577"/>
        <pc:sldMkLst>
          <pc:docMk/>
          <pc:sldMk cId="2088429019" sldId="262"/>
        </pc:sldMkLst>
        <pc:spChg chg="mod">
          <ac:chgData name="Dorothy Benveniste" userId="09b8fced99e083bf" providerId="LiveId" clId="{CA97773F-87F9-4226-80AF-57CC6B40F83B}" dt="2022-05-06T03:53:47.963" v="4" actId="20577"/>
          <ac:spMkLst>
            <pc:docMk/>
            <pc:sldMk cId="2088429019" sldId="262"/>
            <ac:spMk id="3" creationId="{00000000-0000-0000-0000-000000000000}"/>
          </ac:spMkLst>
        </pc:spChg>
      </pc:sldChg>
      <pc:sldChg chg="modSp mod">
        <pc:chgData name="Dorothy Benveniste" userId="09b8fced99e083bf" providerId="LiveId" clId="{CA97773F-87F9-4226-80AF-57CC6B40F83B}" dt="2022-05-06T05:15:02.339" v="741" actId="20577"/>
        <pc:sldMkLst>
          <pc:docMk/>
          <pc:sldMk cId="2126184610" sldId="265"/>
        </pc:sldMkLst>
        <pc:spChg chg="mod">
          <ac:chgData name="Dorothy Benveniste" userId="09b8fced99e083bf" providerId="LiveId" clId="{CA97773F-87F9-4226-80AF-57CC6B40F83B}" dt="2022-05-06T05:15:02.339" v="741" actId="20577"/>
          <ac:spMkLst>
            <pc:docMk/>
            <pc:sldMk cId="2126184610" sldId="265"/>
            <ac:spMk id="3" creationId="{601216B6-D6FD-433F-B5C7-81B017B4C9DB}"/>
          </ac:spMkLst>
        </pc:spChg>
      </pc:sldChg>
      <pc:sldChg chg="addSp delSp modSp mod">
        <pc:chgData name="Dorothy Benveniste" userId="09b8fced99e083bf" providerId="LiveId" clId="{CA97773F-87F9-4226-80AF-57CC6B40F83B}" dt="2022-05-06T05:16:02.150" v="749" actId="1076"/>
        <pc:sldMkLst>
          <pc:docMk/>
          <pc:sldMk cId="203055767" sldId="291"/>
        </pc:sldMkLst>
        <pc:spChg chg="mod">
          <ac:chgData name="Dorothy Benveniste" userId="09b8fced99e083bf" providerId="LiveId" clId="{CA97773F-87F9-4226-80AF-57CC6B40F83B}" dt="2022-05-06T04:53:44.109" v="482" actId="20577"/>
          <ac:spMkLst>
            <pc:docMk/>
            <pc:sldMk cId="203055767" sldId="291"/>
            <ac:spMk id="2" creationId="{00000000-0000-0000-0000-000000000000}"/>
          </ac:spMkLst>
        </pc:spChg>
        <pc:spChg chg="add del">
          <ac:chgData name="Dorothy Benveniste" userId="09b8fced99e083bf" providerId="LiveId" clId="{CA97773F-87F9-4226-80AF-57CC6B40F83B}" dt="2022-05-06T04:44:35.049" v="458" actId="22"/>
          <ac:spMkLst>
            <pc:docMk/>
            <pc:sldMk cId="203055767" sldId="291"/>
            <ac:spMk id="15" creationId="{7B72DE96-A308-4035-8180-B8523A203218}"/>
          </ac:spMkLst>
        </pc:spChg>
        <pc:graphicFrameChg chg="add del mod">
          <ac:chgData name="Dorothy Benveniste" userId="09b8fced99e083bf" providerId="LiveId" clId="{CA97773F-87F9-4226-80AF-57CC6B40F83B}" dt="2022-05-06T04:40:17.359" v="422"/>
          <ac:graphicFrameMkLst>
            <pc:docMk/>
            <pc:sldMk cId="203055767" sldId="291"/>
            <ac:graphicFrameMk id="3" creationId="{33E59336-0F12-4905-8825-A2A8E33D6ACF}"/>
          </ac:graphicFrameMkLst>
        </pc:graphicFrameChg>
        <pc:graphicFrameChg chg="add del mod modGraphic">
          <ac:chgData name="Dorothy Benveniste" userId="09b8fced99e083bf" providerId="LiveId" clId="{CA97773F-87F9-4226-80AF-57CC6B40F83B}" dt="2022-05-06T04:44:12.489" v="443" actId="478"/>
          <ac:graphicFrameMkLst>
            <pc:docMk/>
            <pc:sldMk cId="203055767" sldId="291"/>
            <ac:graphicFrameMk id="6" creationId="{F093CED4-30AD-44D8-B1EB-076CA9DF2DAD}"/>
          </ac:graphicFrameMkLst>
        </pc:graphicFrameChg>
        <pc:graphicFrameChg chg="add del mod">
          <ac:chgData name="Dorothy Benveniste" userId="09b8fced99e083bf" providerId="LiveId" clId="{CA97773F-87F9-4226-80AF-57CC6B40F83B}" dt="2022-05-06T04:44:31.029" v="453"/>
          <ac:graphicFrameMkLst>
            <pc:docMk/>
            <pc:sldMk cId="203055767" sldId="291"/>
            <ac:graphicFrameMk id="7" creationId="{E4922570-50E4-413D-971B-605EE8665CED}"/>
          </ac:graphicFrameMkLst>
        </pc:graphicFrameChg>
        <pc:graphicFrameChg chg="add del mod">
          <ac:chgData name="Dorothy Benveniste" userId="09b8fced99e083bf" providerId="LiveId" clId="{CA97773F-87F9-4226-80AF-57CC6B40F83B}" dt="2022-05-06T04:44:54.249" v="460"/>
          <ac:graphicFrameMkLst>
            <pc:docMk/>
            <pc:sldMk cId="203055767" sldId="291"/>
            <ac:graphicFrameMk id="9" creationId="{450202B9-F044-49D0-B575-078E3399F4F4}"/>
          </ac:graphicFrameMkLst>
        </pc:graphicFrameChg>
        <pc:picChg chg="del mod">
          <ac:chgData name="Dorothy Benveniste" userId="09b8fced99e083bf" providerId="LiveId" clId="{CA97773F-87F9-4226-80AF-57CC6B40F83B}" dt="2022-05-06T04:45:16.559" v="463"/>
          <ac:picMkLst>
            <pc:docMk/>
            <pc:sldMk cId="203055767" sldId="291"/>
            <ac:picMk id="10" creationId="{B1EAFBC4-7F1E-4167-946C-58B974B2ABF5}"/>
          </ac:picMkLst>
        </pc:picChg>
        <pc:picChg chg="add del mod">
          <ac:chgData name="Dorothy Benveniste" userId="09b8fced99e083bf" providerId="LiveId" clId="{CA97773F-87F9-4226-80AF-57CC6B40F83B}" dt="2022-05-06T04:53:07.929" v="470" actId="478"/>
          <ac:picMkLst>
            <pc:docMk/>
            <pc:sldMk cId="203055767" sldId="291"/>
            <ac:picMk id="17" creationId="{25B17C8E-FFBF-4DA0-84B7-45C955CF349E}"/>
          </ac:picMkLst>
        </pc:picChg>
        <pc:picChg chg="add mod modCrop">
          <ac:chgData name="Dorothy Benveniste" userId="09b8fced99e083bf" providerId="LiveId" clId="{CA97773F-87F9-4226-80AF-57CC6B40F83B}" dt="2022-05-06T05:16:02.150" v="749" actId="1076"/>
          <ac:picMkLst>
            <pc:docMk/>
            <pc:sldMk cId="203055767" sldId="291"/>
            <ac:picMk id="19" creationId="{385FAABC-36AF-4A47-B196-FD51E6011289}"/>
          </ac:picMkLst>
        </pc:picChg>
      </pc:sldChg>
      <pc:sldChg chg="addSp delSp modSp mod ord">
        <pc:chgData name="Dorothy Benveniste" userId="09b8fced99e083bf" providerId="LiveId" clId="{CA97773F-87F9-4226-80AF-57CC6B40F83B}" dt="2022-05-06T05:15:36.270" v="747"/>
        <pc:sldMkLst>
          <pc:docMk/>
          <pc:sldMk cId="1854043240" sldId="292"/>
        </pc:sldMkLst>
        <pc:spChg chg="mod">
          <ac:chgData name="Dorothy Benveniste" userId="09b8fced99e083bf" providerId="LiveId" clId="{CA97773F-87F9-4226-80AF-57CC6B40F83B}" dt="2022-05-06T04:58:46.949" v="536" actId="255"/>
          <ac:spMkLst>
            <pc:docMk/>
            <pc:sldMk cId="1854043240" sldId="292"/>
            <ac:spMk id="2" creationId="{00000000-0000-0000-0000-000000000000}"/>
          </ac:spMkLst>
        </pc:spChg>
        <pc:spChg chg="add mod">
          <ac:chgData name="Dorothy Benveniste" userId="09b8fced99e083bf" providerId="LiveId" clId="{CA97773F-87F9-4226-80AF-57CC6B40F83B}" dt="2022-05-06T05:15:32.080" v="745" actId="20577"/>
          <ac:spMkLst>
            <pc:docMk/>
            <pc:sldMk cId="1854043240" sldId="292"/>
            <ac:spMk id="8" creationId="{A9473996-0683-4B7E-A5C3-09C7F3DF3C5B}"/>
          </ac:spMkLst>
        </pc:spChg>
        <pc:spChg chg="del">
          <ac:chgData name="Dorothy Benveniste" userId="09b8fced99e083bf" providerId="LiveId" clId="{CA97773F-87F9-4226-80AF-57CC6B40F83B}" dt="2022-05-06T04:57:39.830" v="487" actId="478"/>
          <ac:spMkLst>
            <pc:docMk/>
            <pc:sldMk cId="1854043240" sldId="292"/>
            <ac:spMk id="10" creationId="{00000000-0000-0000-0000-000000000000}"/>
          </ac:spMkLst>
        </pc:spChg>
        <pc:spChg chg="add del mod">
          <ac:chgData name="Dorothy Benveniste" userId="09b8fced99e083bf" providerId="LiveId" clId="{CA97773F-87F9-4226-80AF-57CC6B40F83B}" dt="2022-05-06T05:01:47.219" v="582" actId="478"/>
          <ac:spMkLst>
            <pc:docMk/>
            <pc:sldMk cId="1854043240" sldId="292"/>
            <ac:spMk id="16" creationId="{C447506F-2846-4C22-9981-75BEF28D3265}"/>
          </ac:spMkLst>
        </pc:spChg>
        <pc:graphicFrameChg chg="del">
          <ac:chgData name="Dorothy Benveniste" userId="09b8fced99e083bf" providerId="LiveId" clId="{CA97773F-87F9-4226-80AF-57CC6B40F83B}" dt="2022-05-06T05:01:44.490" v="581" actId="478"/>
          <ac:graphicFrameMkLst>
            <pc:docMk/>
            <pc:sldMk cId="1854043240" sldId="292"/>
            <ac:graphicFrameMk id="15" creationId="{F5D625CE-1933-4B8D-AA69-4651F8376178}"/>
          </ac:graphicFrameMkLst>
        </pc:graphicFrameChg>
        <pc:picChg chg="add mod">
          <ac:chgData name="Dorothy Benveniste" userId="09b8fced99e083bf" providerId="LiveId" clId="{CA97773F-87F9-4226-80AF-57CC6B40F83B}" dt="2022-05-06T05:03:19.640" v="593" actId="14100"/>
          <ac:picMkLst>
            <pc:docMk/>
            <pc:sldMk cId="1854043240" sldId="292"/>
            <ac:picMk id="7" creationId="{5E273675-0E77-4CD7-A1DD-1CB5ABE28F68}"/>
          </ac:picMkLst>
        </pc:picChg>
        <pc:picChg chg="add mod">
          <ac:chgData name="Dorothy Benveniste" userId="09b8fced99e083bf" providerId="LiveId" clId="{CA97773F-87F9-4226-80AF-57CC6B40F83B}" dt="2022-05-06T05:03:08.179" v="592" actId="14100"/>
          <ac:picMkLst>
            <pc:docMk/>
            <pc:sldMk cId="1854043240" sldId="292"/>
            <ac:picMk id="17" creationId="{AB58D74D-C916-44FD-9C0D-E5CAC818F514}"/>
          </ac:picMkLst>
        </pc:picChg>
      </pc:sldChg>
      <pc:sldChg chg="modSp mod">
        <pc:chgData name="Dorothy Benveniste" userId="09b8fced99e083bf" providerId="LiveId" clId="{CA97773F-87F9-4226-80AF-57CC6B40F83B}" dt="2022-05-06T04:35:08.868" v="409" actId="1036"/>
        <pc:sldMkLst>
          <pc:docMk/>
          <pc:sldMk cId="1741914383" sldId="293"/>
        </pc:sldMkLst>
        <pc:spChg chg="mod">
          <ac:chgData name="Dorothy Benveniste" userId="09b8fced99e083bf" providerId="LiveId" clId="{CA97773F-87F9-4226-80AF-57CC6B40F83B}" dt="2022-05-06T04:34:53.298" v="398" actId="255"/>
          <ac:spMkLst>
            <pc:docMk/>
            <pc:sldMk cId="1741914383" sldId="293"/>
            <ac:spMk id="2" creationId="{00000000-0000-0000-0000-000000000000}"/>
          </ac:spMkLst>
        </pc:spChg>
        <pc:spChg chg="mod">
          <ac:chgData name="Dorothy Benveniste" userId="09b8fced99e083bf" providerId="LiveId" clId="{CA97773F-87F9-4226-80AF-57CC6B40F83B}" dt="2022-05-06T04:32:36.868" v="374" actId="948"/>
          <ac:spMkLst>
            <pc:docMk/>
            <pc:sldMk cId="1741914383" sldId="293"/>
            <ac:spMk id="3" creationId="{00000000-0000-0000-0000-000000000000}"/>
          </ac:spMkLst>
        </pc:spChg>
        <pc:spChg chg="mod">
          <ac:chgData name="Dorothy Benveniste" userId="09b8fced99e083bf" providerId="LiveId" clId="{CA97773F-87F9-4226-80AF-57CC6B40F83B}" dt="2022-05-06T04:27:34.051" v="306" actId="20577"/>
          <ac:spMkLst>
            <pc:docMk/>
            <pc:sldMk cId="1741914383" sldId="293"/>
            <ac:spMk id="11" creationId="{D30412E6-5E40-4C7D-94B4-CF03426F4AE4}"/>
          </ac:spMkLst>
        </pc:spChg>
        <pc:grpChg chg="mod">
          <ac:chgData name="Dorothy Benveniste" userId="09b8fced99e083bf" providerId="LiveId" clId="{CA97773F-87F9-4226-80AF-57CC6B40F83B}" dt="2022-05-06T04:35:08.868" v="409" actId="1036"/>
          <ac:grpSpMkLst>
            <pc:docMk/>
            <pc:sldMk cId="1741914383" sldId="293"/>
            <ac:grpSpMk id="6" creationId="{ACF08920-2899-4782-9656-4CF6581FEAB0}"/>
          </ac:grpSpMkLst>
        </pc:grpChg>
        <pc:picChg chg="mod">
          <ac:chgData name="Dorothy Benveniste" userId="09b8fced99e083bf" providerId="LiveId" clId="{CA97773F-87F9-4226-80AF-57CC6B40F83B}" dt="2022-05-06T04:35:08.868" v="409" actId="1036"/>
          <ac:picMkLst>
            <pc:docMk/>
            <pc:sldMk cId="1741914383" sldId="293"/>
            <ac:picMk id="8" creationId="{C1931DCA-2561-4CA2-A31D-6875E0398E5F}"/>
          </ac:picMkLst>
        </pc:picChg>
        <pc:picChg chg="mod">
          <ac:chgData name="Dorothy Benveniste" userId="09b8fced99e083bf" providerId="LiveId" clId="{CA97773F-87F9-4226-80AF-57CC6B40F83B}" dt="2022-05-06T04:35:08.868" v="409" actId="1036"/>
          <ac:picMkLst>
            <pc:docMk/>
            <pc:sldMk cId="1741914383" sldId="293"/>
            <ac:picMk id="9" creationId="{18EE5F46-81EE-43E2-9C44-4FE41E02DA21}"/>
          </ac:picMkLst>
        </pc:picChg>
        <pc:cxnChg chg="mod">
          <ac:chgData name="Dorothy Benveniste" userId="09b8fced99e083bf" providerId="LiveId" clId="{CA97773F-87F9-4226-80AF-57CC6B40F83B}" dt="2022-05-06T04:35:08.868" v="409" actId="1036"/>
          <ac:cxnSpMkLst>
            <pc:docMk/>
            <pc:sldMk cId="1741914383" sldId="293"/>
            <ac:cxnSpMk id="10" creationId="{E1FE4C29-3569-4133-BFA5-1CD0BA5256A1}"/>
          </ac:cxnSpMkLst>
        </pc:cxnChg>
      </pc:sldChg>
      <pc:sldChg chg="addSp delSp modSp new mod ord">
        <pc:chgData name="Dorothy Benveniste" userId="09b8fced99e083bf" providerId="LiveId" clId="{CA97773F-87F9-4226-80AF-57CC6B40F83B}" dt="2022-05-06T05:16:50.821" v="760" actId="20577"/>
        <pc:sldMkLst>
          <pc:docMk/>
          <pc:sldMk cId="1997021061" sldId="294"/>
        </pc:sldMkLst>
        <pc:spChg chg="del">
          <ac:chgData name="Dorothy Benveniste" userId="09b8fced99e083bf" providerId="LiveId" clId="{CA97773F-87F9-4226-80AF-57CC6B40F83B}" dt="2022-05-06T05:06:43.509" v="599" actId="478"/>
          <ac:spMkLst>
            <pc:docMk/>
            <pc:sldMk cId="1997021061" sldId="294"/>
            <ac:spMk id="2" creationId="{1E0646E5-1BA2-4C7C-9DE6-35B2C8C5AC8E}"/>
          </ac:spMkLst>
        </pc:spChg>
        <pc:spChg chg="del">
          <ac:chgData name="Dorothy Benveniste" userId="09b8fced99e083bf" providerId="LiveId" clId="{CA97773F-87F9-4226-80AF-57CC6B40F83B}" dt="2022-05-06T05:07:51.360" v="645" actId="478"/>
          <ac:spMkLst>
            <pc:docMk/>
            <pc:sldMk cId="1997021061" sldId="294"/>
            <ac:spMk id="3" creationId="{775833D6-74DC-412F-B3A8-6825ADCF928F}"/>
          </ac:spMkLst>
        </pc:spChg>
        <pc:spChg chg="add mod">
          <ac:chgData name="Dorothy Benveniste" userId="09b8fced99e083bf" providerId="LiveId" clId="{CA97773F-87F9-4226-80AF-57CC6B40F83B}" dt="2022-05-06T05:16:50.821" v="760" actId="20577"/>
          <ac:spMkLst>
            <pc:docMk/>
            <pc:sldMk cId="1997021061" sldId="294"/>
            <ac:spMk id="11" creationId="{7A854997-E212-4D0F-B399-17EEA89D9667}"/>
          </ac:spMkLst>
        </pc:spChg>
        <pc:spChg chg="add mod">
          <ac:chgData name="Dorothy Benveniste" userId="09b8fced99e083bf" providerId="LiveId" clId="{CA97773F-87F9-4226-80AF-57CC6B40F83B}" dt="2022-05-06T05:09:56.712" v="660"/>
          <ac:spMkLst>
            <pc:docMk/>
            <pc:sldMk cId="1997021061" sldId="294"/>
            <ac:spMk id="14" creationId="{D4E10CCF-C097-4E7D-99E2-8EABF173815B}"/>
          </ac:spMkLst>
        </pc:spChg>
        <pc:picChg chg="add del mod">
          <ac:chgData name="Dorothy Benveniste" userId="09b8fced99e083bf" providerId="LiveId" clId="{CA97773F-87F9-4226-80AF-57CC6B40F83B}" dt="2022-05-06T05:08:01.359" v="649" actId="21"/>
          <ac:picMkLst>
            <pc:docMk/>
            <pc:sldMk cId="1997021061" sldId="294"/>
            <ac:picMk id="6" creationId="{8B2E1B99-1401-4BC1-A61C-7C28D1989DEF}"/>
          </ac:picMkLst>
        </pc:picChg>
        <pc:picChg chg="add del">
          <ac:chgData name="Dorothy Benveniste" userId="09b8fced99e083bf" providerId="LiveId" clId="{CA97773F-87F9-4226-80AF-57CC6B40F83B}" dt="2022-05-06T05:07:57.740" v="647" actId="478"/>
          <ac:picMkLst>
            <pc:docMk/>
            <pc:sldMk cId="1997021061" sldId="294"/>
            <ac:picMk id="8" creationId="{3C0585AE-EC82-40D2-BA7D-550ED83D74E3}"/>
          </ac:picMkLst>
        </pc:picChg>
        <pc:picChg chg="add mod modCrop">
          <ac:chgData name="Dorothy Benveniste" userId="09b8fced99e083bf" providerId="LiveId" clId="{CA97773F-87F9-4226-80AF-57CC6B40F83B}" dt="2022-05-06T05:11:25.434" v="672" actId="1076"/>
          <ac:picMkLst>
            <pc:docMk/>
            <pc:sldMk cId="1997021061" sldId="294"/>
            <ac:picMk id="10" creationId="{E95C8621-1B25-4B50-98B2-E32822BDBEC9}"/>
          </ac:picMkLst>
        </pc:picChg>
        <pc:picChg chg="add mod">
          <ac:chgData name="Dorothy Benveniste" userId="09b8fced99e083bf" providerId="LiveId" clId="{CA97773F-87F9-4226-80AF-57CC6B40F83B}" dt="2022-05-06T05:11:39.950" v="674" actId="1076"/>
          <ac:picMkLst>
            <pc:docMk/>
            <pc:sldMk cId="1997021061" sldId="294"/>
            <ac:picMk id="13" creationId="{F8ABE504-0D78-43B0-9411-C1FC590954F4}"/>
          </ac:picMkLst>
        </pc:picChg>
        <pc:picChg chg="add mod modCrop">
          <ac:chgData name="Dorothy Benveniste" userId="09b8fced99e083bf" providerId="LiveId" clId="{CA97773F-87F9-4226-80AF-57CC6B40F83B}" dt="2022-05-06T05:11:46.459" v="676" actId="1076"/>
          <ac:picMkLst>
            <pc:docMk/>
            <pc:sldMk cId="1997021061" sldId="294"/>
            <ac:picMk id="16" creationId="{97B12C8E-753C-4EAC-8EE1-B5DD4917A807}"/>
          </ac:picMkLst>
        </pc:picChg>
      </pc:sldChg>
      <pc:sldChg chg="del">
        <pc:chgData name="Dorothy Benveniste" userId="09b8fced99e083bf" providerId="LiveId" clId="{CA97773F-87F9-4226-80AF-57CC6B40F83B}" dt="2022-05-06T04:56:23.099" v="484" actId="2696"/>
        <pc:sldMkLst>
          <pc:docMk/>
          <pc:sldMk cId="709885774" sldId="296"/>
        </pc:sldMkLst>
      </pc:sldChg>
      <pc:sldChg chg="addSp delSp modSp new del mod">
        <pc:chgData name="Dorothy Benveniste" userId="09b8fced99e083bf" providerId="LiveId" clId="{CA97773F-87F9-4226-80AF-57CC6B40F83B}" dt="2022-05-06T05:03:58.529" v="595" actId="2696"/>
        <pc:sldMkLst>
          <pc:docMk/>
          <pc:sldMk cId="1282477102" sldId="297"/>
        </pc:sldMkLst>
        <pc:spChg chg="mod">
          <ac:chgData name="Dorothy Benveniste" userId="09b8fced99e083bf" providerId="LiveId" clId="{CA97773F-87F9-4226-80AF-57CC6B40F83B}" dt="2022-05-06T04:13:41.038" v="196" actId="12"/>
          <ac:spMkLst>
            <pc:docMk/>
            <pc:sldMk cId="1282477102" sldId="297"/>
            <ac:spMk id="3" creationId="{C0CC203C-0D9D-4C65-8B0A-C61248966E4D}"/>
          </ac:spMkLst>
        </pc:spChg>
        <pc:spChg chg="add mod">
          <ac:chgData name="Dorothy Benveniste" userId="09b8fced99e083bf" providerId="LiveId" clId="{CA97773F-87F9-4226-80AF-57CC6B40F83B}" dt="2022-05-06T04:15:02.308" v="212" actId="164"/>
          <ac:spMkLst>
            <pc:docMk/>
            <pc:sldMk cId="1282477102" sldId="297"/>
            <ac:spMk id="7" creationId="{A7E4E277-3F05-40FC-90EC-6770488A62BA}"/>
          </ac:spMkLst>
        </pc:spChg>
        <pc:grpChg chg="add mod">
          <ac:chgData name="Dorothy Benveniste" userId="09b8fced99e083bf" providerId="LiveId" clId="{CA97773F-87F9-4226-80AF-57CC6B40F83B}" dt="2022-05-06T04:15:02.308" v="212" actId="164"/>
          <ac:grpSpMkLst>
            <pc:docMk/>
            <pc:sldMk cId="1282477102" sldId="297"/>
            <ac:grpSpMk id="8" creationId="{582512BB-D2C6-4331-89E5-BA6B1A0CB65C}"/>
          </ac:grpSpMkLst>
        </pc:grpChg>
        <pc:picChg chg="add mod">
          <ac:chgData name="Dorothy Benveniste" userId="09b8fced99e083bf" providerId="LiveId" clId="{CA97773F-87F9-4226-80AF-57CC6B40F83B}" dt="2022-05-06T04:15:02.308" v="212" actId="164"/>
          <ac:picMkLst>
            <pc:docMk/>
            <pc:sldMk cId="1282477102" sldId="297"/>
            <ac:picMk id="6" creationId="{E98DCCCC-5889-4405-A71E-DB9D009D144C}"/>
          </ac:picMkLst>
        </pc:picChg>
        <pc:picChg chg="add del">
          <ac:chgData name="Dorothy Benveniste" userId="09b8fced99e083bf" providerId="LiveId" clId="{CA97773F-87F9-4226-80AF-57CC6B40F83B}" dt="2022-05-06T04:11:27.607" v="183"/>
          <ac:picMkLst>
            <pc:docMk/>
            <pc:sldMk cId="1282477102" sldId="297"/>
            <ac:picMk id="2050" creationId="{BC3768BE-C466-42BA-BF23-EF81D93D7B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0303E-91AE-2B47-9A38-7D195CE06841}" type="datetimeFigureOut">
              <a:rPr lang="en-US" smtClean="0"/>
              <a:t>5/5/2022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D66EA-168A-B74C-8954-28B65D1D4836}" type="slidenum">
              <a:rPr lang="en-US" smtClean="0"/>
              <a:t>‹#›</a:t>
            </a:fld>
            <a:endParaRPr lang="en-US" dirty="0"/>
          </a:p>
        </p:txBody>
      </p:sp>
    </p:spTree>
    <p:extLst>
      <p:ext uri="{BB962C8B-B14F-4D97-AF65-F5344CB8AC3E}">
        <p14:creationId xmlns:p14="http://schemas.microsoft.com/office/powerpoint/2010/main" val="84853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A37ED-1C0E-4DEC-BABC-2F7A7EAD9BAD}" type="slidenum">
              <a:rPr lang="en-US" smtClean="0"/>
              <a:t>2</a:t>
            </a:fld>
            <a:endParaRPr lang="en-US" dirty="0"/>
          </a:p>
        </p:txBody>
      </p:sp>
    </p:spTree>
    <p:extLst>
      <p:ext uri="{BB962C8B-B14F-4D97-AF65-F5344CB8AC3E}">
        <p14:creationId xmlns:p14="http://schemas.microsoft.com/office/powerpoint/2010/main" val="418411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A37ED-1C0E-4DEC-BABC-2F7A7EAD9BAD}" type="slidenum">
              <a:rPr lang="en-US" smtClean="0"/>
              <a:t>3</a:t>
            </a:fld>
            <a:endParaRPr lang="en-US" dirty="0"/>
          </a:p>
        </p:txBody>
      </p:sp>
    </p:spTree>
    <p:extLst>
      <p:ext uri="{BB962C8B-B14F-4D97-AF65-F5344CB8AC3E}">
        <p14:creationId xmlns:p14="http://schemas.microsoft.com/office/powerpoint/2010/main" val="348553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A37ED-1C0E-4DEC-BABC-2F7A7EAD9BAD}" type="slidenum">
              <a:rPr lang="en-US" smtClean="0"/>
              <a:t>4</a:t>
            </a:fld>
            <a:endParaRPr lang="en-US" dirty="0"/>
          </a:p>
        </p:txBody>
      </p:sp>
    </p:spTree>
    <p:extLst>
      <p:ext uri="{BB962C8B-B14F-4D97-AF65-F5344CB8AC3E}">
        <p14:creationId xmlns:p14="http://schemas.microsoft.com/office/powerpoint/2010/main" val="279031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DFB41E-B9B4-4FFD-9E0A-24E5648DC6D4}" type="datetime1">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395627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271E5-2983-4BF3-B97E-E92C0C750165}" type="datetime1">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179514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6ADDA-A0E6-47AA-B9A7-FA3DDDE2EAF5}" type="datetime1">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423829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BA094-0B08-4040-AD1E-800A98D71E09}" type="datetime1">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71974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09169A-9433-4E8F-A5FF-A1738E530D14}" type="datetime1">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32711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411FCC-55F3-4147-BF64-EED462C4BB48}" type="datetime1">
              <a:rPr lang="en-US" smtClean="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48481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6C305-A761-4874-9ABC-D38EBB57CA29}" type="datetime1">
              <a:rPr lang="en-US" smtClean="0"/>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5746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21385D-893B-4156-9196-2C1E20591F76}" type="datetime1">
              <a:rPr lang="en-US" smtClean="0"/>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259037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71C3-B0D5-4B87-9B17-D04569E0F40B}" type="datetime1">
              <a:rPr lang="en-US" smtClean="0"/>
              <a:t>5/5/2022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345765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F16CA-45F3-4544-8F10-0ADE980A6F6E}" type="datetime1">
              <a:rPr lang="en-US" smtClean="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231292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5D05C1-7A87-44CC-8944-47FC9E0DD082}" type="datetime1">
              <a:rPr lang="en-US" smtClean="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01BBA-D844-4321-B190-8ADD2E1B8AD6}" type="slidenum">
              <a:rPr lang="en-US" smtClean="0"/>
              <a:t>‹#›</a:t>
            </a:fld>
            <a:endParaRPr lang="en-US" dirty="0"/>
          </a:p>
        </p:txBody>
      </p:sp>
    </p:spTree>
    <p:extLst>
      <p:ext uri="{BB962C8B-B14F-4D97-AF65-F5344CB8AC3E}">
        <p14:creationId xmlns:p14="http://schemas.microsoft.com/office/powerpoint/2010/main" val="170247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E1920-38B5-4B53-82E7-8D8C71C60918}" type="datetime1">
              <a:rPr lang="en-US" smtClean="0"/>
              <a:t>5/5/2022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01BBA-D844-4321-B190-8ADD2E1B8AD6}" type="slidenum">
              <a:rPr lang="en-US" smtClean="0"/>
              <a:t>‹#›</a:t>
            </a:fld>
            <a:endParaRPr lang="en-US" dirty="0"/>
          </a:p>
        </p:txBody>
      </p:sp>
    </p:spTree>
    <p:extLst>
      <p:ext uri="{BB962C8B-B14F-4D97-AF65-F5344CB8AC3E}">
        <p14:creationId xmlns:p14="http://schemas.microsoft.com/office/powerpoint/2010/main" val="215290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ncose.org/symp2022/symposium/event-schedule"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easychair.org/my/conference?conf=wsrc2022" TargetMode="External"/><Relationship Id="rId7" Type="http://schemas.openxmlformats.org/officeDocument/2006/relationships/image" Target="../media/image3.png"/><Relationship Id="rId2" Type="http://schemas.openxmlformats.org/officeDocument/2006/relationships/hyperlink" Target="https://www.incose.org/wsrc/"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cid:image003.png@01D72153.C181F240"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hyperlink" Target="https://www.facebook.com/pages/The-Weber-Consulting-Group/139937086082193?ref=br_t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eberconsultinggroup.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1913"/>
            <a:ext cx="9144000" cy="2387600"/>
          </a:xfrm>
        </p:spPr>
        <p:txBody>
          <a:bodyPr>
            <a:normAutofit/>
          </a:bodyPr>
          <a:lstStyle/>
          <a:p>
            <a:pPr>
              <a:lnSpc>
                <a:spcPct val="150000"/>
              </a:lnSpc>
            </a:pPr>
            <a:r>
              <a:rPr lang="en-US" sz="3200" dirty="0">
                <a:latin typeface="Arial" panose="020B0604020202020204" pitchFamily="34" charset="0"/>
                <a:cs typeface="Arial" panose="020B0604020202020204" pitchFamily="34" charset="0"/>
              </a:rPr>
              <a:t>INCOSE Los Angeles Chapter</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Monthly Speaker Meeting</a:t>
            </a:r>
          </a:p>
        </p:txBody>
      </p:sp>
      <p:sp>
        <p:nvSpPr>
          <p:cNvPr id="3" name="Subtitle 2"/>
          <p:cNvSpPr>
            <a:spLocks noGrp="1"/>
          </p:cNvSpPr>
          <p:nvPr>
            <p:ph type="subTitle" idx="1"/>
          </p:nvPr>
        </p:nvSpPr>
        <p:spPr>
          <a:xfrm>
            <a:off x="1612777" y="4563782"/>
            <a:ext cx="9144000" cy="1655762"/>
          </a:xfrm>
        </p:spPr>
        <p:txBody>
          <a:bodyPr>
            <a:normAutofit/>
          </a:bodyPr>
          <a:lstStyle/>
          <a:p>
            <a:pPr>
              <a:lnSpc>
                <a:spcPct val="108000"/>
              </a:lnSpc>
            </a:pPr>
            <a:r>
              <a:rPr lang="en-US" sz="3200" dirty="0">
                <a:latin typeface="Arial" panose="020B0604020202020204" pitchFamily="34" charset="0"/>
                <a:cs typeface="Arial" panose="020B0604020202020204" pitchFamily="34" charset="0"/>
              </a:rPr>
              <a:t> </a:t>
            </a:r>
          </a:p>
          <a:p>
            <a:pPr>
              <a:lnSpc>
                <a:spcPct val="108000"/>
              </a:lnSpc>
            </a:pPr>
            <a:r>
              <a:rPr lang="en-US" sz="3200" dirty="0">
                <a:latin typeface="Arial" panose="020B0604020202020204" pitchFamily="34" charset="0"/>
                <a:cs typeface="Arial" panose="020B0604020202020204" pitchFamily="34" charset="0"/>
              </a:rPr>
              <a:t>May 10, 2022</a:t>
            </a:r>
          </a:p>
        </p:txBody>
      </p:sp>
      <p:pic>
        <p:nvPicPr>
          <p:cNvPr id="9" name="Picture 8" descr="Diagram&#10;&#10;Description automatically generated">
            <a:extLst>
              <a:ext uri="{FF2B5EF4-FFF2-40B4-BE49-F238E27FC236}">
                <a16:creationId xmlns:a16="http://schemas.microsoft.com/office/drawing/2014/main" id="{19069106-88AC-4DCF-933B-DFA96A541252}"/>
              </a:ext>
            </a:extLst>
          </p:cNvPr>
          <p:cNvPicPr>
            <a:picLocks noChangeAspect="1"/>
          </p:cNvPicPr>
          <p:nvPr/>
        </p:nvPicPr>
        <p:blipFill>
          <a:blip r:embed="rId2"/>
          <a:stretch>
            <a:fillRect/>
          </a:stretch>
        </p:blipFill>
        <p:spPr>
          <a:xfrm>
            <a:off x="3186752" y="1001506"/>
            <a:ext cx="5674249" cy="2285709"/>
          </a:xfrm>
          <a:prstGeom prst="rect">
            <a:avLst/>
          </a:prstGeom>
        </p:spPr>
      </p:pic>
      <p:sp>
        <p:nvSpPr>
          <p:cNvPr id="10" name="Slide Number Placeholder 9">
            <a:extLst>
              <a:ext uri="{FF2B5EF4-FFF2-40B4-BE49-F238E27FC236}">
                <a16:creationId xmlns:a16="http://schemas.microsoft.com/office/drawing/2014/main" id="{AB27DA53-A0E7-4D84-9DD0-CEA6BB48C9F2}"/>
              </a:ext>
            </a:extLst>
          </p:cNvPr>
          <p:cNvSpPr>
            <a:spLocks noGrp="1"/>
          </p:cNvSpPr>
          <p:nvPr>
            <p:ph type="sldNum" sz="quarter" idx="12"/>
          </p:nvPr>
        </p:nvSpPr>
        <p:spPr/>
        <p:txBody>
          <a:bodyPr/>
          <a:lstStyle/>
          <a:p>
            <a:fld id="{28D01BBA-D844-4321-B190-8ADD2E1B8AD6}" type="slidenum">
              <a:rPr lang="en-US" smtClean="0"/>
              <a:t>1</a:t>
            </a:fld>
            <a:endParaRPr lang="en-US" dirty="0"/>
          </a:p>
        </p:txBody>
      </p:sp>
    </p:spTree>
    <p:extLst>
      <p:ext uri="{BB962C8B-B14F-4D97-AF65-F5344CB8AC3E}">
        <p14:creationId xmlns:p14="http://schemas.microsoft.com/office/powerpoint/2010/main" val="208842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05" y="233060"/>
            <a:ext cx="10515600" cy="1325563"/>
          </a:xfrm>
        </p:spPr>
        <p:txBody>
          <a:bodyPr>
            <a:noAutofit/>
          </a:bodyPr>
          <a:lstStyle/>
          <a:p>
            <a:r>
              <a:rPr lang="en-US" sz="4000" dirty="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01216B6-D6FD-433F-B5C7-81B017B4C9DB}"/>
              </a:ext>
            </a:extLst>
          </p:cNvPr>
          <p:cNvSpPr>
            <a:spLocks noGrp="1"/>
          </p:cNvSpPr>
          <p:nvPr>
            <p:ph idx="1"/>
          </p:nvPr>
        </p:nvSpPr>
        <p:spPr>
          <a:xfrm>
            <a:off x="838200" y="1379089"/>
            <a:ext cx="10515600" cy="4351338"/>
          </a:xfrm>
        </p:spPr>
        <p:txBody>
          <a:bodyPr>
            <a:normAutofit/>
          </a:bodyPr>
          <a:lstStyle/>
          <a:p>
            <a:pPr marL="0" indent="0">
              <a:lnSpc>
                <a:spcPct val="100000"/>
              </a:lnSpc>
              <a:buNone/>
            </a:pPr>
            <a:r>
              <a:rPr lang="en-US" sz="2600" dirty="0">
                <a:latin typeface="Arial" panose="020B0604020202020204" pitchFamily="34" charset="0"/>
                <a:cs typeface="Arial" panose="020B0604020202020204" pitchFamily="34" charset="0"/>
              </a:rPr>
              <a:t>5:30 PM – Introductions and Networking</a:t>
            </a:r>
          </a:p>
          <a:p>
            <a:pPr marL="0" indent="0">
              <a:lnSpc>
                <a:spcPct val="100000"/>
              </a:lnSpc>
              <a:spcAft>
                <a:spcPts val="1000"/>
              </a:spcAft>
              <a:buNone/>
            </a:pPr>
            <a:r>
              <a:rPr lang="en-US" sz="2600" dirty="0">
                <a:latin typeface="Arial" panose="020B0604020202020204" pitchFamily="34" charset="0"/>
                <a:cs typeface="Arial" panose="020B0604020202020204" pitchFamily="34" charset="0"/>
              </a:rPr>
              <a:t>6:00 PM – President’s Remarks</a:t>
            </a:r>
          </a:p>
          <a:p>
            <a:pPr marL="0" indent="0">
              <a:lnSpc>
                <a:spcPct val="100000"/>
              </a:lnSpc>
              <a:spcBef>
                <a:spcPts val="0"/>
              </a:spcBef>
              <a:buNone/>
            </a:pPr>
            <a:r>
              <a:rPr lang="en-US" sz="2600" dirty="0">
                <a:latin typeface="Arial" panose="020B0604020202020204" pitchFamily="34" charset="0"/>
                <a:cs typeface="Arial" panose="020B0604020202020204" pitchFamily="34" charset="0"/>
              </a:rPr>
              <a:t>6:15 PM – Conversational Capacity Presentation by Craig Weber, </a:t>
            </a:r>
          </a:p>
          <a:p>
            <a:pPr marL="0" indent="0">
              <a:lnSpc>
                <a:spcPct val="100000"/>
              </a:lnSpc>
              <a:spcBef>
                <a:spcPts val="0"/>
              </a:spcBef>
              <a:spcAft>
                <a:spcPts val="600"/>
              </a:spcAft>
              <a:buNone/>
            </a:pPr>
            <a:r>
              <a:rPr lang="en-US" sz="2600" dirty="0">
                <a:latin typeface="Arial" panose="020B0604020202020204" pitchFamily="34" charset="0"/>
                <a:cs typeface="Arial" panose="020B0604020202020204" pitchFamily="34" charset="0"/>
              </a:rPr>
              <a:t>	        The Weber Consulting Group</a:t>
            </a:r>
          </a:p>
          <a:p>
            <a:pPr marL="0" indent="0">
              <a:lnSpc>
                <a:spcPct val="100000"/>
              </a:lnSpc>
              <a:buNone/>
            </a:pPr>
            <a:r>
              <a:rPr lang="en-US" sz="2600" dirty="0">
                <a:latin typeface="Arial" panose="020B0604020202020204" pitchFamily="34" charset="0"/>
                <a:cs typeface="Arial" panose="020B0604020202020204" pitchFamily="34" charset="0"/>
              </a:rPr>
              <a:t>7:15 PM – Q&amp;A</a:t>
            </a:r>
          </a:p>
          <a:p>
            <a:pPr marL="0" indent="0">
              <a:lnSpc>
                <a:spcPct val="100000"/>
              </a:lnSpc>
              <a:buNone/>
            </a:pPr>
            <a:r>
              <a:rPr lang="en-US" sz="2600" dirty="0">
                <a:latin typeface="Arial" panose="020B0604020202020204" pitchFamily="34" charset="0"/>
                <a:cs typeface="Arial" panose="020B0604020202020204" pitchFamily="34" charset="0"/>
              </a:rPr>
              <a:t>7:30 PM – Adjourn meeting</a:t>
            </a:r>
          </a:p>
          <a:p>
            <a:pPr marL="0" indent="0">
              <a:lnSpc>
                <a:spcPct val="100000"/>
              </a:lnSpc>
              <a:buNone/>
            </a:pPr>
            <a:endParaRPr lang="en-US" sz="2600" dirty="0">
              <a:latin typeface="Arial" panose="020B0604020202020204" pitchFamily="34" charset="0"/>
              <a:cs typeface="Arial" panose="020B0604020202020204" pitchFamily="34" charset="0"/>
            </a:endParaRPr>
          </a:p>
        </p:txBody>
      </p:sp>
      <p:sp>
        <p:nvSpPr>
          <p:cNvPr id="4" name="Line 3"/>
          <p:cNvSpPr>
            <a:spLocks noChangeShapeType="1"/>
          </p:cNvSpPr>
          <p:nvPr/>
        </p:nvSpPr>
        <p:spPr bwMode="auto">
          <a:xfrm>
            <a:off x="522818" y="1149350"/>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684834" y="5661498"/>
            <a:ext cx="6745451" cy="523220"/>
          </a:xfrm>
          <a:prstGeom prst="rect">
            <a:avLst/>
          </a:prstGeom>
          <a:noFill/>
        </p:spPr>
        <p:txBody>
          <a:bodyPr wrap="square" rtlCol="0">
            <a:spAutoFit/>
          </a:bodyPr>
          <a:lstStyle/>
          <a:p>
            <a:pPr algn="ctr"/>
            <a:r>
              <a:rPr lang="en-US" sz="2800" i="1" dirty="0">
                <a:solidFill>
                  <a:schemeClr val="accent1">
                    <a:lumMod val="75000"/>
                  </a:schemeClr>
                </a:solidFill>
              </a:rPr>
              <a:t>Thank You for Registering in Advance!</a:t>
            </a:r>
          </a:p>
        </p:txBody>
      </p:sp>
      <p:sp>
        <p:nvSpPr>
          <p:cNvPr id="5" name="Slide Number Placeholder 4">
            <a:extLst>
              <a:ext uri="{FF2B5EF4-FFF2-40B4-BE49-F238E27FC236}">
                <a16:creationId xmlns:a16="http://schemas.microsoft.com/office/drawing/2014/main" id="{EEA99CC4-3EBB-48CF-AAEE-1E1551DFD7C3}"/>
              </a:ext>
            </a:extLst>
          </p:cNvPr>
          <p:cNvSpPr>
            <a:spLocks noGrp="1"/>
          </p:cNvSpPr>
          <p:nvPr>
            <p:ph type="sldNum" sz="quarter" idx="12"/>
          </p:nvPr>
        </p:nvSpPr>
        <p:spPr/>
        <p:txBody>
          <a:bodyPr/>
          <a:lstStyle/>
          <a:p>
            <a:fld id="{28D01BBA-D844-4321-B190-8ADD2E1B8AD6}" type="slidenum">
              <a:rPr lang="en-US" smtClean="0"/>
              <a:t>2</a:t>
            </a:fld>
            <a:endParaRPr lang="en-US" dirty="0"/>
          </a:p>
        </p:txBody>
      </p:sp>
    </p:spTree>
    <p:extLst>
      <p:ext uri="{BB962C8B-B14F-4D97-AF65-F5344CB8AC3E}">
        <p14:creationId xmlns:p14="http://schemas.microsoft.com/office/powerpoint/2010/main" val="212618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18" y="568016"/>
            <a:ext cx="11251260" cy="593170"/>
          </a:xfrm>
        </p:spPr>
        <p:txBody>
          <a:bodyPr>
            <a:noAutofit/>
          </a:bodyPr>
          <a:lstStyle/>
          <a:p>
            <a:r>
              <a:rPr lang="en-US" sz="3400" dirty="0">
                <a:latin typeface="Arial" panose="020B0604020202020204" pitchFamily="34" charset="0"/>
                <a:cs typeface="Arial" panose="020B0604020202020204" pitchFamily="34" charset="0"/>
              </a:rPr>
              <a:t>Welcome 2022 New Members!</a:t>
            </a:r>
          </a:p>
        </p:txBody>
      </p:sp>
      <p:sp>
        <p:nvSpPr>
          <p:cNvPr id="4" name="Line 3"/>
          <p:cNvSpPr>
            <a:spLocks noChangeShapeType="1"/>
          </p:cNvSpPr>
          <p:nvPr/>
        </p:nvSpPr>
        <p:spPr bwMode="auto">
          <a:xfrm>
            <a:off x="522818" y="1149350"/>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07D2939A-E3FD-4A9C-9AA4-C8C0FCDE50E8}"/>
              </a:ext>
            </a:extLst>
          </p:cNvPr>
          <p:cNvSpPr>
            <a:spLocks noGrp="1"/>
          </p:cNvSpPr>
          <p:nvPr>
            <p:ph type="sldNum" sz="quarter" idx="12"/>
          </p:nvPr>
        </p:nvSpPr>
        <p:spPr/>
        <p:txBody>
          <a:bodyPr/>
          <a:lstStyle/>
          <a:p>
            <a:fld id="{28D01BBA-D844-4321-B190-8ADD2E1B8AD6}" type="slidenum">
              <a:rPr lang="en-US" smtClean="0"/>
              <a:t>3</a:t>
            </a:fld>
            <a:endParaRPr lang="en-US" dirty="0"/>
          </a:p>
        </p:txBody>
      </p:sp>
      <p:pic>
        <p:nvPicPr>
          <p:cNvPr id="19" name="Picture 18">
            <a:extLst>
              <a:ext uri="{FF2B5EF4-FFF2-40B4-BE49-F238E27FC236}">
                <a16:creationId xmlns:a16="http://schemas.microsoft.com/office/drawing/2014/main" id="{385FAABC-36AF-4A47-B196-FD51E6011289}"/>
              </a:ext>
            </a:extLst>
          </p:cNvPr>
          <p:cNvPicPr>
            <a:picLocks noChangeAspect="1"/>
          </p:cNvPicPr>
          <p:nvPr/>
        </p:nvPicPr>
        <p:blipFill rotWithShape="1">
          <a:blip r:embed="rId5"/>
          <a:srcRect t="1872"/>
          <a:stretch/>
        </p:blipFill>
        <p:spPr>
          <a:xfrm>
            <a:off x="1037014" y="1364136"/>
            <a:ext cx="5367111" cy="4992214"/>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05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18" y="587472"/>
            <a:ext cx="11251260" cy="593170"/>
          </a:xfrm>
        </p:spPr>
        <p:txBody>
          <a:bodyPr>
            <a:noAutofit/>
          </a:bodyPr>
          <a:lstStyle/>
          <a:p>
            <a:r>
              <a:rPr lang="en-US" sz="3000" dirty="0">
                <a:latin typeface="Arial" panose="020B0604020202020204" pitchFamily="34" charset="0"/>
                <a:cs typeface="Arial" panose="020B0604020202020204" pitchFamily="34" charset="0"/>
              </a:rPr>
              <a:t>International Symposium - June 25--30, 2022</a:t>
            </a:r>
          </a:p>
        </p:txBody>
      </p:sp>
      <p:sp>
        <p:nvSpPr>
          <p:cNvPr id="4" name="Line 3"/>
          <p:cNvSpPr>
            <a:spLocks noChangeShapeType="1"/>
          </p:cNvSpPr>
          <p:nvPr/>
        </p:nvSpPr>
        <p:spPr bwMode="auto">
          <a:xfrm>
            <a:off x="522818" y="1149350"/>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8536336D-AE71-4154-B87B-74ADD037D606}"/>
              </a:ext>
            </a:extLst>
          </p:cNvPr>
          <p:cNvSpPr>
            <a:spLocks noGrp="1"/>
          </p:cNvSpPr>
          <p:nvPr>
            <p:ph type="sldNum" sz="quarter" idx="12"/>
          </p:nvPr>
        </p:nvSpPr>
        <p:spPr/>
        <p:txBody>
          <a:bodyPr/>
          <a:lstStyle/>
          <a:p>
            <a:fld id="{28D01BBA-D844-4321-B190-8ADD2E1B8AD6}" type="slidenum">
              <a:rPr lang="en-US" smtClean="0"/>
              <a:t>4</a:t>
            </a:fld>
            <a:endParaRPr lang="en-US" dirty="0"/>
          </a:p>
        </p:txBody>
      </p:sp>
      <p:pic>
        <p:nvPicPr>
          <p:cNvPr id="7" name="Picture 6">
            <a:extLst>
              <a:ext uri="{FF2B5EF4-FFF2-40B4-BE49-F238E27FC236}">
                <a16:creationId xmlns:a16="http://schemas.microsoft.com/office/drawing/2014/main" id="{5E273675-0E77-4CD7-A1DD-1CB5ABE28F68}"/>
              </a:ext>
            </a:extLst>
          </p:cNvPr>
          <p:cNvPicPr>
            <a:picLocks noChangeAspect="1"/>
          </p:cNvPicPr>
          <p:nvPr/>
        </p:nvPicPr>
        <p:blipFill>
          <a:blip r:embed="rId5"/>
          <a:stretch>
            <a:fillRect/>
          </a:stretch>
        </p:blipFill>
        <p:spPr>
          <a:xfrm>
            <a:off x="522819" y="1330243"/>
            <a:ext cx="4934398" cy="1748002"/>
          </a:xfrm>
          <a:prstGeom prst="rect">
            <a:avLst/>
          </a:prstGeom>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9473996-0683-4B7E-A5C3-09C7F3DF3C5B}"/>
              </a:ext>
            </a:extLst>
          </p:cNvPr>
          <p:cNvSpPr txBox="1"/>
          <p:nvPr/>
        </p:nvSpPr>
        <p:spPr>
          <a:xfrm>
            <a:off x="6069443" y="1480046"/>
            <a:ext cx="3560940" cy="1200329"/>
          </a:xfrm>
          <a:prstGeom prst="rect">
            <a:avLst/>
          </a:prstGeom>
          <a:noFill/>
        </p:spPr>
        <p:txBody>
          <a:bodyPr wrap="square" rtlCol="0">
            <a:spAutoFit/>
          </a:bodyPr>
          <a:lstStyle/>
          <a:p>
            <a:r>
              <a:rPr lang="en-US" dirty="0"/>
              <a:t>Technical Program is now online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https://www.incose.org/symp2022/symposium/event-schedule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7" name="Picture 16">
            <a:extLst>
              <a:ext uri="{FF2B5EF4-FFF2-40B4-BE49-F238E27FC236}">
                <a16:creationId xmlns:a16="http://schemas.microsoft.com/office/drawing/2014/main" id="{AB58D74D-C916-44FD-9C0D-E5CAC818F514}"/>
              </a:ext>
            </a:extLst>
          </p:cNvPr>
          <p:cNvPicPr>
            <a:picLocks noChangeAspect="1"/>
          </p:cNvPicPr>
          <p:nvPr/>
        </p:nvPicPr>
        <p:blipFill>
          <a:blip r:embed="rId7"/>
          <a:stretch>
            <a:fillRect/>
          </a:stretch>
        </p:blipFill>
        <p:spPr>
          <a:xfrm>
            <a:off x="2921098" y="3114127"/>
            <a:ext cx="6709285" cy="3421973"/>
          </a:xfrm>
          <a:prstGeom prst="rect">
            <a:avLst/>
          </a:prstGeom>
          <a:ln>
            <a:solidFill>
              <a:schemeClr val="accent1"/>
            </a:solidFill>
          </a:ln>
          <a:effectLst>
            <a:outerShdw blurRad="50800" dist="38100" dir="2700000" algn="tl" rotWithShape="0">
              <a:prstClr val="black">
                <a:alpha val="40000"/>
              </a:prstClr>
            </a:outerShdw>
          </a:effectLst>
          <a:scene3d>
            <a:camera prst="perspectiveAbove"/>
            <a:lightRig rig="threePt" dir="t"/>
          </a:scene3d>
          <a:sp3d>
            <a:bevelT/>
          </a:sp3d>
        </p:spPr>
      </p:pic>
    </p:spTree>
    <p:extLst>
      <p:ext uri="{BB962C8B-B14F-4D97-AF65-F5344CB8AC3E}">
        <p14:creationId xmlns:p14="http://schemas.microsoft.com/office/powerpoint/2010/main" val="185404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29" y="700394"/>
            <a:ext cx="8759110" cy="1249605"/>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r>
              <a:rPr lang="en-US" sz="2300" b="1" dirty="0">
                <a:solidFill>
                  <a:schemeClr val="tx1"/>
                </a:solidFill>
                <a:latin typeface="Arial" panose="020B0604020202020204" pitchFamily="34" charset="0"/>
                <a:cs typeface="Arial" panose="020B0604020202020204" pitchFamily="34" charset="0"/>
              </a:rPr>
              <a:t>2022 Western States Regional Conference: Sept. 30-Oct. 2</a:t>
            </a:r>
            <a:br>
              <a:rPr lang="en-US" sz="2300" dirty="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﻿Call for Submissions - due May 16th</a:t>
            </a:r>
            <a:br>
              <a:rPr lang="en-US" sz="2300" dirty="0">
                <a:solidFill>
                  <a:schemeClr val="tx1"/>
                </a:solidFill>
                <a:latin typeface="Arial" panose="020B0604020202020204" pitchFamily="34" charset="0"/>
                <a:cs typeface="Arial" panose="020B0604020202020204" pitchFamily="34" charset="0"/>
              </a:rPr>
            </a:br>
            <a:r>
              <a:rPr lang="en-US" sz="2300" dirty="0">
                <a:effectLst/>
                <a:latin typeface="Arial" panose="020B0604020202020204" pitchFamily="34" charset="0"/>
                <a:ea typeface="Calibri" panose="020F0502020204030204" pitchFamily="34" charset="0"/>
                <a:cs typeface="Arial" panose="020B0604020202020204" pitchFamily="34" charset="0"/>
              </a:rPr>
              <a:t>WSRC website </a:t>
            </a:r>
            <a:r>
              <a:rPr lang="en-US" sz="23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https://www.incose.org/wsrc/</a:t>
            </a:r>
            <a:endParaRPr lang="en-US" sz="23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8814" y="1969338"/>
            <a:ext cx="10391263" cy="3497680"/>
          </a:xfrm>
        </p:spPr>
        <p:txBody>
          <a:bodyPr>
            <a:noAutofit/>
          </a:bodyPr>
          <a:lstStyle/>
          <a:p>
            <a:pPr marL="0" indent="0">
              <a:buNone/>
            </a:pPr>
            <a:r>
              <a:rPr lang="en-US" sz="1400" b="0" i="0" dirty="0">
                <a:effectLst/>
                <a:latin typeface="Arial" panose="020B0604020202020204" pitchFamily="34" charset="0"/>
                <a:cs typeface="Arial" panose="020B0604020202020204" pitchFamily="34" charset="0"/>
              </a:rPr>
              <a:t>The fifth annual WSRC, hosted by the </a:t>
            </a:r>
            <a:r>
              <a:rPr lang="en-US" sz="1400" b="1" i="1" dirty="0">
                <a:effectLst/>
                <a:latin typeface="Arial" panose="020B0604020202020204" pitchFamily="34" charset="0"/>
                <a:cs typeface="Arial" panose="020B0604020202020204" pitchFamily="34" charset="0"/>
              </a:rPr>
              <a:t>Colorado Front Range Chapter</a:t>
            </a:r>
            <a:r>
              <a:rPr lang="en-US" sz="1400" b="0" i="0" dirty="0">
                <a:effectLst/>
                <a:latin typeface="Arial" panose="020B0604020202020204" pitchFamily="34" charset="0"/>
                <a:cs typeface="Arial" panose="020B0604020202020204" pitchFamily="34" charset="0"/>
              </a:rPr>
              <a:t>, will showcase the latest innovations in SE research and demonstrate real-world applications and solutions. Our presenters will highlight the utility of their cutting-edge work. We will share how we are driving change in the Systems Engineering community.</a:t>
            </a:r>
          </a:p>
          <a:p>
            <a:pPr marL="0" indent="0">
              <a:buNone/>
            </a:pPr>
            <a:r>
              <a:rPr lang="en-US" sz="1400" b="0" i="0" dirty="0">
                <a:effectLst/>
                <a:latin typeface="Arial" panose="020B0604020202020204" pitchFamily="34" charset="0"/>
                <a:cs typeface="Arial" panose="020B0604020202020204" pitchFamily="34" charset="0"/>
              </a:rPr>
              <a:t>You are cordially invited to submit a proposal for a presentation, tutorial, or panel discussion in which you emphasize the practical application of your research and deployment efforts.  New and novel applications of SE highly desired.  Industries:  Transportation, Health and Biomedical, Social Systems, Public Planning, Aerospace and Defense, Environment.  </a:t>
            </a:r>
          </a:p>
          <a:p>
            <a:pPr marL="0" indent="0">
              <a:buNone/>
            </a:pPr>
            <a:r>
              <a:rPr lang="en-US" sz="1300" b="0" i="0" dirty="0">
                <a:effectLst/>
                <a:latin typeface="Arial" panose="020B0604020202020204" pitchFamily="34" charset="0"/>
                <a:cs typeface="Arial" panose="020B0604020202020204" pitchFamily="34" charset="0"/>
              </a:rPr>
              <a:t>Proposals must be submitted through EasyChair:</a:t>
            </a:r>
            <a:r>
              <a:rPr lang="en-US" sz="1300" b="0" i="0" dirty="0">
                <a:solidFill>
                  <a:srgbClr val="000000"/>
                </a:solidFill>
                <a:effectLst/>
                <a:latin typeface="Arial" panose="020B0604020202020204" pitchFamily="34" charset="0"/>
                <a:cs typeface="Arial" panose="020B0604020202020204" pitchFamily="34" charset="0"/>
              </a:rPr>
              <a:t>  </a:t>
            </a:r>
            <a:r>
              <a:rPr lang="en-US" sz="1300" b="1" i="0" u="none" strike="noStrike" dirty="0">
                <a:solidFill>
                  <a:srgbClr val="428BCA"/>
                </a:solidFill>
                <a:effectLst/>
                <a:latin typeface="Arial" panose="020B0604020202020204" pitchFamily="34" charset="0"/>
                <a:cs typeface="Arial" panose="020B0604020202020204" pitchFamily="34" charset="0"/>
                <a:hlinkClick r:id="rId3"/>
              </a:rPr>
              <a:t>https://easychair.org/my/conference?conf=wsrc2022</a:t>
            </a:r>
            <a:r>
              <a:rPr lang="en-US" sz="1300" b="1" i="0" u="none" strike="noStrike" dirty="0">
                <a:solidFill>
                  <a:srgbClr val="428BCA"/>
                </a:solidFill>
                <a:effectLst/>
                <a:latin typeface="Arial" panose="020B0604020202020204" pitchFamily="34" charset="0"/>
                <a:cs typeface="Arial" panose="020B0604020202020204" pitchFamily="34" charset="0"/>
              </a:rPr>
              <a:t>.  </a:t>
            </a:r>
            <a:r>
              <a:rPr lang="en-US" sz="1300" b="1" i="0" dirty="0">
                <a:effectLst/>
                <a:latin typeface="Arial" panose="020B0604020202020204" pitchFamily="34" charset="0"/>
                <a:cs typeface="Arial" panose="020B0604020202020204" pitchFamily="34" charset="0"/>
              </a:rPr>
              <a:t>Submission must include:</a:t>
            </a:r>
            <a:endParaRPr lang="en-US" sz="1300" b="0" i="0" dirty="0">
              <a:effectLst/>
              <a:latin typeface="Arial" panose="020B0604020202020204" pitchFamily="34" charset="0"/>
              <a:cs typeface="Arial" panose="020B0604020202020204" pitchFamily="34" charset="0"/>
            </a:endParaRPr>
          </a:p>
          <a:p>
            <a:pPr>
              <a:spcBef>
                <a:spcPts val="0"/>
              </a:spcBef>
              <a:spcAft>
                <a:spcPts val="600"/>
              </a:spcAft>
              <a:buFont typeface="Arial" panose="020B0604020202020204" pitchFamily="34" charset="0"/>
              <a:buChar char="•"/>
            </a:pPr>
            <a:r>
              <a:rPr lang="en-US" sz="1300" b="1" i="0" dirty="0">
                <a:solidFill>
                  <a:srgbClr val="000000"/>
                </a:solidFill>
                <a:effectLst/>
                <a:latin typeface="Arial" panose="020B0604020202020204" pitchFamily="34" charset="0"/>
                <a:cs typeface="Arial" panose="020B0604020202020204" pitchFamily="34" charset="0"/>
              </a:rPr>
              <a:t>Title</a:t>
            </a:r>
            <a:endParaRPr lang="en-US" sz="1300" b="0" i="0" dirty="0">
              <a:solidFill>
                <a:srgbClr val="606D78"/>
              </a:solidFill>
              <a:effectLst/>
              <a:latin typeface="Arial" panose="020B0604020202020204" pitchFamily="34" charset="0"/>
              <a:cs typeface="Arial" panose="020B0604020202020204" pitchFamily="34" charset="0"/>
            </a:endParaRPr>
          </a:p>
          <a:p>
            <a:pPr>
              <a:spcBef>
                <a:spcPts val="0"/>
              </a:spcBef>
              <a:spcAft>
                <a:spcPts val="600"/>
              </a:spcAft>
              <a:buFont typeface="Arial" panose="020B0604020202020204" pitchFamily="34" charset="0"/>
              <a:buChar char="•"/>
            </a:pPr>
            <a:r>
              <a:rPr lang="en-US" sz="1300" b="1" i="0" dirty="0">
                <a:solidFill>
                  <a:srgbClr val="000000"/>
                </a:solidFill>
                <a:effectLst/>
                <a:latin typeface="Arial" panose="020B0604020202020204" pitchFamily="34" charset="0"/>
                <a:cs typeface="Arial" panose="020B0604020202020204" pitchFamily="34" charset="0"/>
              </a:rPr>
              <a:t>Presenter(s)’ </a:t>
            </a:r>
            <a:r>
              <a:rPr lang="en-US" sz="1300" b="0" i="0" dirty="0">
                <a:solidFill>
                  <a:srgbClr val="000000"/>
                </a:solidFill>
                <a:effectLst/>
                <a:latin typeface="Arial" panose="020B0604020202020204" pitchFamily="34" charset="0"/>
                <a:cs typeface="Arial" panose="020B0604020202020204" pitchFamily="34" charset="0"/>
              </a:rPr>
              <a:t>name</a:t>
            </a:r>
            <a:r>
              <a:rPr lang="en-US" sz="1300" b="1" i="0" dirty="0">
                <a:solidFill>
                  <a:srgbClr val="000000"/>
                </a:solidFill>
                <a:effectLst/>
                <a:latin typeface="Arial" panose="020B0604020202020204" pitchFamily="34" charset="0"/>
                <a:cs typeface="Arial" panose="020B0604020202020204" pitchFamily="34" charset="0"/>
              </a:rPr>
              <a:t>, </a:t>
            </a:r>
            <a:r>
              <a:rPr lang="en-US" sz="1300" b="0" i="0" dirty="0">
                <a:solidFill>
                  <a:srgbClr val="000000"/>
                </a:solidFill>
                <a:effectLst/>
                <a:latin typeface="Arial" panose="020B0604020202020204" pitchFamily="34" charset="0"/>
                <a:cs typeface="Arial" panose="020B0604020202020204" pitchFamily="34" charset="0"/>
              </a:rPr>
              <a:t>affiliation, contact information, and brief biography.</a:t>
            </a:r>
            <a:endParaRPr lang="en-US" sz="1300" b="0" i="0" dirty="0">
              <a:solidFill>
                <a:srgbClr val="606D78"/>
              </a:solidFill>
              <a:effectLst/>
              <a:latin typeface="Arial" panose="020B0604020202020204" pitchFamily="34" charset="0"/>
              <a:cs typeface="Arial" panose="020B0604020202020204" pitchFamily="34" charset="0"/>
            </a:endParaRPr>
          </a:p>
          <a:p>
            <a:pPr>
              <a:spcBef>
                <a:spcPts val="0"/>
              </a:spcBef>
              <a:spcAft>
                <a:spcPts val="600"/>
              </a:spcAft>
              <a:buFont typeface="Arial" panose="020B0604020202020204" pitchFamily="34" charset="0"/>
              <a:buChar char="•"/>
            </a:pPr>
            <a:r>
              <a:rPr lang="en-US" sz="1300" b="1" i="0" dirty="0">
                <a:solidFill>
                  <a:srgbClr val="000000"/>
                </a:solidFill>
                <a:effectLst/>
                <a:latin typeface="Arial" panose="020B0604020202020204" pitchFamily="34" charset="0"/>
                <a:cs typeface="Arial" panose="020B0604020202020204" pitchFamily="34" charset="0"/>
              </a:rPr>
              <a:t>For presentations</a:t>
            </a:r>
            <a:r>
              <a:rPr lang="en-US" sz="1300" b="0" i="0" dirty="0">
                <a:solidFill>
                  <a:srgbClr val="000000"/>
                </a:solidFill>
                <a:effectLst/>
                <a:latin typeface="Arial" panose="020B0604020202020204" pitchFamily="34" charset="0"/>
                <a:cs typeface="Arial" panose="020B0604020202020204" pitchFamily="34" charset="0"/>
              </a:rPr>
              <a:t>, include an abstract that clearly identifies (1) the issue to be addressed, (2) the main points of the presentation, and (3) what the audience will take away.</a:t>
            </a:r>
            <a:endParaRPr lang="en-US" sz="1300" b="0" i="0" dirty="0">
              <a:solidFill>
                <a:srgbClr val="606D78"/>
              </a:solidFill>
              <a:effectLst/>
              <a:latin typeface="Arial" panose="020B0604020202020204" pitchFamily="34" charset="0"/>
              <a:cs typeface="Arial" panose="020B0604020202020204" pitchFamily="34" charset="0"/>
            </a:endParaRPr>
          </a:p>
          <a:p>
            <a:pPr>
              <a:spcBef>
                <a:spcPts val="0"/>
              </a:spcBef>
              <a:spcAft>
                <a:spcPts val="600"/>
              </a:spcAft>
              <a:buFont typeface="Arial" panose="020B0604020202020204" pitchFamily="34" charset="0"/>
              <a:buChar char="•"/>
            </a:pPr>
            <a:r>
              <a:rPr lang="en-US" sz="1300" b="1" i="0" dirty="0">
                <a:solidFill>
                  <a:srgbClr val="000000"/>
                </a:solidFill>
                <a:effectLst/>
                <a:latin typeface="Arial" panose="020B0604020202020204" pitchFamily="34" charset="0"/>
                <a:cs typeface="Arial" panose="020B0604020202020204" pitchFamily="34" charset="0"/>
              </a:rPr>
              <a:t>For panels</a:t>
            </a:r>
            <a:r>
              <a:rPr lang="en-US" sz="1300" b="0" i="0" dirty="0">
                <a:solidFill>
                  <a:srgbClr val="000000"/>
                </a:solidFill>
                <a:effectLst/>
                <a:latin typeface="Arial" panose="020B0604020202020204" pitchFamily="34" charset="0"/>
                <a:cs typeface="Arial" panose="020B0604020202020204" pitchFamily="34" charset="0"/>
              </a:rPr>
              <a:t>, please identify why the topic is relevant, general format and discussion points, panel participants who have committed to participate, and a summary of their position statements.</a:t>
            </a:r>
            <a:endParaRPr lang="en-US" sz="1300" b="0" i="0" dirty="0">
              <a:solidFill>
                <a:srgbClr val="606D78"/>
              </a:solidFill>
              <a:effectLst/>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1300" b="1" i="0" dirty="0">
                <a:solidFill>
                  <a:srgbClr val="000000"/>
                </a:solidFill>
                <a:effectLst/>
                <a:latin typeface="Arial" panose="020B0604020202020204" pitchFamily="34" charset="0"/>
                <a:cs typeface="Arial" panose="020B0604020202020204" pitchFamily="34" charset="0"/>
              </a:rPr>
              <a:t>For tutorials</a:t>
            </a:r>
            <a:r>
              <a:rPr lang="en-US" sz="1300" b="0" i="0" dirty="0">
                <a:solidFill>
                  <a:srgbClr val="000000"/>
                </a:solidFill>
                <a:effectLst/>
                <a:latin typeface="Arial" panose="020B0604020202020204" pitchFamily="34" charset="0"/>
                <a:cs typeface="Arial" panose="020B0604020202020204" pitchFamily="34" charset="0"/>
              </a:rPr>
              <a:t>, please identify top-level learning objectives, topical outline, and proposed duration.</a:t>
            </a:r>
            <a:endParaRPr lang="en-US" sz="13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3752DE4-AD9B-4AA9-8ED5-AF51AB41BDE9}"/>
              </a:ext>
            </a:extLst>
          </p:cNvPr>
          <p:cNvCxnSpPr>
            <a:cxnSpLocks/>
          </p:cNvCxnSpPr>
          <p:nvPr/>
        </p:nvCxnSpPr>
        <p:spPr>
          <a:xfrm>
            <a:off x="755777" y="1906547"/>
            <a:ext cx="100770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6DA16FD-1A7F-4A95-AA9D-3A3DE94A7CEB}"/>
              </a:ext>
            </a:extLst>
          </p:cNvPr>
          <p:cNvPicPr/>
          <p:nvPr/>
        </p:nvPicPr>
        <p:blipFill rotWithShape="1">
          <a:blip r:embed="rId4" r:link="rId5">
            <a:extLst>
              <a:ext uri="{28A0092B-C50C-407E-A947-70E740481C1C}">
                <a14:useLocalDpi xmlns:a14="http://schemas.microsoft.com/office/drawing/2010/main" val="0"/>
              </a:ext>
            </a:extLst>
          </a:blip>
          <a:srcRect t="10394" r="5541"/>
          <a:stretch>
            <a:fillRect/>
          </a:stretch>
        </p:blipFill>
        <p:spPr bwMode="auto">
          <a:xfrm>
            <a:off x="8645616" y="4796601"/>
            <a:ext cx="2863103" cy="1595623"/>
          </a:xfrm>
          <a:prstGeom prst="rect">
            <a:avLst/>
          </a:prstGeom>
          <a:noFill/>
          <a:ln w="6350">
            <a:solidFill>
              <a:schemeClr val="accent1"/>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ACF08920-2899-4782-9656-4CF6581FEAB0}"/>
              </a:ext>
            </a:extLst>
          </p:cNvPr>
          <p:cNvGrpSpPr/>
          <p:nvPr/>
        </p:nvGrpSpPr>
        <p:grpSpPr>
          <a:xfrm>
            <a:off x="8977568" y="155644"/>
            <a:ext cx="2899684" cy="1071941"/>
            <a:chOff x="2488304" y="3354919"/>
            <a:chExt cx="2983741" cy="1068915"/>
          </a:xfrm>
          <a:effectLst/>
        </p:grpSpPr>
        <p:pic>
          <p:nvPicPr>
            <p:cNvPr id="8" name="Picture 2">
              <a:extLst>
                <a:ext uri="{FF2B5EF4-FFF2-40B4-BE49-F238E27FC236}">
                  <a16:creationId xmlns:a16="http://schemas.microsoft.com/office/drawing/2014/main" id="{C1931DCA-2561-4CA2-A31D-6875E0398E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3">
              <a:extLst>
                <a:ext uri="{FF2B5EF4-FFF2-40B4-BE49-F238E27FC236}">
                  <a16:creationId xmlns:a16="http://schemas.microsoft.com/office/drawing/2014/main" id="{18EE5F46-81EE-43E2-9C44-4FE41E02DA2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0" name="Straight Connector 9">
              <a:extLst>
                <a:ext uri="{FF2B5EF4-FFF2-40B4-BE49-F238E27FC236}">
                  <a16:creationId xmlns:a16="http://schemas.microsoft.com/office/drawing/2014/main" id="{E1FE4C29-3569-4133-BFA5-1CD0BA5256A1}"/>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D30412E6-5E40-4C7D-94B4-CF03426F4AE4}"/>
              </a:ext>
            </a:extLst>
          </p:cNvPr>
          <p:cNvSpPr txBox="1"/>
          <p:nvPr/>
        </p:nvSpPr>
        <p:spPr>
          <a:xfrm>
            <a:off x="3742239" y="5331901"/>
            <a:ext cx="3499741" cy="1031051"/>
          </a:xfrm>
          <a:prstGeom prst="rect">
            <a:avLst/>
          </a:prstGeom>
          <a:noFill/>
        </p:spPr>
        <p:txBody>
          <a:bodyPr wrap="none" rtlCol="0">
            <a:spAutoFit/>
          </a:bodyPr>
          <a:lstStyle/>
          <a:p>
            <a:pPr marL="0" indent="0">
              <a:spcBef>
                <a:spcPts val="0"/>
              </a:spcBef>
              <a:spcAft>
                <a:spcPts val="200"/>
              </a:spcAft>
              <a:buNone/>
            </a:pPr>
            <a:r>
              <a:rPr lang="en-US" sz="1400" b="0" i="0" dirty="0">
                <a:solidFill>
                  <a:srgbClr val="000000"/>
                </a:solidFill>
                <a:effectLst/>
                <a:latin typeface="Arial" panose="020B0604020202020204" pitchFamily="34" charset="0"/>
                <a:cs typeface="Arial" panose="020B0604020202020204" pitchFamily="34" charset="0"/>
              </a:rPr>
              <a:t>Abstract Submission</a:t>
            </a:r>
            <a:r>
              <a:rPr lang="en-US" sz="1400" b="0" i="0" dirty="0">
                <a:solidFill>
                  <a:srgbClr val="606D78"/>
                </a:solidFill>
                <a:effectLst/>
                <a:latin typeface="Arial" panose="020B0604020202020204" pitchFamily="34" charset="0"/>
                <a:cs typeface="Arial" panose="020B0604020202020204" pitchFamily="34" charset="0"/>
              </a:rPr>
              <a:t> </a:t>
            </a:r>
            <a:r>
              <a:rPr lang="en-US" sz="1400" b="0" i="0" dirty="0">
                <a:solidFill>
                  <a:srgbClr val="000000"/>
                </a:solidFill>
                <a:effectLst/>
                <a:latin typeface="Arial" panose="020B0604020202020204" pitchFamily="34" charset="0"/>
                <a:cs typeface="Arial" panose="020B0604020202020204" pitchFamily="34" charset="0"/>
              </a:rPr>
              <a:t>Due   </a:t>
            </a:r>
            <a:r>
              <a:rPr lang="en-US" sz="1400" b="1" i="0" dirty="0">
                <a:solidFill>
                  <a:srgbClr val="0070C0"/>
                </a:solidFill>
                <a:effectLst/>
                <a:latin typeface="Arial" panose="020B0604020202020204" pitchFamily="34" charset="0"/>
                <a:cs typeface="Arial" panose="020B0604020202020204" pitchFamily="34" charset="0"/>
              </a:rPr>
              <a:t>May 16, 2022</a:t>
            </a:r>
          </a:p>
          <a:p>
            <a:pPr marL="0" indent="0">
              <a:spcBef>
                <a:spcPts val="0"/>
              </a:spcBef>
              <a:spcAft>
                <a:spcPts val="200"/>
              </a:spcAft>
              <a:buNone/>
            </a:pPr>
            <a:r>
              <a:rPr lang="en-US" sz="1400" dirty="0">
                <a:solidFill>
                  <a:srgbClr val="000000"/>
                </a:solidFill>
                <a:latin typeface="Arial" panose="020B0604020202020204" pitchFamily="34" charset="0"/>
                <a:cs typeface="Arial" panose="020B0604020202020204" pitchFamily="34" charset="0"/>
              </a:rPr>
              <a:t>Submissions Accepted </a:t>
            </a:r>
            <a:r>
              <a:rPr lang="en-US" sz="1400" b="0" i="0" dirty="0">
                <a:solidFill>
                  <a:srgbClr val="606D78"/>
                </a:solidFill>
                <a:effectLst/>
                <a:latin typeface="Arial" panose="020B0604020202020204" pitchFamily="34" charset="0"/>
                <a:cs typeface="Arial" panose="020B0604020202020204" pitchFamily="34" charset="0"/>
              </a:rPr>
              <a:t>        </a:t>
            </a:r>
            <a:r>
              <a:rPr lang="en-US" sz="1400" b="1" i="0" dirty="0">
                <a:solidFill>
                  <a:srgbClr val="0070C0"/>
                </a:solidFill>
                <a:effectLst/>
                <a:latin typeface="Arial" panose="020B0604020202020204" pitchFamily="34" charset="0"/>
                <a:cs typeface="Arial" panose="020B0604020202020204" pitchFamily="34" charset="0"/>
              </a:rPr>
              <a:t>June 1, 2022</a:t>
            </a:r>
          </a:p>
          <a:p>
            <a:pPr marL="0" indent="0">
              <a:spcBef>
                <a:spcPts val="0"/>
              </a:spcBef>
              <a:spcAft>
                <a:spcPts val="200"/>
              </a:spcAft>
              <a:buNone/>
            </a:pPr>
            <a:r>
              <a:rPr lang="en-US" sz="1400" b="0" i="0" dirty="0">
                <a:solidFill>
                  <a:srgbClr val="000000"/>
                </a:solidFill>
                <a:effectLst/>
                <a:latin typeface="Arial" panose="020B0604020202020204" pitchFamily="34" charset="0"/>
                <a:cs typeface="Arial" panose="020B0604020202020204" pitchFamily="34" charset="0"/>
              </a:rPr>
              <a:t>Final Presentation Due</a:t>
            </a:r>
            <a:r>
              <a:rPr lang="en-US" sz="1400" b="0" i="0" dirty="0">
                <a:solidFill>
                  <a:srgbClr val="606D78"/>
                </a:solidFill>
                <a:effectLst/>
                <a:latin typeface="Arial" panose="020B0604020202020204" pitchFamily="34" charset="0"/>
                <a:cs typeface="Arial" panose="020B0604020202020204" pitchFamily="34" charset="0"/>
              </a:rPr>
              <a:t>        </a:t>
            </a:r>
            <a:r>
              <a:rPr lang="en-US" sz="1400" b="1" i="0" dirty="0">
                <a:solidFill>
                  <a:srgbClr val="0070C0"/>
                </a:solidFill>
                <a:effectLst/>
                <a:latin typeface="Arial" panose="020B0604020202020204" pitchFamily="34" charset="0"/>
                <a:cs typeface="Arial" panose="020B0604020202020204" pitchFamily="34" charset="0"/>
              </a:rPr>
              <a:t>Aug 12, 2022</a:t>
            </a:r>
          </a:p>
          <a:p>
            <a:pPr>
              <a:spcAft>
                <a:spcPts val="200"/>
              </a:spcAft>
            </a:pPr>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BCF0607-F713-41E8-B968-EA498E6555EF}"/>
              </a:ext>
            </a:extLst>
          </p:cNvPr>
          <p:cNvSpPr txBox="1"/>
          <p:nvPr/>
        </p:nvSpPr>
        <p:spPr>
          <a:xfrm>
            <a:off x="2393005" y="5488741"/>
            <a:ext cx="1124026" cy="369332"/>
          </a:xfrm>
          <a:prstGeom prst="rect">
            <a:avLst/>
          </a:prstGeom>
          <a:noFill/>
        </p:spPr>
        <p:txBody>
          <a:bodyPr wrap="none" rtlCol="0">
            <a:spAutoFit/>
          </a:bodyPr>
          <a:lstStyle/>
          <a:p>
            <a:r>
              <a:rPr lang="en-US" b="1" dirty="0">
                <a:solidFill>
                  <a:srgbClr val="0070C0"/>
                </a:solidFill>
              </a:rPr>
              <a:t>Key Dates</a:t>
            </a:r>
          </a:p>
        </p:txBody>
      </p:sp>
      <p:sp>
        <p:nvSpPr>
          <p:cNvPr id="13" name="Slide Number Placeholder 12">
            <a:extLst>
              <a:ext uri="{FF2B5EF4-FFF2-40B4-BE49-F238E27FC236}">
                <a16:creationId xmlns:a16="http://schemas.microsoft.com/office/drawing/2014/main" id="{42242E83-A5BF-4EE2-BB76-C07F3D4C6BF0}"/>
              </a:ext>
            </a:extLst>
          </p:cNvPr>
          <p:cNvSpPr>
            <a:spLocks noGrp="1"/>
          </p:cNvSpPr>
          <p:nvPr>
            <p:ph type="sldNum" sz="quarter" idx="12"/>
          </p:nvPr>
        </p:nvSpPr>
        <p:spPr/>
        <p:txBody>
          <a:bodyPr/>
          <a:lstStyle/>
          <a:p>
            <a:fld id="{28D01BBA-D844-4321-B190-8ADD2E1B8AD6}" type="slidenum">
              <a:rPr lang="en-US" smtClean="0"/>
              <a:t>5</a:t>
            </a:fld>
            <a:endParaRPr lang="en-US" dirty="0"/>
          </a:p>
        </p:txBody>
      </p:sp>
    </p:spTree>
    <p:extLst>
      <p:ext uri="{BB962C8B-B14F-4D97-AF65-F5344CB8AC3E}">
        <p14:creationId xmlns:p14="http://schemas.microsoft.com/office/powerpoint/2010/main" val="174191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8AFC3-CA66-406A-9667-41EAB2261E61}"/>
              </a:ext>
            </a:extLst>
          </p:cNvPr>
          <p:cNvSpPr>
            <a:spLocks noGrp="1"/>
          </p:cNvSpPr>
          <p:nvPr>
            <p:ph type="sldNum" sz="quarter" idx="12"/>
          </p:nvPr>
        </p:nvSpPr>
        <p:spPr/>
        <p:txBody>
          <a:bodyPr/>
          <a:lstStyle/>
          <a:p>
            <a:fld id="{28D01BBA-D844-4321-B190-8ADD2E1B8AD6}" type="slidenum">
              <a:rPr lang="en-US" smtClean="0"/>
              <a:t>6</a:t>
            </a:fld>
            <a:endParaRPr lang="en-US" dirty="0"/>
          </a:p>
        </p:txBody>
      </p:sp>
      <p:pic>
        <p:nvPicPr>
          <p:cNvPr id="10" name="Picture 9">
            <a:extLst>
              <a:ext uri="{FF2B5EF4-FFF2-40B4-BE49-F238E27FC236}">
                <a16:creationId xmlns:a16="http://schemas.microsoft.com/office/drawing/2014/main" id="{E95C8621-1B25-4B50-98B2-E32822BDBEC9}"/>
              </a:ext>
            </a:extLst>
          </p:cNvPr>
          <p:cNvPicPr>
            <a:picLocks noChangeAspect="1"/>
          </p:cNvPicPr>
          <p:nvPr/>
        </p:nvPicPr>
        <p:blipFill rotWithShape="1">
          <a:blip r:embed="rId2"/>
          <a:srcRect l="7697"/>
          <a:stretch/>
        </p:blipFill>
        <p:spPr>
          <a:xfrm>
            <a:off x="522818" y="1587820"/>
            <a:ext cx="4579194" cy="2507197"/>
          </a:xfrm>
          <a:prstGeom prst="rect">
            <a:avLst/>
          </a:prstGeom>
          <a:scene3d>
            <a:camera prst="orthographicFront"/>
            <a:lightRig rig="threePt" dir="t"/>
          </a:scene3d>
          <a:sp3d>
            <a:bevelT/>
          </a:sp3d>
        </p:spPr>
      </p:pic>
      <p:sp>
        <p:nvSpPr>
          <p:cNvPr id="11" name="Title 1">
            <a:extLst>
              <a:ext uri="{FF2B5EF4-FFF2-40B4-BE49-F238E27FC236}">
                <a16:creationId xmlns:a16="http://schemas.microsoft.com/office/drawing/2014/main" id="{7A854997-E212-4D0F-B399-17EEA89D9667}"/>
              </a:ext>
            </a:extLst>
          </p:cNvPr>
          <p:cNvSpPr>
            <a:spLocks noGrp="1"/>
          </p:cNvSpPr>
          <p:nvPr>
            <p:ph type="title"/>
          </p:nvPr>
        </p:nvSpPr>
        <p:spPr>
          <a:xfrm>
            <a:off x="522817" y="344304"/>
            <a:ext cx="8504291" cy="1325563"/>
          </a:xfr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a:lnSpc>
                <a:spcPct val="100000"/>
              </a:lnSpc>
              <a:spcAft>
                <a:spcPts val="600"/>
              </a:spcAft>
            </a:pPr>
            <a:r>
              <a:rPr lang="en-US" sz="2800" dirty="0">
                <a:latin typeface="Arial" panose="020B0604020202020204" pitchFamily="34" charset="0"/>
                <a:cs typeface="Arial" panose="020B0604020202020204" pitchFamily="34" charset="0"/>
              </a:rPr>
              <a:t>Next Month 06/14/22 Speaker Meeting: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 In Early Stage R&amp;D Working Group</a:t>
            </a:r>
            <a:endParaRPr lang="en-US" sz="2800" kern="1200" dirty="0">
              <a:solidFill>
                <a:schemeClr val="tx1"/>
              </a:solidFill>
              <a:latin typeface="Arial" panose="020B0604020202020204" pitchFamily="34" charset="0"/>
              <a:ea typeface="+mj-ea"/>
              <a:cs typeface="Arial" panose="020B0604020202020204" pitchFamily="34" charset="0"/>
            </a:endParaRPr>
          </a:p>
        </p:txBody>
      </p:sp>
      <p:pic>
        <p:nvPicPr>
          <p:cNvPr id="13" name="Picture 12">
            <a:extLst>
              <a:ext uri="{FF2B5EF4-FFF2-40B4-BE49-F238E27FC236}">
                <a16:creationId xmlns:a16="http://schemas.microsoft.com/office/drawing/2014/main" id="{F8ABE504-0D78-43B0-9411-C1FC590954F4}"/>
              </a:ext>
            </a:extLst>
          </p:cNvPr>
          <p:cNvPicPr>
            <a:picLocks noChangeAspect="1"/>
          </p:cNvPicPr>
          <p:nvPr/>
        </p:nvPicPr>
        <p:blipFill>
          <a:blip r:embed="rId3"/>
          <a:stretch>
            <a:fillRect/>
          </a:stretch>
        </p:blipFill>
        <p:spPr>
          <a:xfrm>
            <a:off x="5430708" y="1547296"/>
            <a:ext cx="1821338" cy="647756"/>
          </a:xfrm>
          <a:prstGeom prst="rect">
            <a:avLst/>
          </a:prstGeom>
        </p:spPr>
      </p:pic>
      <p:sp>
        <p:nvSpPr>
          <p:cNvPr id="14" name="Line 3">
            <a:extLst>
              <a:ext uri="{FF2B5EF4-FFF2-40B4-BE49-F238E27FC236}">
                <a16:creationId xmlns:a16="http://schemas.microsoft.com/office/drawing/2014/main" id="{D4E10CCF-C097-4E7D-99E2-8EABF173815B}"/>
              </a:ext>
            </a:extLst>
          </p:cNvPr>
          <p:cNvSpPr>
            <a:spLocks noChangeShapeType="1"/>
          </p:cNvSpPr>
          <p:nvPr/>
        </p:nvSpPr>
        <p:spPr bwMode="auto">
          <a:xfrm>
            <a:off x="522818" y="1433436"/>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pic>
        <p:nvPicPr>
          <p:cNvPr id="16" name="Picture 15">
            <a:extLst>
              <a:ext uri="{FF2B5EF4-FFF2-40B4-BE49-F238E27FC236}">
                <a16:creationId xmlns:a16="http://schemas.microsoft.com/office/drawing/2014/main" id="{97B12C8E-753C-4EAC-8EE1-B5DD4917A807}"/>
              </a:ext>
            </a:extLst>
          </p:cNvPr>
          <p:cNvPicPr>
            <a:picLocks noChangeAspect="1"/>
          </p:cNvPicPr>
          <p:nvPr/>
        </p:nvPicPr>
        <p:blipFill rotWithShape="1">
          <a:blip r:embed="rId4"/>
          <a:srcRect t="5432"/>
          <a:stretch/>
        </p:blipFill>
        <p:spPr>
          <a:xfrm>
            <a:off x="5545711" y="2182868"/>
            <a:ext cx="5808089" cy="382429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702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DAFDC6CB-DD41-459F-8F55-961B9C202641}"/>
              </a:ext>
            </a:extLst>
          </p:cNvPr>
          <p:cNvSpPr>
            <a:spLocks noGrp="1"/>
          </p:cNvSpPr>
          <p:nvPr>
            <p:ph type="title"/>
          </p:nvPr>
        </p:nvSpPr>
        <p:spPr>
          <a:xfrm>
            <a:off x="522817" y="344304"/>
            <a:ext cx="8504291" cy="1325563"/>
          </a:xfr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a:lnSpc>
                <a:spcPct val="100000"/>
              </a:lnSpc>
              <a:spcAft>
                <a:spcPts val="600"/>
              </a:spcAft>
            </a:pPr>
            <a:r>
              <a:rPr lang="en-US" sz="2800" dirty="0">
                <a:latin typeface="Arial" panose="020B0604020202020204" pitchFamily="34" charset="0"/>
                <a:cs typeface="Arial" panose="020B0604020202020204" pitchFamily="34" charset="0"/>
              </a:rPr>
              <a:t>Tonight 05/10/22 Speaker Meeting: </a:t>
            </a:r>
            <a:br>
              <a:rPr lang="en-US" sz="2800"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Conversational Capacity</a:t>
            </a:r>
            <a:r>
              <a:rPr lang="en-US" sz="2800" dirty="0">
                <a:latin typeface="Arial" panose="020B0604020202020204" pitchFamily="34" charset="0"/>
                <a:cs typeface="Arial" panose="020B0604020202020204" pitchFamily="34" charset="0"/>
              </a:rPr>
              <a:t>, by Craig Weber</a:t>
            </a:r>
            <a:endParaRPr lang="en-US" sz="2800" kern="1200" dirty="0">
              <a:solidFill>
                <a:schemeClr val="tx1"/>
              </a:solidFill>
              <a:latin typeface="Arial" panose="020B0604020202020204" pitchFamily="34" charset="0"/>
              <a:ea typeface="+mj-ea"/>
              <a:cs typeface="Arial" panose="020B0604020202020204" pitchFamily="34" charset="0"/>
            </a:endParaRPr>
          </a:p>
        </p:txBody>
      </p:sp>
      <p:sp>
        <p:nvSpPr>
          <p:cNvPr id="8" name="Line 3">
            <a:extLst>
              <a:ext uri="{FF2B5EF4-FFF2-40B4-BE49-F238E27FC236}">
                <a16:creationId xmlns:a16="http://schemas.microsoft.com/office/drawing/2014/main" id="{FBF5817C-21FF-4521-9054-965EE31774C5}"/>
              </a:ext>
            </a:extLst>
          </p:cNvPr>
          <p:cNvSpPr>
            <a:spLocks noChangeShapeType="1"/>
          </p:cNvSpPr>
          <p:nvPr/>
        </p:nvSpPr>
        <p:spPr bwMode="auto">
          <a:xfrm>
            <a:off x="522818" y="1433436"/>
            <a:ext cx="11127316" cy="0"/>
          </a:xfrm>
          <a:prstGeom prst="line">
            <a:avLst/>
          </a:prstGeom>
          <a:noFill/>
          <a:ln w="25400">
            <a:solidFill>
              <a:schemeClr val="bg1">
                <a:lumMod val="50000"/>
              </a:schemeClr>
            </a:solidFill>
            <a:round/>
            <a:headEnd type="none" w="sm" len="sm"/>
            <a:tailEnd type="none" w="sm" len="sm"/>
          </a:ln>
        </p:spPr>
        <p:txBody>
          <a:bodyPr/>
          <a:lstStyle/>
          <a:p>
            <a:endParaRPr lang="en-US" sz="1800" dirty="0">
              <a:solidFill>
                <a:srgbClr val="000000"/>
              </a:solidFill>
            </a:endParaRPr>
          </a:p>
        </p:txBody>
      </p:sp>
      <p:grpSp>
        <p:nvGrpSpPr>
          <p:cNvPr id="11" name="Group 10">
            <a:extLst>
              <a:ext uri="{FF2B5EF4-FFF2-40B4-BE49-F238E27FC236}">
                <a16:creationId xmlns:a16="http://schemas.microsoft.com/office/drawing/2014/main" id="{6B3DD492-F33C-4A66-98D3-BF1F977DF6B5}"/>
              </a:ext>
            </a:extLst>
          </p:cNvPr>
          <p:cNvGrpSpPr/>
          <p:nvPr/>
        </p:nvGrpSpPr>
        <p:grpSpPr>
          <a:xfrm>
            <a:off x="8563311" y="77401"/>
            <a:ext cx="2899684" cy="1071941"/>
            <a:chOff x="2488304" y="3354919"/>
            <a:chExt cx="2983741" cy="1068915"/>
          </a:xfrm>
          <a:effectLst/>
        </p:grpSpPr>
        <p:pic>
          <p:nvPicPr>
            <p:cNvPr id="12" name="Picture 2">
              <a:extLst>
                <a:ext uri="{FF2B5EF4-FFF2-40B4-BE49-F238E27FC236}">
                  <a16:creationId xmlns:a16="http://schemas.microsoft.com/office/drawing/2014/main" id="{556B058D-03C2-47B6-8736-16D3A7E26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440" y="3354920"/>
              <a:ext cx="1065605" cy="1033141"/>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a:extLst>
                <a:ext uri="{FF2B5EF4-FFF2-40B4-BE49-F238E27FC236}">
                  <a16:creationId xmlns:a16="http://schemas.microsoft.com/office/drawing/2014/main" id="{7A0FDBFA-85C1-4D5F-9EBF-4BAD26F06F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64" t="38692" r="51392" b="38732"/>
            <a:stretch/>
          </p:blipFill>
          <p:spPr bwMode="auto">
            <a:xfrm>
              <a:off x="2488304" y="3354919"/>
              <a:ext cx="1784212" cy="1033142"/>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4" name="Straight Connector 13">
              <a:extLst>
                <a:ext uri="{FF2B5EF4-FFF2-40B4-BE49-F238E27FC236}">
                  <a16:creationId xmlns:a16="http://schemas.microsoft.com/office/drawing/2014/main" id="{CB197DC2-9FFA-4878-AC73-D7C33CB0DB3D}"/>
                </a:ext>
              </a:extLst>
            </p:cNvPr>
            <p:cNvCxnSpPr>
              <a:cxnSpLocks/>
            </p:cNvCxnSpPr>
            <p:nvPr/>
          </p:nvCxnSpPr>
          <p:spPr>
            <a:xfrm flipV="1">
              <a:off x="4272516" y="3354920"/>
              <a:ext cx="0" cy="1068914"/>
            </a:xfrm>
            <a:prstGeom prst="line">
              <a:avLst/>
            </a:prstGeom>
            <a:ln w="3175">
              <a:no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4EC0B6A2-0602-4EF0-9837-64599852DBC1}"/>
              </a:ext>
            </a:extLst>
          </p:cNvPr>
          <p:cNvSpPr txBox="1"/>
          <p:nvPr/>
        </p:nvSpPr>
        <p:spPr>
          <a:xfrm>
            <a:off x="3488410" y="2311393"/>
            <a:ext cx="7788754" cy="3750770"/>
          </a:xfrm>
          <a:prstGeom prst="rect">
            <a:avLst/>
          </a:prstGeom>
          <a:noFill/>
          <a:ln>
            <a:solidFill>
              <a:schemeClr val="bg1">
                <a:lumMod val="85000"/>
              </a:schemeClr>
            </a:solidFill>
          </a:ln>
        </p:spPr>
        <p:txBody>
          <a:bodyPr wrap="square">
            <a:spAutoFit/>
          </a:bodyPr>
          <a:lstStyle/>
          <a:p>
            <a:pPr algn="just">
              <a:lnSpc>
                <a:spcPct val="105000"/>
              </a:lnSpc>
              <a:spcAft>
                <a:spcPts val="600"/>
              </a:spcAft>
            </a:pPr>
            <a:r>
              <a:rPr lang="en-US" sz="1800" dirty="0">
                <a:solidFill>
                  <a:srgbClr val="050505"/>
                </a:solidFill>
                <a:effectLst/>
                <a:latin typeface="Calibri" panose="020F0502020204030204" pitchFamily="34" charset="0"/>
                <a:ea typeface="Calibri" panose="020F0502020204030204" pitchFamily="34" charset="0"/>
                <a:cs typeface="Calibri" panose="020F0502020204030204" pitchFamily="34" charset="0"/>
              </a:rPr>
              <a:t>Craig Weber is an international consultant who helps people and teams improve their performance by treating dialog as a discipline.  Drawing on rigorous research in psychology, leadership studies, business management, and neuroscience, the Conversational Capacity discipline helps people build healthier, more adaptive teams and working relationships.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5000"/>
              </a:lnSpc>
              <a:spcBef>
                <a:spcPts val="0"/>
              </a:spcBef>
              <a:spcAft>
                <a:spcPts val="600"/>
              </a:spcAft>
            </a:pPr>
            <a:r>
              <a:rPr lang="en-US" sz="1600" dirty="0">
                <a:effectLst/>
                <a:latin typeface="Arial" panose="020B0604020202020204" pitchFamily="34" charset="0"/>
                <a:ea typeface="Calibri" panose="020F0502020204030204" pitchFamily="34" charset="0"/>
                <a:cs typeface="Arial" panose="020B0604020202020204" pitchFamily="34" charset="0"/>
              </a:rPr>
              <a:t>Hs is founder of </a:t>
            </a:r>
            <a:r>
              <a:rPr lang="en-US" sz="1600" dirty="0">
                <a:solidFill>
                  <a:srgbClr val="223336"/>
                </a:solidFill>
                <a:effectLst/>
                <a:latin typeface="Arial" panose="020B0604020202020204" pitchFamily="34" charset="0"/>
                <a:ea typeface="Calibri" panose="020F0502020204030204" pitchFamily="34" charset="0"/>
                <a:cs typeface="Arial" panose="020B0604020202020204" pitchFamily="34" charset="0"/>
              </a:rPr>
              <a:t>The Weber Consulting Group, an alliance of experts committed to helping people build more resilient, healthy, and agile organizations.  His client list includes Boeing, SAIC, PWC, Pfizer, US Air Force and Los Alamos National Laboratories.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5000"/>
              </a:lnSpc>
              <a:spcBef>
                <a:spcPts val="0"/>
              </a:spcBef>
              <a:spcAft>
                <a:spcPts val="600"/>
              </a:spcAft>
            </a:pPr>
            <a:r>
              <a:rPr lang="en-US" sz="1600" dirty="0">
                <a:effectLst/>
                <a:latin typeface="Arial" panose="020B0604020202020204" pitchFamily="34" charset="0"/>
                <a:ea typeface="Calibri" panose="020F0502020204030204" pitchFamily="34" charset="0"/>
                <a:cs typeface="Arial" panose="020B0604020202020204" pitchFamily="34" charset="0"/>
              </a:rPr>
              <a:t>Known for his distinctive and engaging style, Craig is a sought-after consultant and speaker. His unique work is outlined in his best-selling book, “ Influence in Action: How to Build Your Conversational Capacity, Do Meaningful Work, and Make a Powerful Difference.”  Visit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https://weberconsultinggroup.net/</a:t>
            </a:r>
            <a:r>
              <a:rPr lang="en-US" sz="1600" dirty="0">
                <a:effectLst/>
                <a:latin typeface="Arial" panose="020B0604020202020204" pitchFamily="34" charset="0"/>
                <a:ea typeface="Calibri" panose="020F0502020204030204" pitchFamily="34" charset="0"/>
                <a:cs typeface="Arial" panose="020B0604020202020204" pitchFamily="34" charset="0"/>
              </a:rPr>
              <a:t> to learn more.</a:t>
            </a:r>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BFBC6E2-5419-4428-9999-20C219400785}"/>
              </a:ext>
            </a:extLst>
          </p:cNvPr>
          <p:cNvSpPr>
            <a:spLocks noGrp="1"/>
          </p:cNvSpPr>
          <p:nvPr>
            <p:ph type="sldNum" sz="quarter" idx="12"/>
          </p:nvPr>
        </p:nvSpPr>
        <p:spPr/>
        <p:txBody>
          <a:bodyPr/>
          <a:lstStyle/>
          <a:p>
            <a:fld id="{28D01BBA-D844-4321-B190-8ADD2E1B8AD6}" type="slidenum">
              <a:rPr lang="en-US" smtClean="0"/>
              <a:t>7</a:t>
            </a:fld>
            <a:endParaRPr lang="en-US" dirty="0"/>
          </a:p>
        </p:txBody>
      </p:sp>
      <p:pic>
        <p:nvPicPr>
          <p:cNvPr id="1026" name="Picture 2">
            <a:extLst>
              <a:ext uri="{FF2B5EF4-FFF2-40B4-BE49-F238E27FC236}">
                <a16:creationId xmlns:a16="http://schemas.microsoft.com/office/drawing/2014/main" id="{E86F55E0-AD8D-47D9-988A-5E99A30777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68" y="1767144"/>
            <a:ext cx="2656188" cy="2656188"/>
          </a:xfrm>
          <a:prstGeom prst="rect">
            <a:avLst/>
          </a:prstGeom>
          <a:noFill/>
          <a:ln w="12700">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E834906-BBC4-490C-8EA8-E053BA42C895}"/>
              </a:ext>
            </a:extLst>
          </p:cNvPr>
          <p:cNvGrpSpPr/>
          <p:nvPr/>
        </p:nvGrpSpPr>
        <p:grpSpPr>
          <a:xfrm>
            <a:off x="1100850" y="4578053"/>
            <a:ext cx="1460089" cy="459310"/>
            <a:chOff x="6249554" y="3498282"/>
            <a:chExt cx="1460089" cy="459310"/>
          </a:xfrm>
        </p:grpSpPr>
        <p:pic>
          <p:nvPicPr>
            <p:cNvPr id="19" name="Picture 18">
              <a:extLst>
                <a:ext uri="{FF2B5EF4-FFF2-40B4-BE49-F238E27FC236}">
                  <a16:creationId xmlns:a16="http://schemas.microsoft.com/office/drawing/2014/main" id="{5DA4CFE6-3EC0-4A3A-BEEF-E79C7042AFDB}"/>
                </a:ext>
              </a:extLst>
            </p:cNvPr>
            <p:cNvPicPr>
              <a:picLocks noChangeAspect="1"/>
            </p:cNvPicPr>
            <p:nvPr/>
          </p:nvPicPr>
          <p:blipFill>
            <a:blip r:embed="rId6"/>
            <a:stretch>
              <a:fillRect/>
            </a:stretch>
          </p:blipFill>
          <p:spPr>
            <a:xfrm>
              <a:off x="6249554" y="3498282"/>
              <a:ext cx="477682" cy="459310"/>
            </a:xfrm>
            <a:prstGeom prst="rect">
              <a:avLst/>
            </a:prstGeom>
          </p:spPr>
        </p:pic>
        <p:sp>
          <p:nvSpPr>
            <p:cNvPr id="20" name="TextBox 19">
              <a:extLst>
                <a:ext uri="{FF2B5EF4-FFF2-40B4-BE49-F238E27FC236}">
                  <a16:creationId xmlns:a16="http://schemas.microsoft.com/office/drawing/2014/main" id="{44A8C768-1213-48E0-A390-C825B010E1FB}"/>
                </a:ext>
              </a:extLst>
            </p:cNvPr>
            <p:cNvSpPr txBox="1"/>
            <p:nvPr/>
          </p:nvSpPr>
          <p:spPr>
            <a:xfrm>
              <a:off x="6631912" y="3516923"/>
              <a:ext cx="1077731" cy="369332"/>
            </a:xfrm>
            <a:prstGeom prst="rect">
              <a:avLst/>
            </a:prstGeom>
            <a:noFill/>
          </p:spPr>
          <p:txBody>
            <a:bodyPr wrap="none" rtlCol="0">
              <a:spAutoFit/>
            </a:bodyPr>
            <a:lstStyle/>
            <a:p>
              <a:r>
                <a:rPr lang="en-US" dirty="0">
                  <a:hlinkClick r:id="rId7"/>
                </a:rPr>
                <a:t>Facebook</a:t>
              </a:r>
              <a:endParaRPr lang="en-US" dirty="0"/>
            </a:p>
          </p:txBody>
        </p:sp>
      </p:grpSp>
      <p:pic>
        <p:nvPicPr>
          <p:cNvPr id="21" name="Picture 20">
            <a:extLst>
              <a:ext uri="{FF2B5EF4-FFF2-40B4-BE49-F238E27FC236}">
                <a16:creationId xmlns:a16="http://schemas.microsoft.com/office/drawing/2014/main" id="{88079687-6B7F-462F-B715-96D03471AFC8}"/>
              </a:ext>
            </a:extLst>
          </p:cNvPr>
          <p:cNvPicPr>
            <a:picLocks noChangeAspect="1"/>
          </p:cNvPicPr>
          <p:nvPr/>
        </p:nvPicPr>
        <p:blipFill>
          <a:blip r:embed="rId8"/>
          <a:stretch>
            <a:fillRect/>
          </a:stretch>
        </p:blipFill>
        <p:spPr>
          <a:xfrm>
            <a:off x="3453274" y="1643123"/>
            <a:ext cx="1821338" cy="666289"/>
          </a:xfrm>
          <a:prstGeom prst="rect">
            <a:avLst/>
          </a:prstGeom>
        </p:spPr>
      </p:pic>
    </p:spTree>
    <p:extLst>
      <p:ext uri="{BB962C8B-B14F-4D97-AF65-F5344CB8AC3E}">
        <p14:creationId xmlns:p14="http://schemas.microsoft.com/office/powerpoint/2010/main" val="22114673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18479</TotalTime>
  <Words>588</Words>
  <Application>Microsoft Office PowerPoint</Application>
  <PresentationFormat>Widescreen</PresentationFormat>
  <Paragraphs>43</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1_Office Theme</vt:lpstr>
      <vt:lpstr>INCOSE Los Angeles Chapter Monthly Speaker Meeting</vt:lpstr>
      <vt:lpstr>Agenda</vt:lpstr>
      <vt:lpstr>Welcome 2022 New Members!</vt:lpstr>
      <vt:lpstr>International Symposium - June 25--30, 2022</vt:lpstr>
      <vt:lpstr>2022 Western States Regional Conference: Sept. 30-Oct. 2 ﻿Call for Submissions - due May 16th WSRC website https://www.incose.org/wsrc/</vt:lpstr>
      <vt:lpstr>Next Month 06/14/22 Speaker Meeting:  SE In Early Stage R&amp;D Working Group</vt:lpstr>
      <vt:lpstr>Tonight 05/10/22 Speaker Meeting:  Conversational Capacity, by Craig Weber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Dorothy Benveniste</cp:lastModifiedBy>
  <cp:revision>103</cp:revision>
  <dcterms:created xsi:type="dcterms:W3CDTF">2021-02-22T17:52:02Z</dcterms:created>
  <dcterms:modified xsi:type="dcterms:W3CDTF">2022-05-06T05:17:13Z</dcterms:modified>
</cp:coreProperties>
</file>