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286" r:id="rId5"/>
    <p:sldId id="1155" r:id="rId6"/>
    <p:sldId id="965" r:id="rId7"/>
    <p:sldId id="1195" r:id="rId8"/>
    <p:sldId id="1282" r:id="rId9"/>
    <p:sldId id="1263" r:id="rId10"/>
    <p:sldId id="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6B94-0240-47B3-A11A-F6A30B15F56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D6B35-03FB-4D1B-ADA5-77C82CB1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5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96095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62229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E353-89C7-F31D-883B-7CFCA5C88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3DF8F-7E94-58F2-DF94-F8D59E1CF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797C-5B15-5790-8354-8B7EE4A0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4280-6776-D5A0-0C15-CF1D7891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3189-52F9-16C5-10E9-21341617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6F4D-EFAC-457D-C000-4C8416FB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BF3AC-FC75-43FD-5BFA-936F8BD98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C9375-167A-5DAC-9FDD-2CA0B64F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18AFA-A219-1B05-F4A0-8F4A9CCF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BE087-88BE-8A93-BCAF-C5D4AF98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5923-9356-EFDA-E74B-ED83A905C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A8238-A77C-E595-D24A-14BF3722B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E1221-F6E5-618B-89EB-BAC88D2B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1153-98BD-6F56-7453-1276A61E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2DA3-0161-8323-CFD6-17358FF3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84202"/>
            <a:ext cx="5486400" cy="321773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30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9600" b="1" kern="1200" spc="-267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1341" y="3950830"/>
            <a:ext cx="5474659" cy="1510172"/>
          </a:xfrm>
        </p:spPr>
        <p:txBody>
          <a:bodyPr lIns="0" tIns="0" rIns="0" bIns="0">
            <a:noAutofit/>
          </a:bodyPr>
          <a:lstStyle>
            <a:lvl1pPr marL="0" indent="0" algn="l" defTabSz="121914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7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4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2" y="5929648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B32E02D-29DC-15CF-1587-28CDCA13D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F67DE-7F29-7652-E4EE-002C300632A0}"/>
              </a:ext>
            </a:extLst>
          </p:cNvPr>
          <p:cNvSpPr txBox="1"/>
          <p:nvPr userDrawn="1"/>
        </p:nvSpPr>
        <p:spPr>
          <a:xfrm>
            <a:off x="10997184" y="625043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1000"/>
              </a:spcBef>
              <a:buClr>
                <a:schemeClr val="accent2"/>
              </a:buClr>
              <a:buSzPct val="100000"/>
            </a:pPr>
            <a:endParaRPr lang="en-US" sz="1867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9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584201"/>
            <a:ext cx="4391491" cy="308300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333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53194470-EBBE-42DA-EAEF-AF95C99E9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5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6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1984183"/>
            <a:ext cx="3032880" cy="408289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8298"/>
            <a:ext cx="4364156" cy="1266477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61741"/>
            <a:ext cx="2430780" cy="11803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A744CAA-2D0F-071C-F666-B4CE39FA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584201"/>
            <a:ext cx="4391491" cy="3083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691245"/>
            <a:ext cx="4411407" cy="2950628"/>
          </a:xfrm>
        </p:spPr>
        <p:txBody>
          <a:bodyPr tIns="0" bIns="0"/>
          <a:lstStyle>
            <a:lvl1pPr marL="0" indent="0">
              <a:buNone/>
              <a:defRPr sz="2133" baseline="0">
                <a:solidFill>
                  <a:schemeClr val="bg1"/>
                </a:solidFill>
              </a:defRPr>
            </a:lvl1pPr>
            <a:lvl2pPr marL="230710" indent="0">
              <a:buNone/>
              <a:defRPr>
                <a:solidFill>
                  <a:schemeClr val="accent6"/>
                </a:solidFill>
              </a:defRPr>
            </a:lvl2pPr>
            <a:lvl3pPr marL="431789" indent="0">
              <a:buNone/>
              <a:defRPr>
                <a:solidFill>
                  <a:schemeClr val="accent6"/>
                </a:solidFill>
              </a:defRPr>
            </a:lvl3pPr>
            <a:lvl4pPr marL="609585" indent="0">
              <a:buNone/>
              <a:defRPr>
                <a:solidFill>
                  <a:schemeClr val="accent6"/>
                </a:solidFill>
              </a:defRPr>
            </a:lvl4pPr>
            <a:lvl5pPr marL="791614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4B0395F-8DB5-172B-8487-4B3343CA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1236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0250" y="1192987"/>
            <a:ext cx="10959623" cy="227755"/>
          </a:xfrm>
        </p:spPr>
        <p:txBody>
          <a:bodyPr tIns="0"/>
          <a:lstStyle>
            <a:lvl1pPr marL="0" indent="0">
              <a:buNone/>
              <a:defRPr lang="en-US" sz="1467" kern="1200" spc="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0184" y="584200"/>
            <a:ext cx="10962216" cy="49106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3200" b="1" spc="-93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55765"/>
            <a:ext cx="2430780" cy="124011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2301" y="1608667"/>
            <a:ext cx="10960100" cy="3761317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  <a:lvl2pPr>
              <a:defRPr sz="1333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067">
                <a:solidFill>
                  <a:schemeClr val="accent5"/>
                </a:solidFill>
              </a:defRPr>
            </a:lvl4pPr>
            <a:lvl5pPr>
              <a:defRPr sz="1067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41427D40-BA53-6267-DC92-FBAA953C8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6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BEA37DA-0617-58C8-7F8B-CBE35C6D5C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611B-F349-A12B-1310-0CDCA6FA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C511-7B99-A566-997D-539DF254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C63C8-40DA-143F-37E6-092FD259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EB7A9-6E7D-9A49-9B43-8FB4FD01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814FF-8AAA-89B5-24A7-4E7A3570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D84B-8714-9E96-B7BD-F74FA6D2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591FC-8698-6F09-6925-97DF8A32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A48D4-1894-776D-9391-F5E733C9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3FC43-96B9-662A-1D23-979DD5E3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0FBD-E4E7-E988-9C34-91789D46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B022-06FE-8431-5962-7EAAA8ED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8444-6DB8-217D-EE51-7137EEF2B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26BDF-B759-F23A-F9C2-7DDF5B698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A416D-4430-365B-7030-8977174A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83822-DAFC-A956-22B6-1A4EAE15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E221-3F56-7AAE-BECC-B04EDBE8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00FF-7DCD-DDD8-3ADF-98BEAE3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B154-1726-276B-AA9B-85186D93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67229-5E93-2A85-CC1E-1529C867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6B6C9-6429-3ED1-C7CE-CC246F098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166E8-099A-FC22-C449-7E931BE37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C2CCC-569B-B951-9628-B51B440F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AA79E-BF67-540E-7FA9-8F3B5EBB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0BA66-F62F-366D-3D2A-63200CE5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AFBF-25D2-FE26-1108-56B0D04E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7AAAA-D92E-D609-B4EE-B7F5B8CE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297E5-82CD-0F7C-8EE1-31EF97A1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231DE-8837-2539-CD3A-481A0236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C3FE4-40D7-92C3-7024-2C60343A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CB42E-2641-DAFC-3469-11998D56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802F5-D599-0812-8D59-FB4179E0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F933-38B2-0703-C3AC-132469B9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6AEC-5D7D-1467-7C72-CF41DEC9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24397-7613-4E84-209F-380E2EFE9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F9C4-E6FE-DB4D-860F-56437517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074AD-B7AA-C14E-5D4E-72D641BB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B6F35-F7DB-9202-56B3-1562106A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4BBE-AE7E-7713-8D19-92EB44AB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173CD-7636-DA0B-9B9B-088E1FBB6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D1FFA-36A1-4A7F-3295-4E8B538A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56A9E-0F4A-CE17-430C-6383906F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1E40C-1789-7865-04C8-770062A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861A6-0E34-5BF6-96A8-ADC62C88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AABEF-8E8A-9145-2D72-41385DDE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38A5-A3DD-3D65-0760-2EBBB5FD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48862-3755-9401-3AAA-B6E5D0683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25A453-04EA-4246-8B2B-2673B07922C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0610-5F89-D590-4998-17A518AF3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C72B3-D294-D24E-AA4F-94CA40E81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87C830-D534-4AE2-BCA4-F6B385E0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://www.incose.org/" TargetMode="External"/><Relationship Id="rId4" Type="http://schemas.openxmlformats.org/officeDocument/2006/relationships/hyperlink" Target="mailto:marcom@incose.net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C09FC-B395-E04E-AF6A-95B3BCA1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0134"/>
            <a:ext cx="6814243" cy="3217732"/>
          </a:xfrm>
        </p:spPr>
        <p:txBody>
          <a:bodyPr/>
          <a:lstStyle/>
          <a:p>
            <a:r>
              <a:rPr lang="en-US" spc="-200" dirty="0">
                <a:solidFill>
                  <a:srgbClr val="2B6FAB"/>
                </a:solidFill>
              </a:rPr>
              <a:t>Add your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742199-62B9-934F-90E5-621672586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343" y="5186762"/>
            <a:ext cx="6391960" cy="3918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here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B44DAC-6238-0E44-8C0C-617885E1E0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67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467" dirty="0" err="1">
                <a:solidFill>
                  <a:srgbClr val="2B6F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ncose.org</a:t>
            </a:r>
            <a:endParaRPr lang="en-US" sz="1467" dirty="0">
              <a:solidFill>
                <a:srgbClr val="2B6FAB"/>
              </a:solidFill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32031A7-1945-BBB9-7C8F-2FCD3FA1E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rcRect l="7473" t="17166" r="8705" b="18313"/>
          <a:stretch/>
        </p:blipFill>
        <p:spPr>
          <a:xfrm>
            <a:off x="394789" y="325120"/>
            <a:ext cx="1869440" cy="1143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67F47-FE59-25FD-1E0D-F7D7E64973F7}"/>
              </a:ext>
            </a:extLst>
          </p:cNvPr>
          <p:cNvSpPr txBox="1"/>
          <p:nvPr/>
        </p:nvSpPr>
        <p:spPr>
          <a:xfrm>
            <a:off x="2368735" y="661146"/>
            <a:ext cx="3622763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International Council on Systems Engineering</a:t>
            </a:r>
          </a:p>
          <a:p>
            <a:pPr algn="ctr"/>
            <a:r>
              <a:rPr lang="en-US" sz="1067" i="1" dirty="0"/>
              <a:t>A better world through a systems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D8559-680B-88F6-0115-3500539B77A4}"/>
              </a:ext>
            </a:extLst>
          </p:cNvPr>
          <p:cNvSpPr/>
          <p:nvPr/>
        </p:nvSpPr>
        <p:spPr>
          <a:xfrm>
            <a:off x="11303725" y="116116"/>
            <a:ext cx="725715" cy="62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1867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39699"/>
            <a:ext cx="853440" cy="6997700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2400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2305" y="759842"/>
            <a:ext cx="0" cy="276440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468" y="584201"/>
            <a:ext cx="4869733" cy="3083004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</a:rPr>
              <a:t>Today’s </a:t>
            </a:r>
            <a:br>
              <a:rPr lang="en-US" spc="0" dirty="0">
                <a:solidFill>
                  <a:schemeClr val="tx1"/>
                </a:solidFill>
              </a:rPr>
            </a:br>
            <a:r>
              <a:rPr lang="en-US" spc="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424654" y="691245"/>
            <a:ext cx="4253505" cy="3175361"/>
          </a:xfrm>
        </p:spPr>
        <p:txBody>
          <a:bodyPr/>
          <a:lstStyle/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Agenda Point 1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Agenda Point 2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Agenda Point 3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Agenda Point 4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Agenda Point 5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Agenda Point 6</a:t>
            </a:r>
          </a:p>
        </p:txBody>
      </p:sp>
    </p:spTree>
    <p:extLst>
      <p:ext uri="{BB962C8B-B14F-4D97-AF65-F5344CB8AC3E}">
        <p14:creationId xmlns:p14="http://schemas.microsoft.com/office/powerpoint/2010/main" val="123803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subtitle here</a:t>
            </a:r>
          </a:p>
          <a:p>
            <a:r>
              <a:rPr lang="en-US" dirty="0"/>
              <a:t>You can keep writing more text here if you need. You can copy and paste this box for more text to the right. Or you can insert a photo or graphic on the right.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9325" y="693420"/>
            <a:ext cx="3622476" cy="126647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Left aligned title</a:t>
            </a:r>
          </a:p>
        </p:txBody>
      </p:sp>
    </p:spTree>
    <p:extLst>
      <p:ext uri="{BB962C8B-B14F-4D97-AF65-F5344CB8AC3E}">
        <p14:creationId xmlns:p14="http://schemas.microsoft.com/office/powerpoint/2010/main" val="6972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Content slide with bullet points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Click to add text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20685" y="1018361"/>
            <a:ext cx="28448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US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685" y="1393005"/>
            <a:ext cx="3436471" cy="3927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ex, vel semper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vel. Cras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ante id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id magna.</a:t>
            </a:r>
          </a:p>
          <a:p>
            <a:pPr algn="l"/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lacinia ipsum.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et tempus. Sed at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a,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ex pharetra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Sed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dolor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nisi, sit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3649" y="1018361"/>
            <a:ext cx="28448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US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3649" y="1393006"/>
            <a:ext cx="3436471" cy="3896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ex, vel semper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vel. Cras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ante id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id magna.</a:t>
            </a:r>
          </a:p>
          <a:p>
            <a:pPr algn="l"/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lacinia ipsum.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et tempus. Sed at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a,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ex pharetra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Sed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dolor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nisi, sit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6613" y="1018361"/>
            <a:ext cx="28448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US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6613" y="1393006"/>
            <a:ext cx="3436471" cy="3927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ex, vel semper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vel. Cras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ante id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id magna.</a:t>
            </a:r>
          </a:p>
          <a:p>
            <a:pPr algn="l"/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lacinia ipsum.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et tempus. Sed at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a,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ex pharetra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Sed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dolor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nisi, sit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9600" y="723089"/>
            <a:ext cx="10972800" cy="107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GB" sz="1867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55E23150-41E7-12EF-2D5F-DB02CE304E6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22469" y="3130551"/>
            <a:ext cx="4391491" cy="596900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6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FE19F2AA-25F0-43C0-49EC-83BC4C3351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b="2588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F166AC-6307-49B5-93B3-B3A73910C8F8}"/>
              </a:ext>
            </a:extLst>
          </p:cNvPr>
          <p:cNvSpPr/>
          <p:nvPr/>
        </p:nvSpPr>
        <p:spPr>
          <a:xfrm>
            <a:off x="1363809" y="0"/>
            <a:ext cx="9464385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45F26-353D-4500-9BC1-CE4E6D97BF46}"/>
              </a:ext>
            </a:extLst>
          </p:cNvPr>
          <p:cNvSpPr txBox="1"/>
          <p:nvPr/>
        </p:nvSpPr>
        <p:spPr>
          <a:xfrm>
            <a:off x="1363808" y="457545"/>
            <a:ext cx="9464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4042D1-7377-8F05-1C99-FAF390306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rcRect l="8130" t="14794" r="12503" b="15640"/>
          <a:stretch/>
        </p:blipFill>
        <p:spPr>
          <a:xfrm>
            <a:off x="5089235" y="1334175"/>
            <a:ext cx="2013527" cy="1403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EF3A7F-9D88-8434-F29F-7E7B8BC19ADF}"/>
              </a:ext>
            </a:extLst>
          </p:cNvPr>
          <p:cNvSpPr txBox="1"/>
          <p:nvPr/>
        </p:nvSpPr>
        <p:spPr>
          <a:xfrm>
            <a:off x="1363808" y="3237812"/>
            <a:ext cx="9464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 better world through a systems approach</a:t>
            </a:r>
          </a:p>
          <a:p>
            <a:pPr algn="ctr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contact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marcom@incose.net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www.incose.org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8BC65-E13A-EAA7-CDF0-E92412370B19}"/>
              </a:ext>
            </a:extLst>
          </p:cNvPr>
          <p:cNvSpPr txBox="1"/>
          <p:nvPr/>
        </p:nvSpPr>
        <p:spPr>
          <a:xfrm>
            <a:off x="1363807" y="2898485"/>
            <a:ext cx="946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Council on Systems 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11A3F-704E-6D99-D77E-64E71BCA700E}"/>
              </a:ext>
            </a:extLst>
          </p:cNvPr>
          <p:cNvSpPr txBox="1"/>
          <p:nvPr/>
        </p:nvSpPr>
        <p:spPr>
          <a:xfrm>
            <a:off x="3531617" y="6205934"/>
            <a:ext cx="10176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INCOSE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4B8A0-AF9D-6018-9FB2-E9375703819A}"/>
              </a:ext>
            </a:extLst>
          </p:cNvPr>
          <p:cNvSpPr txBox="1"/>
          <p:nvPr/>
        </p:nvSpPr>
        <p:spPr>
          <a:xfrm>
            <a:off x="7365063" y="6197712"/>
            <a:ext cx="1172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@INCOSE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61392-CCD5-2C39-C682-D571E424DE29}"/>
              </a:ext>
            </a:extLst>
          </p:cNvPr>
          <p:cNvSpPr txBox="1"/>
          <p:nvPr/>
        </p:nvSpPr>
        <p:spPr>
          <a:xfrm>
            <a:off x="5977601" y="6191912"/>
            <a:ext cx="1410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@incose_org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FD2B4-A5F8-4952-1C49-A1DF60534F6E}"/>
              </a:ext>
            </a:extLst>
          </p:cNvPr>
          <p:cNvSpPr txBox="1"/>
          <p:nvPr/>
        </p:nvSpPr>
        <p:spPr>
          <a:xfrm>
            <a:off x="4632269" y="6191912"/>
            <a:ext cx="1410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@incose_org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0A648E-4FF6-8808-7482-8BB133A1C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988" y="5517063"/>
            <a:ext cx="612817" cy="612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A4BC76-8F3E-3098-21C8-A0CD0AC9C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2977" y="5489595"/>
            <a:ext cx="667755" cy="667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AE7B96-BB0D-E270-82DC-5D2F86A81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174" y="5498538"/>
            <a:ext cx="699175" cy="699175"/>
          </a:xfrm>
          <a:prstGeom prst="rect">
            <a:avLst/>
          </a:prstGeom>
        </p:spPr>
      </p:pic>
      <p:pic>
        <p:nvPicPr>
          <p:cNvPr id="1030" name="Picture 6" descr="X Logo (Twitter) - Free Vector Download">
            <a:extLst>
              <a:ext uri="{FF2B5EF4-FFF2-40B4-BE49-F238E27FC236}">
                <a16:creationId xmlns:a16="http://schemas.microsoft.com/office/drawing/2014/main" id="{5F62BB1A-1A51-B78D-9656-AA7FAB94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04" y="5458176"/>
            <a:ext cx="978313" cy="7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6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E4D36002C5345B7DDE99BE837DFE7" ma:contentTypeVersion="15" ma:contentTypeDescription="Create a new document." ma:contentTypeScope="" ma:versionID="9a5e21912022d02f366ff33f0141dde2">
  <xsd:schema xmlns:xsd="http://www.w3.org/2001/XMLSchema" xmlns:xs="http://www.w3.org/2001/XMLSchema" xmlns:p="http://schemas.microsoft.com/office/2006/metadata/properties" xmlns:ns3="0b7482bd-5bf1-4260-a63b-73ac78be6734" xmlns:ns4="d7b90d79-be06-4e77-8a40-c7eac213789e" targetNamespace="http://schemas.microsoft.com/office/2006/metadata/properties" ma:root="true" ma:fieldsID="99f446c5035ab57ab1e3a378efc100d8" ns3:_="" ns4:_="">
    <xsd:import namespace="0b7482bd-5bf1-4260-a63b-73ac78be6734"/>
    <xsd:import namespace="d7b90d79-be06-4e77-8a40-c7eac21378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482bd-5bf1-4260-a63b-73ac78be6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90d79-be06-4e77-8a40-c7eac2137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7482bd-5bf1-4260-a63b-73ac78be6734" xsi:nil="true"/>
  </documentManagement>
</p:properties>
</file>

<file path=customXml/itemProps1.xml><?xml version="1.0" encoding="utf-8"?>
<ds:datastoreItem xmlns:ds="http://schemas.openxmlformats.org/officeDocument/2006/customXml" ds:itemID="{0FEF7459-4C80-466D-AA8D-2F7E8516E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482bd-5bf1-4260-a63b-73ac78be6734"/>
    <ds:schemaRef ds:uri="d7b90d79-be06-4e77-8a40-c7eac2137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DECE90-50F7-46A6-A227-6645F9AC5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E7E86-FF49-4552-913D-4780D3F0268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d7b90d79-be06-4e77-8a40-c7eac213789e"/>
    <ds:schemaRef ds:uri="0b7482bd-5bf1-4260-a63b-73ac78be673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501</Words>
  <Application>Microsoft Office PowerPoint</Application>
  <PresentationFormat>Widescreen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Segoe UI Black</vt:lpstr>
      <vt:lpstr>Wingdings</vt:lpstr>
      <vt:lpstr>Office Theme</vt:lpstr>
      <vt:lpstr>Add your title here</vt:lpstr>
      <vt:lpstr>Today’s  Agenda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Janeen Schuh</dc:creator>
  <cp:lastModifiedBy>Janeen Schuh</cp:lastModifiedBy>
  <cp:revision>2</cp:revision>
  <dcterms:created xsi:type="dcterms:W3CDTF">2024-06-17T12:34:23Z</dcterms:created>
  <dcterms:modified xsi:type="dcterms:W3CDTF">2024-06-17T12:55:41Z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0x0101003F4E4D36002C5345B7DDE99BE837DFE7</vt:lpwstr>
  </property>
</Properties>
</file>