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0"/>
  </p:notesMasterIdLst>
  <p:sldIdLst>
    <p:sldId id="256" r:id="rId3"/>
    <p:sldId id="351" r:id="rId4"/>
    <p:sldId id="262" r:id="rId5"/>
    <p:sldId id="292" r:id="rId6"/>
    <p:sldId id="336" r:id="rId7"/>
    <p:sldId id="332" r:id="rId8"/>
    <p:sldId id="338" r:id="rId9"/>
    <p:sldId id="334" r:id="rId10"/>
    <p:sldId id="269" r:id="rId11"/>
    <p:sldId id="340" r:id="rId12"/>
    <p:sldId id="290" r:id="rId13"/>
    <p:sldId id="346" r:id="rId14"/>
    <p:sldId id="342" r:id="rId15"/>
    <p:sldId id="343" r:id="rId16"/>
    <p:sldId id="345" r:id="rId17"/>
    <p:sldId id="264" r:id="rId18"/>
    <p:sldId id="333" r:id="rId19"/>
    <p:sldId id="335" r:id="rId20"/>
    <p:sldId id="289" r:id="rId21"/>
    <p:sldId id="302" r:id="rId22"/>
    <p:sldId id="350" r:id="rId23"/>
    <p:sldId id="314" r:id="rId24"/>
    <p:sldId id="330" r:id="rId25"/>
    <p:sldId id="331" r:id="rId26"/>
    <p:sldId id="347" r:id="rId27"/>
    <p:sldId id="348" r:id="rId28"/>
    <p:sldId id="322" r:id="rId29"/>
  </p:sldIdLst>
  <p:sldSz cx="12192000" cy="6858000"/>
  <p:notesSz cx="6858000" cy="9144000"/>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6CAF"/>
    <a:srgbClr val="67A2D7"/>
    <a:srgbClr val="85B6DF"/>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3899C8-204E-4539-BB30-853499EEC8A0}" v="13" dt="2023-10-18T21:04:59.558"/>
    <p1510:client id="{8D3B7A72-A64D-491E-AC39-F6EB68D65D13}" v="65" dt="2023-10-18T18:15:12.209"/>
    <p1510:client id="{D9B11DF0-D57A-4652-AE13-158E49111E68}" v="1" dt="2023-10-18T15:49:49.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0"/>
    <p:restoredTop sz="80305"/>
  </p:normalViewPr>
  <p:slideViewPr>
    <p:cSldViewPr snapToGrid="0">
      <p:cViewPr>
        <p:scale>
          <a:sx n="75" d="100"/>
          <a:sy n="75" d="100"/>
        </p:scale>
        <p:origin x="664"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Abi Badra" userId="d4490163-8ca2-4abe-ad38-3d70c5b7f8dc" providerId="ADAL" clId="{5ACDE324-2F4F-C242-B8B6-6A21264E1096}"/>
    <pc:docChg chg="undo custSel modSld sldOrd">
      <pc:chgData name="Anthony Abi Badra" userId="d4490163-8ca2-4abe-ad38-3d70c5b7f8dc" providerId="ADAL" clId="{5ACDE324-2F4F-C242-B8B6-6A21264E1096}" dt="2023-10-18T17:09:22.032" v="27" actId="1076"/>
      <pc:docMkLst>
        <pc:docMk/>
      </pc:docMkLst>
      <pc:sldChg chg="addSp delSp modSp ord">
        <pc:chgData name="Anthony Abi Badra" userId="d4490163-8ca2-4abe-ad38-3d70c5b7f8dc" providerId="ADAL" clId="{5ACDE324-2F4F-C242-B8B6-6A21264E1096}" dt="2023-10-18T17:09:22.032" v="27" actId="1076"/>
        <pc:sldMkLst>
          <pc:docMk/>
          <pc:sldMk cId="810974501" sldId="349"/>
        </pc:sldMkLst>
        <pc:spChg chg="mod">
          <ac:chgData name="Anthony Abi Badra" userId="d4490163-8ca2-4abe-ad38-3d70c5b7f8dc" providerId="ADAL" clId="{5ACDE324-2F4F-C242-B8B6-6A21264E1096}" dt="2023-10-18T17:08:31.899" v="20" actId="1076"/>
          <ac:spMkLst>
            <pc:docMk/>
            <pc:sldMk cId="810974501" sldId="349"/>
            <ac:spMk id="2" creationId="{FD673CD2-5295-D718-3E01-82345F26C938}"/>
          </ac:spMkLst>
        </pc:spChg>
        <pc:spChg chg="mod">
          <ac:chgData name="Anthony Abi Badra" userId="d4490163-8ca2-4abe-ad38-3d70c5b7f8dc" providerId="ADAL" clId="{5ACDE324-2F4F-C242-B8B6-6A21264E1096}" dt="2023-10-18T17:06:17.658" v="8" actId="1076"/>
          <ac:spMkLst>
            <pc:docMk/>
            <pc:sldMk cId="810974501" sldId="349"/>
            <ac:spMk id="3" creationId="{703BCAED-D39A-EAF1-1F40-96FAAB3A6811}"/>
          </ac:spMkLst>
        </pc:spChg>
        <pc:spChg chg="add del mod">
          <ac:chgData name="Anthony Abi Badra" userId="d4490163-8ca2-4abe-ad38-3d70c5b7f8dc" providerId="ADAL" clId="{5ACDE324-2F4F-C242-B8B6-6A21264E1096}" dt="2023-10-18T17:08:48.614" v="24" actId="1119"/>
          <ac:spMkLst>
            <pc:docMk/>
            <pc:sldMk cId="810974501" sldId="349"/>
            <ac:spMk id="11" creationId="{0B52DFCC-CE20-6E33-7DDB-680A11DABFFF}"/>
          </ac:spMkLst>
        </pc:spChg>
        <pc:spChg chg="mod">
          <ac:chgData name="Anthony Abi Badra" userId="d4490163-8ca2-4abe-ad38-3d70c5b7f8dc" providerId="ADAL" clId="{5ACDE324-2F4F-C242-B8B6-6A21264E1096}" dt="2023-10-18T17:07:14.424" v="10" actId="2711"/>
          <ac:spMkLst>
            <pc:docMk/>
            <pc:sldMk cId="810974501" sldId="349"/>
            <ac:spMk id="16" creationId="{738591CD-2620-CA24-C51A-44125DF83313}"/>
          </ac:spMkLst>
        </pc:spChg>
        <pc:picChg chg="add mod">
          <ac:chgData name="Anthony Abi Badra" userId="d4490163-8ca2-4abe-ad38-3d70c5b7f8dc" providerId="ADAL" clId="{5ACDE324-2F4F-C242-B8B6-6A21264E1096}" dt="2023-10-18T17:09:07.082" v="26" actId="1362"/>
          <ac:picMkLst>
            <pc:docMk/>
            <pc:sldMk cId="810974501" sldId="349"/>
            <ac:picMk id="9" creationId="{7C81CA97-5CC5-24A6-682E-75BA8B894C0F}"/>
          </ac:picMkLst>
        </pc:picChg>
      </pc:sldChg>
    </pc:docChg>
  </pc:docChgLst>
  <pc:docChgLst>
    <pc:chgData name="Anthony Abi Badra" userId="S::anthony.abibadra@incose.net::d4490163-8ca2-4abe-ad38-3d70c5b7f8dc" providerId="AD" clId="Web-{3D3899C8-204E-4539-BB30-853499EEC8A0}"/>
    <pc:docChg chg="modSld">
      <pc:chgData name="Anthony Abi Badra" userId="S::anthony.abibadra@incose.net::d4490163-8ca2-4abe-ad38-3d70c5b7f8dc" providerId="AD" clId="Web-{3D3899C8-204E-4539-BB30-853499EEC8A0}" dt="2023-10-18T21:04:59.558" v="12" actId="20577"/>
      <pc:docMkLst>
        <pc:docMk/>
      </pc:docMkLst>
      <pc:sldChg chg="modSp">
        <pc:chgData name="Anthony Abi Badra" userId="S::anthony.abibadra@incose.net::d4490163-8ca2-4abe-ad38-3d70c5b7f8dc" providerId="AD" clId="Web-{3D3899C8-204E-4539-BB30-853499EEC8A0}" dt="2023-10-18T21:04:59.558" v="12" actId="20577"/>
        <pc:sldMkLst>
          <pc:docMk/>
          <pc:sldMk cId="2051704035" sldId="345"/>
        </pc:sldMkLst>
        <pc:spChg chg="mod">
          <ac:chgData name="Anthony Abi Badra" userId="S::anthony.abibadra@incose.net::d4490163-8ca2-4abe-ad38-3d70c5b7f8dc" providerId="AD" clId="Web-{3D3899C8-204E-4539-BB30-853499EEC8A0}" dt="2023-10-18T21:04:59.558" v="12" actId="20577"/>
          <ac:spMkLst>
            <pc:docMk/>
            <pc:sldMk cId="2051704035" sldId="345"/>
            <ac:spMk id="13" creationId="{87F1F18A-B217-3159-6DB0-C42BBE109D72}"/>
          </ac:spMkLst>
        </pc:spChg>
      </pc:sldChg>
    </pc:docChg>
  </pc:docChgLst>
  <pc:docChgLst>
    <pc:chgData name="Anthony Abi Badra" userId="S::anthony.abibadra@incose.net::d4490163-8ca2-4abe-ad38-3d70c5b7f8dc" providerId="AD" clId="Web-{D9B11DF0-D57A-4652-AE13-158E49111E68}"/>
    <pc:docChg chg="modSld">
      <pc:chgData name="Anthony Abi Badra" userId="S::anthony.abibadra@incose.net::d4490163-8ca2-4abe-ad38-3d70c5b7f8dc" providerId="AD" clId="Web-{D9B11DF0-D57A-4652-AE13-158E49111E68}" dt="2023-10-18T15:49:49.892" v="0" actId="20577"/>
      <pc:docMkLst>
        <pc:docMk/>
      </pc:docMkLst>
      <pc:sldChg chg="modSp">
        <pc:chgData name="Anthony Abi Badra" userId="S::anthony.abibadra@incose.net::d4490163-8ca2-4abe-ad38-3d70c5b7f8dc" providerId="AD" clId="Web-{D9B11DF0-D57A-4652-AE13-158E49111E68}" dt="2023-10-18T15:49:49.892" v="0" actId="20577"/>
        <pc:sldMkLst>
          <pc:docMk/>
          <pc:sldMk cId="666336038" sldId="350"/>
        </pc:sldMkLst>
        <pc:spChg chg="mod">
          <ac:chgData name="Anthony Abi Badra" userId="S::anthony.abibadra@incose.net::d4490163-8ca2-4abe-ad38-3d70c5b7f8dc" providerId="AD" clId="Web-{D9B11DF0-D57A-4652-AE13-158E49111E68}" dt="2023-10-18T15:49:49.892" v="0" actId="20577"/>
          <ac:spMkLst>
            <pc:docMk/>
            <pc:sldMk cId="666336038" sldId="350"/>
            <ac:spMk id="11" creationId="{BA5218D2-50C3-DF67-5E2D-CCFBF062A307}"/>
          </ac:spMkLst>
        </pc:spChg>
      </pc:sldChg>
    </pc:docChg>
  </pc:docChgLst>
  <pc:docChgLst>
    <pc:chgData name="Anthony Abi Badra" userId="S::anthony.abibadra@incose.net::d4490163-8ca2-4abe-ad38-3d70c5b7f8dc" providerId="AD" clId="Web-{8D3B7A72-A64D-491E-AC39-F6EB68D65D13}"/>
    <pc:docChg chg="addSld delSld modSld sldOrd">
      <pc:chgData name="Anthony Abi Badra" userId="S::anthony.abibadra@incose.net::d4490163-8ca2-4abe-ad38-3d70c5b7f8dc" providerId="AD" clId="Web-{8D3B7A72-A64D-491E-AC39-F6EB68D65D13}" dt="2023-10-18T18:15:12.209" v="58" actId="1076"/>
      <pc:docMkLst>
        <pc:docMk/>
      </pc:docMkLst>
      <pc:sldChg chg="addSp modSp">
        <pc:chgData name="Anthony Abi Badra" userId="S::anthony.abibadra@incose.net::d4490163-8ca2-4abe-ad38-3d70c5b7f8dc" providerId="AD" clId="Web-{8D3B7A72-A64D-491E-AC39-F6EB68D65D13}" dt="2023-10-18T18:11:03.702" v="31" actId="20577"/>
        <pc:sldMkLst>
          <pc:docMk/>
          <pc:sldMk cId="138889600" sldId="256"/>
        </pc:sldMkLst>
        <pc:spChg chg="add mod">
          <ac:chgData name="Anthony Abi Badra" userId="S::anthony.abibadra@incose.net::d4490163-8ca2-4abe-ad38-3d70c5b7f8dc" providerId="AD" clId="Web-{8D3B7A72-A64D-491E-AC39-F6EB68D65D13}" dt="2023-10-18T18:11:03.702" v="31" actId="20577"/>
          <ac:spMkLst>
            <pc:docMk/>
            <pc:sldMk cId="138889600" sldId="256"/>
            <ac:spMk id="4" creationId="{CBD2DF98-0E94-C63F-1D4B-9403D85756E6}"/>
          </ac:spMkLst>
        </pc:spChg>
      </pc:sldChg>
      <pc:sldChg chg="addSp">
        <pc:chgData name="Anthony Abi Badra" userId="S::anthony.abibadra@incose.net::d4490163-8ca2-4abe-ad38-3d70c5b7f8dc" providerId="AD" clId="Web-{8D3B7A72-A64D-491E-AC39-F6EB68D65D13}" dt="2023-10-18T18:12:09.048" v="46"/>
        <pc:sldMkLst>
          <pc:docMk/>
          <pc:sldMk cId="0" sldId="264"/>
        </pc:sldMkLst>
        <pc:spChg chg="add">
          <ac:chgData name="Anthony Abi Badra" userId="S::anthony.abibadra@incose.net::d4490163-8ca2-4abe-ad38-3d70c5b7f8dc" providerId="AD" clId="Web-{8D3B7A72-A64D-491E-AC39-F6EB68D65D13}" dt="2023-10-18T18:12:09.048" v="46"/>
          <ac:spMkLst>
            <pc:docMk/>
            <pc:sldMk cId="0" sldId="264"/>
            <ac:spMk id="4" creationId="{1F86408E-DE92-BAAE-1992-CA019AFA027C}"/>
          </ac:spMkLst>
        </pc:spChg>
      </pc:sldChg>
      <pc:sldChg chg="addSp">
        <pc:chgData name="Anthony Abi Badra" userId="S::anthony.abibadra@incose.net::d4490163-8ca2-4abe-ad38-3d70c5b7f8dc" providerId="AD" clId="Web-{8D3B7A72-A64D-491E-AC39-F6EB68D65D13}" dt="2023-10-18T18:11:41.156" v="39"/>
        <pc:sldMkLst>
          <pc:docMk/>
          <pc:sldMk cId="4048420803" sldId="290"/>
        </pc:sldMkLst>
        <pc:spChg chg="add">
          <ac:chgData name="Anthony Abi Badra" userId="S::anthony.abibadra@incose.net::d4490163-8ca2-4abe-ad38-3d70c5b7f8dc" providerId="AD" clId="Web-{8D3B7A72-A64D-491E-AC39-F6EB68D65D13}" dt="2023-10-18T18:11:41.156" v="39"/>
          <ac:spMkLst>
            <pc:docMk/>
            <pc:sldMk cId="4048420803" sldId="290"/>
            <ac:spMk id="7" creationId="{7D83542C-A7D9-21E0-1535-6A60DE492A09}"/>
          </ac:spMkLst>
        </pc:spChg>
      </pc:sldChg>
      <pc:sldChg chg="addSp delSp">
        <pc:chgData name="Anthony Abi Badra" userId="S::anthony.abibadra@incose.net::d4490163-8ca2-4abe-ad38-3d70c5b7f8dc" providerId="AD" clId="Web-{8D3B7A72-A64D-491E-AC39-F6EB68D65D13}" dt="2023-10-18T18:12:52.143" v="57"/>
        <pc:sldMkLst>
          <pc:docMk/>
          <pc:sldMk cId="0" sldId="314"/>
        </pc:sldMkLst>
        <pc:spChg chg="add del">
          <ac:chgData name="Anthony Abi Badra" userId="S::anthony.abibadra@incose.net::d4490163-8ca2-4abe-ad38-3d70c5b7f8dc" providerId="AD" clId="Web-{8D3B7A72-A64D-491E-AC39-F6EB68D65D13}" dt="2023-10-18T18:12:40.189" v="56"/>
          <ac:spMkLst>
            <pc:docMk/>
            <pc:sldMk cId="0" sldId="314"/>
            <ac:spMk id="4" creationId="{67F59B5E-793B-E744-9C95-07739BDB2BA6}"/>
          </ac:spMkLst>
        </pc:spChg>
        <pc:spChg chg="add">
          <ac:chgData name="Anthony Abi Badra" userId="S::anthony.abibadra@incose.net::d4490163-8ca2-4abe-ad38-3d70c5b7f8dc" providerId="AD" clId="Web-{8D3B7A72-A64D-491E-AC39-F6EB68D65D13}" dt="2023-10-18T18:12:52.143" v="57"/>
          <ac:spMkLst>
            <pc:docMk/>
            <pc:sldMk cId="0" sldId="314"/>
            <ac:spMk id="10" creationId="{BAFE9E80-EC44-7908-4FA0-6C74D72EC099}"/>
          </ac:spMkLst>
        </pc:spChg>
      </pc:sldChg>
      <pc:sldChg chg="mod modShow">
        <pc:chgData name="Anthony Abi Badra" userId="S::anthony.abibadra@incose.net::d4490163-8ca2-4abe-ad38-3d70c5b7f8dc" providerId="AD" clId="Web-{8D3B7A72-A64D-491E-AC39-F6EB68D65D13}" dt="2023-10-18T18:07:28.728" v="10"/>
        <pc:sldMkLst>
          <pc:docMk/>
          <pc:sldMk cId="2961263872" sldId="322"/>
        </pc:sldMkLst>
      </pc:sldChg>
      <pc:sldChg chg="addSp">
        <pc:chgData name="Anthony Abi Badra" userId="S::anthony.abibadra@incose.net::d4490163-8ca2-4abe-ad38-3d70c5b7f8dc" providerId="AD" clId="Web-{8D3B7A72-A64D-491E-AC39-F6EB68D65D13}" dt="2023-10-18T18:12:10.923" v="47"/>
        <pc:sldMkLst>
          <pc:docMk/>
          <pc:sldMk cId="127033626" sldId="333"/>
        </pc:sldMkLst>
        <pc:spChg chg="add">
          <ac:chgData name="Anthony Abi Badra" userId="S::anthony.abibadra@incose.net::d4490163-8ca2-4abe-ad38-3d70c5b7f8dc" providerId="AD" clId="Web-{8D3B7A72-A64D-491E-AC39-F6EB68D65D13}" dt="2023-10-18T18:12:10.923" v="47"/>
          <ac:spMkLst>
            <pc:docMk/>
            <pc:sldMk cId="127033626" sldId="333"/>
            <ac:spMk id="6" creationId="{480F6B7F-D87C-86F3-B64C-C5F798C67ABA}"/>
          </ac:spMkLst>
        </pc:spChg>
      </pc:sldChg>
      <pc:sldChg chg="addSp modSp">
        <pc:chgData name="Anthony Abi Badra" userId="S::anthony.abibadra@incose.net::d4490163-8ca2-4abe-ad38-3d70c5b7f8dc" providerId="AD" clId="Web-{8D3B7A72-A64D-491E-AC39-F6EB68D65D13}" dt="2023-10-18T18:15:12.209" v="58" actId="1076"/>
        <pc:sldMkLst>
          <pc:docMk/>
          <pc:sldMk cId="2737499154" sldId="335"/>
        </pc:sldMkLst>
        <pc:spChg chg="add mod">
          <ac:chgData name="Anthony Abi Badra" userId="S::anthony.abibadra@incose.net::d4490163-8ca2-4abe-ad38-3d70c5b7f8dc" providerId="AD" clId="Web-{8D3B7A72-A64D-491E-AC39-F6EB68D65D13}" dt="2023-10-18T18:12:26.908" v="53" actId="1076"/>
          <ac:spMkLst>
            <pc:docMk/>
            <pc:sldMk cId="2737499154" sldId="335"/>
            <ac:spMk id="5" creationId="{E26A9455-71CE-7CA1-4578-D6B13CB6444C}"/>
          </ac:spMkLst>
        </pc:spChg>
        <pc:spChg chg="mod">
          <ac:chgData name="Anthony Abi Badra" userId="S::anthony.abibadra@incose.net::d4490163-8ca2-4abe-ad38-3d70c5b7f8dc" providerId="AD" clId="Web-{8D3B7A72-A64D-491E-AC39-F6EB68D65D13}" dt="2023-10-18T18:15:12.209" v="58" actId="1076"/>
          <ac:spMkLst>
            <pc:docMk/>
            <pc:sldMk cId="2737499154" sldId="335"/>
            <ac:spMk id="41" creationId="{254A3A35-5D55-A166-715B-C90418A1E238}"/>
          </ac:spMkLst>
        </pc:spChg>
      </pc:sldChg>
      <pc:sldChg chg="addSp modSp">
        <pc:chgData name="Anthony Abi Badra" userId="S::anthony.abibadra@incose.net::d4490163-8ca2-4abe-ad38-3d70c5b7f8dc" providerId="AD" clId="Web-{8D3B7A72-A64D-491E-AC39-F6EB68D65D13}" dt="2023-10-18T18:11:24.859" v="38" actId="1076"/>
        <pc:sldMkLst>
          <pc:docMk/>
          <pc:sldMk cId="1517035019" sldId="340"/>
        </pc:sldMkLst>
        <pc:spChg chg="add mod">
          <ac:chgData name="Anthony Abi Badra" userId="S::anthony.abibadra@incose.net::d4490163-8ca2-4abe-ad38-3d70c5b7f8dc" providerId="AD" clId="Web-{8D3B7A72-A64D-491E-AC39-F6EB68D65D13}" dt="2023-10-18T18:11:24.859" v="38" actId="1076"/>
          <ac:spMkLst>
            <pc:docMk/>
            <pc:sldMk cId="1517035019" sldId="340"/>
            <ac:spMk id="6" creationId="{157342BA-D574-40E4-7A64-19594EB2E0D7}"/>
          </ac:spMkLst>
        </pc:spChg>
      </pc:sldChg>
      <pc:sldChg chg="addSp">
        <pc:chgData name="Anthony Abi Badra" userId="S::anthony.abibadra@incose.net::d4490163-8ca2-4abe-ad38-3d70c5b7f8dc" providerId="AD" clId="Web-{8D3B7A72-A64D-491E-AC39-F6EB68D65D13}" dt="2023-10-18T18:11:45.266" v="41"/>
        <pc:sldMkLst>
          <pc:docMk/>
          <pc:sldMk cId="399524191" sldId="342"/>
        </pc:sldMkLst>
        <pc:spChg chg="add">
          <ac:chgData name="Anthony Abi Badra" userId="S::anthony.abibadra@incose.net::d4490163-8ca2-4abe-ad38-3d70c5b7f8dc" providerId="AD" clId="Web-{8D3B7A72-A64D-491E-AC39-F6EB68D65D13}" dt="2023-10-18T18:11:45.266" v="41"/>
          <ac:spMkLst>
            <pc:docMk/>
            <pc:sldMk cId="399524191" sldId="342"/>
            <ac:spMk id="5" creationId="{A60DD6A3-5BF7-94BB-7C22-F13401DC215B}"/>
          </ac:spMkLst>
        </pc:spChg>
      </pc:sldChg>
      <pc:sldChg chg="addSp modSp">
        <pc:chgData name="Anthony Abi Badra" userId="S::anthony.abibadra@incose.net::d4490163-8ca2-4abe-ad38-3d70c5b7f8dc" providerId="AD" clId="Web-{8D3B7A72-A64D-491E-AC39-F6EB68D65D13}" dt="2023-10-18T18:11:53.626" v="44" actId="1076"/>
        <pc:sldMkLst>
          <pc:docMk/>
          <pc:sldMk cId="0" sldId="343"/>
        </pc:sldMkLst>
        <pc:spChg chg="add mod">
          <ac:chgData name="Anthony Abi Badra" userId="S::anthony.abibadra@incose.net::d4490163-8ca2-4abe-ad38-3d70c5b7f8dc" providerId="AD" clId="Web-{8D3B7A72-A64D-491E-AC39-F6EB68D65D13}" dt="2023-10-18T18:11:53.626" v="44" actId="1076"/>
          <ac:spMkLst>
            <pc:docMk/>
            <pc:sldMk cId="0" sldId="343"/>
            <ac:spMk id="8" creationId="{63C848C8-D57D-95C0-AE33-F0A99D3C5F3C}"/>
          </ac:spMkLst>
        </pc:spChg>
      </pc:sldChg>
      <pc:sldChg chg="addSp">
        <pc:chgData name="Anthony Abi Badra" userId="S::anthony.abibadra@incose.net::d4490163-8ca2-4abe-ad38-3d70c5b7f8dc" providerId="AD" clId="Web-{8D3B7A72-A64D-491E-AC39-F6EB68D65D13}" dt="2023-10-18T18:12:06.892" v="45"/>
        <pc:sldMkLst>
          <pc:docMk/>
          <pc:sldMk cId="2051704035" sldId="345"/>
        </pc:sldMkLst>
        <pc:spChg chg="add">
          <ac:chgData name="Anthony Abi Badra" userId="S::anthony.abibadra@incose.net::d4490163-8ca2-4abe-ad38-3d70c5b7f8dc" providerId="AD" clId="Web-{8D3B7A72-A64D-491E-AC39-F6EB68D65D13}" dt="2023-10-18T18:12:06.892" v="45"/>
          <ac:spMkLst>
            <pc:docMk/>
            <pc:sldMk cId="2051704035" sldId="345"/>
            <ac:spMk id="6" creationId="{DE0D538D-3D31-B284-2C3A-6E3E81512910}"/>
          </ac:spMkLst>
        </pc:spChg>
      </pc:sldChg>
      <pc:sldChg chg="addSp">
        <pc:chgData name="Anthony Abi Badra" userId="S::anthony.abibadra@incose.net::d4490163-8ca2-4abe-ad38-3d70c5b7f8dc" providerId="AD" clId="Web-{8D3B7A72-A64D-491E-AC39-F6EB68D65D13}" dt="2023-10-18T18:11:43.391" v="40"/>
        <pc:sldMkLst>
          <pc:docMk/>
          <pc:sldMk cId="2756111028" sldId="346"/>
        </pc:sldMkLst>
        <pc:spChg chg="add">
          <ac:chgData name="Anthony Abi Badra" userId="S::anthony.abibadra@incose.net::d4490163-8ca2-4abe-ad38-3d70c5b7f8dc" providerId="AD" clId="Web-{8D3B7A72-A64D-491E-AC39-F6EB68D65D13}" dt="2023-10-18T18:11:43.391" v="40"/>
          <ac:spMkLst>
            <pc:docMk/>
            <pc:sldMk cId="2756111028" sldId="346"/>
            <ac:spMk id="7" creationId="{4C6DE482-7CEA-D475-E275-B6748945F15B}"/>
          </ac:spMkLst>
        </pc:spChg>
      </pc:sldChg>
      <pc:sldChg chg="modSp">
        <pc:chgData name="Anthony Abi Badra" userId="S::anthony.abibadra@incose.net::d4490163-8ca2-4abe-ad38-3d70c5b7f8dc" providerId="AD" clId="Web-{8D3B7A72-A64D-491E-AC39-F6EB68D65D13}" dt="2023-10-18T18:08:02.588" v="19" actId="1076"/>
        <pc:sldMkLst>
          <pc:docMk/>
          <pc:sldMk cId="2194741875" sldId="348"/>
        </pc:sldMkLst>
        <pc:spChg chg="mod">
          <ac:chgData name="Anthony Abi Badra" userId="S::anthony.abibadra@incose.net::d4490163-8ca2-4abe-ad38-3d70c5b7f8dc" providerId="AD" clId="Web-{8D3B7A72-A64D-491E-AC39-F6EB68D65D13}" dt="2023-10-18T18:08:02.588" v="19" actId="1076"/>
          <ac:spMkLst>
            <pc:docMk/>
            <pc:sldMk cId="2194741875" sldId="348"/>
            <ac:spMk id="1638" creationId="{00000000-0000-0000-0000-000000000000}"/>
          </ac:spMkLst>
        </pc:spChg>
      </pc:sldChg>
      <pc:sldChg chg="modSp del ord">
        <pc:chgData name="Anthony Abi Badra" userId="S::anthony.abibadra@incose.net::d4490163-8ca2-4abe-ad38-3d70c5b7f8dc" providerId="AD" clId="Web-{8D3B7A72-A64D-491E-AC39-F6EB68D65D13}" dt="2023-10-18T18:06:30.742" v="5"/>
        <pc:sldMkLst>
          <pc:docMk/>
          <pc:sldMk cId="810974501" sldId="349"/>
        </pc:sldMkLst>
        <pc:picChg chg="mod">
          <ac:chgData name="Anthony Abi Badra" userId="S::anthony.abibadra@incose.net::d4490163-8ca2-4abe-ad38-3d70c5b7f8dc" providerId="AD" clId="Web-{8D3B7A72-A64D-491E-AC39-F6EB68D65D13}" dt="2023-10-18T17:53:05.391" v="3" actId="1076"/>
          <ac:picMkLst>
            <pc:docMk/>
            <pc:sldMk cId="810974501" sldId="349"/>
            <ac:picMk id="9" creationId="{7C81CA97-5CC5-24A6-682E-75BA8B894C0F}"/>
          </ac:picMkLst>
        </pc:picChg>
      </pc:sldChg>
      <pc:sldChg chg="addSp">
        <pc:chgData name="Anthony Abi Badra" userId="S::anthony.abibadra@incose.net::d4490163-8ca2-4abe-ad38-3d70c5b7f8dc" providerId="AD" clId="Web-{8D3B7A72-A64D-491E-AC39-F6EB68D65D13}" dt="2023-10-18T18:12:32.392" v="54"/>
        <pc:sldMkLst>
          <pc:docMk/>
          <pc:sldMk cId="666336038" sldId="350"/>
        </pc:sldMkLst>
        <pc:spChg chg="add">
          <ac:chgData name="Anthony Abi Badra" userId="S::anthony.abibadra@incose.net::d4490163-8ca2-4abe-ad38-3d70c5b7f8dc" providerId="AD" clId="Web-{8D3B7A72-A64D-491E-AC39-F6EB68D65D13}" dt="2023-10-18T18:12:32.392" v="54"/>
          <ac:spMkLst>
            <pc:docMk/>
            <pc:sldMk cId="666336038" sldId="350"/>
            <ac:spMk id="5" creationId="{2D720EB5-D67D-57BF-06FD-3A98FD15195A}"/>
          </ac:spMkLst>
        </pc:spChg>
      </pc:sldChg>
      <pc:sldChg chg="modSp add">
        <pc:chgData name="Anthony Abi Badra" userId="S::anthony.abibadra@incose.net::d4490163-8ca2-4abe-ad38-3d70c5b7f8dc" providerId="AD" clId="Web-{8D3B7A72-A64D-491E-AC39-F6EB68D65D13}" dt="2023-10-18T18:06:42.054" v="9" actId="20577"/>
        <pc:sldMkLst>
          <pc:docMk/>
          <pc:sldMk cId="60329948" sldId="351"/>
        </pc:sldMkLst>
        <pc:spChg chg="mod">
          <ac:chgData name="Anthony Abi Badra" userId="S::anthony.abibadra@incose.net::d4490163-8ca2-4abe-ad38-3d70c5b7f8dc" providerId="AD" clId="Web-{8D3B7A72-A64D-491E-AC39-F6EB68D65D13}" dt="2023-10-18T18:06:42.054" v="9" actId="20577"/>
          <ac:spMkLst>
            <pc:docMk/>
            <pc:sldMk cId="60329948" sldId="351"/>
            <ac:spMk id="17" creationId="{F5078B4C-E493-0781-4282-090CABEBDE5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42DB3-AE26-9940-B547-B78D2E87785C}" type="datetimeFigureOut">
              <a:rPr lang="en-FR" smtClean="0"/>
              <a:t>10/18/2023</a:t>
            </a:fld>
            <a:endParaRPr lang="en-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DBC48-B0B0-6E47-AA63-49FFFC788714}" type="slidenum">
              <a:rPr lang="en-FR" smtClean="0"/>
              <a:t>‹#›</a:t>
            </a:fld>
            <a:endParaRPr lang="en-FR"/>
          </a:p>
        </p:txBody>
      </p:sp>
    </p:spTree>
    <p:extLst>
      <p:ext uri="{BB962C8B-B14F-4D97-AF65-F5344CB8AC3E}">
        <p14:creationId xmlns:p14="http://schemas.microsoft.com/office/powerpoint/2010/main" val="3455602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b47398cd52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b47398cd52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7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Honor</a:t>
            </a:r>
          </a:p>
        </p:txBody>
      </p:sp>
      <p:sp>
        <p:nvSpPr>
          <p:cNvPr id="4" name="Slide Number Placeholder 3"/>
          <p:cNvSpPr>
            <a:spLocks noGrp="1"/>
          </p:cNvSpPr>
          <p:nvPr>
            <p:ph type="sldNum" sz="quarter" idx="5"/>
          </p:nvPr>
        </p:nvSpPr>
        <p:spPr/>
        <p:txBody>
          <a:bodyPr/>
          <a:lstStyle/>
          <a:p>
            <a:fld id="{A68DBC48-B0B0-6E47-AA63-49FFFC788714}" type="slidenum">
              <a:rPr lang="en-FR" smtClean="0"/>
              <a:t>11</a:t>
            </a:fld>
            <a:endParaRPr lang="en-FR"/>
          </a:p>
        </p:txBody>
      </p:sp>
    </p:spTree>
    <p:extLst>
      <p:ext uri="{BB962C8B-B14F-4D97-AF65-F5344CB8AC3E}">
        <p14:creationId xmlns:p14="http://schemas.microsoft.com/office/powerpoint/2010/main" val="2505528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Honor</a:t>
            </a:r>
          </a:p>
        </p:txBody>
      </p:sp>
      <p:sp>
        <p:nvSpPr>
          <p:cNvPr id="4" name="Slide Number Placeholder 3"/>
          <p:cNvSpPr>
            <a:spLocks noGrp="1"/>
          </p:cNvSpPr>
          <p:nvPr>
            <p:ph type="sldNum" sz="quarter" idx="5"/>
          </p:nvPr>
        </p:nvSpPr>
        <p:spPr/>
        <p:txBody>
          <a:bodyPr/>
          <a:lstStyle/>
          <a:p>
            <a:fld id="{A68DBC48-B0B0-6E47-AA63-49FFFC788714}" type="slidenum">
              <a:rPr lang="en-FR" smtClean="0"/>
              <a:t>12</a:t>
            </a:fld>
            <a:endParaRPr lang="en-FR"/>
          </a:p>
        </p:txBody>
      </p:sp>
    </p:spTree>
    <p:extLst>
      <p:ext uri="{BB962C8B-B14F-4D97-AF65-F5344CB8AC3E}">
        <p14:creationId xmlns:p14="http://schemas.microsoft.com/office/powerpoint/2010/main" val="1927779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Honor</a:t>
            </a:r>
          </a:p>
          <a:p>
            <a:endParaRPr lang="en-FR" dirty="0"/>
          </a:p>
        </p:txBody>
      </p:sp>
      <p:sp>
        <p:nvSpPr>
          <p:cNvPr id="4" name="Slide Number Placeholder 3"/>
          <p:cNvSpPr>
            <a:spLocks noGrp="1"/>
          </p:cNvSpPr>
          <p:nvPr>
            <p:ph type="sldNum" sz="quarter" idx="5"/>
          </p:nvPr>
        </p:nvSpPr>
        <p:spPr/>
        <p:txBody>
          <a:bodyPr/>
          <a:lstStyle/>
          <a:p>
            <a:fld id="{A68DBC48-B0B0-6E47-AA63-49FFFC788714}" type="slidenum">
              <a:rPr lang="en-FR" smtClean="0"/>
              <a:t>13</a:t>
            </a:fld>
            <a:endParaRPr lang="en-FR"/>
          </a:p>
        </p:txBody>
      </p:sp>
    </p:spTree>
    <p:extLst>
      <p:ext uri="{BB962C8B-B14F-4D97-AF65-F5344CB8AC3E}">
        <p14:creationId xmlns:p14="http://schemas.microsoft.com/office/powerpoint/2010/main" val="2041439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77a667ef0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77a667ef0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Sam</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Sam</a:t>
            </a:r>
          </a:p>
        </p:txBody>
      </p:sp>
      <p:sp>
        <p:nvSpPr>
          <p:cNvPr id="4" name="Slide Number Placeholder 3"/>
          <p:cNvSpPr>
            <a:spLocks noGrp="1"/>
          </p:cNvSpPr>
          <p:nvPr>
            <p:ph type="sldNum" sz="quarter" idx="5"/>
          </p:nvPr>
        </p:nvSpPr>
        <p:spPr/>
        <p:txBody>
          <a:bodyPr/>
          <a:lstStyle/>
          <a:p>
            <a:fld id="{A68DBC48-B0B0-6E47-AA63-49FFFC788714}" type="slidenum">
              <a:rPr lang="en-FR" smtClean="0"/>
              <a:t>15</a:t>
            </a:fld>
            <a:endParaRPr lang="en-FR"/>
          </a:p>
        </p:txBody>
      </p:sp>
    </p:spTree>
    <p:extLst>
      <p:ext uri="{BB962C8B-B14F-4D97-AF65-F5344CB8AC3E}">
        <p14:creationId xmlns:p14="http://schemas.microsoft.com/office/powerpoint/2010/main" val="3564610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77a667ef0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77a667ef0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Sam</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77a667ef0f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77a667ef0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Sam</a:t>
            </a:r>
            <a:endParaRPr dirty="0"/>
          </a:p>
        </p:txBody>
      </p:sp>
    </p:spTree>
    <p:extLst>
      <p:ext uri="{BB962C8B-B14F-4D97-AF65-F5344CB8AC3E}">
        <p14:creationId xmlns:p14="http://schemas.microsoft.com/office/powerpoint/2010/main" val="3662353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b47398cd52_0_2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b47398cd52_0_2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Anthony</a:t>
            </a:r>
          </a:p>
          <a:p>
            <a:pPr marL="0" lvl="0" indent="0" algn="l" rtl="0">
              <a:spcBef>
                <a:spcPts val="0"/>
              </a:spcBef>
              <a:spcAft>
                <a:spcPts val="0"/>
              </a:spcAft>
              <a:buNone/>
            </a:pPr>
            <a:endParaRPr lang="en-US" dirty="0"/>
          </a:p>
          <a:p>
            <a:pPr marL="0" indent="0">
              <a:buNone/>
            </a:pPr>
            <a:r>
              <a:rPr lang="en-US" sz="1200" dirty="0"/>
              <a:t>Posting on LinkedIn offers a unique platform for professional growth, networking, knowledge sharing, and personal branding. It's a powerful tool to advance to connect with your industry.</a:t>
            </a:r>
          </a:p>
          <a:p>
            <a:endParaRPr lang="en-US" sz="1200" dirty="0"/>
          </a:p>
          <a:p>
            <a:pPr marL="0" lvl="0" indent="0" algn="l" rtl="0">
              <a:spcBef>
                <a:spcPts val="0"/>
              </a:spcBef>
              <a:spcAft>
                <a:spcPts val="0"/>
              </a:spcAft>
              <a:buNone/>
            </a:pPr>
            <a:endParaRPr lang="en-US" dirty="0"/>
          </a:p>
          <a:p>
            <a:pPr lvl="0">
              <a:lnSpc>
                <a:spcPct val="100000"/>
              </a:lnSpc>
            </a:pPr>
            <a:r>
              <a:rPr lang="en-US" dirty="0"/>
              <a:t>Content Quality: Share informative and professional content.</a:t>
            </a:r>
          </a:p>
          <a:p>
            <a:pPr lvl="0">
              <a:lnSpc>
                <a:spcPct val="100000"/>
              </a:lnSpc>
            </a:pPr>
            <a:r>
              <a:rPr lang="en-US" dirty="0"/>
              <a:t>Visual Appeal: Use compelling visuals, like images or videos.</a:t>
            </a:r>
          </a:p>
          <a:p>
            <a:pPr lvl="0">
              <a:lnSpc>
                <a:spcPct val="100000"/>
              </a:lnSpc>
            </a:pPr>
            <a:r>
              <a:rPr lang="en-US" dirty="0"/>
              <a:t>Short and Impactful: Keep your posts concise and to the point. </a:t>
            </a:r>
          </a:p>
          <a:p>
            <a:pPr lvl="0">
              <a:lnSpc>
                <a:spcPct val="100000"/>
              </a:lnSpc>
            </a:pPr>
            <a:endParaRPr lang="en-US" dirty="0"/>
          </a:p>
          <a:p>
            <a:pPr lvl="0">
              <a:lnSpc>
                <a:spcPct val="100000"/>
              </a:lnSpc>
            </a:pPr>
            <a:r>
              <a:rPr lang="en-US" dirty="0"/>
              <a:t>Visibility: Use relevant hashtags to increase post visibility.</a:t>
            </a:r>
          </a:p>
          <a:p>
            <a:pPr lvl="0">
              <a:lnSpc>
                <a:spcPct val="100000"/>
              </a:lnSpc>
            </a:pPr>
            <a:r>
              <a:rPr lang="en-US" dirty="0"/>
              <a:t>Categorization: Organize your content under relevant industry tags.</a:t>
            </a:r>
          </a:p>
          <a:p>
            <a:pPr lvl="0">
              <a:lnSpc>
                <a:spcPct val="100000"/>
              </a:lnSpc>
            </a:pPr>
            <a:r>
              <a:rPr lang="en-US" dirty="0"/>
              <a:t>Trending Topics: Ride on trending hashtags to boost your reach.</a:t>
            </a:r>
          </a:p>
          <a:p>
            <a:pPr lvl="0">
              <a:lnSpc>
                <a:spcPct val="100000"/>
              </a:lnSpc>
            </a:pPr>
            <a:endParaRPr lang="en-US" dirty="0"/>
          </a:p>
          <a:p>
            <a:pPr lvl="0">
              <a:lnSpc>
                <a:spcPct val="100000"/>
              </a:lnSpc>
            </a:pPr>
            <a:r>
              <a:rPr lang="en-US" dirty="0"/>
              <a:t>Tagging Connections: Use @ mentions to tag and involve your connections.</a:t>
            </a:r>
          </a:p>
          <a:p>
            <a:pPr lvl="0">
              <a:lnSpc>
                <a:spcPct val="100000"/>
              </a:lnSpc>
            </a:pPr>
            <a:r>
              <a:rPr lang="en-US" dirty="0"/>
              <a:t>Collaboration: Mention relevant individuals or companies for collaboration.</a:t>
            </a:r>
          </a:p>
          <a:p>
            <a:pPr lvl="0">
              <a:lnSpc>
                <a:spcPct val="100000"/>
              </a:lnSpc>
            </a:pPr>
            <a:r>
              <a:rPr lang="en-US" dirty="0"/>
              <a:t>Networking: Build connections and engage with your professional network.</a:t>
            </a:r>
          </a:p>
          <a:p>
            <a:pPr lvl="0">
              <a:lnSpc>
                <a:spcPct val="100000"/>
              </a:lnSpc>
            </a:pPr>
            <a:endParaRPr lang="en-US" dirty="0"/>
          </a:p>
          <a:p>
            <a:pPr lvl="0">
              <a:lnSpc>
                <a:spcPct val="100000"/>
              </a:lnSpc>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73605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84339e5801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7" name="Google Shape;1297;g84339e5801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Anthony</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b47398cd52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b47398cd52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84339e580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84339e580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Honor</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Sam</a:t>
            </a:r>
          </a:p>
        </p:txBody>
      </p:sp>
      <p:sp>
        <p:nvSpPr>
          <p:cNvPr id="4" name="Slide Number Placeholder 3"/>
          <p:cNvSpPr>
            <a:spLocks noGrp="1"/>
          </p:cNvSpPr>
          <p:nvPr>
            <p:ph type="sldNum" sz="quarter" idx="5"/>
          </p:nvPr>
        </p:nvSpPr>
        <p:spPr/>
        <p:txBody>
          <a:bodyPr/>
          <a:lstStyle/>
          <a:p>
            <a:fld id="{A68DBC48-B0B0-6E47-AA63-49FFFC788714}" type="slidenum">
              <a:rPr lang="en-FR" smtClean="0"/>
              <a:t>21</a:t>
            </a:fld>
            <a:endParaRPr lang="en-FR"/>
          </a:p>
        </p:txBody>
      </p:sp>
    </p:spTree>
    <p:extLst>
      <p:ext uri="{BB962C8B-B14F-4D97-AF65-F5344CB8AC3E}">
        <p14:creationId xmlns:p14="http://schemas.microsoft.com/office/powerpoint/2010/main" val="38036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6"/>
        <p:cNvGrpSpPr/>
        <p:nvPr/>
      </p:nvGrpSpPr>
      <p:grpSpPr>
        <a:xfrm>
          <a:off x="0" y="0"/>
          <a:ext cx="0" cy="0"/>
          <a:chOff x="0" y="0"/>
          <a:chExt cx="0" cy="0"/>
        </a:xfrm>
      </p:grpSpPr>
      <p:sp>
        <p:nvSpPr>
          <p:cNvPr id="5257" name="Google Shape;5257;gb47398cd52_0_2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8" name="Google Shape;5258;gb47398cd52_0_2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Engaging Visual: Start with an attention-grabbing image or video related to your post.</a:t>
            </a:r>
          </a:p>
          <a:p>
            <a:pPr marL="0" indent="0">
              <a:buNone/>
            </a:pPr>
            <a:endParaRPr lang="en-US" sz="1200" dirty="0"/>
          </a:p>
          <a:p>
            <a:pPr marL="342900" indent="-342900">
              <a:buFont typeface="Arial" panose="020B0604020202020204" pitchFamily="34" charset="0"/>
              <a:buChar char="•"/>
            </a:pPr>
            <a:r>
              <a:rPr lang="en-US" sz="1200" dirty="0"/>
              <a:t>Engaging Headline: Craft a compelling headline to pique interest.</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Content: Write a concise yet informative message. Share your insights, thoughts, or the main point of your post.</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Relevant Hashtags: Include a few relevant hashtags to increase discoverability.</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Mention People: Mention individuals, companies, or groups relevant to your post by using the @ symbol.</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Call to Action (CTA): Encourage engagement, such as asking a question or inviting comments.</a:t>
            </a:r>
          </a:p>
          <a:p>
            <a:pPr marL="342900" indent="-342900">
              <a:buFont typeface="Arial" panose="020B0604020202020204" pitchFamily="34" charset="0"/>
              <a:buChar char="•"/>
            </a:pPr>
            <a:endParaRPr lang="en-US" sz="1200" dirty="0"/>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1200" kern="0" dirty="0">
              <a:solidFill>
                <a:srgbClr val="FFFFFF"/>
              </a:solidFill>
              <a:latin typeface="Overpass Light"/>
              <a:sym typeface="Overpass Light"/>
            </a:endParaRPr>
          </a:p>
          <a:p>
            <a:pPr marL="0" lvl="0" indent="0" algn="l" rtl="0">
              <a:spcBef>
                <a:spcPts val="0"/>
              </a:spcBef>
              <a:spcAft>
                <a:spcPts val="0"/>
              </a:spcAft>
              <a:buNone/>
            </a:pPr>
            <a:endParaRPr lang="en-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A68DBC48-B0B0-6E47-AA63-49FFFC788714}" type="slidenum">
              <a:rPr lang="en-FR" smtClean="0"/>
              <a:t>23</a:t>
            </a:fld>
            <a:endParaRPr lang="en-FR"/>
          </a:p>
        </p:txBody>
      </p:sp>
    </p:spTree>
    <p:extLst>
      <p:ext uri="{BB962C8B-B14F-4D97-AF65-F5344CB8AC3E}">
        <p14:creationId xmlns:p14="http://schemas.microsoft.com/office/powerpoint/2010/main" val="1230902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b47398cd52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b47398cd52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5834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b47398cd52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b47398cd52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69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b47398cd52_0_2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b47398cd52_0_2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Honor</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84339e580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84339e580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Honor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7791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84339e580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84339e580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Honor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65525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84339e580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84339e580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Honor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00854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84339e580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84339e580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Honor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03582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Honor</a:t>
            </a:r>
            <a:r>
              <a:rPr lang="en-GB" dirty="0"/>
              <a:t> </a:t>
            </a:r>
          </a:p>
          <a:p>
            <a:endParaRPr lang="en-GB" dirty="0"/>
          </a:p>
          <a:p>
            <a:r>
              <a:rPr lang="en-GB" dirty="0"/>
              <a:t>Before you start your campaign you must consider the following. Who are you targeting? What are you offering them? Where is your target market? When will you target? This will ensure that you are delivering the right message, to the right audience. </a:t>
            </a:r>
          </a:p>
        </p:txBody>
      </p:sp>
      <p:sp>
        <p:nvSpPr>
          <p:cNvPr id="4" name="Slide Number Placeholder 3"/>
          <p:cNvSpPr>
            <a:spLocks noGrp="1"/>
          </p:cNvSpPr>
          <p:nvPr>
            <p:ph type="sldNum" sz="quarter" idx="5"/>
          </p:nvPr>
        </p:nvSpPr>
        <p:spPr/>
        <p:txBody>
          <a:bodyPr/>
          <a:lstStyle/>
          <a:p>
            <a:fld id="{7E9DFF2D-330A-4B37-A455-9149BD5F2295}" type="slidenum">
              <a:rPr lang="en-GB" smtClean="0"/>
              <a:t>9</a:t>
            </a:fld>
            <a:endParaRPr lang="en-GB"/>
          </a:p>
        </p:txBody>
      </p:sp>
    </p:spTree>
    <p:extLst>
      <p:ext uri="{BB962C8B-B14F-4D97-AF65-F5344CB8AC3E}">
        <p14:creationId xmlns:p14="http://schemas.microsoft.com/office/powerpoint/2010/main" val="2766338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Sam</a:t>
            </a:r>
          </a:p>
        </p:txBody>
      </p:sp>
      <p:sp>
        <p:nvSpPr>
          <p:cNvPr id="4" name="Slide Number Placeholder 3"/>
          <p:cNvSpPr>
            <a:spLocks noGrp="1"/>
          </p:cNvSpPr>
          <p:nvPr>
            <p:ph type="sldNum" sz="quarter" idx="5"/>
          </p:nvPr>
        </p:nvSpPr>
        <p:spPr/>
        <p:txBody>
          <a:bodyPr/>
          <a:lstStyle/>
          <a:p>
            <a:fld id="{A68DBC48-B0B0-6E47-AA63-49FFFC788714}" type="slidenum">
              <a:rPr lang="en-FR" smtClean="0"/>
              <a:t>10</a:t>
            </a:fld>
            <a:endParaRPr lang="en-FR"/>
          </a:p>
        </p:txBody>
      </p:sp>
    </p:spTree>
    <p:extLst>
      <p:ext uri="{BB962C8B-B14F-4D97-AF65-F5344CB8AC3E}">
        <p14:creationId xmlns:p14="http://schemas.microsoft.com/office/powerpoint/2010/main" val="96292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2623-89EC-D591-1547-5F0B59185C4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F5B7F41E-566D-A843-B8C8-A6263814C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A9B2EC76-8F51-4FCB-F244-7DC2E80243C6}"/>
              </a:ext>
            </a:extLst>
          </p:cNvPr>
          <p:cNvSpPr>
            <a:spLocks noGrp="1"/>
          </p:cNvSpPr>
          <p:nvPr>
            <p:ph type="dt" sz="half" idx="10"/>
          </p:nvPr>
        </p:nvSpPr>
        <p:spPr/>
        <p:txBody>
          <a:bodyPr/>
          <a:lstStyle/>
          <a:p>
            <a:fld id="{A6B356CB-1FC4-A746-8587-C557903F9BF4}" type="datetimeFigureOut">
              <a:rPr lang="en-FR" smtClean="0"/>
              <a:t>10/18/2023</a:t>
            </a:fld>
            <a:endParaRPr lang="en-FR"/>
          </a:p>
        </p:txBody>
      </p:sp>
      <p:sp>
        <p:nvSpPr>
          <p:cNvPr id="5" name="Footer Placeholder 4">
            <a:extLst>
              <a:ext uri="{FF2B5EF4-FFF2-40B4-BE49-F238E27FC236}">
                <a16:creationId xmlns:a16="http://schemas.microsoft.com/office/drawing/2014/main" id="{18DD0031-C1E2-39BC-E820-9823DB376BF0}"/>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E1D87F35-95BA-F8B0-8029-681F80F0F0EE}"/>
              </a:ext>
            </a:extLst>
          </p:cNvPr>
          <p:cNvSpPr>
            <a:spLocks noGrp="1"/>
          </p:cNvSpPr>
          <p:nvPr>
            <p:ph type="sldNum" sz="quarter" idx="12"/>
          </p:nvPr>
        </p:nvSpPr>
        <p:spPr/>
        <p:txBody>
          <a:bodyPr/>
          <a:lstStyle/>
          <a:p>
            <a:fld id="{A11AD72B-27DC-3B4F-9C56-3AA1EDD87483}" type="slidenum">
              <a:rPr lang="en-FR" smtClean="0"/>
              <a:t>‹#›</a:t>
            </a:fld>
            <a:endParaRPr lang="en-FR"/>
          </a:p>
        </p:txBody>
      </p:sp>
    </p:spTree>
    <p:extLst>
      <p:ext uri="{BB962C8B-B14F-4D97-AF65-F5344CB8AC3E}">
        <p14:creationId xmlns:p14="http://schemas.microsoft.com/office/powerpoint/2010/main" val="1692510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0F70D-13B4-D196-E41D-4B329ADCC449}"/>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B7D9FDB7-318D-249E-A386-C0EA7A19A8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342F5273-AEA9-D4ED-AABE-7CF48002F227}"/>
              </a:ext>
            </a:extLst>
          </p:cNvPr>
          <p:cNvSpPr>
            <a:spLocks noGrp="1"/>
          </p:cNvSpPr>
          <p:nvPr>
            <p:ph type="dt" sz="half" idx="10"/>
          </p:nvPr>
        </p:nvSpPr>
        <p:spPr/>
        <p:txBody>
          <a:bodyPr/>
          <a:lstStyle/>
          <a:p>
            <a:fld id="{A6B356CB-1FC4-A746-8587-C557903F9BF4}" type="datetimeFigureOut">
              <a:rPr lang="en-FR" smtClean="0"/>
              <a:t>10/18/2023</a:t>
            </a:fld>
            <a:endParaRPr lang="en-FR"/>
          </a:p>
        </p:txBody>
      </p:sp>
      <p:sp>
        <p:nvSpPr>
          <p:cNvPr id="5" name="Footer Placeholder 4">
            <a:extLst>
              <a:ext uri="{FF2B5EF4-FFF2-40B4-BE49-F238E27FC236}">
                <a16:creationId xmlns:a16="http://schemas.microsoft.com/office/drawing/2014/main" id="{65EF7539-4097-C8BC-F542-5C41815E8F8D}"/>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BE2CBC3A-E320-5995-7DF9-E28607E97565}"/>
              </a:ext>
            </a:extLst>
          </p:cNvPr>
          <p:cNvSpPr>
            <a:spLocks noGrp="1"/>
          </p:cNvSpPr>
          <p:nvPr>
            <p:ph type="sldNum" sz="quarter" idx="12"/>
          </p:nvPr>
        </p:nvSpPr>
        <p:spPr/>
        <p:txBody>
          <a:bodyPr/>
          <a:lstStyle/>
          <a:p>
            <a:fld id="{A11AD72B-27DC-3B4F-9C56-3AA1EDD87483}" type="slidenum">
              <a:rPr lang="en-FR" smtClean="0"/>
              <a:t>‹#›</a:t>
            </a:fld>
            <a:endParaRPr lang="en-FR"/>
          </a:p>
        </p:txBody>
      </p:sp>
    </p:spTree>
    <p:extLst>
      <p:ext uri="{BB962C8B-B14F-4D97-AF65-F5344CB8AC3E}">
        <p14:creationId xmlns:p14="http://schemas.microsoft.com/office/powerpoint/2010/main" val="883908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43731D-45F3-41D3-7613-C90EB4ED54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05ED546C-447E-B211-EC1B-D16D6FC017A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9216FB21-60B8-E602-B65E-090C609C1ACB}"/>
              </a:ext>
            </a:extLst>
          </p:cNvPr>
          <p:cNvSpPr>
            <a:spLocks noGrp="1"/>
          </p:cNvSpPr>
          <p:nvPr>
            <p:ph type="dt" sz="half" idx="10"/>
          </p:nvPr>
        </p:nvSpPr>
        <p:spPr/>
        <p:txBody>
          <a:bodyPr/>
          <a:lstStyle/>
          <a:p>
            <a:fld id="{A6B356CB-1FC4-A746-8587-C557903F9BF4}" type="datetimeFigureOut">
              <a:rPr lang="en-FR" smtClean="0"/>
              <a:t>10/18/2023</a:t>
            </a:fld>
            <a:endParaRPr lang="en-FR"/>
          </a:p>
        </p:txBody>
      </p:sp>
      <p:sp>
        <p:nvSpPr>
          <p:cNvPr id="5" name="Footer Placeholder 4">
            <a:extLst>
              <a:ext uri="{FF2B5EF4-FFF2-40B4-BE49-F238E27FC236}">
                <a16:creationId xmlns:a16="http://schemas.microsoft.com/office/drawing/2014/main" id="{2B5BB081-121A-B7F2-E798-3E281F40136F}"/>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8D29AB06-A0E0-3B49-C044-83E46E7C1AD3}"/>
              </a:ext>
            </a:extLst>
          </p:cNvPr>
          <p:cNvSpPr>
            <a:spLocks noGrp="1"/>
          </p:cNvSpPr>
          <p:nvPr>
            <p:ph type="sldNum" sz="quarter" idx="12"/>
          </p:nvPr>
        </p:nvSpPr>
        <p:spPr/>
        <p:txBody>
          <a:bodyPr/>
          <a:lstStyle/>
          <a:p>
            <a:fld id="{A11AD72B-27DC-3B4F-9C56-3AA1EDD87483}" type="slidenum">
              <a:rPr lang="en-FR" smtClean="0"/>
              <a:t>‹#›</a:t>
            </a:fld>
            <a:endParaRPr lang="en-FR"/>
          </a:p>
        </p:txBody>
      </p:sp>
    </p:spTree>
    <p:extLst>
      <p:ext uri="{BB962C8B-B14F-4D97-AF65-F5344CB8AC3E}">
        <p14:creationId xmlns:p14="http://schemas.microsoft.com/office/powerpoint/2010/main" val="1708710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1"/>
        </a:solidFill>
        <a:effectLst/>
      </p:bgPr>
    </p:bg>
    <p:spTree>
      <p:nvGrpSpPr>
        <p:cNvPr id="1" name="Shape 208"/>
        <p:cNvGrpSpPr/>
        <p:nvPr/>
      </p:nvGrpSpPr>
      <p:grpSpPr>
        <a:xfrm>
          <a:off x="0" y="0"/>
          <a:ext cx="0" cy="0"/>
          <a:chOff x="0" y="0"/>
          <a:chExt cx="0" cy="0"/>
        </a:xfrm>
      </p:grpSpPr>
      <p:sp>
        <p:nvSpPr>
          <p:cNvPr id="209" name="Google Shape;209;p3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33"/>
          <p:cNvSpPr txBox="1">
            <a:spLocks noGrp="1"/>
          </p:cNvSpPr>
          <p:nvPr>
            <p:ph type="title"/>
          </p:nvPr>
        </p:nvSpPr>
        <p:spPr>
          <a:xfrm>
            <a:off x="950969" y="414533"/>
            <a:ext cx="423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2645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 12">
  <p:cSld name="Title and four column 12">
    <p:spTree>
      <p:nvGrpSpPr>
        <p:cNvPr id="1" name="Shape 421"/>
        <p:cNvGrpSpPr/>
        <p:nvPr/>
      </p:nvGrpSpPr>
      <p:grpSpPr>
        <a:xfrm>
          <a:off x="0" y="0"/>
          <a:ext cx="0" cy="0"/>
          <a:chOff x="0" y="0"/>
          <a:chExt cx="0" cy="0"/>
        </a:xfrm>
      </p:grpSpPr>
      <p:sp>
        <p:nvSpPr>
          <p:cNvPr id="422" name="Google Shape;422;p58"/>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58"/>
          <p:cNvSpPr txBox="1">
            <a:spLocks noGrp="1"/>
          </p:cNvSpPr>
          <p:nvPr>
            <p:ph type="subTitle" idx="1"/>
          </p:nvPr>
        </p:nvSpPr>
        <p:spPr>
          <a:xfrm>
            <a:off x="3792049"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24" name="Google Shape;424;p58"/>
          <p:cNvSpPr txBox="1">
            <a:spLocks noGrp="1"/>
          </p:cNvSpPr>
          <p:nvPr>
            <p:ph type="subTitle" idx="2"/>
          </p:nvPr>
        </p:nvSpPr>
        <p:spPr>
          <a:xfrm>
            <a:off x="1022500" y="2813593"/>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25" name="Google Shape;425;p58"/>
          <p:cNvSpPr txBox="1">
            <a:spLocks noGrp="1"/>
          </p:cNvSpPr>
          <p:nvPr>
            <p:ph type="subTitle" idx="3"/>
          </p:nvPr>
        </p:nvSpPr>
        <p:spPr>
          <a:xfrm>
            <a:off x="1022516" y="2317796"/>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26" name="Google Shape;426;p58"/>
          <p:cNvSpPr txBox="1">
            <a:spLocks noGrp="1"/>
          </p:cNvSpPr>
          <p:nvPr>
            <p:ph type="subTitle" idx="4"/>
          </p:nvPr>
        </p:nvSpPr>
        <p:spPr>
          <a:xfrm>
            <a:off x="3792033" y="2813291"/>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27" name="Google Shape;427;p58"/>
          <p:cNvSpPr txBox="1">
            <a:spLocks noGrp="1"/>
          </p:cNvSpPr>
          <p:nvPr>
            <p:ph type="subTitle" idx="5"/>
          </p:nvPr>
        </p:nvSpPr>
        <p:spPr>
          <a:xfrm>
            <a:off x="6559151" y="2317795"/>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28" name="Google Shape;428;p58"/>
          <p:cNvSpPr txBox="1">
            <a:spLocks noGrp="1"/>
          </p:cNvSpPr>
          <p:nvPr>
            <p:ph type="subTitle" idx="6"/>
          </p:nvPr>
        </p:nvSpPr>
        <p:spPr>
          <a:xfrm>
            <a:off x="9328684" y="2810168"/>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29" name="Google Shape;429;p58"/>
          <p:cNvSpPr txBox="1">
            <a:spLocks noGrp="1"/>
          </p:cNvSpPr>
          <p:nvPr>
            <p:ph type="subTitle" idx="7"/>
          </p:nvPr>
        </p:nvSpPr>
        <p:spPr>
          <a:xfrm>
            <a:off x="9328684"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30" name="Google Shape;430;p58"/>
          <p:cNvSpPr txBox="1">
            <a:spLocks noGrp="1"/>
          </p:cNvSpPr>
          <p:nvPr>
            <p:ph type="subTitle" idx="8"/>
          </p:nvPr>
        </p:nvSpPr>
        <p:spPr>
          <a:xfrm>
            <a:off x="6559151" y="2812609"/>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31" name="Google Shape;431;p58"/>
          <p:cNvSpPr txBox="1">
            <a:spLocks noGrp="1"/>
          </p:cNvSpPr>
          <p:nvPr>
            <p:ph type="title"/>
          </p:nvPr>
        </p:nvSpPr>
        <p:spPr>
          <a:xfrm>
            <a:off x="3539800" y="428792"/>
            <a:ext cx="51124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3936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25933" y="3429000"/>
            <a:ext cx="12410800" cy="3452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37633" y="3429000"/>
            <a:ext cx="11921200" cy="3308800"/>
            <a:chOff x="103225" y="2571750"/>
            <a:chExt cx="8940900" cy="2481600"/>
          </a:xfrm>
        </p:grpSpPr>
        <p:cxnSp>
          <p:nvCxnSpPr>
            <p:cNvPr id="12" name="Google Shape;12;p2"/>
            <p:cNvCxnSpPr/>
            <p:nvPr/>
          </p:nvCxnSpPr>
          <p:spPr>
            <a:xfrm>
              <a:off x="1032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3" name="Google Shape;13;p2"/>
            <p:cNvCxnSpPr/>
            <p:nvPr/>
          </p:nvCxnSpPr>
          <p:spPr>
            <a:xfrm>
              <a:off x="90441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4" name="Google Shape;14;p2"/>
            <p:cNvCxnSpPr/>
            <p:nvPr/>
          </p:nvCxnSpPr>
          <p:spPr>
            <a:xfrm>
              <a:off x="103225" y="5053350"/>
              <a:ext cx="8940900" cy="0"/>
            </a:xfrm>
            <a:prstGeom prst="straightConnector1">
              <a:avLst/>
            </a:prstGeom>
            <a:noFill/>
            <a:ln w="19050" cap="flat" cmpd="sng">
              <a:solidFill>
                <a:schemeClr val="lt1"/>
              </a:solidFill>
              <a:prstDash val="solid"/>
              <a:round/>
              <a:headEnd type="none" w="med" len="med"/>
              <a:tailEnd type="none" w="med" len="med"/>
            </a:ln>
          </p:spPr>
        </p:cxnSp>
      </p:grpSp>
      <p:sp>
        <p:nvSpPr>
          <p:cNvPr id="15" name="Google Shape;15;p2"/>
          <p:cNvSpPr txBox="1"/>
          <p:nvPr/>
        </p:nvSpPr>
        <p:spPr>
          <a:xfrm>
            <a:off x="6262900" y="1760300"/>
            <a:ext cx="4822400" cy="23764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8000">
              <a:latin typeface="Fira Sans Extra Condensed Medium"/>
              <a:ea typeface="Fira Sans Extra Condensed Medium"/>
              <a:cs typeface="Fira Sans Extra Condensed Medium"/>
              <a:sym typeface="Fira Sans Extra Condensed Medium"/>
            </a:endParaRPr>
          </a:p>
        </p:txBody>
      </p:sp>
      <p:sp>
        <p:nvSpPr>
          <p:cNvPr id="16" name="Google Shape;16;p2"/>
          <p:cNvSpPr txBox="1"/>
          <p:nvPr/>
        </p:nvSpPr>
        <p:spPr>
          <a:xfrm>
            <a:off x="7882433" y="3970400"/>
            <a:ext cx="3202800" cy="9560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600">
              <a:latin typeface="Roboto Slab Light"/>
              <a:ea typeface="Roboto Slab Light"/>
              <a:cs typeface="Roboto Slab Light"/>
              <a:sym typeface="Roboto Slab Light"/>
            </a:endParaRPr>
          </a:p>
        </p:txBody>
      </p:sp>
      <p:sp>
        <p:nvSpPr>
          <p:cNvPr id="17" name="Google Shape;17;p2"/>
          <p:cNvSpPr txBox="1">
            <a:spLocks noGrp="1"/>
          </p:cNvSpPr>
          <p:nvPr>
            <p:ph type="ctrTitle"/>
          </p:nvPr>
        </p:nvSpPr>
        <p:spPr>
          <a:xfrm>
            <a:off x="2926367" y="1943000"/>
            <a:ext cx="6339200" cy="297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rtl="0">
              <a:spcBef>
                <a:spcPts val="0"/>
              </a:spcBef>
              <a:spcAft>
                <a:spcPts val="0"/>
              </a:spcAft>
              <a:buClr>
                <a:srgbClr val="434343"/>
              </a:buClr>
              <a:buSzPts val="5200"/>
              <a:buNone/>
              <a:defRPr sz="6933">
                <a:solidFill>
                  <a:srgbClr val="434343"/>
                </a:solidFill>
              </a:defRPr>
            </a:lvl2pPr>
            <a:lvl3pPr lvl="2" rtl="0">
              <a:spcBef>
                <a:spcPts val="0"/>
              </a:spcBef>
              <a:spcAft>
                <a:spcPts val="0"/>
              </a:spcAft>
              <a:buClr>
                <a:srgbClr val="434343"/>
              </a:buClr>
              <a:buSzPts val="5200"/>
              <a:buNone/>
              <a:defRPr sz="6933">
                <a:solidFill>
                  <a:srgbClr val="434343"/>
                </a:solidFill>
              </a:defRPr>
            </a:lvl3pPr>
            <a:lvl4pPr lvl="3" rtl="0">
              <a:spcBef>
                <a:spcPts val="0"/>
              </a:spcBef>
              <a:spcAft>
                <a:spcPts val="0"/>
              </a:spcAft>
              <a:buClr>
                <a:srgbClr val="434343"/>
              </a:buClr>
              <a:buSzPts val="5200"/>
              <a:buNone/>
              <a:defRPr sz="6933">
                <a:solidFill>
                  <a:srgbClr val="434343"/>
                </a:solidFill>
              </a:defRPr>
            </a:lvl4pPr>
            <a:lvl5pPr lvl="4" rtl="0">
              <a:spcBef>
                <a:spcPts val="0"/>
              </a:spcBef>
              <a:spcAft>
                <a:spcPts val="0"/>
              </a:spcAft>
              <a:buClr>
                <a:srgbClr val="434343"/>
              </a:buClr>
              <a:buSzPts val="5200"/>
              <a:buNone/>
              <a:defRPr sz="6933">
                <a:solidFill>
                  <a:srgbClr val="434343"/>
                </a:solidFill>
              </a:defRPr>
            </a:lvl5pPr>
            <a:lvl6pPr lvl="5" rtl="0">
              <a:spcBef>
                <a:spcPts val="0"/>
              </a:spcBef>
              <a:spcAft>
                <a:spcPts val="0"/>
              </a:spcAft>
              <a:buClr>
                <a:srgbClr val="434343"/>
              </a:buClr>
              <a:buSzPts val="5200"/>
              <a:buNone/>
              <a:defRPr sz="6933">
                <a:solidFill>
                  <a:srgbClr val="434343"/>
                </a:solidFill>
              </a:defRPr>
            </a:lvl6pPr>
            <a:lvl7pPr lvl="6" rtl="0">
              <a:spcBef>
                <a:spcPts val="0"/>
              </a:spcBef>
              <a:spcAft>
                <a:spcPts val="0"/>
              </a:spcAft>
              <a:buClr>
                <a:srgbClr val="434343"/>
              </a:buClr>
              <a:buSzPts val="5200"/>
              <a:buNone/>
              <a:defRPr sz="6933">
                <a:solidFill>
                  <a:srgbClr val="434343"/>
                </a:solidFill>
              </a:defRPr>
            </a:lvl7pPr>
            <a:lvl8pPr lvl="7" rtl="0">
              <a:spcBef>
                <a:spcPts val="0"/>
              </a:spcBef>
              <a:spcAft>
                <a:spcPts val="0"/>
              </a:spcAft>
              <a:buClr>
                <a:srgbClr val="434343"/>
              </a:buClr>
              <a:buSzPts val="5200"/>
              <a:buNone/>
              <a:defRPr sz="6933">
                <a:solidFill>
                  <a:srgbClr val="434343"/>
                </a:solidFill>
              </a:defRPr>
            </a:lvl8pPr>
            <a:lvl9pPr lvl="8" rtl="0">
              <a:spcBef>
                <a:spcPts val="0"/>
              </a:spcBef>
              <a:spcAft>
                <a:spcPts val="0"/>
              </a:spcAft>
              <a:buClr>
                <a:srgbClr val="434343"/>
              </a:buClr>
              <a:buSzPts val="5200"/>
              <a:buNone/>
              <a:defRPr sz="6933">
                <a:solidFill>
                  <a:srgbClr val="434343"/>
                </a:solidFill>
              </a:defRPr>
            </a:lvl9pPr>
          </a:lstStyle>
          <a:p>
            <a:endParaRPr/>
          </a:p>
        </p:txBody>
      </p:sp>
      <p:sp>
        <p:nvSpPr>
          <p:cNvPr id="18" name="Google Shape;18;p2"/>
          <p:cNvSpPr txBox="1">
            <a:spLocks noGrp="1"/>
          </p:cNvSpPr>
          <p:nvPr>
            <p:ph type="subTitle" idx="1"/>
          </p:nvPr>
        </p:nvSpPr>
        <p:spPr>
          <a:xfrm>
            <a:off x="3153033" y="4908800"/>
            <a:ext cx="5890400" cy="4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800"/>
              <a:buNone/>
              <a:defRPr>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Clr>
                <a:srgbClr val="434343"/>
              </a:buClr>
              <a:buSzPts val="2800"/>
              <a:buNone/>
              <a:defRPr sz="3733">
                <a:solidFill>
                  <a:srgbClr val="434343"/>
                </a:solidFill>
              </a:defRPr>
            </a:lvl2pPr>
            <a:lvl3pPr lvl="2" algn="r" rtl="0">
              <a:lnSpc>
                <a:spcPct val="100000"/>
              </a:lnSpc>
              <a:spcBef>
                <a:spcPts val="0"/>
              </a:spcBef>
              <a:spcAft>
                <a:spcPts val="0"/>
              </a:spcAft>
              <a:buClr>
                <a:srgbClr val="434343"/>
              </a:buClr>
              <a:buSzPts val="2800"/>
              <a:buNone/>
              <a:defRPr sz="3733">
                <a:solidFill>
                  <a:srgbClr val="434343"/>
                </a:solidFill>
              </a:defRPr>
            </a:lvl3pPr>
            <a:lvl4pPr lvl="3" algn="r" rtl="0">
              <a:lnSpc>
                <a:spcPct val="100000"/>
              </a:lnSpc>
              <a:spcBef>
                <a:spcPts val="0"/>
              </a:spcBef>
              <a:spcAft>
                <a:spcPts val="0"/>
              </a:spcAft>
              <a:buClr>
                <a:srgbClr val="434343"/>
              </a:buClr>
              <a:buSzPts val="2800"/>
              <a:buNone/>
              <a:defRPr sz="3733">
                <a:solidFill>
                  <a:srgbClr val="434343"/>
                </a:solidFill>
              </a:defRPr>
            </a:lvl4pPr>
            <a:lvl5pPr lvl="4" algn="r" rtl="0">
              <a:lnSpc>
                <a:spcPct val="100000"/>
              </a:lnSpc>
              <a:spcBef>
                <a:spcPts val="0"/>
              </a:spcBef>
              <a:spcAft>
                <a:spcPts val="0"/>
              </a:spcAft>
              <a:buClr>
                <a:srgbClr val="434343"/>
              </a:buClr>
              <a:buSzPts val="2800"/>
              <a:buNone/>
              <a:defRPr sz="3733">
                <a:solidFill>
                  <a:srgbClr val="434343"/>
                </a:solidFill>
              </a:defRPr>
            </a:lvl5pPr>
            <a:lvl6pPr lvl="5" algn="r" rtl="0">
              <a:lnSpc>
                <a:spcPct val="100000"/>
              </a:lnSpc>
              <a:spcBef>
                <a:spcPts val="0"/>
              </a:spcBef>
              <a:spcAft>
                <a:spcPts val="0"/>
              </a:spcAft>
              <a:buClr>
                <a:srgbClr val="434343"/>
              </a:buClr>
              <a:buSzPts val="2800"/>
              <a:buNone/>
              <a:defRPr sz="3733">
                <a:solidFill>
                  <a:srgbClr val="434343"/>
                </a:solidFill>
              </a:defRPr>
            </a:lvl6pPr>
            <a:lvl7pPr lvl="6" algn="r" rtl="0">
              <a:lnSpc>
                <a:spcPct val="100000"/>
              </a:lnSpc>
              <a:spcBef>
                <a:spcPts val="0"/>
              </a:spcBef>
              <a:spcAft>
                <a:spcPts val="0"/>
              </a:spcAft>
              <a:buClr>
                <a:srgbClr val="434343"/>
              </a:buClr>
              <a:buSzPts val="2800"/>
              <a:buNone/>
              <a:defRPr sz="3733">
                <a:solidFill>
                  <a:srgbClr val="434343"/>
                </a:solidFill>
              </a:defRPr>
            </a:lvl7pPr>
            <a:lvl8pPr lvl="7" algn="r" rtl="0">
              <a:lnSpc>
                <a:spcPct val="100000"/>
              </a:lnSpc>
              <a:spcBef>
                <a:spcPts val="0"/>
              </a:spcBef>
              <a:spcAft>
                <a:spcPts val="0"/>
              </a:spcAft>
              <a:buClr>
                <a:srgbClr val="434343"/>
              </a:buClr>
              <a:buSzPts val="2800"/>
              <a:buNone/>
              <a:defRPr sz="3733">
                <a:solidFill>
                  <a:srgbClr val="434343"/>
                </a:solidFill>
              </a:defRPr>
            </a:lvl8pPr>
            <a:lvl9pPr lvl="8" algn="r" rtl="0">
              <a:lnSpc>
                <a:spcPct val="100000"/>
              </a:lnSpc>
              <a:spcBef>
                <a:spcPts val="0"/>
              </a:spcBef>
              <a:spcAft>
                <a:spcPts val="0"/>
              </a:spcAft>
              <a:buClr>
                <a:srgbClr val="434343"/>
              </a:buClr>
              <a:buSzPts val="2800"/>
              <a:buNone/>
              <a:defRPr sz="3733">
                <a:solidFill>
                  <a:srgbClr val="434343"/>
                </a:solidFill>
              </a:defRPr>
            </a:lvl9pPr>
          </a:lstStyle>
          <a:p>
            <a:endParaRPr/>
          </a:p>
        </p:txBody>
      </p:sp>
    </p:spTree>
    <p:extLst>
      <p:ext uri="{BB962C8B-B14F-4D97-AF65-F5344CB8AC3E}">
        <p14:creationId xmlns:p14="http://schemas.microsoft.com/office/powerpoint/2010/main" val="3961843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4987333" y="2487517"/>
            <a:ext cx="729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2" name="Google Shape;22;p3"/>
          <p:cNvCxnSpPr/>
          <p:nvPr/>
        </p:nvCxnSpPr>
        <p:spPr>
          <a:xfrm>
            <a:off x="12056833" y="2503733"/>
            <a:ext cx="3200" cy="1482800"/>
          </a:xfrm>
          <a:prstGeom prst="straightConnector1">
            <a:avLst/>
          </a:prstGeom>
          <a:noFill/>
          <a:ln w="19050" cap="flat" cmpd="sng">
            <a:solidFill>
              <a:schemeClr val="lt1"/>
            </a:solidFill>
            <a:prstDash val="solid"/>
            <a:round/>
            <a:headEnd type="none" w="med" len="med"/>
            <a:tailEnd type="none" w="med" len="med"/>
          </a:ln>
        </p:spPr>
      </p:cxnSp>
      <p:sp>
        <p:nvSpPr>
          <p:cNvPr id="23" name="Google Shape;23;p3"/>
          <p:cNvSpPr txBox="1">
            <a:spLocks noGrp="1"/>
          </p:cNvSpPr>
          <p:nvPr>
            <p:ph type="title" hasCustomPrompt="1"/>
          </p:nvPr>
        </p:nvSpPr>
        <p:spPr>
          <a:xfrm>
            <a:off x="2736267" y="2668567"/>
            <a:ext cx="2217600" cy="124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 name="Google Shape;24;p3"/>
          <p:cNvSpPr txBox="1">
            <a:spLocks noGrp="1"/>
          </p:cNvSpPr>
          <p:nvPr>
            <p:ph type="title" idx="2"/>
          </p:nvPr>
        </p:nvSpPr>
        <p:spPr>
          <a:xfrm>
            <a:off x="5939067" y="2337731"/>
            <a:ext cx="5762000" cy="164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Font typeface="Overpass"/>
              <a:buNone/>
              <a:defRPr sz="12800" b="1">
                <a:solidFill>
                  <a:schemeClr val="lt1"/>
                </a:solidFill>
              </a:defRPr>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endParaRPr/>
          </a:p>
        </p:txBody>
      </p:sp>
      <p:sp>
        <p:nvSpPr>
          <p:cNvPr id="25" name="Google Shape;25;p3"/>
          <p:cNvSpPr txBox="1">
            <a:spLocks noGrp="1"/>
          </p:cNvSpPr>
          <p:nvPr>
            <p:ph type="subTitle" idx="1"/>
          </p:nvPr>
        </p:nvSpPr>
        <p:spPr>
          <a:xfrm>
            <a:off x="5957607" y="4175527"/>
            <a:ext cx="5112000" cy="8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4038957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subTitle" idx="1"/>
          </p:nvPr>
        </p:nvSpPr>
        <p:spPr>
          <a:xfrm>
            <a:off x="828767" y="1637916"/>
            <a:ext cx="10504400" cy="48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29" name="Google Shape;29;p4"/>
          <p:cNvSpPr txBox="1">
            <a:spLocks noGrp="1"/>
          </p:cNvSpPr>
          <p:nvPr>
            <p:ph type="title"/>
          </p:nvPr>
        </p:nvSpPr>
        <p:spPr>
          <a:xfrm>
            <a:off x="833733" y="421084"/>
            <a:ext cx="10272000" cy="94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4749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522600" y="2531200"/>
            <a:ext cx="2892400" cy="1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 name="Google Shape;40;p6"/>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4471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
        <p:cNvGrpSpPr/>
        <p:nvPr/>
      </p:nvGrpSpPr>
      <p:grpSpPr>
        <a:xfrm>
          <a:off x="0" y="0"/>
          <a:ext cx="0" cy="0"/>
          <a:chOff x="0" y="0"/>
          <a:chExt cx="0" cy="0"/>
        </a:xfrm>
      </p:grpSpPr>
      <p:sp>
        <p:nvSpPr>
          <p:cNvPr id="42" name="Google Shape;42;p7"/>
          <p:cNvSpPr txBox="1">
            <a:spLocks noGrp="1"/>
          </p:cNvSpPr>
          <p:nvPr>
            <p:ph type="subTitle" idx="1"/>
          </p:nvPr>
        </p:nvSpPr>
        <p:spPr>
          <a:xfrm>
            <a:off x="6485267" y="3026200"/>
            <a:ext cx="4755600" cy="15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a:solidFill>
                  <a:schemeClr val="dk1"/>
                </a:solidFill>
                <a:latin typeface="Overpass Light"/>
                <a:ea typeface="Overpass Light"/>
                <a:cs typeface="Overpass Light"/>
                <a:sym typeface="Overpass Light"/>
              </a:defRPr>
            </a:lvl9pPr>
          </a:lstStyle>
          <a:p>
            <a:endParaRPr/>
          </a:p>
        </p:txBody>
      </p:sp>
      <p:sp>
        <p:nvSpPr>
          <p:cNvPr id="43" name="Google Shape;43;p7"/>
          <p:cNvSpPr txBox="1">
            <a:spLocks noGrp="1"/>
          </p:cNvSpPr>
          <p:nvPr>
            <p:ph type="title"/>
          </p:nvPr>
        </p:nvSpPr>
        <p:spPr>
          <a:xfrm>
            <a:off x="6485267" y="2262600"/>
            <a:ext cx="511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 name="Google Shape;44;p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5344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
        <p:cNvGrpSpPr/>
        <p:nvPr/>
      </p:nvGrpSpPr>
      <p:grpSpPr>
        <a:xfrm>
          <a:off x="0" y="0"/>
          <a:ext cx="0" cy="0"/>
          <a:chOff x="0" y="0"/>
          <a:chExt cx="0" cy="0"/>
        </a:xfrm>
      </p:grpSpPr>
      <p:sp>
        <p:nvSpPr>
          <p:cNvPr id="46" name="Google Shape;46;p8"/>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8"/>
          <p:cNvSpPr/>
          <p:nvPr/>
        </p:nvSpPr>
        <p:spPr>
          <a:xfrm>
            <a:off x="-203200" y="3648100"/>
            <a:ext cx="6774400" cy="2851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8" name="Google Shape;48;p8"/>
          <p:cNvCxnSpPr/>
          <p:nvPr/>
        </p:nvCxnSpPr>
        <p:spPr>
          <a:xfrm>
            <a:off x="135700" y="3648100"/>
            <a:ext cx="0" cy="2855200"/>
          </a:xfrm>
          <a:prstGeom prst="straightConnector1">
            <a:avLst/>
          </a:prstGeom>
          <a:noFill/>
          <a:ln w="19050" cap="flat" cmpd="sng">
            <a:solidFill>
              <a:schemeClr val="lt1"/>
            </a:solidFill>
            <a:prstDash val="solid"/>
            <a:round/>
            <a:headEnd type="none" w="med" len="med"/>
            <a:tailEnd type="none" w="med" len="med"/>
          </a:ln>
        </p:spPr>
      </p:cxnSp>
      <p:sp>
        <p:nvSpPr>
          <p:cNvPr id="49" name="Google Shape;49;p8"/>
          <p:cNvSpPr txBox="1">
            <a:spLocks noGrp="1"/>
          </p:cNvSpPr>
          <p:nvPr>
            <p:ph type="subTitle" idx="1"/>
          </p:nvPr>
        </p:nvSpPr>
        <p:spPr>
          <a:xfrm>
            <a:off x="3386767" y="5570700"/>
            <a:ext cx="2790800" cy="65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2267">
                <a:solidFill>
                  <a:schemeClr val="lt1"/>
                </a:solidFill>
                <a:latin typeface="Overpass Light"/>
                <a:ea typeface="Overpass Light"/>
                <a:cs typeface="Overpass Light"/>
                <a:sym typeface="Overpass Light"/>
              </a:defRPr>
            </a:lvl2pPr>
            <a:lvl3pPr lvl="2" rtl="0">
              <a:lnSpc>
                <a:spcPct val="100000"/>
              </a:lnSpc>
              <a:spcBef>
                <a:spcPts val="0"/>
              </a:spcBef>
              <a:spcAft>
                <a:spcPts val="0"/>
              </a:spcAft>
              <a:buNone/>
              <a:defRPr sz="2267">
                <a:solidFill>
                  <a:schemeClr val="lt1"/>
                </a:solidFill>
                <a:latin typeface="Overpass Light"/>
                <a:ea typeface="Overpass Light"/>
                <a:cs typeface="Overpass Light"/>
                <a:sym typeface="Overpass Light"/>
              </a:defRPr>
            </a:lvl3pPr>
            <a:lvl4pPr lvl="3" rtl="0">
              <a:lnSpc>
                <a:spcPct val="100000"/>
              </a:lnSpc>
              <a:spcBef>
                <a:spcPts val="0"/>
              </a:spcBef>
              <a:spcAft>
                <a:spcPts val="0"/>
              </a:spcAft>
              <a:buNone/>
              <a:defRPr sz="2267">
                <a:solidFill>
                  <a:schemeClr val="lt1"/>
                </a:solidFill>
                <a:latin typeface="Overpass Light"/>
                <a:ea typeface="Overpass Light"/>
                <a:cs typeface="Overpass Light"/>
                <a:sym typeface="Overpass Light"/>
              </a:defRPr>
            </a:lvl4pPr>
            <a:lvl5pPr lvl="4" rtl="0">
              <a:lnSpc>
                <a:spcPct val="100000"/>
              </a:lnSpc>
              <a:spcBef>
                <a:spcPts val="0"/>
              </a:spcBef>
              <a:spcAft>
                <a:spcPts val="0"/>
              </a:spcAft>
              <a:buNone/>
              <a:defRPr sz="2267">
                <a:solidFill>
                  <a:schemeClr val="lt1"/>
                </a:solidFill>
                <a:latin typeface="Overpass Light"/>
                <a:ea typeface="Overpass Light"/>
                <a:cs typeface="Overpass Light"/>
                <a:sym typeface="Overpass Light"/>
              </a:defRPr>
            </a:lvl5pPr>
            <a:lvl6pPr lvl="5" rtl="0">
              <a:lnSpc>
                <a:spcPct val="100000"/>
              </a:lnSpc>
              <a:spcBef>
                <a:spcPts val="0"/>
              </a:spcBef>
              <a:spcAft>
                <a:spcPts val="0"/>
              </a:spcAft>
              <a:buNone/>
              <a:defRPr sz="2267">
                <a:solidFill>
                  <a:schemeClr val="lt1"/>
                </a:solidFill>
                <a:latin typeface="Overpass Light"/>
                <a:ea typeface="Overpass Light"/>
                <a:cs typeface="Overpass Light"/>
                <a:sym typeface="Overpass Light"/>
              </a:defRPr>
            </a:lvl6pPr>
            <a:lvl7pPr lvl="6" rtl="0">
              <a:lnSpc>
                <a:spcPct val="100000"/>
              </a:lnSpc>
              <a:spcBef>
                <a:spcPts val="0"/>
              </a:spcBef>
              <a:spcAft>
                <a:spcPts val="0"/>
              </a:spcAft>
              <a:buNone/>
              <a:defRPr sz="2267">
                <a:solidFill>
                  <a:schemeClr val="lt1"/>
                </a:solidFill>
                <a:latin typeface="Overpass Light"/>
                <a:ea typeface="Overpass Light"/>
                <a:cs typeface="Overpass Light"/>
                <a:sym typeface="Overpass Light"/>
              </a:defRPr>
            </a:lvl7pPr>
            <a:lvl8pPr lvl="7" rtl="0">
              <a:lnSpc>
                <a:spcPct val="100000"/>
              </a:lnSpc>
              <a:spcBef>
                <a:spcPts val="0"/>
              </a:spcBef>
              <a:spcAft>
                <a:spcPts val="0"/>
              </a:spcAft>
              <a:buNone/>
              <a:defRPr sz="2267">
                <a:solidFill>
                  <a:schemeClr val="lt1"/>
                </a:solidFill>
                <a:latin typeface="Overpass Light"/>
                <a:ea typeface="Overpass Light"/>
                <a:cs typeface="Overpass Light"/>
                <a:sym typeface="Overpass Light"/>
              </a:defRPr>
            </a:lvl8pPr>
            <a:lvl9pPr lvl="8" rtl="0">
              <a:lnSpc>
                <a:spcPct val="100000"/>
              </a:lnSpc>
              <a:spcBef>
                <a:spcPts val="0"/>
              </a:spcBef>
              <a:spcAft>
                <a:spcPts val="0"/>
              </a:spcAft>
              <a:buNone/>
              <a:defRPr sz="2267">
                <a:solidFill>
                  <a:schemeClr val="lt1"/>
                </a:solidFill>
                <a:latin typeface="Overpass Light"/>
                <a:ea typeface="Overpass Light"/>
                <a:cs typeface="Overpass Light"/>
                <a:sym typeface="Overpass Light"/>
              </a:defRPr>
            </a:lvl9pPr>
          </a:lstStyle>
          <a:p>
            <a:endParaRPr/>
          </a:p>
        </p:txBody>
      </p:sp>
      <p:sp>
        <p:nvSpPr>
          <p:cNvPr id="50" name="Google Shape;50;p8"/>
          <p:cNvSpPr txBox="1">
            <a:spLocks noGrp="1"/>
          </p:cNvSpPr>
          <p:nvPr>
            <p:ph type="subTitle" idx="2"/>
          </p:nvPr>
        </p:nvSpPr>
        <p:spPr>
          <a:xfrm>
            <a:off x="950967" y="3978932"/>
            <a:ext cx="5144800" cy="162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2533" b="1">
                <a:solidFill>
                  <a:schemeClr val="lt1"/>
                </a:solidFill>
              </a:defRPr>
            </a:lvl1pPr>
            <a:lvl2pPr lvl="1">
              <a:lnSpc>
                <a:spcPct val="100000"/>
              </a:lnSpc>
              <a:spcBef>
                <a:spcPts val="0"/>
              </a:spcBef>
              <a:spcAft>
                <a:spcPts val="0"/>
              </a:spcAft>
              <a:buNone/>
              <a:defRPr sz="2533" b="1">
                <a:solidFill>
                  <a:schemeClr val="lt1"/>
                </a:solidFill>
              </a:defRPr>
            </a:lvl2pPr>
            <a:lvl3pPr lvl="2">
              <a:lnSpc>
                <a:spcPct val="100000"/>
              </a:lnSpc>
              <a:spcBef>
                <a:spcPts val="0"/>
              </a:spcBef>
              <a:spcAft>
                <a:spcPts val="0"/>
              </a:spcAft>
              <a:buNone/>
              <a:defRPr sz="2533" b="1">
                <a:solidFill>
                  <a:schemeClr val="lt1"/>
                </a:solidFill>
              </a:defRPr>
            </a:lvl3pPr>
            <a:lvl4pPr lvl="3">
              <a:lnSpc>
                <a:spcPct val="100000"/>
              </a:lnSpc>
              <a:spcBef>
                <a:spcPts val="0"/>
              </a:spcBef>
              <a:spcAft>
                <a:spcPts val="0"/>
              </a:spcAft>
              <a:buNone/>
              <a:defRPr sz="2533" b="1">
                <a:solidFill>
                  <a:schemeClr val="lt1"/>
                </a:solidFill>
              </a:defRPr>
            </a:lvl4pPr>
            <a:lvl5pPr lvl="4">
              <a:lnSpc>
                <a:spcPct val="100000"/>
              </a:lnSpc>
              <a:spcBef>
                <a:spcPts val="0"/>
              </a:spcBef>
              <a:spcAft>
                <a:spcPts val="0"/>
              </a:spcAft>
              <a:buNone/>
              <a:defRPr sz="2533" b="1">
                <a:solidFill>
                  <a:schemeClr val="lt1"/>
                </a:solidFill>
              </a:defRPr>
            </a:lvl5pPr>
            <a:lvl6pPr lvl="5">
              <a:lnSpc>
                <a:spcPct val="100000"/>
              </a:lnSpc>
              <a:spcBef>
                <a:spcPts val="0"/>
              </a:spcBef>
              <a:spcAft>
                <a:spcPts val="0"/>
              </a:spcAft>
              <a:buNone/>
              <a:defRPr sz="2533" b="1">
                <a:solidFill>
                  <a:schemeClr val="lt1"/>
                </a:solidFill>
              </a:defRPr>
            </a:lvl6pPr>
            <a:lvl7pPr lvl="6">
              <a:lnSpc>
                <a:spcPct val="100000"/>
              </a:lnSpc>
              <a:spcBef>
                <a:spcPts val="0"/>
              </a:spcBef>
              <a:spcAft>
                <a:spcPts val="0"/>
              </a:spcAft>
              <a:buNone/>
              <a:defRPr sz="2533" b="1">
                <a:solidFill>
                  <a:schemeClr val="lt1"/>
                </a:solidFill>
              </a:defRPr>
            </a:lvl7pPr>
            <a:lvl8pPr lvl="7">
              <a:lnSpc>
                <a:spcPct val="100000"/>
              </a:lnSpc>
              <a:spcBef>
                <a:spcPts val="0"/>
              </a:spcBef>
              <a:spcAft>
                <a:spcPts val="0"/>
              </a:spcAft>
              <a:buNone/>
              <a:defRPr sz="2533" b="1">
                <a:solidFill>
                  <a:schemeClr val="lt1"/>
                </a:solidFill>
              </a:defRPr>
            </a:lvl8pPr>
            <a:lvl9pPr lvl="8">
              <a:lnSpc>
                <a:spcPct val="100000"/>
              </a:lnSpc>
              <a:spcBef>
                <a:spcPts val="0"/>
              </a:spcBef>
              <a:spcAft>
                <a:spcPts val="0"/>
              </a:spcAft>
              <a:buNone/>
              <a:defRPr sz="2533" b="1">
                <a:solidFill>
                  <a:schemeClr val="lt1"/>
                </a:solidFill>
              </a:defRPr>
            </a:lvl9pPr>
          </a:lstStyle>
          <a:p>
            <a:endParaRPr/>
          </a:p>
        </p:txBody>
      </p:sp>
    </p:spTree>
    <p:extLst>
      <p:ext uri="{BB962C8B-B14F-4D97-AF65-F5344CB8AC3E}">
        <p14:creationId xmlns:p14="http://schemas.microsoft.com/office/powerpoint/2010/main" val="217859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4B43-E118-6860-AC91-B43CB51B05FE}"/>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84161F78-8C88-73A3-A319-17CB3A22195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FC13F703-35FE-5883-17EA-A315BD399FAC}"/>
              </a:ext>
            </a:extLst>
          </p:cNvPr>
          <p:cNvSpPr>
            <a:spLocks noGrp="1"/>
          </p:cNvSpPr>
          <p:nvPr>
            <p:ph type="dt" sz="half" idx="10"/>
          </p:nvPr>
        </p:nvSpPr>
        <p:spPr/>
        <p:txBody>
          <a:bodyPr/>
          <a:lstStyle/>
          <a:p>
            <a:fld id="{A6B356CB-1FC4-A746-8587-C557903F9BF4}" type="datetimeFigureOut">
              <a:rPr lang="en-FR" smtClean="0"/>
              <a:t>10/18/2023</a:t>
            </a:fld>
            <a:endParaRPr lang="en-FR"/>
          </a:p>
        </p:txBody>
      </p:sp>
      <p:sp>
        <p:nvSpPr>
          <p:cNvPr id="5" name="Footer Placeholder 4">
            <a:extLst>
              <a:ext uri="{FF2B5EF4-FFF2-40B4-BE49-F238E27FC236}">
                <a16:creationId xmlns:a16="http://schemas.microsoft.com/office/drawing/2014/main" id="{80335F29-B797-5F57-97F5-28261448F14C}"/>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DDB0B787-B635-2437-4A69-15B3BE8E871E}"/>
              </a:ext>
            </a:extLst>
          </p:cNvPr>
          <p:cNvSpPr>
            <a:spLocks noGrp="1"/>
          </p:cNvSpPr>
          <p:nvPr>
            <p:ph type="sldNum" sz="quarter" idx="12"/>
          </p:nvPr>
        </p:nvSpPr>
        <p:spPr/>
        <p:txBody>
          <a:bodyPr/>
          <a:lstStyle/>
          <a:p>
            <a:fld id="{A11AD72B-27DC-3B4F-9C56-3AA1EDD87483}" type="slidenum">
              <a:rPr lang="en-FR" smtClean="0"/>
              <a:t>‹#›</a:t>
            </a:fld>
            <a:endParaRPr lang="en-FR"/>
          </a:p>
        </p:txBody>
      </p:sp>
    </p:spTree>
    <p:extLst>
      <p:ext uri="{BB962C8B-B14F-4D97-AF65-F5344CB8AC3E}">
        <p14:creationId xmlns:p14="http://schemas.microsoft.com/office/powerpoint/2010/main" val="1595115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p:nvPr/>
        </p:nvSpPr>
        <p:spPr>
          <a:xfrm>
            <a:off x="-117633" y="1120600"/>
            <a:ext cx="559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3" name="Google Shape;53;p9"/>
          <p:cNvCxnSpPr/>
          <p:nvPr/>
        </p:nvCxnSpPr>
        <p:spPr>
          <a:xfrm>
            <a:off x="138400" y="1121100"/>
            <a:ext cx="0" cy="1515600"/>
          </a:xfrm>
          <a:prstGeom prst="straightConnector1">
            <a:avLst/>
          </a:prstGeom>
          <a:noFill/>
          <a:ln w="19050" cap="flat" cmpd="sng">
            <a:solidFill>
              <a:schemeClr val="dk2"/>
            </a:solidFill>
            <a:prstDash val="solid"/>
            <a:round/>
            <a:headEnd type="none" w="med" len="med"/>
            <a:tailEnd type="none" w="med" len="med"/>
          </a:ln>
        </p:spPr>
      </p:cxnSp>
      <p:sp>
        <p:nvSpPr>
          <p:cNvPr id="54" name="Google Shape;54;p9"/>
          <p:cNvSpPr txBox="1">
            <a:spLocks noGrp="1"/>
          </p:cNvSpPr>
          <p:nvPr>
            <p:ph type="subTitle" idx="1"/>
          </p:nvPr>
        </p:nvSpPr>
        <p:spPr>
          <a:xfrm>
            <a:off x="6096000" y="1066600"/>
            <a:ext cx="4755600" cy="15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a:solidFill>
                  <a:schemeClr val="dk1"/>
                </a:solidFill>
                <a:latin typeface="Overpass Light"/>
                <a:ea typeface="Overpass Light"/>
                <a:cs typeface="Overpass Light"/>
                <a:sym typeface="Overpass Light"/>
              </a:defRPr>
            </a:lvl9pPr>
          </a:lstStyle>
          <a:p>
            <a:endParaRPr/>
          </a:p>
        </p:txBody>
      </p:sp>
      <p:sp>
        <p:nvSpPr>
          <p:cNvPr id="55" name="Google Shape;55;p9"/>
          <p:cNvSpPr txBox="1">
            <a:spLocks noGrp="1"/>
          </p:cNvSpPr>
          <p:nvPr>
            <p:ph type="title"/>
          </p:nvPr>
        </p:nvSpPr>
        <p:spPr>
          <a:xfrm>
            <a:off x="950967" y="1389241"/>
            <a:ext cx="511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sz="4667">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9"/>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2184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0"/>
          <p:cNvSpPr txBox="1">
            <a:spLocks noGrp="1"/>
          </p:cNvSpPr>
          <p:nvPr>
            <p:ph type="body" idx="1"/>
          </p:nvPr>
        </p:nvSpPr>
        <p:spPr>
          <a:xfrm>
            <a:off x="3047923" y="421785"/>
            <a:ext cx="6630400" cy="20392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sz="6000">
                <a:solidFill>
                  <a:schemeClr val="dk1"/>
                </a:solidFill>
                <a:latin typeface="Bebas Neue"/>
                <a:ea typeface="Bebas Neue"/>
                <a:cs typeface="Bebas Neue"/>
                <a:sym typeface="Bebas Neue"/>
              </a:defRPr>
            </a:lvl1pPr>
          </a:lstStyle>
          <a:p>
            <a:endParaRPr/>
          </a:p>
        </p:txBody>
      </p:sp>
    </p:spTree>
    <p:extLst>
      <p:ext uri="{BB962C8B-B14F-4D97-AF65-F5344CB8AC3E}">
        <p14:creationId xmlns:p14="http://schemas.microsoft.com/office/powerpoint/2010/main" val="3091577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60"/>
        <p:cNvGrpSpPr/>
        <p:nvPr/>
      </p:nvGrpSpPr>
      <p:grpSpPr>
        <a:xfrm>
          <a:off x="0" y="0"/>
          <a:ext cx="0" cy="0"/>
          <a:chOff x="0" y="0"/>
          <a:chExt cx="0" cy="0"/>
        </a:xfrm>
      </p:grpSpPr>
      <p:sp>
        <p:nvSpPr>
          <p:cNvPr id="61" name="Google Shape;61;p11"/>
          <p:cNvSpPr/>
          <p:nvPr/>
        </p:nvSpPr>
        <p:spPr>
          <a:xfrm>
            <a:off x="-154833" y="3415700"/>
            <a:ext cx="12374800" cy="1892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1"/>
          <p:cNvSpPr txBox="1">
            <a:spLocks noGrp="1"/>
          </p:cNvSpPr>
          <p:nvPr>
            <p:ph type="title" hasCustomPrompt="1"/>
          </p:nvPr>
        </p:nvSpPr>
        <p:spPr>
          <a:xfrm>
            <a:off x="2749051" y="965167"/>
            <a:ext cx="6692000" cy="2470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12000"/>
              <a:buNone/>
              <a:defRPr sz="26666">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64" name="Google Shape;64;p11"/>
          <p:cNvSpPr txBox="1">
            <a:spLocks noGrp="1"/>
          </p:cNvSpPr>
          <p:nvPr>
            <p:ph type="title" idx="2"/>
          </p:nvPr>
        </p:nvSpPr>
        <p:spPr>
          <a:xfrm>
            <a:off x="3314073" y="3828633"/>
            <a:ext cx="5556800" cy="109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300"/>
              <a:buNone/>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000300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776464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cxnSp>
        <p:nvCxnSpPr>
          <p:cNvPr id="67" name="Google Shape;67;p13"/>
          <p:cNvCxnSpPr/>
          <p:nvPr/>
        </p:nvCxnSpPr>
        <p:spPr>
          <a:xfrm>
            <a:off x="143967" y="2768067"/>
            <a:ext cx="0" cy="1348000"/>
          </a:xfrm>
          <a:prstGeom prst="straightConnector1">
            <a:avLst/>
          </a:prstGeom>
          <a:noFill/>
          <a:ln w="19050" cap="flat" cmpd="sng">
            <a:solidFill>
              <a:schemeClr val="dk2"/>
            </a:solidFill>
            <a:prstDash val="solid"/>
            <a:round/>
            <a:headEnd type="none" w="med" len="med"/>
            <a:tailEnd type="none" w="med" len="med"/>
          </a:ln>
        </p:spPr>
      </p:cxnSp>
      <p:cxnSp>
        <p:nvCxnSpPr>
          <p:cNvPr id="68" name="Google Shape;68;p13"/>
          <p:cNvCxnSpPr/>
          <p:nvPr/>
        </p:nvCxnSpPr>
        <p:spPr>
          <a:xfrm>
            <a:off x="12053832" y="2768067"/>
            <a:ext cx="0" cy="1348000"/>
          </a:xfrm>
          <a:prstGeom prst="straightConnector1">
            <a:avLst/>
          </a:prstGeom>
          <a:noFill/>
          <a:ln w="19050" cap="flat" cmpd="sng">
            <a:solidFill>
              <a:schemeClr val="dk2"/>
            </a:solidFill>
            <a:prstDash val="solid"/>
            <a:round/>
            <a:headEnd type="none" w="med" len="med"/>
            <a:tailEnd type="none" w="med" len="med"/>
          </a:ln>
        </p:spPr>
      </p:cxnSp>
      <p:sp>
        <p:nvSpPr>
          <p:cNvPr id="69" name="Google Shape;69;p1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3"/>
          <p:cNvSpPr txBox="1">
            <a:spLocks noGrp="1"/>
          </p:cNvSpPr>
          <p:nvPr>
            <p:ph type="title"/>
          </p:nvPr>
        </p:nvSpPr>
        <p:spPr>
          <a:xfrm>
            <a:off x="833700" y="499591"/>
            <a:ext cx="5136000" cy="9648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3"/>
          <p:cNvSpPr txBox="1">
            <a:spLocks noGrp="1"/>
          </p:cNvSpPr>
          <p:nvPr>
            <p:ph type="title" idx="2" hasCustomPrompt="1"/>
          </p:nvPr>
        </p:nvSpPr>
        <p:spPr>
          <a:xfrm>
            <a:off x="2723987" y="1806584"/>
            <a:ext cx="12880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72" name="Google Shape;72;p13"/>
          <p:cNvSpPr txBox="1">
            <a:spLocks noGrp="1"/>
          </p:cNvSpPr>
          <p:nvPr>
            <p:ph type="subTitle" idx="1"/>
          </p:nvPr>
        </p:nvSpPr>
        <p:spPr>
          <a:xfrm>
            <a:off x="2118387" y="2555500"/>
            <a:ext cx="24992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73" name="Google Shape;73;p13"/>
          <p:cNvSpPr txBox="1">
            <a:spLocks noGrp="1"/>
          </p:cNvSpPr>
          <p:nvPr>
            <p:ph type="subTitle" idx="3"/>
          </p:nvPr>
        </p:nvSpPr>
        <p:spPr>
          <a:xfrm>
            <a:off x="1953387" y="2927787"/>
            <a:ext cx="282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74" name="Google Shape;74;p13"/>
          <p:cNvSpPr txBox="1">
            <a:spLocks noGrp="1"/>
          </p:cNvSpPr>
          <p:nvPr>
            <p:ph type="title" idx="4" hasCustomPrompt="1"/>
          </p:nvPr>
        </p:nvSpPr>
        <p:spPr>
          <a:xfrm>
            <a:off x="6056300" y="1806584"/>
            <a:ext cx="12880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75" name="Google Shape;75;p13"/>
          <p:cNvSpPr txBox="1">
            <a:spLocks noGrp="1"/>
          </p:cNvSpPr>
          <p:nvPr>
            <p:ph type="subTitle" idx="5"/>
          </p:nvPr>
        </p:nvSpPr>
        <p:spPr>
          <a:xfrm>
            <a:off x="5450700" y="2544936"/>
            <a:ext cx="24992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76" name="Google Shape;76;p13"/>
          <p:cNvSpPr txBox="1">
            <a:spLocks noGrp="1"/>
          </p:cNvSpPr>
          <p:nvPr>
            <p:ph type="subTitle" idx="6"/>
          </p:nvPr>
        </p:nvSpPr>
        <p:spPr>
          <a:xfrm>
            <a:off x="5137300" y="2927787"/>
            <a:ext cx="31260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77" name="Google Shape;77;p13"/>
          <p:cNvSpPr txBox="1">
            <a:spLocks noGrp="1"/>
          </p:cNvSpPr>
          <p:nvPr>
            <p:ph type="title" idx="7" hasCustomPrompt="1"/>
          </p:nvPr>
        </p:nvSpPr>
        <p:spPr>
          <a:xfrm>
            <a:off x="9325741" y="1806584"/>
            <a:ext cx="12880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78" name="Google Shape;78;p13"/>
          <p:cNvSpPr txBox="1">
            <a:spLocks noGrp="1"/>
          </p:cNvSpPr>
          <p:nvPr>
            <p:ph type="subTitle" idx="8"/>
          </p:nvPr>
        </p:nvSpPr>
        <p:spPr>
          <a:xfrm>
            <a:off x="8721941" y="2544924"/>
            <a:ext cx="24956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79" name="Google Shape;79;p13"/>
          <p:cNvSpPr txBox="1">
            <a:spLocks noGrp="1"/>
          </p:cNvSpPr>
          <p:nvPr>
            <p:ph type="subTitle" idx="9"/>
          </p:nvPr>
        </p:nvSpPr>
        <p:spPr>
          <a:xfrm>
            <a:off x="8458341" y="2927787"/>
            <a:ext cx="30228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80" name="Google Shape;80;p13"/>
          <p:cNvSpPr txBox="1">
            <a:spLocks noGrp="1"/>
          </p:cNvSpPr>
          <p:nvPr>
            <p:ph type="title" idx="13" hasCustomPrompt="1"/>
          </p:nvPr>
        </p:nvSpPr>
        <p:spPr>
          <a:xfrm>
            <a:off x="2723987" y="4321769"/>
            <a:ext cx="12880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81" name="Google Shape;81;p13"/>
          <p:cNvSpPr txBox="1">
            <a:spLocks noGrp="1"/>
          </p:cNvSpPr>
          <p:nvPr>
            <p:ph type="subTitle" idx="14"/>
          </p:nvPr>
        </p:nvSpPr>
        <p:spPr>
          <a:xfrm>
            <a:off x="2118387" y="5107900"/>
            <a:ext cx="24992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82" name="Google Shape;82;p13"/>
          <p:cNvSpPr txBox="1">
            <a:spLocks noGrp="1"/>
          </p:cNvSpPr>
          <p:nvPr>
            <p:ph type="subTitle" idx="15"/>
          </p:nvPr>
        </p:nvSpPr>
        <p:spPr>
          <a:xfrm>
            <a:off x="1953387" y="5453099"/>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83" name="Google Shape;83;p13"/>
          <p:cNvSpPr txBox="1">
            <a:spLocks noGrp="1"/>
          </p:cNvSpPr>
          <p:nvPr>
            <p:ph type="title" idx="16" hasCustomPrompt="1"/>
          </p:nvPr>
        </p:nvSpPr>
        <p:spPr>
          <a:xfrm>
            <a:off x="6056300" y="4321769"/>
            <a:ext cx="12880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84" name="Google Shape;84;p13"/>
          <p:cNvSpPr txBox="1">
            <a:spLocks noGrp="1"/>
          </p:cNvSpPr>
          <p:nvPr>
            <p:ph type="subTitle" idx="17"/>
          </p:nvPr>
        </p:nvSpPr>
        <p:spPr>
          <a:xfrm>
            <a:off x="5452500" y="5107900"/>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85" name="Google Shape;85;p13"/>
          <p:cNvSpPr txBox="1">
            <a:spLocks noGrp="1"/>
          </p:cNvSpPr>
          <p:nvPr>
            <p:ph type="subTitle" idx="18"/>
          </p:nvPr>
        </p:nvSpPr>
        <p:spPr>
          <a:xfrm>
            <a:off x="5226100" y="5455169"/>
            <a:ext cx="294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86" name="Google Shape;86;p13"/>
          <p:cNvSpPr txBox="1">
            <a:spLocks noGrp="1"/>
          </p:cNvSpPr>
          <p:nvPr>
            <p:ph type="title" idx="19" hasCustomPrompt="1"/>
          </p:nvPr>
        </p:nvSpPr>
        <p:spPr>
          <a:xfrm>
            <a:off x="9325741" y="4321769"/>
            <a:ext cx="12880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87" name="Google Shape;87;p13"/>
          <p:cNvSpPr txBox="1">
            <a:spLocks noGrp="1"/>
          </p:cNvSpPr>
          <p:nvPr>
            <p:ph type="subTitle" idx="20"/>
          </p:nvPr>
        </p:nvSpPr>
        <p:spPr>
          <a:xfrm>
            <a:off x="8721941" y="5107900"/>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88" name="Google Shape;88;p13"/>
          <p:cNvSpPr txBox="1">
            <a:spLocks noGrp="1"/>
          </p:cNvSpPr>
          <p:nvPr>
            <p:ph type="subTitle" idx="21"/>
          </p:nvPr>
        </p:nvSpPr>
        <p:spPr>
          <a:xfrm>
            <a:off x="8495541" y="5455169"/>
            <a:ext cx="294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1651407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9"/>
        <p:cNvGrpSpPr/>
        <p:nvPr/>
      </p:nvGrpSpPr>
      <p:grpSpPr>
        <a:xfrm>
          <a:off x="0" y="0"/>
          <a:ext cx="0" cy="0"/>
          <a:chOff x="0" y="0"/>
          <a:chExt cx="0" cy="0"/>
        </a:xfrm>
      </p:grpSpPr>
      <p:sp>
        <p:nvSpPr>
          <p:cNvPr id="90" name="Google Shape;90;p14"/>
          <p:cNvSpPr/>
          <p:nvPr/>
        </p:nvSpPr>
        <p:spPr>
          <a:xfrm>
            <a:off x="200" y="2765395"/>
            <a:ext cx="12192000" cy="1349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91" name="Google Shape;91;p14"/>
          <p:cNvCxnSpPr/>
          <p:nvPr/>
        </p:nvCxnSpPr>
        <p:spPr>
          <a:xfrm>
            <a:off x="143967" y="2768067"/>
            <a:ext cx="0" cy="1348000"/>
          </a:xfrm>
          <a:prstGeom prst="straightConnector1">
            <a:avLst/>
          </a:prstGeom>
          <a:noFill/>
          <a:ln w="19050" cap="flat" cmpd="sng">
            <a:solidFill>
              <a:schemeClr val="dk2"/>
            </a:solidFill>
            <a:prstDash val="solid"/>
            <a:round/>
            <a:headEnd type="none" w="med" len="med"/>
            <a:tailEnd type="none" w="med" len="med"/>
          </a:ln>
        </p:spPr>
      </p:cxnSp>
      <p:cxnSp>
        <p:nvCxnSpPr>
          <p:cNvPr id="92" name="Google Shape;92;p14"/>
          <p:cNvCxnSpPr/>
          <p:nvPr/>
        </p:nvCxnSpPr>
        <p:spPr>
          <a:xfrm>
            <a:off x="12053832" y="2768067"/>
            <a:ext cx="0" cy="1348000"/>
          </a:xfrm>
          <a:prstGeom prst="straightConnector1">
            <a:avLst/>
          </a:prstGeom>
          <a:noFill/>
          <a:ln w="19050" cap="flat" cmpd="sng">
            <a:solidFill>
              <a:schemeClr val="dk2"/>
            </a:solidFill>
            <a:prstDash val="solid"/>
            <a:round/>
            <a:headEnd type="none" w="med" len="med"/>
            <a:tailEnd type="none" w="med" len="med"/>
          </a:ln>
        </p:spPr>
      </p:cxnSp>
      <p:sp>
        <p:nvSpPr>
          <p:cNvPr id="93" name="Google Shape;93;p14"/>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4"/>
          <p:cNvSpPr txBox="1">
            <a:spLocks noGrp="1"/>
          </p:cNvSpPr>
          <p:nvPr>
            <p:ph type="title"/>
          </p:nvPr>
        </p:nvSpPr>
        <p:spPr>
          <a:xfrm>
            <a:off x="3528000" y="2953135"/>
            <a:ext cx="5136000" cy="9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 name="Google Shape;95;p14"/>
          <p:cNvSpPr txBox="1">
            <a:spLocks noGrp="1"/>
          </p:cNvSpPr>
          <p:nvPr>
            <p:ph type="title" idx="2" hasCustomPrompt="1"/>
          </p:nvPr>
        </p:nvSpPr>
        <p:spPr>
          <a:xfrm>
            <a:off x="2906077" y="788188"/>
            <a:ext cx="31212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6" name="Google Shape;96;p14"/>
          <p:cNvSpPr txBox="1">
            <a:spLocks noGrp="1"/>
          </p:cNvSpPr>
          <p:nvPr>
            <p:ph type="subTitle" idx="1"/>
          </p:nvPr>
        </p:nvSpPr>
        <p:spPr>
          <a:xfrm>
            <a:off x="2906077" y="1580135"/>
            <a:ext cx="31212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97" name="Google Shape;97;p14"/>
          <p:cNvSpPr txBox="1">
            <a:spLocks noGrp="1"/>
          </p:cNvSpPr>
          <p:nvPr>
            <p:ph type="subTitle" idx="3"/>
          </p:nvPr>
        </p:nvSpPr>
        <p:spPr>
          <a:xfrm>
            <a:off x="2906077" y="1973937"/>
            <a:ext cx="3121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98" name="Google Shape;98;p14"/>
          <p:cNvSpPr txBox="1">
            <a:spLocks noGrp="1"/>
          </p:cNvSpPr>
          <p:nvPr>
            <p:ph type="title" idx="4" hasCustomPrompt="1"/>
          </p:nvPr>
        </p:nvSpPr>
        <p:spPr>
          <a:xfrm>
            <a:off x="6164192" y="788188"/>
            <a:ext cx="31212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99" name="Google Shape;99;p14"/>
          <p:cNvSpPr txBox="1">
            <a:spLocks noGrp="1"/>
          </p:cNvSpPr>
          <p:nvPr>
            <p:ph type="subTitle" idx="5"/>
          </p:nvPr>
        </p:nvSpPr>
        <p:spPr>
          <a:xfrm>
            <a:off x="6164192" y="1569571"/>
            <a:ext cx="31212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a:solidFill>
                  <a:schemeClr val="dk1"/>
                </a:solidFill>
                <a:latin typeface="Bebas Neue"/>
                <a:ea typeface="Bebas Neue"/>
                <a:cs typeface="Bebas Neue"/>
                <a:sym typeface="Bebas Neue"/>
              </a:defRPr>
            </a:lvl9pPr>
          </a:lstStyle>
          <a:p>
            <a:endParaRPr/>
          </a:p>
        </p:txBody>
      </p:sp>
      <p:sp>
        <p:nvSpPr>
          <p:cNvPr id="100" name="Google Shape;100;p14"/>
          <p:cNvSpPr txBox="1">
            <a:spLocks noGrp="1"/>
          </p:cNvSpPr>
          <p:nvPr>
            <p:ph type="subTitle" idx="6"/>
          </p:nvPr>
        </p:nvSpPr>
        <p:spPr>
          <a:xfrm>
            <a:off x="6161792" y="1973937"/>
            <a:ext cx="31260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solidFill>
                  <a:schemeClr val="dk1"/>
                </a:solidFill>
              </a:defRPr>
            </a:lvl2pPr>
            <a:lvl3pPr lvl="2" algn="ctr" rtl="0">
              <a:lnSpc>
                <a:spcPct val="100000"/>
              </a:lnSpc>
              <a:spcBef>
                <a:spcPts val="0"/>
              </a:spcBef>
              <a:spcAft>
                <a:spcPts val="0"/>
              </a:spcAft>
              <a:buNone/>
              <a:defRPr sz="1867">
                <a:solidFill>
                  <a:schemeClr val="dk1"/>
                </a:solidFill>
              </a:defRPr>
            </a:lvl3pPr>
            <a:lvl4pPr lvl="3" algn="ctr" rtl="0">
              <a:lnSpc>
                <a:spcPct val="100000"/>
              </a:lnSpc>
              <a:spcBef>
                <a:spcPts val="0"/>
              </a:spcBef>
              <a:spcAft>
                <a:spcPts val="0"/>
              </a:spcAft>
              <a:buNone/>
              <a:defRPr sz="1867">
                <a:solidFill>
                  <a:schemeClr val="dk1"/>
                </a:solidFill>
              </a:defRPr>
            </a:lvl4pPr>
            <a:lvl5pPr lvl="4" algn="ctr" rtl="0">
              <a:lnSpc>
                <a:spcPct val="100000"/>
              </a:lnSpc>
              <a:spcBef>
                <a:spcPts val="0"/>
              </a:spcBef>
              <a:spcAft>
                <a:spcPts val="0"/>
              </a:spcAft>
              <a:buNone/>
              <a:defRPr sz="1867">
                <a:solidFill>
                  <a:schemeClr val="dk1"/>
                </a:solidFill>
              </a:defRPr>
            </a:lvl5pPr>
            <a:lvl6pPr lvl="5" algn="ctr" rtl="0">
              <a:lnSpc>
                <a:spcPct val="100000"/>
              </a:lnSpc>
              <a:spcBef>
                <a:spcPts val="0"/>
              </a:spcBef>
              <a:spcAft>
                <a:spcPts val="0"/>
              </a:spcAft>
              <a:buNone/>
              <a:defRPr sz="1867">
                <a:solidFill>
                  <a:schemeClr val="dk1"/>
                </a:solidFill>
              </a:defRPr>
            </a:lvl6pPr>
            <a:lvl7pPr lvl="6" algn="ctr" rtl="0">
              <a:lnSpc>
                <a:spcPct val="100000"/>
              </a:lnSpc>
              <a:spcBef>
                <a:spcPts val="0"/>
              </a:spcBef>
              <a:spcAft>
                <a:spcPts val="0"/>
              </a:spcAft>
              <a:buNone/>
              <a:defRPr sz="1867">
                <a:solidFill>
                  <a:schemeClr val="dk1"/>
                </a:solidFill>
              </a:defRPr>
            </a:lvl7pPr>
            <a:lvl8pPr lvl="7" algn="ctr" rtl="0">
              <a:lnSpc>
                <a:spcPct val="100000"/>
              </a:lnSpc>
              <a:spcBef>
                <a:spcPts val="0"/>
              </a:spcBef>
              <a:spcAft>
                <a:spcPts val="0"/>
              </a:spcAft>
              <a:buNone/>
              <a:defRPr sz="1867">
                <a:solidFill>
                  <a:schemeClr val="dk1"/>
                </a:solidFill>
              </a:defRPr>
            </a:lvl8pPr>
            <a:lvl9pPr lvl="8" algn="ctr" rtl="0">
              <a:lnSpc>
                <a:spcPct val="100000"/>
              </a:lnSpc>
              <a:spcBef>
                <a:spcPts val="0"/>
              </a:spcBef>
              <a:spcAft>
                <a:spcPts val="0"/>
              </a:spcAft>
              <a:buNone/>
              <a:defRPr sz="1867">
                <a:solidFill>
                  <a:schemeClr val="dk1"/>
                </a:solidFill>
              </a:defRPr>
            </a:lvl9pPr>
          </a:lstStyle>
          <a:p>
            <a:endParaRPr/>
          </a:p>
        </p:txBody>
      </p:sp>
      <p:sp>
        <p:nvSpPr>
          <p:cNvPr id="101" name="Google Shape;101;p14"/>
          <p:cNvSpPr txBox="1">
            <a:spLocks noGrp="1"/>
          </p:cNvSpPr>
          <p:nvPr>
            <p:ph type="title" idx="7" hasCustomPrompt="1"/>
          </p:nvPr>
        </p:nvSpPr>
        <p:spPr>
          <a:xfrm>
            <a:off x="2906077" y="4321769"/>
            <a:ext cx="31212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02" name="Google Shape;102;p14"/>
          <p:cNvSpPr txBox="1">
            <a:spLocks noGrp="1"/>
          </p:cNvSpPr>
          <p:nvPr>
            <p:ph type="subTitle" idx="8"/>
          </p:nvPr>
        </p:nvSpPr>
        <p:spPr>
          <a:xfrm>
            <a:off x="2906077" y="5131208"/>
            <a:ext cx="31212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103" name="Google Shape;103;p14"/>
          <p:cNvSpPr txBox="1">
            <a:spLocks noGrp="1"/>
          </p:cNvSpPr>
          <p:nvPr>
            <p:ph type="subTitle" idx="9"/>
          </p:nvPr>
        </p:nvSpPr>
        <p:spPr>
          <a:xfrm>
            <a:off x="2906077" y="5510473"/>
            <a:ext cx="3121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04" name="Google Shape;104;p14"/>
          <p:cNvSpPr txBox="1">
            <a:spLocks noGrp="1"/>
          </p:cNvSpPr>
          <p:nvPr>
            <p:ph type="title" idx="13" hasCustomPrompt="1"/>
          </p:nvPr>
        </p:nvSpPr>
        <p:spPr>
          <a:xfrm>
            <a:off x="6164192" y="4321769"/>
            <a:ext cx="31212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105" name="Google Shape;105;p14"/>
          <p:cNvSpPr txBox="1">
            <a:spLocks noGrp="1"/>
          </p:cNvSpPr>
          <p:nvPr>
            <p:ph type="subTitle" idx="14"/>
          </p:nvPr>
        </p:nvSpPr>
        <p:spPr>
          <a:xfrm>
            <a:off x="6164192" y="5131208"/>
            <a:ext cx="31212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solidFill>
                  <a:schemeClr val="dk1"/>
                </a:solidFill>
                <a:latin typeface="Bebas Neue"/>
                <a:ea typeface="Bebas Neue"/>
                <a:cs typeface="Bebas Neue"/>
                <a:sym typeface="Bebas Neue"/>
              </a:defRPr>
            </a:lvl2pPr>
            <a:lvl3pPr lvl="2" algn="ctr" rtl="0">
              <a:spcBef>
                <a:spcPts val="0"/>
              </a:spcBef>
              <a:spcAft>
                <a:spcPts val="0"/>
              </a:spcAft>
              <a:buNone/>
              <a:defRPr>
                <a:solidFill>
                  <a:schemeClr val="dk1"/>
                </a:solidFill>
                <a:latin typeface="Bebas Neue"/>
                <a:ea typeface="Bebas Neue"/>
                <a:cs typeface="Bebas Neue"/>
                <a:sym typeface="Bebas Neue"/>
              </a:defRPr>
            </a:lvl3pPr>
            <a:lvl4pPr lvl="3" algn="ctr" rtl="0">
              <a:spcBef>
                <a:spcPts val="0"/>
              </a:spcBef>
              <a:spcAft>
                <a:spcPts val="0"/>
              </a:spcAft>
              <a:buNone/>
              <a:defRPr>
                <a:solidFill>
                  <a:schemeClr val="dk1"/>
                </a:solidFill>
                <a:latin typeface="Bebas Neue"/>
                <a:ea typeface="Bebas Neue"/>
                <a:cs typeface="Bebas Neue"/>
                <a:sym typeface="Bebas Neue"/>
              </a:defRPr>
            </a:lvl4pPr>
            <a:lvl5pPr lvl="4" algn="ctr" rtl="0">
              <a:spcBef>
                <a:spcPts val="0"/>
              </a:spcBef>
              <a:spcAft>
                <a:spcPts val="0"/>
              </a:spcAft>
              <a:buNone/>
              <a:defRPr>
                <a:solidFill>
                  <a:schemeClr val="dk1"/>
                </a:solidFill>
                <a:latin typeface="Bebas Neue"/>
                <a:ea typeface="Bebas Neue"/>
                <a:cs typeface="Bebas Neue"/>
                <a:sym typeface="Bebas Neue"/>
              </a:defRPr>
            </a:lvl5pPr>
            <a:lvl6pPr lvl="5" algn="ctr" rtl="0">
              <a:spcBef>
                <a:spcPts val="0"/>
              </a:spcBef>
              <a:spcAft>
                <a:spcPts val="0"/>
              </a:spcAft>
              <a:buNone/>
              <a:defRPr>
                <a:solidFill>
                  <a:schemeClr val="dk1"/>
                </a:solidFill>
                <a:latin typeface="Bebas Neue"/>
                <a:ea typeface="Bebas Neue"/>
                <a:cs typeface="Bebas Neue"/>
                <a:sym typeface="Bebas Neue"/>
              </a:defRPr>
            </a:lvl6pPr>
            <a:lvl7pPr lvl="6" algn="ctr" rtl="0">
              <a:spcBef>
                <a:spcPts val="0"/>
              </a:spcBef>
              <a:spcAft>
                <a:spcPts val="0"/>
              </a:spcAft>
              <a:buNone/>
              <a:defRPr>
                <a:solidFill>
                  <a:schemeClr val="dk1"/>
                </a:solidFill>
                <a:latin typeface="Bebas Neue"/>
                <a:ea typeface="Bebas Neue"/>
                <a:cs typeface="Bebas Neue"/>
                <a:sym typeface="Bebas Neue"/>
              </a:defRPr>
            </a:lvl7pPr>
            <a:lvl8pPr lvl="7" algn="ctr" rtl="0">
              <a:spcBef>
                <a:spcPts val="0"/>
              </a:spcBef>
              <a:spcAft>
                <a:spcPts val="0"/>
              </a:spcAft>
              <a:buNone/>
              <a:defRPr>
                <a:solidFill>
                  <a:schemeClr val="dk1"/>
                </a:solidFill>
                <a:latin typeface="Bebas Neue"/>
                <a:ea typeface="Bebas Neue"/>
                <a:cs typeface="Bebas Neue"/>
                <a:sym typeface="Bebas Neue"/>
              </a:defRPr>
            </a:lvl8pPr>
            <a:lvl9pPr lvl="8" algn="ctr" rtl="0">
              <a:spcBef>
                <a:spcPts val="0"/>
              </a:spcBef>
              <a:spcAft>
                <a:spcPts val="0"/>
              </a:spcAft>
              <a:buNone/>
              <a:defRPr>
                <a:solidFill>
                  <a:schemeClr val="dk1"/>
                </a:solidFill>
                <a:latin typeface="Bebas Neue"/>
                <a:ea typeface="Bebas Neue"/>
                <a:cs typeface="Bebas Neue"/>
                <a:sym typeface="Bebas Neue"/>
              </a:defRPr>
            </a:lvl9pPr>
          </a:lstStyle>
          <a:p>
            <a:endParaRPr/>
          </a:p>
        </p:txBody>
      </p:sp>
      <p:sp>
        <p:nvSpPr>
          <p:cNvPr id="106" name="Google Shape;106;p14"/>
          <p:cNvSpPr txBox="1">
            <a:spLocks noGrp="1"/>
          </p:cNvSpPr>
          <p:nvPr>
            <p:ph type="subTitle" idx="15"/>
          </p:nvPr>
        </p:nvSpPr>
        <p:spPr>
          <a:xfrm>
            <a:off x="6164192" y="5510473"/>
            <a:ext cx="3121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solidFill>
                  <a:schemeClr val="dk1"/>
                </a:solidFill>
              </a:defRPr>
            </a:lvl2pPr>
            <a:lvl3pPr lvl="2" algn="ctr" rtl="0">
              <a:lnSpc>
                <a:spcPct val="100000"/>
              </a:lnSpc>
              <a:spcBef>
                <a:spcPts val="0"/>
              </a:spcBef>
              <a:spcAft>
                <a:spcPts val="0"/>
              </a:spcAft>
              <a:buNone/>
              <a:defRPr sz="1867">
                <a:solidFill>
                  <a:schemeClr val="dk1"/>
                </a:solidFill>
              </a:defRPr>
            </a:lvl3pPr>
            <a:lvl4pPr lvl="3" algn="ctr" rtl="0">
              <a:lnSpc>
                <a:spcPct val="100000"/>
              </a:lnSpc>
              <a:spcBef>
                <a:spcPts val="0"/>
              </a:spcBef>
              <a:spcAft>
                <a:spcPts val="0"/>
              </a:spcAft>
              <a:buNone/>
              <a:defRPr sz="1867">
                <a:solidFill>
                  <a:schemeClr val="dk1"/>
                </a:solidFill>
              </a:defRPr>
            </a:lvl4pPr>
            <a:lvl5pPr lvl="4" algn="ctr" rtl="0">
              <a:lnSpc>
                <a:spcPct val="100000"/>
              </a:lnSpc>
              <a:spcBef>
                <a:spcPts val="0"/>
              </a:spcBef>
              <a:spcAft>
                <a:spcPts val="0"/>
              </a:spcAft>
              <a:buNone/>
              <a:defRPr sz="1867">
                <a:solidFill>
                  <a:schemeClr val="dk1"/>
                </a:solidFill>
              </a:defRPr>
            </a:lvl5pPr>
            <a:lvl6pPr lvl="5" algn="ctr" rtl="0">
              <a:lnSpc>
                <a:spcPct val="100000"/>
              </a:lnSpc>
              <a:spcBef>
                <a:spcPts val="0"/>
              </a:spcBef>
              <a:spcAft>
                <a:spcPts val="0"/>
              </a:spcAft>
              <a:buNone/>
              <a:defRPr sz="1867">
                <a:solidFill>
                  <a:schemeClr val="dk1"/>
                </a:solidFill>
              </a:defRPr>
            </a:lvl6pPr>
            <a:lvl7pPr lvl="6" algn="ctr" rtl="0">
              <a:lnSpc>
                <a:spcPct val="100000"/>
              </a:lnSpc>
              <a:spcBef>
                <a:spcPts val="0"/>
              </a:spcBef>
              <a:spcAft>
                <a:spcPts val="0"/>
              </a:spcAft>
              <a:buNone/>
              <a:defRPr sz="1867">
                <a:solidFill>
                  <a:schemeClr val="dk1"/>
                </a:solidFill>
              </a:defRPr>
            </a:lvl7pPr>
            <a:lvl8pPr lvl="7" algn="ctr" rtl="0">
              <a:lnSpc>
                <a:spcPct val="100000"/>
              </a:lnSpc>
              <a:spcBef>
                <a:spcPts val="0"/>
              </a:spcBef>
              <a:spcAft>
                <a:spcPts val="0"/>
              </a:spcAft>
              <a:buNone/>
              <a:defRPr sz="1867">
                <a:solidFill>
                  <a:schemeClr val="dk1"/>
                </a:solidFill>
              </a:defRPr>
            </a:lvl8pPr>
            <a:lvl9pPr lvl="8" algn="ctr" rtl="0">
              <a:lnSpc>
                <a:spcPct val="100000"/>
              </a:lnSpc>
              <a:spcBef>
                <a:spcPts val="0"/>
              </a:spcBef>
              <a:spcAft>
                <a:spcPts val="0"/>
              </a:spcAft>
              <a:buNone/>
              <a:defRPr sz="1867">
                <a:solidFill>
                  <a:schemeClr val="dk1"/>
                </a:solidFill>
              </a:defRPr>
            </a:lvl9pPr>
          </a:lstStyle>
          <a:p>
            <a:endParaRPr/>
          </a:p>
        </p:txBody>
      </p:sp>
    </p:spTree>
    <p:extLst>
      <p:ext uri="{BB962C8B-B14F-4D97-AF65-F5344CB8AC3E}">
        <p14:creationId xmlns:p14="http://schemas.microsoft.com/office/powerpoint/2010/main" val="4063662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7"/>
        <p:cNvGrpSpPr/>
        <p:nvPr/>
      </p:nvGrpSpPr>
      <p:grpSpPr>
        <a:xfrm>
          <a:off x="0" y="0"/>
          <a:ext cx="0" cy="0"/>
          <a:chOff x="0" y="0"/>
          <a:chExt cx="0" cy="0"/>
        </a:xfrm>
      </p:grpSpPr>
      <p:sp>
        <p:nvSpPr>
          <p:cNvPr id="108" name="Google Shape;108;p15"/>
          <p:cNvSpPr/>
          <p:nvPr/>
        </p:nvSpPr>
        <p:spPr>
          <a:xfrm>
            <a:off x="7874500" y="1165433"/>
            <a:ext cx="436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5"/>
          <p:cNvSpPr/>
          <p:nvPr/>
        </p:nvSpPr>
        <p:spPr>
          <a:xfrm>
            <a:off x="-96900" y="2670533"/>
            <a:ext cx="559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5"/>
          <p:cNvSpPr txBox="1">
            <a:spLocks noGrp="1"/>
          </p:cNvSpPr>
          <p:nvPr>
            <p:ph type="title" hasCustomPrompt="1"/>
          </p:nvPr>
        </p:nvSpPr>
        <p:spPr>
          <a:xfrm>
            <a:off x="5939067" y="1281817"/>
            <a:ext cx="2217600" cy="12472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2" name="Google Shape;112;p15"/>
          <p:cNvSpPr txBox="1">
            <a:spLocks noGrp="1"/>
          </p:cNvSpPr>
          <p:nvPr>
            <p:ph type="title" idx="2"/>
          </p:nvPr>
        </p:nvSpPr>
        <p:spPr>
          <a:xfrm>
            <a:off x="5939067" y="2606616"/>
            <a:ext cx="5762000" cy="164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Font typeface="Overpass"/>
              <a:buNone/>
              <a:defRPr sz="12800" b="1"/>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endParaRPr/>
          </a:p>
        </p:txBody>
      </p:sp>
      <p:sp>
        <p:nvSpPr>
          <p:cNvPr id="113" name="Google Shape;113;p15"/>
          <p:cNvSpPr txBox="1">
            <a:spLocks noGrp="1"/>
          </p:cNvSpPr>
          <p:nvPr>
            <p:ph type="subTitle" idx="1"/>
          </p:nvPr>
        </p:nvSpPr>
        <p:spPr>
          <a:xfrm>
            <a:off x="5939067" y="4211385"/>
            <a:ext cx="5112000" cy="8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cxnSp>
        <p:nvCxnSpPr>
          <p:cNvPr id="114" name="Google Shape;114;p15"/>
          <p:cNvCxnSpPr/>
          <p:nvPr/>
        </p:nvCxnSpPr>
        <p:spPr>
          <a:xfrm>
            <a:off x="12056833" y="1176483"/>
            <a:ext cx="3200" cy="1482800"/>
          </a:xfrm>
          <a:prstGeom prst="straightConnector1">
            <a:avLst/>
          </a:prstGeom>
          <a:noFill/>
          <a:ln w="19050" cap="flat" cmpd="sng">
            <a:solidFill>
              <a:schemeClr val="lt1"/>
            </a:solidFill>
            <a:prstDash val="solid"/>
            <a:round/>
            <a:headEnd type="none" w="med" len="med"/>
            <a:tailEnd type="none" w="med" len="med"/>
          </a:ln>
        </p:spPr>
      </p:cxnSp>
      <p:cxnSp>
        <p:nvCxnSpPr>
          <p:cNvPr id="115" name="Google Shape;115;p15"/>
          <p:cNvCxnSpPr/>
          <p:nvPr/>
        </p:nvCxnSpPr>
        <p:spPr>
          <a:xfrm>
            <a:off x="135713" y="2686733"/>
            <a:ext cx="3200" cy="1482800"/>
          </a:xfrm>
          <a:prstGeom prst="straightConnector1">
            <a:avLst/>
          </a:prstGeom>
          <a:noFill/>
          <a:ln w="1905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3860502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1"/>
        </a:solidFill>
        <a:effectLst/>
      </p:bgPr>
    </p:bg>
    <p:spTree>
      <p:nvGrpSpPr>
        <p:cNvPr id="1" name="Shape 116"/>
        <p:cNvGrpSpPr/>
        <p:nvPr/>
      </p:nvGrpSpPr>
      <p:grpSpPr>
        <a:xfrm>
          <a:off x="0" y="0"/>
          <a:ext cx="0" cy="0"/>
          <a:chOff x="0" y="0"/>
          <a:chExt cx="0" cy="0"/>
        </a:xfrm>
      </p:grpSpPr>
      <p:sp>
        <p:nvSpPr>
          <p:cNvPr id="117" name="Google Shape;117;p1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6"/>
          <p:cNvSpPr txBox="1">
            <a:spLocks noGrp="1"/>
          </p:cNvSpPr>
          <p:nvPr>
            <p:ph type="title" hasCustomPrompt="1"/>
          </p:nvPr>
        </p:nvSpPr>
        <p:spPr>
          <a:xfrm>
            <a:off x="1423740" y="2689328"/>
            <a:ext cx="2217600" cy="124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9" name="Google Shape;119;p16"/>
          <p:cNvSpPr txBox="1">
            <a:spLocks noGrp="1"/>
          </p:cNvSpPr>
          <p:nvPr>
            <p:ph type="title" idx="2"/>
          </p:nvPr>
        </p:nvSpPr>
        <p:spPr>
          <a:xfrm>
            <a:off x="3606640" y="2249972"/>
            <a:ext cx="5762000" cy="164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Font typeface="Overpass"/>
              <a:buNone/>
              <a:defRPr sz="12800" b="1">
                <a:solidFill>
                  <a:schemeClr val="lt1"/>
                </a:solidFill>
              </a:defRPr>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endParaRPr/>
          </a:p>
        </p:txBody>
      </p:sp>
      <p:sp>
        <p:nvSpPr>
          <p:cNvPr id="120" name="Google Shape;120;p16"/>
          <p:cNvSpPr txBox="1">
            <a:spLocks noGrp="1"/>
          </p:cNvSpPr>
          <p:nvPr>
            <p:ph type="subTitle" idx="1"/>
          </p:nvPr>
        </p:nvSpPr>
        <p:spPr>
          <a:xfrm>
            <a:off x="7987395" y="2689333"/>
            <a:ext cx="2582000" cy="147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solidFill>
                  <a:schemeClr val="lt1"/>
                </a:solidFill>
              </a:defRPr>
            </a:lvl1pPr>
            <a:lvl2pPr lvl="1" rtl="0">
              <a:lnSpc>
                <a:spcPct val="100000"/>
              </a:lnSpc>
              <a:spcBef>
                <a:spcPts val="0"/>
              </a:spcBef>
              <a:spcAft>
                <a:spcPts val="0"/>
              </a:spcAft>
              <a:buNone/>
              <a:defRPr>
                <a:solidFill>
                  <a:schemeClr val="lt1"/>
                </a:solidFill>
              </a:defRPr>
            </a:lvl2pPr>
            <a:lvl3pPr lvl="2" rtl="0">
              <a:lnSpc>
                <a:spcPct val="100000"/>
              </a:lnSpc>
              <a:spcBef>
                <a:spcPts val="0"/>
              </a:spcBef>
              <a:spcAft>
                <a:spcPts val="0"/>
              </a:spcAft>
              <a:buNone/>
              <a:defRPr>
                <a:solidFill>
                  <a:schemeClr val="lt1"/>
                </a:solidFill>
              </a:defRPr>
            </a:lvl3pPr>
            <a:lvl4pPr lvl="3" rtl="0">
              <a:lnSpc>
                <a:spcPct val="100000"/>
              </a:lnSpc>
              <a:spcBef>
                <a:spcPts val="0"/>
              </a:spcBef>
              <a:spcAft>
                <a:spcPts val="0"/>
              </a:spcAft>
              <a:buNone/>
              <a:defRPr>
                <a:solidFill>
                  <a:schemeClr val="lt1"/>
                </a:solidFill>
              </a:defRPr>
            </a:lvl4pPr>
            <a:lvl5pPr lvl="4" rtl="0">
              <a:lnSpc>
                <a:spcPct val="100000"/>
              </a:lnSpc>
              <a:spcBef>
                <a:spcPts val="0"/>
              </a:spcBef>
              <a:spcAft>
                <a:spcPts val="0"/>
              </a:spcAft>
              <a:buNone/>
              <a:defRPr>
                <a:solidFill>
                  <a:schemeClr val="lt1"/>
                </a:solidFill>
              </a:defRPr>
            </a:lvl5pPr>
            <a:lvl6pPr lvl="5" rtl="0">
              <a:lnSpc>
                <a:spcPct val="100000"/>
              </a:lnSpc>
              <a:spcBef>
                <a:spcPts val="0"/>
              </a:spcBef>
              <a:spcAft>
                <a:spcPts val="0"/>
              </a:spcAft>
              <a:buNone/>
              <a:defRPr>
                <a:solidFill>
                  <a:schemeClr val="lt1"/>
                </a:solidFill>
              </a:defRPr>
            </a:lvl6pPr>
            <a:lvl7pPr lvl="6" rtl="0">
              <a:lnSpc>
                <a:spcPct val="100000"/>
              </a:lnSpc>
              <a:spcBef>
                <a:spcPts val="0"/>
              </a:spcBef>
              <a:spcAft>
                <a:spcPts val="0"/>
              </a:spcAft>
              <a:buNone/>
              <a:defRPr>
                <a:solidFill>
                  <a:schemeClr val="lt1"/>
                </a:solidFill>
              </a:defRPr>
            </a:lvl7pPr>
            <a:lvl8pPr lvl="7" rtl="0">
              <a:lnSpc>
                <a:spcPct val="100000"/>
              </a:lnSpc>
              <a:spcBef>
                <a:spcPts val="0"/>
              </a:spcBef>
              <a:spcAft>
                <a:spcPts val="0"/>
              </a:spcAft>
              <a:buNone/>
              <a:defRPr>
                <a:solidFill>
                  <a:schemeClr val="lt1"/>
                </a:solidFill>
              </a:defRPr>
            </a:lvl8pPr>
            <a:lvl9pPr lvl="8" rtl="0">
              <a:lnSpc>
                <a:spcPct val="100000"/>
              </a:lnSpc>
              <a:spcBef>
                <a:spcPts val="0"/>
              </a:spcBef>
              <a:spcAft>
                <a:spcPts val="0"/>
              </a:spcAft>
              <a:buNone/>
              <a:defRPr>
                <a:solidFill>
                  <a:schemeClr val="lt1"/>
                </a:solidFill>
              </a:defRPr>
            </a:lvl9pPr>
          </a:lstStyle>
          <a:p>
            <a:endParaRPr/>
          </a:p>
        </p:txBody>
      </p:sp>
    </p:spTree>
    <p:extLst>
      <p:ext uri="{BB962C8B-B14F-4D97-AF65-F5344CB8AC3E}">
        <p14:creationId xmlns:p14="http://schemas.microsoft.com/office/powerpoint/2010/main" val="1397305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8360800" y="2531200"/>
            <a:ext cx="2892400" cy="1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7"/>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6588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1">
  <p:cSld name="Big number 1">
    <p:bg>
      <p:bgPr>
        <a:solidFill>
          <a:schemeClr val="dk1"/>
        </a:solidFill>
        <a:effectLst/>
      </p:bgPr>
    </p:bg>
    <p:spTree>
      <p:nvGrpSpPr>
        <p:cNvPr id="1" name="Shape 127"/>
        <p:cNvGrpSpPr/>
        <p:nvPr/>
      </p:nvGrpSpPr>
      <p:grpSpPr>
        <a:xfrm>
          <a:off x="0" y="0"/>
          <a:ext cx="0" cy="0"/>
          <a:chOff x="0" y="0"/>
          <a:chExt cx="0" cy="0"/>
        </a:xfrm>
      </p:grpSpPr>
      <p:sp>
        <p:nvSpPr>
          <p:cNvPr id="128" name="Google Shape;128;p19"/>
          <p:cNvSpPr/>
          <p:nvPr/>
        </p:nvSpPr>
        <p:spPr>
          <a:xfrm>
            <a:off x="6103933" y="1529367"/>
            <a:ext cx="6116000" cy="3778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9"/>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9"/>
          <p:cNvSpPr txBox="1">
            <a:spLocks noGrp="1"/>
          </p:cNvSpPr>
          <p:nvPr>
            <p:ph type="title" hasCustomPrompt="1"/>
          </p:nvPr>
        </p:nvSpPr>
        <p:spPr>
          <a:xfrm>
            <a:off x="777975" y="2165667"/>
            <a:ext cx="5145200" cy="247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0"/>
              <a:buNone/>
              <a:defRPr sz="26666">
                <a:solidFill>
                  <a:schemeClr val="l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
        <p:nvSpPr>
          <p:cNvPr id="131" name="Google Shape;131;p19"/>
          <p:cNvSpPr txBox="1">
            <a:spLocks noGrp="1"/>
          </p:cNvSpPr>
          <p:nvPr>
            <p:ph type="title" idx="2"/>
          </p:nvPr>
        </p:nvSpPr>
        <p:spPr>
          <a:xfrm>
            <a:off x="6725767" y="1916933"/>
            <a:ext cx="3980000" cy="296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sz="7600"/>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695458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80D9D-8121-4D14-EA5D-418DB2FD77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24BB2ED9-62E6-CEFD-7D40-B57DC957F4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7973023-308E-63C9-9F37-58F7FD7F3BC0}"/>
              </a:ext>
            </a:extLst>
          </p:cNvPr>
          <p:cNvSpPr>
            <a:spLocks noGrp="1"/>
          </p:cNvSpPr>
          <p:nvPr>
            <p:ph type="dt" sz="half" idx="10"/>
          </p:nvPr>
        </p:nvSpPr>
        <p:spPr/>
        <p:txBody>
          <a:bodyPr/>
          <a:lstStyle/>
          <a:p>
            <a:fld id="{A6B356CB-1FC4-A746-8587-C557903F9BF4}" type="datetimeFigureOut">
              <a:rPr lang="en-FR" smtClean="0"/>
              <a:t>10/18/2023</a:t>
            </a:fld>
            <a:endParaRPr lang="en-FR"/>
          </a:p>
        </p:txBody>
      </p:sp>
      <p:sp>
        <p:nvSpPr>
          <p:cNvPr id="5" name="Footer Placeholder 4">
            <a:extLst>
              <a:ext uri="{FF2B5EF4-FFF2-40B4-BE49-F238E27FC236}">
                <a16:creationId xmlns:a16="http://schemas.microsoft.com/office/drawing/2014/main" id="{DB7E4392-E0E9-70C6-7D06-E9D512B8E19A}"/>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900AB0CB-A5EC-D7EF-CBB1-80F383D19094}"/>
              </a:ext>
            </a:extLst>
          </p:cNvPr>
          <p:cNvSpPr>
            <a:spLocks noGrp="1"/>
          </p:cNvSpPr>
          <p:nvPr>
            <p:ph type="sldNum" sz="quarter" idx="12"/>
          </p:nvPr>
        </p:nvSpPr>
        <p:spPr/>
        <p:txBody>
          <a:bodyPr/>
          <a:lstStyle/>
          <a:p>
            <a:fld id="{A11AD72B-27DC-3B4F-9C56-3AA1EDD87483}" type="slidenum">
              <a:rPr lang="en-FR" smtClean="0"/>
              <a:t>‹#›</a:t>
            </a:fld>
            <a:endParaRPr lang="en-FR"/>
          </a:p>
        </p:txBody>
      </p:sp>
    </p:spTree>
    <p:extLst>
      <p:ext uri="{BB962C8B-B14F-4D97-AF65-F5344CB8AC3E}">
        <p14:creationId xmlns:p14="http://schemas.microsoft.com/office/powerpoint/2010/main" val="35399186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2"/>
        <p:cNvGrpSpPr/>
        <p:nvPr/>
      </p:nvGrpSpPr>
      <p:grpSpPr>
        <a:xfrm>
          <a:off x="0" y="0"/>
          <a:ext cx="0" cy="0"/>
          <a:chOff x="0" y="0"/>
          <a:chExt cx="0" cy="0"/>
        </a:xfrm>
      </p:grpSpPr>
      <p:sp>
        <p:nvSpPr>
          <p:cNvPr id="133" name="Google Shape;133;p20"/>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0"/>
          <p:cNvSpPr txBox="1">
            <a:spLocks noGrp="1"/>
          </p:cNvSpPr>
          <p:nvPr>
            <p:ph type="subTitle" idx="1"/>
          </p:nvPr>
        </p:nvSpPr>
        <p:spPr>
          <a:xfrm>
            <a:off x="6298667" y="3916187"/>
            <a:ext cx="2790800" cy="65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endParaRPr/>
          </a:p>
        </p:txBody>
      </p:sp>
      <p:sp>
        <p:nvSpPr>
          <p:cNvPr id="135" name="Google Shape;135;p20"/>
          <p:cNvSpPr txBox="1">
            <a:spLocks noGrp="1"/>
          </p:cNvSpPr>
          <p:nvPr>
            <p:ph type="subTitle" idx="2"/>
          </p:nvPr>
        </p:nvSpPr>
        <p:spPr>
          <a:xfrm>
            <a:off x="6298667" y="2269351"/>
            <a:ext cx="4954400" cy="162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533" b="1">
                <a:solidFill>
                  <a:schemeClr val="dk1"/>
                </a:solidFill>
              </a:defRPr>
            </a:lvl1pPr>
            <a:lvl2pPr lvl="1" rtl="0">
              <a:lnSpc>
                <a:spcPct val="100000"/>
              </a:lnSpc>
              <a:spcBef>
                <a:spcPts val="0"/>
              </a:spcBef>
              <a:spcAft>
                <a:spcPts val="0"/>
              </a:spcAft>
              <a:buNone/>
              <a:defRPr sz="2533" b="1">
                <a:solidFill>
                  <a:schemeClr val="dk1"/>
                </a:solidFill>
              </a:defRPr>
            </a:lvl2pPr>
            <a:lvl3pPr lvl="2" rtl="0">
              <a:lnSpc>
                <a:spcPct val="100000"/>
              </a:lnSpc>
              <a:spcBef>
                <a:spcPts val="0"/>
              </a:spcBef>
              <a:spcAft>
                <a:spcPts val="0"/>
              </a:spcAft>
              <a:buNone/>
              <a:defRPr sz="2533" b="1">
                <a:solidFill>
                  <a:schemeClr val="dk1"/>
                </a:solidFill>
              </a:defRPr>
            </a:lvl3pPr>
            <a:lvl4pPr lvl="3" rtl="0">
              <a:lnSpc>
                <a:spcPct val="100000"/>
              </a:lnSpc>
              <a:spcBef>
                <a:spcPts val="0"/>
              </a:spcBef>
              <a:spcAft>
                <a:spcPts val="0"/>
              </a:spcAft>
              <a:buNone/>
              <a:defRPr sz="2533" b="1">
                <a:solidFill>
                  <a:schemeClr val="dk1"/>
                </a:solidFill>
              </a:defRPr>
            </a:lvl4pPr>
            <a:lvl5pPr lvl="4" rtl="0">
              <a:lnSpc>
                <a:spcPct val="100000"/>
              </a:lnSpc>
              <a:spcBef>
                <a:spcPts val="0"/>
              </a:spcBef>
              <a:spcAft>
                <a:spcPts val="0"/>
              </a:spcAft>
              <a:buNone/>
              <a:defRPr sz="2533" b="1">
                <a:solidFill>
                  <a:schemeClr val="dk1"/>
                </a:solidFill>
              </a:defRPr>
            </a:lvl5pPr>
            <a:lvl6pPr lvl="5" rtl="0">
              <a:lnSpc>
                <a:spcPct val="100000"/>
              </a:lnSpc>
              <a:spcBef>
                <a:spcPts val="0"/>
              </a:spcBef>
              <a:spcAft>
                <a:spcPts val="0"/>
              </a:spcAft>
              <a:buNone/>
              <a:defRPr sz="2533" b="1">
                <a:solidFill>
                  <a:schemeClr val="dk1"/>
                </a:solidFill>
              </a:defRPr>
            </a:lvl6pPr>
            <a:lvl7pPr lvl="6" rtl="0">
              <a:lnSpc>
                <a:spcPct val="100000"/>
              </a:lnSpc>
              <a:spcBef>
                <a:spcPts val="0"/>
              </a:spcBef>
              <a:spcAft>
                <a:spcPts val="0"/>
              </a:spcAft>
              <a:buNone/>
              <a:defRPr sz="2533" b="1">
                <a:solidFill>
                  <a:schemeClr val="dk1"/>
                </a:solidFill>
              </a:defRPr>
            </a:lvl7pPr>
            <a:lvl8pPr lvl="7" rtl="0">
              <a:lnSpc>
                <a:spcPct val="100000"/>
              </a:lnSpc>
              <a:spcBef>
                <a:spcPts val="0"/>
              </a:spcBef>
              <a:spcAft>
                <a:spcPts val="0"/>
              </a:spcAft>
              <a:buNone/>
              <a:defRPr sz="2533" b="1">
                <a:solidFill>
                  <a:schemeClr val="dk1"/>
                </a:solidFill>
              </a:defRPr>
            </a:lvl8pPr>
            <a:lvl9pPr lvl="8" rtl="0">
              <a:lnSpc>
                <a:spcPct val="100000"/>
              </a:lnSpc>
              <a:spcBef>
                <a:spcPts val="0"/>
              </a:spcBef>
              <a:spcAft>
                <a:spcPts val="0"/>
              </a:spcAft>
              <a:buNone/>
              <a:defRPr sz="2533" b="1">
                <a:solidFill>
                  <a:schemeClr val="dk1"/>
                </a:solidFill>
              </a:defRPr>
            </a:lvl9pPr>
          </a:lstStyle>
          <a:p>
            <a:endParaRPr/>
          </a:p>
        </p:txBody>
      </p:sp>
    </p:spTree>
    <p:extLst>
      <p:ext uri="{BB962C8B-B14F-4D97-AF65-F5344CB8AC3E}">
        <p14:creationId xmlns:p14="http://schemas.microsoft.com/office/powerpoint/2010/main" val="2054392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1"/>
          <p:cNvSpPr/>
          <p:nvPr/>
        </p:nvSpPr>
        <p:spPr>
          <a:xfrm>
            <a:off x="4240800" y="-75500"/>
            <a:ext cx="3710400" cy="7001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1"/>
          <p:cNvSpPr txBox="1">
            <a:spLocks noGrp="1"/>
          </p:cNvSpPr>
          <p:nvPr>
            <p:ph type="title"/>
          </p:nvPr>
        </p:nvSpPr>
        <p:spPr>
          <a:xfrm>
            <a:off x="4240800" y="393053"/>
            <a:ext cx="3710400" cy="20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 name="Google Shape;140;p21"/>
          <p:cNvSpPr txBox="1">
            <a:spLocks noGrp="1"/>
          </p:cNvSpPr>
          <p:nvPr>
            <p:ph type="subTitle" idx="1"/>
          </p:nvPr>
        </p:nvSpPr>
        <p:spPr>
          <a:xfrm>
            <a:off x="1260539" y="3796301"/>
            <a:ext cx="24504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b="1">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b="1">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b="1">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b="1">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b="1">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b="1">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b="1">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b="1">
                <a:solidFill>
                  <a:schemeClr val="dk1"/>
                </a:solidFill>
                <a:latin typeface="Bebas Neue"/>
                <a:ea typeface="Bebas Neue"/>
                <a:cs typeface="Bebas Neue"/>
                <a:sym typeface="Bebas Neue"/>
              </a:defRPr>
            </a:lvl9pPr>
          </a:lstStyle>
          <a:p>
            <a:endParaRPr/>
          </a:p>
        </p:txBody>
      </p:sp>
      <p:sp>
        <p:nvSpPr>
          <p:cNvPr id="141" name="Google Shape;141;p21"/>
          <p:cNvSpPr txBox="1">
            <a:spLocks noGrp="1"/>
          </p:cNvSpPr>
          <p:nvPr>
            <p:ph type="subTitle" idx="2"/>
          </p:nvPr>
        </p:nvSpPr>
        <p:spPr>
          <a:xfrm>
            <a:off x="931339" y="4211715"/>
            <a:ext cx="2779600" cy="148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endParaRPr/>
          </a:p>
        </p:txBody>
      </p:sp>
      <p:sp>
        <p:nvSpPr>
          <p:cNvPr id="142" name="Google Shape;142;p21"/>
          <p:cNvSpPr txBox="1">
            <a:spLocks noGrp="1"/>
          </p:cNvSpPr>
          <p:nvPr>
            <p:ph type="subTitle" idx="3"/>
          </p:nvPr>
        </p:nvSpPr>
        <p:spPr>
          <a:xfrm>
            <a:off x="8420456" y="3796292"/>
            <a:ext cx="25600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b="1">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b="1">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b="1">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b="1">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b="1">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b="1">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b="1">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b="1">
                <a:solidFill>
                  <a:schemeClr val="dk1"/>
                </a:solidFill>
                <a:latin typeface="Bebas Neue"/>
                <a:ea typeface="Bebas Neue"/>
                <a:cs typeface="Bebas Neue"/>
                <a:sym typeface="Bebas Neue"/>
              </a:defRPr>
            </a:lvl9pPr>
          </a:lstStyle>
          <a:p>
            <a:endParaRPr/>
          </a:p>
        </p:txBody>
      </p:sp>
      <p:sp>
        <p:nvSpPr>
          <p:cNvPr id="143" name="Google Shape;143;p21"/>
          <p:cNvSpPr txBox="1">
            <a:spLocks noGrp="1"/>
          </p:cNvSpPr>
          <p:nvPr>
            <p:ph type="subTitle" idx="4"/>
          </p:nvPr>
        </p:nvSpPr>
        <p:spPr>
          <a:xfrm>
            <a:off x="8420456" y="4200388"/>
            <a:ext cx="2776400" cy="1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endParaRPr/>
          </a:p>
        </p:txBody>
      </p:sp>
    </p:spTree>
    <p:extLst>
      <p:ext uri="{BB962C8B-B14F-4D97-AF65-F5344CB8AC3E}">
        <p14:creationId xmlns:p14="http://schemas.microsoft.com/office/powerpoint/2010/main" val="2629200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44"/>
        <p:cNvGrpSpPr/>
        <p:nvPr/>
      </p:nvGrpSpPr>
      <p:grpSpPr>
        <a:xfrm>
          <a:off x="0" y="0"/>
          <a:ext cx="0" cy="0"/>
          <a:chOff x="0" y="0"/>
          <a:chExt cx="0" cy="0"/>
        </a:xfrm>
      </p:grpSpPr>
      <p:sp>
        <p:nvSpPr>
          <p:cNvPr id="145" name="Google Shape;145;p22"/>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2"/>
          <p:cNvSpPr txBox="1">
            <a:spLocks noGrp="1"/>
          </p:cNvSpPr>
          <p:nvPr>
            <p:ph type="subTitle" idx="1"/>
          </p:nvPr>
        </p:nvSpPr>
        <p:spPr>
          <a:xfrm>
            <a:off x="833733" y="1623633"/>
            <a:ext cx="5189600" cy="4521200"/>
          </a:xfrm>
          <a:prstGeom prst="rect">
            <a:avLst/>
          </a:prstGeom>
        </p:spPr>
        <p:txBody>
          <a:bodyPr spcFirstLastPara="1" wrap="square" lIns="91425" tIns="91425" rIns="91425" bIns="91425" anchor="ctr" anchorCtr="0">
            <a:noAutofit/>
          </a:bodyPr>
          <a:lstStyle>
            <a:lvl1pPr marR="67732" lvl="0" rtl="0">
              <a:lnSpc>
                <a:spcPct val="100000"/>
              </a:lnSpc>
              <a:spcBef>
                <a:spcPts val="0"/>
              </a:spcBef>
              <a:spcAft>
                <a:spcPts val="0"/>
              </a:spcAft>
              <a:buNone/>
              <a:defRPr sz="1600"/>
            </a:lvl1pPr>
            <a:lvl2pPr marR="67732" lvl="1" rtl="0">
              <a:lnSpc>
                <a:spcPct val="100000"/>
              </a:lnSpc>
              <a:spcBef>
                <a:spcPts val="0"/>
              </a:spcBef>
              <a:spcAft>
                <a:spcPts val="0"/>
              </a:spcAft>
              <a:buNone/>
              <a:defRPr sz="1600"/>
            </a:lvl2pPr>
            <a:lvl3pPr marR="67732" lvl="2" rtl="0">
              <a:lnSpc>
                <a:spcPct val="100000"/>
              </a:lnSpc>
              <a:spcBef>
                <a:spcPts val="0"/>
              </a:spcBef>
              <a:spcAft>
                <a:spcPts val="0"/>
              </a:spcAft>
              <a:buNone/>
              <a:defRPr sz="1600"/>
            </a:lvl3pPr>
            <a:lvl4pPr marR="67732" lvl="3" rtl="0">
              <a:lnSpc>
                <a:spcPct val="100000"/>
              </a:lnSpc>
              <a:spcBef>
                <a:spcPts val="0"/>
              </a:spcBef>
              <a:spcAft>
                <a:spcPts val="0"/>
              </a:spcAft>
              <a:buNone/>
              <a:defRPr sz="1600"/>
            </a:lvl4pPr>
            <a:lvl5pPr marR="67732" lvl="4" rtl="0">
              <a:lnSpc>
                <a:spcPct val="100000"/>
              </a:lnSpc>
              <a:spcBef>
                <a:spcPts val="0"/>
              </a:spcBef>
              <a:spcAft>
                <a:spcPts val="0"/>
              </a:spcAft>
              <a:buNone/>
              <a:defRPr sz="1600"/>
            </a:lvl5pPr>
            <a:lvl6pPr marR="67732" lvl="5" rtl="0">
              <a:lnSpc>
                <a:spcPct val="100000"/>
              </a:lnSpc>
              <a:spcBef>
                <a:spcPts val="0"/>
              </a:spcBef>
              <a:spcAft>
                <a:spcPts val="0"/>
              </a:spcAft>
              <a:buNone/>
              <a:defRPr sz="1600"/>
            </a:lvl6pPr>
            <a:lvl7pPr marR="67732" lvl="6" rtl="0">
              <a:lnSpc>
                <a:spcPct val="100000"/>
              </a:lnSpc>
              <a:spcBef>
                <a:spcPts val="0"/>
              </a:spcBef>
              <a:spcAft>
                <a:spcPts val="0"/>
              </a:spcAft>
              <a:buNone/>
              <a:defRPr sz="1600"/>
            </a:lvl7pPr>
            <a:lvl8pPr marR="67732" lvl="7" rtl="0">
              <a:lnSpc>
                <a:spcPct val="100000"/>
              </a:lnSpc>
              <a:spcBef>
                <a:spcPts val="0"/>
              </a:spcBef>
              <a:spcAft>
                <a:spcPts val="0"/>
              </a:spcAft>
              <a:buNone/>
              <a:defRPr sz="1600"/>
            </a:lvl8pPr>
            <a:lvl9pPr marR="67732" lvl="8" rtl="0">
              <a:lnSpc>
                <a:spcPct val="100000"/>
              </a:lnSpc>
              <a:spcBef>
                <a:spcPts val="0"/>
              </a:spcBef>
              <a:spcAft>
                <a:spcPts val="0"/>
              </a:spcAft>
              <a:buNone/>
              <a:defRPr sz="1600"/>
            </a:lvl9pPr>
          </a:lstStyle>
          <a:p>
            <a:endParaRPr/>
          </a:p>
        </p:txBody>
      </p:sp>
      <p:sp>
        <p:nvSpPr>
          <p:cNvPr id="147" name="Google Shape;147;p22"/>
          <p:cNvSpPr txBox="1">
            <a:spLocks noGrp="1"/>
          </p:cNvSpPr>
          <p:nvPr>
            <p:ph type="title"/>
          </p:nvPr>
        </p:nvSpPr>
        <p:spPr>
          <a:xfrm>
            <a:off x="833733" y="421084"/>
            <a:ext cx="10272000" cy="94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2"/>
          <p:cNvSpPr txBox="1">
            <a:spLocks noGrp="1"/>
          </p:cNvSpPr>
          <p:nvPr>
            <p:ph type="subTitle" idx="2"/>
          </p:nvPr>
        </p:nvSpPr>
        <p:spPr>
          <a:xfrm>
            <a:off x="6095997" y="1623633"/>
            <a:ext cx="5072400" cy="4521200"/>
          </a:xfrm>
          <a:prstGeom prst="rect">
            <a:avLst/>
          </a:prstGeom>
        </p:spPr>
        <p:txBody>
          <a:bodyPr spcFirstLastPara="1" wrap="square" lIns="91425" tIns="91425" rIns="91425" bIns="91425" anchor="ctr" anchorCtr="0">
            <a:noAutofit/>
          </a:bodyPr>
          <a:lstStyle>
            <a:lvl1pPr marR="67732" lvl="0" rtl="0">
              <a:lnSpc>
                <a:spcPct val="100000"/>
              </a:lnSpc>
              <a:spcBef>
                <a:spcPts val="0"/>
              </a:spcBef>
              <a:spcAft>
                <a:spcPts val="0"/>
              </a:spcAft>
              <a:buNone/>
              <a:defRPr sz="1600"/>
            </a:lvl1pPr>
            <a:lvl2pPr marR="67732" lvl="1" rtl="0">
              <a:lnSpc>
                <a:spcPct val="100000"/>
              </a:lnSpc>
              <a:spcBef>
                <a:spcPts val="0"/>
              </a:spcBef>
              <a:spcAft>
                <a:spcPts val="0"/>
              </a:spcAft>
              <a:buNone/>
              <a:defRPr sz="1600"/>
            </a:lvl2pPr>
            <a:lvl3pPr marR="67732" lvl="2" rtl="0">
              <a:lnSpc>
                <a:spcPct val="100000"/>
              </a:lnSpc>
              <a:spcBef>
                <a:spcPts val="0"/>
              </a:spcBef>
              <a:spcAft>
                <a:spcPts val="0"/>
              </a:spcAft>
              <a:buNone/>
              <a:defRPr sz="1600"/>
            </a:lvl3pPr>
            <a:lvl4pPr marR="67732" lvl="3" rtl="0">
              <a:lnSpc>
                <a:spcPct val="100000"/>
              </a:lnSpc>
              <a:spcBef>
                <a:spcPts val="0"/>
              </a:spcBef>
              <a:spcAft>
                <a:spcPts val="0"/>
              </a:spcAft>
              <a:buNone/>
              <a:defRPr sz="1600"/>
            </a:lvl4pPr>
            <a:lvl5pPr marR="67732" lvl="4" rtl="0">
              <a:lnSpc>
                <a:spcPct val="100000"/>
              </a:lnSpc>
              <a:spcBef>
                <a:spcPts val="0"/>
              </a:spcBef>
              <a:spcAft>
                <a:spcPts val="0"/>
              </a:spcAft>
              <a:buNone/>
              <a:defRPr sz="1600"/>
            </a:lvl5pPr>
            <a:lvl6pPr marR="67732" lvl="5" rtl="0">
              <a:lnSpc>
                <a:spcPct val="100000"/>
              </a:lnSpc>
              <a:spcBef>
                <a:spcPts val="0"/>
              </a:spcBef>
              <a:spcAft>
                <a:spcPts val="0"/>
              </a:spcAft>
              <a:buNone/>
              <a:defRPr sz="1600"/>
            </a:lvl6pPr>
            <a:lvl7pPr marR="67732" lvl="6" rtl="0">
              <a:lnSpc>
                <a:spcPct val="100000"/>
              </a:lnSpc>
              <a:spcBef>
                <a:spcPts val="0"/>
              </a:spcBef>
              <a:spcAft>
                <a:spcPts val="0"/>
              </a:spcAft>
              <a:buNone/>
              <a:defRPr sz="1600"/>
            </a:lvl7pPr>
            <a:lvl8pPr marR="67732" lvl="7" rtl="0">
              <a:lnSpc>
                <a:spcPct val="100000"/>
              </a:lnSpc>
              <a:spcBef>
                <a:spcPts val="0"/>
              </a:spcBef>
              <a:spcAft>
                <a:spcPts val="0"/>
              </a:spcAft>
              <a:buNone/>
              <a:defRPr sz="1600"/>
            </a:lvl8pPr>
            <a:lvl9pPr marR="67732" lvl="8" rtl="0">
              <a:lnSpc>
                <a:spcPct val="100000"/>
              </a:lnSpc>
              <a:spcBef>
                <a:spcPts val="0"/>
              </a:spcBef>
              <a:spcAft>
                <a:spcPts val="0"/>
              </a:spcAft>
              <a:buNone/>
              <a:defRPr sz="1600"/>
            </a:lvl9pPr>
          </a:lstStyle>
          <a:p>
            <a:endParaRPr/>
          </a:p>
        </p:txBody>
      </p:sp>
    </p:spTree>
    <p:extLst>
      <p:ext uri="{BB962C8B-B14F-4D97-AF65-F5344CB8AC3E}">
        <p14:creationId xmlns:p14="http://schemas.microsoft.com/office/powerpoint/2010/main" val="3288799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932000" y="570833"/>
            <a:ext cx="10328000" cy="8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2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08528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932000" y="570833"/>
            <a:ext cx="10328000" cy="8428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 name="Google Shape;154;p24"/>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30054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dk1"/>
        </a:solidFill>
        <a:effectLst/>
      </p:bgPr>
    </p:bg>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932000" y="992995"/>
            <a:ext cx="2820000" cy="8428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7" name="Google Shape;157;p25"/>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392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8"/>
        <p:cNvGrpSpPr/>
        <p:nvPr/>
      </p:nvGrpSpPr>
      <p:grpSpPr>
        <a:xfrm>
          <a:off x="0" y="0"/>
          <a:ext cx="0" cy="0"/>
          <a:chOff x="0" y="0"/>
          <a:chExt cx="0" cy="0"/>
        </a:xfrm>
      </p:grpSpPr>
      <p:sp>
        <p:nvSpPr>
          <p:cNvPr id="159" name="Google Shape;159;p26"/>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26"/>
          <p:cNvSpPr/>
          <p:nvPr/>
        </p:nvSpPr>
        <p:spPr>
          <a:xfrm>
            <a:off x="4223933" y="2001512"/>
            <a:ext cx="7957200" cy="2847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61" name="Google Shape;161;p26"/>
          <p:cNvSpPr txBox="1">
            <a:spLocks noGrp="1"/>
          </p:cNvSpPr>
          <p:nvPr>
            <p:ph type="title"/>
          </p:nvPr>
        </p:nvSpPr>
        <p:spPr>
          <a:xfrm>
            <a:off x="720800" y="2531200"/>
            <a:ext cx="2892400" cy="1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2" name="Google Shape;162;p26"/>
          <p:cNvSpPr txBox="1">
            <a:spLocks noGrp="1"/>
          </p:cNvSpPr>
          <p:nvPr>
            <p:ph type="subTitle" idx="1"/>
          </p:nvPr>
        </p:nvSpPr>
        <p:spPr>
          <a:xfrm>
            <a:off x="5823052" y="3112647"/>
            <a:ext cx="11704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b="1">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b="1">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b="1">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b="1">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b="1">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b="1">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b="1">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b="1">
                <a:solidFill>
                  <a:schemeClr val="lt1"/>
                </a:solidFill>
                <a:latin typeface="Bebas Neue"/>
                <a:ea typeface="Bebas Neue"/>
                <a:cs typeface="Bebas Neue"/>
                <a:sym typeface="Bebas Neue"/>
              </a:defRPr>
            </a:lvl9pPr>
          </a:lstStyle>
          <a:p>
            <a:endParaRPr/>
          </a:p>
        </p:txBody>
      </p:sp>
      <p:sp>
        <p:nvSpPr>
          <p:cNvPr id="163" name="Google Shape;163;p26"/>
          <p:cNvSpPr txBox="1">
            <a:spLocks noGrp="1"/>
          </p:cNvSpPr>
          <p:nvPr>
            <p:ph type="subTitle" idx="2"/>
          </p:nvPr>
        </p:nvSpPr>
        <p:spPr>
          <a:xfrm>
            <a:off x="5158652" y="3609559"/>
            <a:ext cx="249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defRPr>
            </a:lvl1pPr>
            <a:lvl2pPr lvl="1" algn="ctr" rtl="0">
              <a:lnSpc>
                <a:spcPct val="100000"/>
              </a:lnSpc>
              <a:spcBef>
                <a:spcPts val="0"/>
              </a:spcBef>
              <a:spcAft>
                <a:spcPts val="0"/>
              </a:spcAft>
              <a:buNone/>
              <a:defRPr sz="2000">
                <a:solidFill>
                  <a:schemeClr val="lt1"/>
                </a:solidFill>
              </a:defRPr>
            </a:lvl2pPr>
            <a:lvl3pPr lvl="2" algn="ctr" rtl="0">
              <a:lnSpc>
                <a:spcPct val="100000"/>
              </a:lnSpc>
              <a:spcBef>
                <a:spcPts val="0"/>
              </a:spcBef>
              <a:spcAft>
                <a:spcPts val="0"/>
              </a:spcAft>
              <a:buNone/>
              <a:defRPr sz="2000">
                <a:solidFill>
                  <a:schemeClr val="lt1"/>
                </a:solidFill>
              </a:defRPr>
            </a:lvl3pPr>
            <a:lvl4pPr lvl="3" algn="ctr" rtl="0">
              <a:lnSpc>
                <a:spcPct val="100000"/>
              </a:lnSpc>
              <a:spcBef>
                <a:spcPts val="0"/>
              </a:spcBef>
              <a:spcAft>
                <a:spcPts val="0"/>
              </a:spcAft>
              <a:buNone/>
              <a:defRPr sz="2000">
                <a:solidFill>
                  <a:schemeClr val="lt1"/>
                </a:solidFill>
              </a:defRPr>
            </a:lvl4pPr>
            <a:lvl5pPr lvl="4" algn="ctr" rtl="0">
              <a:lnSpc>
                <a:spcPct val="100000"/>
              </a:lnSpc>
              <a:spcBef>
                <a:spcPts val="0"/>
              </a:spcBef>
              <a:spcAft>
                <a:spcPts val="0"/>
              </a:spcAft>
              <a:buNone/>
              <a:defRPr sz="2000">
                <a:solidFill>
                  <a:schemeClr val="lt1"/>
                </a:solidFill>
              </a:defRPr>
            </a:lvl5pPr>
            <a:lvl6pPr lvl="5" algn="ctr" rtl="0">
              <a:lnSpc>
                <a:spcPct val="100000"/>
              </a:lnSpc>
              <a:spcBef>
                <a:spcPts val="0"/>
              </a:spcBef>
              <a:spcAft>
                <a:spcPts val="0"/>
              </a:spcAft>
              <a:buNone/>
              <a:defRPr sz="2000">
                <a:solidFill>
                  <a:schemeClr val="lt1"/>
                </a:solidFill>
              </a:defRPr>
            </a:lvl6pPr>
            <a:lvl7pPr lvl="6" algn="ctr" rtl="0">
              <a:lnSpc>
                <a:spcPct val="100000"/>
              </a:lnSpc>
              <a:spcBef>
                <a:spcPts val="0"/>
              </a:spcBef>
              <a:spcAft>
                <a:spcPts val="0"/>
              </a:spcAft>
              <a:buNone/>
              <a:defRPr sz="2000">
                <a:solidFill>
                  <a:schemeClr val="lt1"/>
                </a:solidFill>
              </a:defRPr>
            </a:lvl7pPr>
            <a:lvl8pPr lvl="7" algn="ctr" rtl="0">
              <a:lnSpc>
                <a:spcPct val="100000"/>
              </a:lnSpc>
              <a:spcBef>
                <a:spcPts val="0"/>
              </a:spcBef>
              <a:spcAft>
                <a:spcPts val="0"/>
              </a:spcAft>
              <a:buNone/>
              <a:defRPr sz="2000">
                <a:solidFill>
                  <a:schemeClr val="lt1"/>
                </a:solidFill>
              </a:defRPr>
            </a:lvl8pPr>
            <a:lvl9pPr lvl="8" algn="ctr" rtl="0">
              <a:lnSpc>
                <a:spcPct val="100000"/>
              </a:lnSpc>
              <a:spcBef>
                <a:spcPts val="0"/>
              </a:spcBef>
              <a:spcAft>
                <a:spcPts val="0"/>
              </a:spcAft>
              <a:buNone/>
              <a:defRPr sz="2000">
                <a:solidFill>
                  <a:schemeClr val="lt1"/>
                </a:solidFill>
              </a:defRPr>
            </a:lvl9pPr>
          </a:lstStyle>
          <a:p>
            <a:endParaRPr/>
          </a:p>
        </p:txBody>
      </p:sp>
      <p:sp>
        <p:nvSpPr>
          <p:cNvPr id="164" name="Google Shape;164;p26"/>
          <p:cNvSpPr txBox="1">
            <a:spLocks noGrp="1"/>
          </p:cNvSpPr>
          <p:nvPr>
            <p:ph type="subTitle" idx="3"/>
          </p:nvPr>
        </p:nvSpPr>
        <p:spPr>
          <a:xfrm>
            <a:off x="8765367" y="3112647"/>
            <a:ext cx="11704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165" name="Google Shape;165;p26"/>
          <p:cNvSpPr txBox="1">
            <a:spLocks noGrp="1"/>
          </p:cNvSpPr>
          <p:nvPr>
            <p:ph type="subTitle" idx="4"/>
          </p:nvPr>
        </p:nvSpPr>
        <p:spPr>
          <a:xfrm>
            <a:off x="8100967" y="3609559"/>
            <a:ext cx="249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defRPr>
            </a:lvl1pPr>
            <a:lvl2pPr lvl="1" algn="ctr" rtl="0">
              <a:lnSpc>
                <a:spcPct val="100000"/>
              </a:lnSpc>
              <a:spcBef>
                <a:spcPts val="0"/>
              </a:spcBef>
              <a:spcAft>
                <a:spcPts val="0"/>
              </a:spcAft>
              <a:buNone/>
              <a:defRPr sz="2000">
                <a:solidFill>
                  <a:schemeClr val="lt1"/>
                </a:solidFill>
              </a:defRPr>
            </a:lvl2pPr>
            <a:lvl3pPr lvl="2" algn="ctr" rtl="0">
              <a:lnSpc>
                <a:spcPct val="100000"/>
              </a:lnSpc>
              <a:spcBef>
                <a:spcPts val="0"/>
              </a:spcBef>
              <a:spcAft>
                <a:spcPts val="0"/>
              </a:spcAft>
              <a:buNone/>
              <a:defRPr sz="2000">
                <a:solidFill>
                  <a:schemeClr val="lt1"/>
                </a:solidFill>
              </a:defRPr>
            </a:lvl3pPr>
            <a:lvl4pPr lvl="3" algn="ctr" rtl="0">
              <a:lnSpc>
                <a:spcPct val="100000"/>
              </a:lnSpc>
              <a:spcBef>
                <a:spcPts val="0"/>
              </a:spcBef>
              <a:spcAft>
                <a:spcPts val="0"/>
              </a:spcAft>
              <a:buNone/>
              <a:defRPr sz="2000">
                <a:solidFill>
                  <a:schemeClr val="lt1"/>
                </a:solidFill>
              </a:defRPr>
            </a:lvl4pPr>
            <a:lvl5pPr lvl="4" algn="ctr" rtl="0">
              <a:lnSpc>
                <a:spcPct val="100000"/>
              </a:lnSpc>
              <a:spcBef>
                <a:spcPts val="0"/>
              </a:spcBef>
              <a:spcAft>
                <a:spcPts val="0"/>
              </a:spcAft>
              <a:buNone/>
              <a:defRPr sz="2000">
                <a:solidFill>
                  <a:schemeClr val="lt1"/>
                </a:solidFill>
              </a:defRPr>
            </a:lvl5pPr>
            <a:lvl6pPr lvl="5" algn="ctr" rtl="0">
              <a:lnSpc>
                <a:spcPct val="100000"/>
              </a:lnSpc>
              <a:spcBef>
                <a:spcPts val="0"/>
              </a:spcBef>
              <a:spcAft>
                <a:spcPts val="0"/>
              </a:spcAft>
              <a:buNone/>
              <a:defRPr sz="2000">
                <a:solidFill>
                  <a:schemeClr val="lt1"/>
                </a:solidFill>
              </a:defRPr>
            </a:lvl6pPr>
            <a:lvl7pPr lvl="6" algn="ctr" rtl="0">
              <a:lnSpc>
                <a:spcPct val="100000"/>
              </a:lnSpc>
              <a:spcBef>
                <a:spcPts val="0"/>
              </a:spcBef>
              <a:spcAft>
                <a:spcPts val="0"/>
              </a:spcAft>
              <a:buNone/>
              <a:defRPr sz="2000">
                <a:solidFill>
                  <a:schemeClr val="lt1"/>
                </a:solidFill>
              </a:defRPr>
            </a:lvl7pPr>
            <a:lvl8pPr lvl="7" algn="ctr" rtl="0">
              <a:lnSpc>
                <a:spcPct val="100000"/>
              </a:lnSpc>
              <a:spcBef>
                <a:spcPts val="0"/>
              </a:spcBef>
              <a:spcAft>
                <a:spcPts val="0"/>
              </a:spcAft>
              <a:buNone/>
              <a:defRPr sz="2000">
                <a:solidFill>
                  <a:schemeClr val="lt1"/>
                </a:solidFill>
              </a:defRPr>
            </a:lvl8pPr>
            <a:lvl9pPr lvl="8" algn="ctr" rtl="0">
              <a:lnSpc>
                <a:spcPct val="100000"/>
              </a:lnSpc>
              <a:spcBef>
                <a:spcPts val="0"/>
              </a:spcBef>
              <a:spcAft>
                <a:spcPts val="0"/>
              </a:spcAft>
              <a:buNone/>
              <a:defRPr sz="2000">
                <a:solidFill>
                  <a:schemeClr val="lt1"/>
                </a:solidFill>
              </a:defRPr>
            </a:lvl9pPr>
          </a:lstStyle>
          <a:p>
            <a:endParaRPr/>
          </a:p>
        </p:txBody>
      </p:sp>
    </p:spTree>
    <p:extLst>
      <p:ext uri="{BB962C8B-B14F-4D97-AF65-F5344CB8AC3E}">
        <p14:creationId xmlns:p14="http://schemas.microsoft.com/office/powerpoint/2010/main" val="1212964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dk1"/>
        </a:solidFill>
        <a:effectLst/>
      </p:bgPr>
    </p:bg>
    <p:spTree>
      <p:nvGrpSpPr>
        <p:cNvPr id="1" name="Shape 166"/>
        <p:cNvGrpSpPr/>
        <p:nvPr/>
      </p:nvGrpSpPr>
      <p:grpSpPr>
        <a:xfrm>
          <a:off x="0" y="0"/>
          <a:ext cx="0" cy="0"/>
          <a:chOff x="0" y="0"/>
          <a:chExt cx="0" cy="0"/>
        </a:xfrm>
      </p:grpSpPr>
      <p:sp>
        <p:nvSpPr>
          <p:cNvPr id="167" name="Google Shape;167;p27"/>
          <p:cNvSpPr/>
          <p:nvPr/>
        </p:nvSpPr>
        <p:spPr>
          <a:xfrm rot="5400000">
            <a:off x="2895500" y="2073833"/>
            <a:ext cx="6880800" cy="2718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27"/>
          <p:cNvGrpSpPr/>
          <p:nvPr/>
        </p:nvGrpSpPr>
        <p:grpSpPr>
          <a:xfrm flipH="1">
            <a:off x="4976418" y="135034"/>
            <a:ext cx="7043484" cy="6580133"/>
            <a:chOff x="101561" y="101275"/>
            <a:chExt cx="4473000" cy="4935100"/>
          </a:xfrm>
        </p:grpSpPr>
        <p:cxnSp>
          <p:nvCxnSpPr>
            <p:cNvPr id="169" name="Google Shape;169;p27"/>
            <p:cNvCxnSpPr/>
            <p:nvPr/>
          </p:nvCxnSpPr>
          <p:spPr>
            <a:xfrm rot="10800000">
              <a:off x="103276" y="3441000"/>
              <a:ext cx="0" cy="1587600"/>
            </a:xfrm>
            <a:prstGeom prst="straightConnector1">
              <a:avLst/>
            </a:prstGeom>
            <a:noFill/>
            <a:ln w="19050" cap="flat" cmpd="sng">
              <a:solidFill>
                <a:schemeClr val="dk1"/>
              </a:solidFill>
              <a:prstDash val="solid"/>
              <a:round/>
              <a:headEnd type="none" w="med" len="med"/>
              <a:tailEnd type="none" w="med" len="med"/>
            </a:ln>
          </p:spPr>
        </p:cxnSp>
        <p:cxnSp>
          <p:nvCxnSpPr>
            <p:cNvPr id="170" name="Google Shape;170;p27"/>
            <p:cNvCxnSpPr/>
            <p:nvPr/>
          </p:nvCxnSpPr>
          <p:spPr>
            <a:xfrm rot="10800000">
              <a:off x="101561" y="5036375"/>
              <a:ext cx="4473000" cy="0"/>
            </a:xfrm>
            <a:prstGeom prst="straightConnector1">
              <a:avLst/>
            </a:prstGeom>
            <a:noFill/>
            <a:ln w="19050" cap="flat" cmpd="sng">
              <a:solidFill>
                <a:schemeClr val="dk1"/>
              </a:solidFill>
              <a:prstDash val="solid"/>
              <a:round/>
              <a:headEnd type="none" w="med" len="med"/>
              <a:tailEnd type="none" w="med" len="med"/>
            </a:ln>
          </p:spPr>
        </p:cxnSp>
        <p:cxnSp>
          <p:nvCxnSpPr>
            <p:cNvPr id="171" name="Google Shape;171;p27"/>
            <p:cNvCxnSpPr/>
            <p:nvPr/>
          </p:nvCxnSpPr>
          <p:spPr>
            <a:xfrm rot="10800000">
              <a:off x="101561" y="101275"/>
              <a:ext cx="4473000" cy="0"/>
            </a:xfrm>
            <a:prstGeom prst="straightConnector1">
              <a:avLst/>
            </a:prstGeom>
            <a:noFill/>
            <a:ln w="19050" cap="flat" cmpd="sng">
              <a:solidFill>
                <a:schemeClr val="dk1"/>
              </a:solidFill>
              <a:prstDash val="solid"/>
              <a:round/>
              <a:headEnd type="none" w="med" len="med"/>
              <a:tailEnd type="none" w="med" len="med"/>
            </a:ln>
          </p:spPr>
        </p:cxnSp>
        <p:cxnSp>
          <p:nvCxnSpPr>
            <p:cNvPr id="172" name="Google Shape;172;p27"/>
            <p:cNvCxnSpPr/>
            <p:nvPr/>
          </p:nvCxnSpPr>
          <p:spPr>
            <a:xfrm rot="10800000">
              <a:off x="103284" y="115475"/>
              <a:ext cx="0" cy="1747800"/>
            </a:xfrm>
            <a:prstGeom prst="straightConnector1">
              <a:avLst/>
            </a:prstGeom>
            <a:noFill/>
            <a:ln w="19050" cap="flat" cmpd="sng">
              <a:solidFill>
                <a:schemeClr val="dk1"/>
              </a:solidFill>
              <a:prstDash val="solid"/>
              <a:round/>
              <a:headEnd type="none" w="med" len="med"/>
              <a:tailEnd type="none" w="med" len="med"/>
            </a:ln>
          </p:spPr>
        </p:cxnSp>
      </p:grpSp>
      <p:sp>
        <p:nvSpPr>
          <p:cNvPr id="173" name="Google Shape;173;p27"/>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27"/>
          <p:cNvSpPr txBox="1">
            <a:spLocks noGrp="1"/>
          </p:cNvSpPr>
          <p:nvPr>
            <p:ph type="title"/>
          </p:nvPr>
        </p:nvSpPr>
        <p:spPr>
          <a:xfrm>
            <a:off x="950967" y="719333"/>
            <a:ext cx="2892400" cy="1795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5" name="Google Shape;175;p27"/>
          <p:cNvSpPr txBox="1">
            <a:spLocks noGrp="1"/>
          </p:cNvSpPr>
          <p:nvPr>
            <p:ph type="subTitle" idx="1"/>
          </p:nvPr>
        </p:nvSpPr>
        <p:spPr>
          <a:xfrm>
            <a:off x="5086300" y="719333"/>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b="1">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b="1">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b="1">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b="1">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b="1">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b="1">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b="1">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b="1">
                <a:solidFill>
                  <a:schemeClr val="dk1"/>
                </a:solidFill>
                <a:latin typeface="Bebas Neue"/>
                <a:ea typeface="Bebas Neue"/>
                <a:cs typeface="Bebas Neue"/>
                <a:sym typeface="Bebas Neue"/>
              </a:defRPr>
            </a:lvl9pPr>
          </a:lstStyle>
          <a:p>
            <a:endParaRPr/>
          </a:p>
        </p:txBody>
      </p:sp>
      <p:sp>
        <p:nvSpPr>
          <p:cNvPr id="176" name="Google Shape;176;p27"/>
          <p:cNvSpPr txBox="1">
            <a:spLocks noGrp="1"/>
          </p:cNvSpPr>
          <p:nvPr>
            <p:ph type="subTitle" idx="2"/>
          </p:nvPr>
        </p:nvSpPr>
        <p:spPr>
          <a:xfrm>
            <a:off x="5086300" y="1216259"/>
            <a:ext cx="249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endParaRPr/>
          </a:p>
        </p:txBody>
      </p:sp>
      <p:sp>
        <p:nvSpPr>
          <p:cNvPr id="177" name="Google Shape;177;p27"/>
          <p:cNvSpPr txBox="1">
            <a:spLocks noGrp="1"/>
          </p:cNvSpPr>
          <p:nvPr>
            <p:ph type="subTitle" idx="3"/>
          </p:nvPr>
        </p:nvSpPr>
        <p:spPr>
          <a:xfrm>
            <a:off x="5086300" y="2719381"/>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178" name="Google Shape;178;p27"/>
          <p:cNvSpPr txBox="1">
            <a:spLocks noGrp="1"/>
          </p:cNvSpPr>
          <p:nvPr>
            <p:ph type="subTitle" idx="4"/>
          </p:nvPr>
        </p:nvSpPr>
        <p:spPr>
          <a:xfrm>
            <a:off x="5086300" y="3216307"/>
            <a:ext cx="249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endParaRPr/>
          </a:p>
        </p:txBody>
      </p:sp>
      <p:sp>
        <p:nvSpPr>
          <p:cNvPr id="179" name="Google Shape;179;p27"/>
          <p:cNvSpPr txBox="1">
            <a:spLocks noGrp="1"/>
          </p:cNvSpPr>
          <p:nvPr>
            <p:ph type="subTitle" idx="5"/>
          </p:nvPr>
        </p:nvSpPr>
        <p:spPr>
          <a:xfrm>
            <a:off x="5086300" y="4719200"/>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180" name="Google Shape;180;p27"/>
          <p:cNvSpPr txBox="1">
            <a:spLocks noGrp="1"/>
          </p:cNvSpPr>
          <p:nvPr>
            <p:ph type="subTitle" idx="6"/>
          </p:nvPr>
        </p:nvSpPr>
        <p:spPr>
          <a:xfrm>
            <a:off x="5086300" y="5216125"/>
            <a:ext cx="249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endParaRPr/>
          </a:p>
        </p:txBody>
      </p:sp>
    </p:spTree>
    <p:extLst>
      <p:ext uri="{BB962C8B-B14F-4D97-AF65-F5344CB8AC3E}">
        <p14:creationId xmlns:p14="http://schemas.microsoft.com/office/powerpoint/2010/main" val="1933638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solidFill>
          <a:schemeClr val="dk1"/>
        </a:solidFill>
        <a:effectLst/>
      </p:bgPr>
    </p:bg>
    <p:spTree>
      <p:nvGrpSpPr>
        <p:cNvPr id="1" name="Shape 189"/>
        <p:cNvGrpSpPr/>
        <p:nvPr/>
      </p:nvGrpSpPr>
      <p:grpSpPr>
        <a:xfrm>
          <a:off x="0" y="0"/>
          <a:ext cx="0" cy="0"/>
          <a:chOff x="0" y="0"/>
          <a:chExt cx="0" cy="0"/>
        </a:xfrm>
      </p:grpSpPr>
      <p:sp>
        <p:nvSpPr>
          <p:cNvPr id="190" name="Google Shape;190;p29"/>
          <p:cNvSpPr/>
          <p:nvPr/>
        </p:nvSpPr>
        <p:spPr>
          <a:xfrm>
            <a:off x="135400" y="145833"/>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29"/>
          <p:cNvSpPr/>
          <p:nvPr/>
        </p:nvSpPr>
        <p:spPr>
          <a:xfrm rot="5400000">
            <a:off x="2895500" y="2073833"/>
            <a:ext cx="6880800" cy="2718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29"/>
          <p:cNvSpPr txBox="1">
            <a:spLocks noGrp="1"/>
          </p:cNvSpPr>
          <p:nvPr>
            <p:ph type="title"/>
          </p:nvPr>
        </p:nvSpPr>
        <p:spPr>
          <a:xfrm>
            <a:off x="8522588" y="2531200"/>
            <a:ext cx="2892400" cy="17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29"/>
          <p:cNvSpPr txBox="1">
            <a:spLocks noGrp="1"/>
          </p:cNvSpPr>
          <p:nvPr>
            <p:ph type="subTitle" idx="1"/>
          </p:nvPr>
        </p:nvSpPr>
        <p:spPr>
          <a:xfrm>
            <a:off x="5086300" y="716667"/>
            <a:ext cx="2499200" cy="37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b="1">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b="1">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b="1">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b="1">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b="1">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b="1">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b="1">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b="1">
                <a:solidFill>
                  <a:schemeClr val="dk1"/>
                </a:solidFill>
                <a:latin typeface="Bebas Neue"/>
                <a:ea typeface="Bebas Neue"/>
                <a:cs typeface="Bebas Neue"/>
                <a:sym typeface="Bebas Neue"/>
              </a:defRPr>
            </a:lvl9pPr>
          </a:lstStyle>
          <a:p>
            <a:endParaRPr/>
          </a:p>
        </p:txBody>
      </p:sp>
      <p:sp>
        <p:nvSpPr>
          <p:cNvPr id="194" name="Google Shape;194;p29"/>
          <p:cNvSpPr txBox="1">
            <a:spLocks noGrp="1"/>
          </p:cNvSpPr>
          <p:nvPr>
            <p:ph type="subTitle" idx="2"/>
          </p:nvPr>
        </p:nvSpPr>
        <p:spPr>
          <a:xfrm>
            <a:off x="5086300" y="1211612"/>
            <a:ext cx="2499200" cy="63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endParaRPr/>
          </a:p>
        </p:txBody>
      </p:sp>
      <p:sp>
        <p:nvSpPr>
          <p:cNvPr id="195" name="Google Shape;195;p29"/>
          <p:cNvSpPr txBox="1">
            <a:spLocks noGrp="1"/>
          </p:cNvSpPr>
          <p:nvPr>
            <p:ph type="subTitle" idx="3"/>
          </p:nvPr>
        </p:nvSpPr>
        <p:spPr>
          <a:xfrm>
            <a:off x="5086300" y="2867399"/>
            <a:ext cx="2499200" cy="37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196" name="Google Shape;196;p29"/>
          <p:cNvSpPr txBox="1">
            <a:spLocks noGrp="1"/>
          </p:cNvSpPr>
          <p:nvPr>
            <p:ph type="subTitle" idx="4"/>
          </p:nvPr>
        </p:nvSpPr>
        <p:spPr>
          <a:xfrm>
            <a:off x="5086300" y="3375931"/>
            <a:ext cx="2499200" cy="63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endParaRPr/>
          </a:p>
        </p:txBody>
      </p:sp>
      <p:sp>
        <p:nvSpPr>
          <p:cNvPr id="197" name="Google Shape;197;p29"/>
          <p:cNvSpPr txBox="1">
            <a:spLocks noGrp="1"/>
          </p:cNvSpPr>
          <p:nvPr>
            <p:ph type="subTitle" idx="5"/>
          </p:nvPr>
        </p:nvSpPr>
        <p:spPr>
          <a:xfrm>
            <a:off x="5086300" y="5027351"/>
            <a:ext cx="2499200" cy="37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198" name="Google Shape;198;p29"/>
          <p:cNvSpPr txBox="1">
            <a:spLocks noGrp="1"/>
          </p:cNvSpPr>
          <p:nvPr>
            <p:ph type="subTitle" idx="6"/>
          </p:nvPr>
        </p:nvSpPr>
        <p:spPr>
          <a:xfrm>
            <a:off x="5086300" y="5535884"/>
            <a:ext cx="2499200" cy="63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endParaRPr/>
          </a:p>
        </p:txBody>
      </p:sp>
    </p:spTree>
    <p:extLst>
      <p:ext uri="{BB962C8B-B14F-4D97-AF65-F5344CB8AC3E}">
        <p14:creationId xmlns:p14="http://schemas.microsoft.com/office/powerpoint/2010/main" val="8533730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dk1"/>
        </a:solidFill>
        <a:effectLst/>
      </p:bgPr>
    </p:bg>
    <p:spTree>
      <p:nvGrpSpPr>
        <p:cNvPr id="1" name="Shape 199"/>
        <p:cNvGrpSpPr/>
        <p:nvPr/>
      </p:nvGrpSpPr>
      <p:grpSpPr>
        <a:xfrm>
          <a:off x="0" y="0"/>
          <a:ext cx="0" cy="0"/>
          <a:chOff x="0" y="0"/>
          <a:chExt cx="0" cy="0"/>
        </a:xfrm>
      </p:grpSpPr>
      <p:sp>
        <p:nvSpPr>
          <p:cNvPr id="200" name="Google Shape;200;p30"/>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0"/>
          <p:cNvSpPr txBox="1">
            <a:spLocks noGrp="1"/>
          </p:cNvSpPr>
          <p:nvPr>
            <p:ph type="title"/>
          </p:nvPr>
        </p:nvSpPr>
        <p:spPr>
          <a:xfrm>
            <a:off x="833733" y="431567"/>
            <a:ext cx="10407200" cy="85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71614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8BC5-6B4D-EE4A-13B2-4D946C35DA2C}"/>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FDBD21E4-97B8-BB96-F0F7-3BBCAEA3A3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7E38CC37-F97A-B920-A935-2E9065C5224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7AF90C47-476B-3E90-7007-FA3DFEA1D4DE}"/>
              </a:ext>
            </a:extLst>
          </p:cNvPr>
          <p:cNvSpPr>
            <a:spLocks noGrp="1"/>
          </p:cNvSpPr>
          <p:nvPr>
            <p:ph type="dt" sz="half" idx="10"/>
          </p:nvPr>
        </p:nvSpPr>
        <p:spPr/>
        <p:txBody>
          <a:bodyPr/>
          <a:lstStyle/>
          <a:p>
            <a:fld id="{A6B356CB-1FC4-A746-8587-C557903F9BF4}" type="datetimeFigureOut">
              <a:rPr lang="en-FR" smtClean="0"/>
              <a:t>10/18/2023</a:t>
            </a:fld>
            <a:endParaRPr lang="en-FR"/>
          </a:p>
        </p:txBody>
      </p:sp>
      <p:sp>
        <p:nvSpPr>
          <p:cNvPr id="6" name="Footer Placeholder 5">
            <a:extLst>
              <a:ext uri="{FF2B5EF4-FFF2-40B4-BE49-F238E27FC236}">
                <a16:creationId xmlns:a16="http://schemas.microsoft.com/office/drawing/2014/main" id="{CB841FBE-671F-9696-9DEC-D46BDBD9888A}"/>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5E4FBFA4-76C5-A47A-B1E4-53B07E0EC40C}"/>
              </a:ext>
            </a:extLst>
          </p:cNvPr>
          <p:cNvSpPr>
            <a:spLocks noGrp="1"/>
          </p:cNvSpPr>
          <p:nvPr>
            <p:ph type="sldNum" sz="quarter" idx="12"/>
          </p:nvPr>
        </p:nvSpPr>
        <p:spPr/>
        <p:txBody>
          <a:bodyPr/>
          <a:lstStyle/>
          <a:p>
            <a:fld id="{A11AD72B-27DC-3B4F-9C56-3AA1EDD87483}" type="slidenum">
              <a:rPr lang="en-FR" smtClean="0"/>
              <a:t>‹#›</a:t>
            </a:fld>
            <a:endParaRPr lang="en-FR"/>
          </a:p>
        </p:txBody>
      </p:sp>
    </p:spTree>
    <p:extLst>
      <p:ext uri="{BB962C8B-B14F-4D97-AF65-F5344CB8AC3E}">
        <p14:creationId xmlns:p14="http://schemas.microsoft.com/office/powerpoint/2010/main" val="3012447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202"/>
        <p:cNvGrpSpPr/>
        <p:nvPr/>
      </p:nvGrpSpPr>
      <p:grpSpPr>
        <a:xfrm>
          <a:off x="0" y="0"/>
          <a:ext cx="0" cy="0"/>
          <a:chOff x="0" y="0"/>
          <a:chExt cx="0" cy="0"/>
        </a:xfrm>
      </p:grpSpPr>
      <p:sp>
        <p:nvSpPr>
          <p:cNvPr id="203" name="Google Shape;203;p3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1"/>
          <p:cNvSpPr txBox="1">
            <a:spLocks noGrp="1"/>
          </p:cNvSpPr>
          <p:nvPr>
            <p:ph type="title"/>
          </p:nvPr>
        </p:nvSpPr>
        <p:spPr>
          <a:xfrm>
            <a:off x="833733" y="431567"/>
            <a:ext cx="10407200" cy="85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1997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8">
  <p:cSld name="Title only 8">
    <p:bg>
      <p:bgPr>
        <a:solidFill>
          <a:schemeClr val="dk1"/>
        </a:solidFill>
        <a:effectLst/>
      </p:bgPr>
    </p:bg>
    <p:spTree>
      <p:nvGrpSpPr>
        <p:cNvPr id="1" name="Shape 205"/>
        <p:cNvGrpSpPr/>
        <p:nvPr/>
      </p:nvGrpSpPr>
      <p:grpSpPr>
        <a:xfrm>
          <a:off x="0" y="0"/>
          <a:ext cx="0" cy="0"/>
          <a:chOff x="0" y="0"/>
          <a:chExt cx="0" cy="0"/>
        </a:xfrm>
      </p:grpSpPr>
      <p:sp>
        <p:nvSpPr>
          <p:cNvPr id="206" name="Google Shape;206;p32"/>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2"/>
          <p:cNvSpPr txBox="1">
            <a:spLocks noGrp="1"/>
          </p:cNvSpPr>
          <p:nvPr>
            <p:ph type="title"/>
          </p:nvPr>
        </p:nvSpPr>
        <p:spPr>
          <a:xfrm>
            <a:off x="6502536" y="1600867"/>
            <a:ext cx="423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03586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1"/>
        </a:solidFill>
        <a:effectLst/>
      </p:bgPr>
    </p:bg>
    <p:spTree>
      <p:nvGrpSpPr>
        <p:cNvPr id="1" name="Shape 208"/>
        <p:cNvGrpSpPr/>
        <p:nvPr/>
      </p:nvGrpSpPr>
      <p:grpSpPr>
        <a:xfrm>
          <a:off x="0" y="0"/>
          <a:ext cx="0" cy="0"/>
          <a:chOff x="0" y="0"/>
          <a:chExt cx="0" cy="0"/>
        </a:xfrm>
      </p:grpSpPr>
      <p:sp>
        <p:nvSpPr>
          <p:cNvPr id="209" name="Google Shape;209;p3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33"/>
          <p:cNvSpPr txBox="1">
            <a:spLocks noGrp="1"/>
          </p:cNvSpPr>
          <p:nvPr>
            <p:ph type="title"/>
          </p:nvPr>
        </p:nvSpPr>
        <p:spPr>
          <a:xfrm>
            <a:off x="950969" y="414533"/>
            <a:ext cx="423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875356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dk1"/>
        </a:solidFill>
        <a:effectLst/>
      </p:bgPr>
    </p:bg>
    <p:spTree>
      <p:nvGrpSpPr>
        <p:cNvPr id="1" name="Shape 211"/>
        <p:cNvGrpSpPr/>
        <p:nvPr/>
      </p:nvGrpSpPr>
      <p:grpSpPr>
        <a:xfrm>
          <a:off x="0" y="0"/>
          <a:ext cx="0" cy="0"/>
          <a:chOff x="0" y="0"/>
          <a:chExt cx="0" cy="0"/>
        </a:xfrm>
      </p:grpSpPr>
      <p:sp>
        <p:nvSpPr>
          <p:cNvPr id="212" name="Google Shape;212;p34"/>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34"/>
          <p:cNvSpPr txBox="1">
            <a:spLocks noGrp="1"/>
          </p:cNvSpPr>
          <p:nvPr>
            <p:ph type="title"/>
          </p:nvPr>
        </p:nvSpPr>
        <p:spPr>
          <a:xfrm>
            <a:off x="950969" y="719333"/>
            <a:ext cx="423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61682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653200" y="2911400"/>
            <a:ext cx="3027600" cy="10352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6" name="Google Shape;216;p3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5745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2">
  <p:cSld name="Title only 12">
    <p:bg>
      <p:bgPr>
        <a:solidFill>
          <a:schemeClr val="dk1"/>
        </a:solidFill>
        <a:effectLst/>
      </p:bgPr>
    </p:bg>
    <p:spTree>
      <p:nvGrpSpPr>
        <p:cNvPr id="1" name="Shape 217"/>
        <p:cNvGrpSpPr/>
        <p:nvPr/>
      </p:nvGrpSpPr>
      <p:grpSpPr>
        <a:xfrm>
          <a:off x="0" y="0"/>
          <a:ext cx="0" cy="0"/>
          <a:chOff x="0" y="0"/>
          <a:chExt cx="0" cy="0"/>
        </a:xfrm>
      </p:grpSpPr>
      <p:sp>
        <p:nvSpPr>
          <p:cNvPr id="218" name="Google Shape;218;p3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36"/>
          <p:cNvSpPr/>
          <p:nvPr/>
        </p:nvSpPr>
        <p:spPr>
          <a:xfrm>
            <a:off x="0" y="1645433"/>
            <a:ext cx="3875200" cy="3572800"/>
          </a:xfrm>
          <a:prstGeom prst="rect">
            <a:avLst/>
          </a:prstGeom>
          <a:solidFill>
            <a:schemeClr val="lt1"/>
          </a:solidFill>
          <a:ln>
            <a:noFill/>
          </a:ln>
        </p:spPr>
        <p:txBody>
          <a:bodyPr spcFirstLastPara="1" wrap="square" lIns="121900" tIns="121900" rIns="121900" bIns="121900" anchor="ctr" anchorCtr="0">
            <a:noAutofit/>
          </a:bodyPr>
          <a:lstStyle/>
          <a:p>
            <a:pPr marL="0" lvl="0" indent="0" algn="r" rtl="0">
              <a:spcBef>
                <a:spcPts val="0"/>
              </a:spcBef>
              <a:spcAft>
                <a:spcPts val="0"/>
              </a:spcAft>
              <a:buNone/>
            </a:pPr>
            <a:endParaRPr sz="2400">
              <a:solidFill>
                <a:schemeClr val="lt1"/>
              </a:solidFill>
            </a:endParaRPr>
          </a:p>
        </p:txBody>
      </p:sp>
      <p:cxnSp>
        <p:nvCxnSpPr>
          <p:cNvPr id="220" name="Google Shape;220;p36"/>
          <p:cNvCxnSpPr/>
          <p:nvPr/>
        </p:nvCxnSpPr>
        <p:spPr>
          <a:xfrm>
            <a:off x="138400" y="1647033"/>
            <a:ext cx="0" cy="3584800"/>
          </a:xfrm>
          <a:prstGeom prst="straightConnector1">
            <a:avLst/>
          </a:prstGeom>
          <a:noFill/>
          <a:ln w="19050" cap="flat" cmpd="sng">
            <a:solidFill>
              <a:schemeClr val="dk1"/>
            </a:solidFill>
            <a:prstDash val="solid"/>
            <a:round/>
            <a:headEnd type="none" w="med" len="med"/>
            <a:tailEnd type="none" w="med" len="med"/>
          </a:ln>
        </p:spPr>
      </p:cxnSp>
      <p:sp>
        <p:nvSpPr>
          <p:cNvPr id="221" name="Google Shape;221;p36"/>
          <p:cNvSpPr txBox="1">
            <a:spLocks noGrp="1"/>
          </p:cNvSpPr>
          <p:nvPr>
            <p:ph type="title"/>
          </p:nvPr>
        </p:nvSpPr>
        <p:spPr>
          <a:xfrm>
            <a:off x="950967" y="2911400"/>
            <a:ext cx="3027600" cy="10352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87596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3">
  <p:cSld name="Title only 13">
    <p:spTree>
      <p:nvGrpSpPr>
        <p:cNvPr id="1" name="Shape 222"/>
        <p:cNvGrpSpPr/>
        <p:nvPr/>
      </p:nvGrpSpPr>
      <p:grpSpPr>
        <a:xfrm>
          <a:off x="0" y="0"/>
          <a:ext cx="0" cy="0"/>
          <a:chOff x="0" y="0"/>
          <a:chExt cx="0" cy="0"/>
        </a:xfrm>
      </p:grpSpPr>
      <p:sp>
        <p:nvSpPr>
          <p:cNvPr id="223" name="Google Shape;223;p37"/>
          <p:cNvSpPr txBox="1">
            <a:spLocks noGrp="1"/>
          </p:cNvSpPr>
          <p:nvPr>
            <p:ph type="title"/>
          </p:nvPr>
        </p:nvSpPr>
        <p:spPr>
          <a:xfrm>
            <a:off x="812729" y="504681"/>
            <a:ext cx="5262400" cy="1841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4" name="Google Shape;224;p3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26132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4">
  <p:cSld name="Title only 14">
    <p:bg>
      <p:bgPr>
        <a:solidFill>
          <a:schemeClr val="dk1"/>
        </a:solidFill>
        <a:effectLst/>
      </p:bgPr>
    </p:bg>
    <p:spTree>
      <p:nvGrpSpPr>
        <p:cNvPr id="1" name="Shape 225"/>
        <p:cNvGrpSpPr/>
        <p:nvPr/>
      </p:nvGrpSpPr>
      <p:grpSpPr>
        <a:xfrm>
          <a:off x="0" y="0"/>
          <a:ext cx="0" cy="0"/>
          <a:chOff x="0" y="0"/>
          <a:chExt cx="0" cy="0"/>
        </a:xfrm>
      </p:grpSpPr>
      <p:sp>
        <p:nvSpPr>
          <p:cNvPr id="226" name="Google Shape;226;p38"/>
          <p:cNvSpPr txBox="1">
            <a:spLocks noGrp="1"/>
          </p:cNvSpPr>
          <p:nvPr>
            <p:ph type="title"/>
          </p:nvPr>
        </p:nvSpPr>
        <p:spPr>
          <a:xfrm>
            <a:off x="950967" y="471933"/>
            <a:ext cx="10302400" cy="100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7" name="Google Shape;227;p38"/>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45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15">
  <p:cSld name="Title only 15">
    <p:bg>
      <p:bgPr>
        <a:solidFill>
          <a:schemeClr val="dk1"/>
        </a:solidFill>
        <a:effectLst/>
      </p:bgPr>
    </p:bg>
    <p:spTree>
      <p:nvGrpSpPr>
        <p:cNvPr id="1" name="Shape 228"/>
        <p:cNvGrpSpPr/>
        <p:nvPr/>
      </p:nvGrpSpPr>
      <p:grpSpPr>
        <a:xfrm>
          <a:off x="0" y="0"/>
          <a:ext cx="0" cy="0"/>
          <a:chOff x="0" y="0"/>
          <a:chExt cx="0" cy="0"/>
        </a:xfrm>
      </p:grpSpPr>
      <p:sp>
        <p:nvSpPr>
          <p:cNvPr id="229" name="Google Shape;229;p39"/>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39"/>
          <p:cNvSpPr txBox="1">
            <a:spLocks noGrp="1"/>
          </p:cNvSpPr>
          <p:nvPr>
            <p:ph type="title"/>
          </p:nvPr>
        </p:nvSpPr>
        <p:spPr>
          <a:xfrm>
            <a:off x="655200" y="2572800"/>
            <a:ext cx="3023600" cy="171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819062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6">
  <p:cSld name="Title only 16">
    <p:bg>
      <p:bgPr>
        <a:solidFill>
          <a:schemeClr val="dk1"/>
        </a:solidFill>
        <a:effectLst/>
      </p:bgPr>
    </p:bg>
    <p:spTree>
      <p:nvGrpSpPr>
        <p:cNvPr id="1" name="Shape 231"/>
        <p:cNvGrpSpPr/>
        <p:nvPr/>
      </p:nvGrpSpPr>
      <p:grpSpPr>
        <a:xfrm>
          <a:off x="0" y="0"/>
          <a:ext cx="0" cy="0"/>
          <a:chOff x="0" y="0"/>
          <a:chExt cx="0" cy="0"/>
        </a:xfrm>
      </p:grpSpPr>
      <p:sp>
        <p:nvSpPr>
          <p:cNvPr id="232" name="Google Shape;232;p40"/>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40"/>
          <p:cNvSpPr txBox="1">
            <a:spLocks noGrp="1"/>
          </p:cNvSpPr>
          <p:nvPr>
            <p:ph type="title"/>
          </p:nvPr>
        </p:nvSpPr>
        <p:spPr>
          <a:xfrm>
            <a:off x="8229600" y="560720"/>
            <a:ext cx="3023600" cy="171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06282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362F-8131-CC4F-2E76-B48A6A0FBDAE}"/>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89FD6E75-FC75-B52C-6450-98A541A85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345A708-BAC2-ABB3-B056-940D9408065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2C249A95-E7B9-962A-61E8-EC023D800F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57C2C6D-293E-72E4-1DB5-2693847AD86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FE56A5D2-3B7D-828E-C99D-5BEE29437BC8}"/>
              </a:ext>
            </a:extLst>
          </p:cNvPr>
          <p:cNvSpPr>
            <a:spLocks noGrp="1"/>
          </p:cNvSpPr>
          <p:nvPr>
            <p:ph type="dt" sz="half" idx="10"/>
          </p:nvPr>
        </p:nvSpPr>
        <p:spPr/>
        <p:txBody>
          <a:bodyPr/>
          <a:lstStyle/>
          <a:p>
            <a:fld id="{A6B356CB-1FC4-A746-8587-C557903F9BF4}" type="datetimeFigureOut">
              <a:rPr lang="en-FR" smtClean="0"/>
              <a:t>10/18/2023</a:t>
            </a:fld>
            <a:endParaRPr lang="en-FR"/>
          </a:p>
        </p:txBody>
      </p:sp>
      <p:sp>
        <p:nvSpPr>
          <p:cNvPr id="8" name="Footer Placeholder 7">
            <a:extLst>
              <a:ext uri="{FF2B5EF4-FFF2-40B4-BE49-F238E27FC236}">
                <a16:creationId xmlns:a16="http://schemas.microsoft.com/office/drawing/2014/main" id="{A560EAD9-AF86-5406-86BE-F397C6191A59}"/>
              </a:ext>
            </a:extLst>
          </p:cNvPr>
          <p:cNvSpPr>
            <a:spLocks noGrp="1"/>
          </p:cNvSpPr>
          <p:nvPr>
            <p:ph type="ftr" sz="quarter" idx="11"/>
          </p:nvPr>
        </p:nvSpPr>
        <p:spPr/>
        <p:txBody>
          <a:bodyPr/>
          <a:lstStyle/>
          <a:p>
            <a:endParaRPr lang="en-FR"/>
          </a:p>
        </p:txBody>
      </p:sp>
      <p:sp>
        <p:nvSpPr>
          <p:cNvPr id="9" name="Slide Number Placeholder 8">
            <a:extLst>
              <a:ext uri="{FF2B5EF4-FFF2-40B4-BE49-F238E27FC236}">
                <a16:creationId xmlns:a16="http://schemas.microsoft.com/office/drawing/2014/main" id="{E26246BE-26EB-D460-926C-18E7CF7EC9AF}"/>
              </a:ext>
            </a:extLst>
          </p:cNvPr>
          <p:cNvSpPr>
            <a:spLocks noGrp="1"/>
          </p:cNvSpPr>
          <p:nvPr>
            <p:ph type="sldNum" sz="quarter" idx="12"/>
          </p:nvPr>
        </p:nvSpPr>
        <p:spPr/>
        <p:txBody>
          <a:bodyPr/>
          <a:lstStyle/>
          <a:p>
            <a:fld id="{A11AD72B-27DC-3B4F-9C56-3AA1EDD87483}" type="slidenum">
              <a:rPr lang="en-FR" smtClean="0"/>
              <a:t>‹#›</a:t>
            </a:fld>
            <a:endParaRPr lang="en-FR"/>
          </a:p>
        </p:txBody>
      </p:sp>
    </p:spTree>
    <p:extLst>
      <p:ext uri="{BB962C8B-B14F-4D97-AF65-F5344CB8AC3E}">
        <p14:creationId xmlns:p14="http://schemas.microsoft.com/office/powerpoint/2010/main" val="782305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17">
  <p:cSld name="Title only 17">
    <p:spTree>
      <p:nvGrpSpPr>
        <p:cNvPr id="1" name="Shape 234"/>
        <p:cNvGrpSpPr/>
        <p:nvPr/>
      </p:nvGrpSpPr>
      <p:grpSpPr>
        <a:xfrm>
          <a:off x="0" y="0"/>
          <a:ext cx="0" cy="0"/>
          <a:chOff x="0" y="0"/>
          <a:chExt cx="0" cy="0"/>
        </a:xfrm>
      </p:grpSpPr>
      <p:sp>
        <p:nvSpPr>
          <p:cNvPr id="235" name="Google Shape;235;p4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1"/>
          <p:cNvSpPr/>
          <p:nvPr/>
        </p:nvSpPr>
        <p:spPr>
          <a:xfrm>
            <a:off x="3863" y="-66567"/>
            <a:ext cx="12192000" cy="6944400"/>
          </a:xfrm>
          <a:prstGeom prst="rect">
            <a:avLst/>
          </a:prstGeom>
          <a:solidFill>
            <a:schemeClr val="dk1">
              <a:alpha val="648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41"/>
          <p:cNvSpPr/>
          <p:nvPr/>
        </p:nvSpPr>
        <p:spPr>
          <a:xfrm>
            <a:off x="3632200" y="0"/>
            <a:ext cx="49276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cxnSp>
        <p:nvCxnSpPr>
          <p:cNvPr id="238" name="Google Shape;238;p41"/>
          <p:cNvCxnSpPr/>
          <p:nvPr/>
        </p:nvCxnSpPr>
        <p:spPr>
          <a:xfrm>
            <a:off x="3604864" y="141600"/>
            <a:ext cx="5082400" cy="0"/>
          </a:xfrm>
          <a:prstGeom prst="straightConnector1">
            <a:avLst/>
          </a:prstGeom>
          <a:noFill/>
          <a:ln w="19050" cap="flat" cmpd="sng">
            <a:solidFill>
              <a:schemeClr val="dk1"/>
            </a:solidFill>
            <a:prstDash val="solid"/>
            <a:round/>
            <a:headEnd type="none" w="med" len="med"/>
            <a:tailEnd type="none" w="med" len="med"/>
          </a:ln>
        </p:spPr>
      </p:cxnSp>
      <p:cxnSp>
        <p:nvCxnSpPr>
          <p:cNvPr id="239" name="Google Shape;239;p41"/>
          <p:cNvCxnSpPr/>
          <p:nvPr/>
        </p:nvCxnSpPr>
        <p:spPr>
          <a:xfrm>
            <a:off x="3604864" y="6716400"/>
            <a:ext cx="5082400" cy="0"/>
          </a:xfrm>
          <a:prstGeom prst="straightConnector1">
            <a:avLst/>
          </a:prstGeom>
          <a:noFill/>
          <a:ln w="19050" cap="flat" cmpd="sng">
            <a:solidFill>
              <a:schemeClr val="dk1"/>
            </a:solidFill>
            <a:prstDash val="solid"/>
            <a:round/>
            <a:headEnd type="none" w="med" len="med"/>
            <a:tailEnd type="none" w="med" len="med"/>
          </a:ln>
        </p:spPr>
      </p:cxnSp>
      <p:sp>
        <p:nvSpPr>
          <p:cNvPr id="240" name="Google Shape;240;p41"/>
          <p:cNvSpPr txBox="1">
            <a:spLocks noGrp="1"/>
          </p:cNvSpPr>
          <p:nvPr>
            <p:ph type="title"/>
          </p:nvPr>
        </p:nvSpPr>
        <p:spPr>
          <a:xfrm>
            <a:off x="3632200" y="472112"/>
            <a:ext cx="4927600" cy="10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88287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8">
  <p:cSld name="Title only 18">
    <p:bg>
      <p:bgPr>
        <a:solidFill>
          <a:schemeClr val="dk1"/>
        </a:solidFill>
        <a:effectLst/>
      </p:bgPr>
    </p:bg>
    <p:spTree>
      <p:nvGrpSpPr>
        <p:cNvPr id="1" name="Shape 241"/>
        <p:cNvGrpSpPr/>
        <p:nvPr/>
      </p:nvGrpSpPr>
      <p:grpSpPr>
        <a:xfrm>
          <a:off x="0" y="0"/>
          <a:ext cx="0" cy="0"/>
          <a:chOff x="0" y="0"/>
          <a:chExt cx="0" cy="0"/>
        </a:xfrm>
      </p:grpSpPr>
      <p:sp>
        <p:nvSpPr>
          <p:cNvPr id="242" name="Google Shape;242;p42"/>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42"/>
          <p:cNvSpPr txBox="1">
            <a:spLocks noGrp="1"/>
          </p:cNvSpPr>
          <p:nvPr>
            <p:ph type="title"/>
          </p:nvPr>
        </p:nvSpPr>
        <p:spPr>
          <a:xfrm>
            <a:off x="950967" y="910300"/>
            <a:ext cx="2778800" cy="104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055578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xfrm>
            <a:off x="904835" y="431433"/>
            <a:ext cx="10394000" cy="9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6" name="Google Shape;246;p43"/>
          <p:cNvSpPr txBox="1">
            <a:spLocks noGrp="1"/>
          </p:cNvSpPr>
          <p:nvPr>
            <p:ph type="subTitle" idx="1"/>
          </p:nvPr>
        </p:nvSpPr>
        <p:spPr>
          <a:xfrm>
            <a:off x="1505357" y="1892029"/>
            <a:ext cx="24992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247" name="Google Shape;247;p43"/>
          <p:cNvSpPr txBox="1">
            <a:spLocks noGrp="1"/>
          </p:cNvSpPr>
          <p:nvPr>
            <p:ph type="subTitle" idx="2"/>
          </p:nvPr>
        </p:nvSpPr>
        <p:spPr>
          <a:xfrm>
            <a:off x="1340357" y="2268487"/>
            <a:ext cx="282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48" name="Google Shape;248;p43"/>
          <p:cNvSpPr txBox="1">
            <a:spLocks noGrp="1"/>
          </p:cNvSpPr>
          <p:nvPr>
            <p:ph type="subTitle" idx="3"/>
          </p:nvPr>
        </p:nvSpPr>
        <p:spPr>
          <a:xfrm>
            <a:off x="4733271" y="1885629"/>
            <a:ext cx="24992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249" name="Google Shape;249;p43"/>
          <p:cNvSpPr txBox="1">
            <a:spLocks noGrp="1"/>
          </p:cNvSpPr>
          <p:nvPr>
            <p:ph type="subTitle" idx="4"/>
          </p:nvPr>
        </p:nvSpPr>
        <p:spPr>
          <a:xfrm>
            <a:off x="4568671" y="2268487"/>
            <a:ext cx="282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50" name="Google Shape;250;p43"/>
          <p:cNvSpPr txBox="1">
            <a:spLocks noGrp="1"/>
          </p:cNvSpPr>
          <p:nvPr>
            <p:ph type="subTitle" idx="5"/>
          </p:nvPr>
        </p:nvSpPr>
        <p:spPr>
          <a:xfrm>
            <a:off x="8078912" y="1885629"/>
            <a:ext cx="24956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endParaRPr/>
          </a:p>
        </p:txBody>
      </p:sp>
      <p:sp>
        <p:nvSpPr>
          <p:cNvPr id="251" name="Google Shape;251;p43"/>
          <p:cNvSpPr txBox="1">
            <a:spLocks noGrp="1"/>
          </p:cNvSpPr>
          <p:nvPr>
            <p:ph type="subTitle" idx="6"/>
          </p:nvPr>
        </p:nvSpPr>
        <p:spPr>
          <a:xfrm>
            <a:off x="7845312" y="2268487"/>
            <a:ext cx="29628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52" name="Google Shape;252;p43"/>
          <p:cNvSpPr txBox="1">
            <a:spLocks noGrp="1"/>
          </p:cNvSpPr>
          <p:nvPr>
            <p:ph type="subTitle" idx="7"/>
          </p:nvPr>
        </p:nvSpPr>
        <p:spPr>
          <a:xfrm>
            <a:off x="1505357" y="3579933"/>
            <a:ext cx="24992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253" name="Google Shape;253;p43"/>
          <p:cNvSpPr txBox="1">
            <a:spLocks noGrp="1"/>
          </p:cNvSpPr>
          <p:nvPr>
            <p:ph type="subTitle" idx="8"/>
          </p:nvPr>
        </p:nvSpPr>
        <p:spPr>
          <a:xfrm>
            <a:off x="1340357" y="3930416"/>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54" name="Google Shape;254;p43"/>
          <p:cNvSpPr txBox="1">
            <a:spLocks noGrp="1"/>
          </p:cNvSpPr>
          <p:nvPr>
            <p:ph type="subTitle" idx="9"/>
          </p:nvPr>
        </p:nvSpPr>
        <p:spPr>
          <a:xfrm>
            <a:off x="4735071" y="3579933"/>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255" name="Google Shape;255;p43"/>
          <p:cNvSpPr txBox="1">
            <a:spLocks noGrp="1"/>
          </p:cNvSpPr>
          <p:nvPr>
            <p:ph type="subTitle" idx="13"/>
          </p:nvPr>
        </p:nvSpPr>
        <p:spPr>
          <a:xfrm>
            <a:off x="4568671" y="3932487"/>
            <a:ext cx="282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56" name="Google Shape;256;p43"/>
          <p:cNvSpPr txBox="1">
            <a:spLocks noGrp="1"/>
          </p:cNvSpPr>
          <p:nvPr>
            <p:ph type="subTitle" idx="14"/>
          </p:nvPr>
        </p:nvSpPr>
        <p:spPr>
          <a:xfrm>
            <a:off x="8078912" y="3579933"/>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endParaRPr/>
          </a:p>
        </p:txBody>
      </p:sp>
      <p:sp>
        <p:nvSpPr>
          <p:cNvPr id="257" name="Google Shape;257;p43"/>
          <p:cNvSpPr txBox="1">
            <a:spLocks noGrp="1"/>
          </p:cNvSpPr>
          <p:nvPr>
            <p:ph type="subTitle" idx="15"/>
          </p:nvPr>
        </p:nvSpPr>
        <p:spPr>
          <a:xfrm>
            <a:off x="7912512" y="3932487"/>
            <a:ext cx="282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58" name="Google Shape;258;p4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14664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bg>
      <p:bgPr>
        <a:solidFill>
          <a:schemeClr val="dk1"/>
        </a:solidFill>
        <a:effectLst/>
      </p:bgPr>
    </p:bg>
    <p:spTree>
      <p:nvGrpSpPr>
        <p:cNvPr id="1" name="Shape 259"/>
        <p:cNvGrpSpPr/>
        <p:nvPr/>
      </p:nvGrpSpPr>
      <p:grpSpPr>
        <a:xfrm>
          <a:off x="0" y="0"/>
          <a:ext cx="0" cy="0"/>
          <a:chOff x="0" y="0"/>
          <a:chExt cx="0" cy="0"/>
        </a:xfrm>
      </p:grpSpPr>
      <p:sp>
        <p:nvSpPr>
          <p:cNvPr id="260" name="Google Shape;260;p44"/>
          <p:cNvSpPr txBox="1">
            <a:spLocks noGrp="1"/>
          </p:cNvSpPr>
          <p:nvPr>
            <p:ph type="title"/>
          </p:nvPr>
        </p:nvSpPr>
        <p:spPr>
          <a:xfrm>
            <a:off x="3197000" y="431433"/>
            <a:ext cx="8102000" cy="979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44"/>
          <p:cNvSpPr txBox="1">
            <a:spLocks noGrp="1"/>
          </p:cNvSpPr>
          <p:nvPr>
            <p:ph type="subTitle" idx="1"/>
          </p:nvPr>
        </p:nvSpPr>
        <p:spPr>
          <a:xfrm>
            <a:off x="4268257" y="2095229"/>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62" name="Google Shape;262;p44"/>
          <p:cNvSpPr txBox="1">
            <a:spLocks noGrp="1"/>
          </p:cNvSpPr>
          <p:nvPr>
            <p:ph type="subTitle" idx="2"/>
          </p:nvPr>
        </p:nvSpPr>
        <p:spPr>
          <a:xfrm>
            <a:off x="4268257" y="2471687"/>
            <a:ext cx="282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263" name="Google Shape;263;p44"/>
          <p:cNvSpPr txBox="1">
            <a:spLocks noGrp="1"/>
          </p:cNvSpPr>
          <p:nvPr>
            <p:ph type="subTitle" idx="3"/>
          </p:nvPr>
        </p:nvSpPr>
        <p:spPr>
          <a:xfrm>
            <a:off x="8454912" y="2088829"/>
            <a:ext cx="2499200" cy="38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64" name="Google Shape;264;p44"/>
          <p:cNvSpPr txBox="1">
            <a:spLocks noGrp="1"/>
          </p:cNvSpPr>
          <p:nvPr>
            <p:ph type="subTitle" idx="4"/>
          </p:nvPr>
        </p:nvSpPr>
        <p:spPr>
          <a:xfrm>
            <a:off x="8454912" y="2471687"/>
            <a:ext cx="28284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265" name="Google Shape;265;p44"/>
          <p:cNvSpPr txBox="1">
            <a:spLocks noGrp="1"/>
          </p:cNvSpPr>
          <p:nvPr>
            <p:ph type="subTitle" idx="5"/>
          </p:nvPr>
        </p:nvSpPr>
        <p:spPr>
          <a:xfrm>
            <a:off x="8454912" y="3554024"/>
            <a:ext cx="2495600" cy="38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66" name="Google Shape;266;p44"/>
          <p:cNvSpPr txBox="1">
            <a:spLocks noGrp="1"/>
          </p:cNvSpPr>
          <p:nvPr>
            <p:ph type="subTitle" idx="6"/>
          </p:nvPr>
        </p:nvSpPr>
        <p:spPr>
          <a:xfrm>
            <a:off x="8454912" y="3936881"/>
            <a:ext cx="29628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267" name="Google Shape;267;p44"/>
          <p:cNvSpPr txBox="1">
            <a:spLocks noGrp="1"/>
          </p:cNvSpPr>
          <p:nvPr>
            <p:ph type="subTitle" idx="7"/>
          </p:nvPr>
        </p:nvSpPr>
        <p:spPr>
          <a:xfrm>
            <a:off x="4268257" y="3560948"/>
            <a:ext cx="2499200" cy="378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68" name="Google Shape;268;p44"/>
          <p:cNvSpPr txBox="1">
            <a:spLocks noGrp="1"/>
          </p:cNvSpPr>
          <p:nvPr>
            <p:ph type="subTitle" idx="8"/>
          </p:nvPr>
        </p:nvSpPr>
        <p:spPr>
          <a:xfrm>
            <a:off x="4268257" y="3939112"/>
            <a:ext cx="28292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269" name="Google Shape;269;p44"/>
          <p:cNvSpPr txBox="1">
            <a:spLocks noGrp="1"/>
          </p:cNvSpPr>
          <p:nvPr>
            <p:ph type="subTitle" idx="9"/>
          </p:nvPr>
        </p:nvSpPr>
        <p:spPr>
          <a:xfrm>
            <a:off x="4268257" y="5047476"/>
            <a:ext cx="2495600" cy="378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70" name="Google Shape;270;p44"/>
          <p:cNvSpPr txBox="1">
            <a:spLocks noGrp="1"/>
          </p:cNvSpPr>
          <p:nvPr>
            <p:ph type="subTitle" idx="13"/>
          </p:nvPr>
        </p:nvSpPr>
        <p:spPr>
          <a:xfrm>
            <a:off x="4268257" y="5427711"/>
            <a:ext cx="28284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271" name="Google Shape;271;p44"/>
          <p:cNvSpPr txBox="1">
            <a:spLocks noGrp="1"/>
          </p:cNvSpPr>
          <p:nvPr>
            <p:ph type="subTitle" idx="14"/>
          </p:nvPr>
        </p:nvSpPr>
        <p:spPr>
          <a:xfrm>
            <a:off x="8454912" y="5049844"/>
            <a:ext cx="2495600" cy="378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endParaRPr/>
          </a:p>
        </p:txBody>
      </p:sp>
      <p:sp>
        <p:nvSpPr>
          <p:cNvPr id="272" name="Google Shape;272;p44"/>
          <p:cNvSpPr txBox="1">
            <a:spLocks noGrp="1"/>
          </p:cNvSpPr>
          <p:nvPr>
            <p:ph type="subTitle" idx="15"/>
          </p:nvPr>
        </p:nvSpPr>
        <p:spPr>
          <a:xfrm>
            <a:off x="8454912" y="5430079"/>
            <a:ext cx="28284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273" name="Google Shape;273;p44"/>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2505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74"/>
        <p:cNvGrpSpPr/>
        <p:nvPr/>
      </p:nvGrpSpPr>
      <p:grpSpPr>
        <a:xfrm>
          <a:off x="0" y="0"/>
          <a:ext cx="0" cy="0"/>
          <a:chOff x="0" y="0"/>
          <a:chExt cx="0" cy="0"/>
        </a:xfrm>
      </p:grpSpPr>
      <p:sp>
        <p:nvSpPr>
          <p:cNvPr id="275" name="Google Shape;275;p45"/>
          <p:cNvSpPr/>
          <p:nvPr/>
        </p:nvSpPr>
        <p:spPr>
          <a:xfrm>
            <a:off x="3688911" y="476748"/>
            <a:ext cx="7412800" cy="5986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276" name="Google Shape;276;p45"/>
          <p:cNvSpPr txBox="1">
            <a:spLocks noGrp="1"/>
          </p:cNvSpPr>
          <p:nvPr>
            <p:ph type="subTitle" idx="1"/>
          </p:nvPr>
        </p:nvSpPr>
        <p:spPr>
          <a:xfrm>
            <a:off x="5126724" y="1334031"/>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277" name="Google Shape;277;p45"/>
          <p:cNvSpPr txBox="1">
            <a:spLocks noGrp="1"/>
          </p:cNvSpPr>
          <p:nvPr>
            <p:ph type="subTitle" idx="2"/>
          </p:nvPr>
        </p:nvSpPr>
        <p:spPr>
          <a:xfrm>
            <a:off x="5126724" y="1684519"/>
            <a:ext cx="2194000" cy="11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2133">
                <a:solidFill>
                  <a:schemeClr val="lt1"/>
                </a:solidFill>
              </a:defRPr>
            </a:lvl2pPr>
            <a:lvl3pPr lvl="2" rtl="0">
              <a:lnSpc>
                <a:spcPct val="100000"/>
              </a:lnSpc>
              <a:spcBef>
                <a:spcPts val="0"/>
              </a:spcBef>
              <a:spcAft>
                <a:spcPts val="0"/>
              </a:spcAft>
              <a:buNone/>
              <a:defRPr sz="2133">
                <a:solidFill>
                  <a:schemeClr val="lt1"/>
                </a:solidFill>
              </a:defRPr>
            </a:lvl3pPr>
            <a:lvl4pPr lvl="3" rtl="0">
              <a:lnSpc>
                <a:spcPct val="100000"/>
              </a:lnSpc>
              <a:spcBef>
                <a:spcPts val="0"/>
              </a:spcBef>
              <a:spcAft>
                <a:spcPts val="0"/>
              </a:spcAft>
              <a:buNone/>
              <a:defRPr sz="2133">
                <a:solidFill>
                  <a:schemeClr val="lt1"/>
                </a:solidFill>
              </a:defRPr>
            </a:lvl4pPr>
            <a:lvl5pPr lvl="4" rtl="0">
              <a:lnSpc>
                <a:spcPct val="100000"/>
              </a:lnSpc>
              <a:spcBef>
                <a:spcPts val="0"/>
              </a:spcBef>
              <a:spcAft>
                <a:spcPts val="0"/>
              </a:spcAft>
              <a:buNone/>
              <a:defRPr sz="2133">
                <a:solidFill>
                  <a:schemeClr val="lt1"/>
                </a:solidFill>
              </a:defRPr>
            </a:lvl5pPr>
            <a:lvl6pPr lvl="5" rtl="0">
              <a:lnSpc>
                <a:spcPct val="100000"/>
              </a:lnSpc>
              <a:spcBef>
                <a:spcPts val="0"/>
              </a:spcBef>
              <a:spcAft>
                <a:spcPts val="0"/>
              </a:spcAft>
              <a:buNone/>
              <a:defRPr sz="2133">
                <a:solidFill>
                  <a:schemeClr val="lt1"/>
                </a:solidFill>
              </a:defRPr>
            </a:lvl6pPr>
            <a:lvl7pPr lvl="6" rtl="0">
              <a:lnSpc>
                <a:spcPct val="100000"/>
              </a:lnSpc>
              <a:spcBef>
                <a:spcPts val="0"/>
              </a:spcBef>
              <a:spcAft>
                <a:spcPts val="0"/>
              </a:spcAft>
              <a:buNone/>
              <a:defRPr sz="2133">
                <a:solidFill>
                  <a:schemeClr val="lt1"/>
                </a:solidFill>
              </a:defRPr>
            </a:lvl7pPr>
            <a:lvl8pPr lvl="7" rtl="0">
              <a:lnSpc>
                <a:spcPct val="100000"/>
              </a:lnSpc>
              <a:spcBef>
                <a:spcPts val="0"/>
              </a:spcBef>
              <a:spcAft>
                <a:spcPts val="0"/>
              </a:spcAft>
              <a:buNone/>
              <a:defRPr sz="2133">
                <a:solidFill>
                  <a:schemeClr val="lt1"/>
                </a:solidFill>
              </a:defRPr>
            </a:lvl8pPr>
            <a:lvl9pPr lvl="8" rtl="0">
              <a:lnSpc>
                <a:spcPct val="100000"/>
              </a:lnSpc>
              <a:spcBef>
                <a:spcPts val="0"/>
              </a:spcBef>
              <a:spcAft>
                <a:spcPts val="0"/>
              </a:spcAft>
              <a:buNone/>
              <a:defRPr sz="2133">
                <a:solidFill>
                  <a:schemeClr val="lt1"/>
                </a:solidFill>
              </a:defRPr>
            </a:lvl9pPr>
          </a:lstStyle>
          <a:p>
            <a:endParaRPr/>
          </a:p>
        </p:txBody>
      </p:sp>
      <p:sp>
        <p:nvSpPr>
          <p:cNvPr id="278" name="Google Shape;278;p45"/>
          <p:cNvSpPr txBox="1">
            <a:spLocks noGrp="1"/>
          </p:cNvSpPr>
          <p:nvPr>
            <p:ph type="subTitle" idx="3"/>
          </p:nvPr>
        </p:nvSpPr>
        <p:spPr>
          <a:xfrm>
            <a:off x="5126724" y="4117719"/>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279" name="Google Shape;279;p45"/>
          <p:cNvSpPr txBox="1">
            <a:spLocks noGrp="1"/>
          </p:cNvSpPr>
          <p:nvPr>
            <p:ph type="subTitle" idx="4"/>
          </p:nvPr>
        </p:nvSpPr>
        <p:spPr>
          <a:xfrm>
            <a:off x="8549091" y="1684504"/>
            <a:ext cx="2194000" cy="11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2133">
                <a:solidFill>
                  <a:schemeClr val="lt1"/>
                </a:solidFill>
              </a:defRPr>
            </a:lvl2pPr>
            <a:lvl3pPr lvl="2" rtl="0">
              <a:lnSpc>
                <a:spcPct val="100000"/>
              </a:lnSpc>
              <a:spcBef>
                <a:spcPts val="0"/>
              </a:spcBef>
              <a:spcAft>
                <a:spcPts val="0"/>
              </a:spcAft>
              <a:buNone/>
              <a:defRPr sz="2133">
                <a:solidFill>
                  <a:schemeClr val="lt1"/>
                </a:solidFill>
              </a:defRPr>
            </a:lvl3pPr>
            <a:lvl4pPr lvl="3" rtl="0">
              <a:lnSpc>
                <a:spcPct val="100000"/>
              </a:lnSpc>
              <a:spcBef>
                <a:spcPts val="0"/>
              </a:spcBef>
              <a:spcAft>
                <a:spcPts val="0"/>
              </a:spcAft>
              <a:buNone/>
              <a:defRPr sz="2133">
                <a:solidFill>
                  <a:schemeClr val="lt1"/>
                </a:solidFill>
              </a:defRPr>
            </a:lvl4pPr>
            <a:lvl5pPr lvl="4" rtl="0">
              <a:lnSpc>
                <a:spcPct val="100000"/>
              </a:lnSpc>
              <a:spcBef>
                <a:spcPts val="0"/>
              </a:spcBef>
              <a:spcAft>
                <a:spcPts val="0"/>
              </a:spcAft>
              <a:buNone/>
              <a:defRPr sz="2133">
                <a:solidFill>
                  <a:schemeClr val="lt1"/>
                </a:solidFill>
              </a:defRPr>
            </a:lvl5pPr>
            <a:lvl6pPr lvl="5" rtl="0">
              <a:lnSpc>
                <a:spcPct val="100000"/>
              </a:lnSpc>
              <a:spcBef>
                <a:spcPts val="0"/>
              </a:spcBef>
              <a:spcAft>
                <a:spcPts val="0"/>
              </a:spcAft>
              <a:buNone/>
              <a:defRPr sz="2133">
                <a:solidFill>
                  <a:schemeClr val="lt1"/>
                </a:solidFill>
              </a:defRPr>
            </a:lvl6pPr>
            <a:lvl7pPr lvl="6" rtl="0">
              <a:lnSpc>
                <a:spcPct val="100000"/>
              </a:lnSpc>
              <a:spcBef>
                <a:spcPts val="0"/>
              </a:spcBef>
              <a:spcAft>
                <a:spcPts val="0"/>
              </a:spcAft>
              <a:buNone/>
              <a:defRPr sz="2133">
                <a:solidFill>
                  <a:schemeClr val="lt1"/>
                </a:solidFill>
              </a:defRPr>
            </a:lvl7pPr>
            <a:lvl8pPr lvl="7" rtl="0">
              <a:lnSpc>
                <a:spcPct val="100000"/>
              </a:lnSpc>
              <a:spcBef>
                <a:spcPts val="0"/>
              </a:spcBef>
              <a:spcAft>
                <a:spcPts val="0"/>
              </a:spcAft>
              <a:buNone/>
              <a:defRPr sz="2133">
                <a:solidFill>
                  <a:schemeClr val="lt1"/>
                </a:solidFill>
              </a:defRPr>
            </a:lvl8pPr>
            <a:lvl9pPr lvl="8" rtl="0">
              <a:lnSpc>
                <a:spcPct val="100000"/>
              </a:lnSpc>
              <a:spcBef>
                <a:spcPts val="0"/>
              </a:spcBef>
              <a:spcAft>
                <a:spcPts val="0"/>
              </a:spcAft>
              <a:buNone/>
              <a:defRPr sz="2133">
                <a:solidFill>
                  <a:schemeClr val="lt1"/>
                </a:solidFill>
              </a:defRPr>
            </a:lvl9pPr>
          </a:lstStyle>
          <a:p>
            <a:endParaRPr/>
          </a:p>
        </p:txBody>
      </p:sp>
      <p:sp>
        <p:nvSpPr>
          <p:cNvPr id="280" name="Google Shape;280;p45"/>
          <p:cNvSpPr txBox="1">
            <a:spLocks noGrp="1"/>
          </p:cNvSpPr>
          <p:nvPr>
            <p:ph type="subTitle" idx="5"/>
          </p:nvPr>
        </p:nvSpPr>
        <p:spPr>
          <a:xfrm>
            <a:off x="8548091" y="1332231"/>
            <a:ext cx="2172000" cy="2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281" name="Google Shape;281;p45"/>
          <p:cNvSpPr txBox="1">
            <a:spLocks noGrp="1"/>
          </p:cNvSpPr>
          <p:nvPr>
            <p:ph type="subTitle" idx="6"/>
          </p:nvPr>
        </p:nvSpPr>
        <p:spPr>
          <a:xfrm>
            <a:off x="5126724" y="4467224"/>
            <a:ext cx="2199200" cy="117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2133">
                <a:solidFill>
                  <a:schemeClr val="lt1"/>
                </a:solidFill>
              </a:defRPr>
            </a:lvl2pPr>
            <a:lvl3pPr lvl="2" rtl="0">
              <a:lnSpc>
                <a:spcPct val="100000"/>
              </a:lnSpc>
              <a:spcBef>
                <a:spcPts val="0"/>
              </a:spcBef>
              <a:spcAft>
                <a:spcPts val="0"/>
              </a:spcAft>
              <a:buNone/>
              <a:defRPr sz="2133">
                <a:solidFill>
                  <a:schemeClr val="lt1"/>
                </a:solidFill>
              </a:defRPr>
            </a:lvl3pPr>
            <a:lvl4pPr lvl="3" rtl="0">
              <a:lnSpc>
                <a:spcPct val="100000"/>
              </a:lnSpc>
              <a:spcBef>
                <a:spcPts val="0"/>
              </a:spcBef>
              <a:spcAft>
                <a:spcPts val="0"/>
              </a:spcAft>
              <a:buNone/>
              <a:defRPr sz="2133">
                <a:solidFill>
                  <a:schemeClr val="lt1"/>
                </a:solidFill>
              </a:defRPr>
            </a:lvl4pPr>
            <a:lvl5pPr lvl="4" rtl="0">
              <a:lnSpc>
                <a:spcPct val="100000"/>
              </a:lnSpc>
              <a:spcBef>
                <a:spcPts val="0"/>
              </a:spcBef>
              <a:spcAft>
                <a:spcPts val="0"/>
              </a:spcAft>
              <a:buNone/>
              <a:defRPr sz="2133">
                <a:solidFill>
                  <a:schemeClr val="lt1"/>
                </a:solidFill>
              </a:defRPr>
            </a:lvl5pPr>
            <a:lvl6pPr lvl="5" rtl="0">
              <a:lnSpc>
                <a:spcPct val="100000"/>
              </a:lnSpc>
              <a:spcBef>
                <a:spcPts val="0"/>
              </a:spcBef>
              <a:spcAft>
                <a:spcPts val="0"/>
              </a:spcAft>
              <a:buNone/>
              <a:defRPr sz="2133">
                <a:solidFill>
                  <a:schemeClr val="lt1"/>
                </a:solidFill>
              </a:defRPr>
            </a:lvl6pPr>
            <a:lvl7pPr lvl="6" rtl="0">
              <a:lnSpc>
                <a:spcPct val="100000"/>
              </a:lnSpc>
              <a:spcBef>
                <a:spcPts val="0"/>
              </a:spcBef>
              <a:spcAft>
                <a:spcPts val="0"/>
              </a:spcAft>
              <a:buNone/>
              <a:defRPr sz="2133">
                <a:solidFill>
                  <a:schemeClr val="lt1"/>
                </a:solidFill>
              </a:defRPr>
            </a:lvl7pPr>
            <a:lvl8pPr lvl="7" rtl="0">
              <a:lnSpc>
                <a:spcPct val="100000"/>
              </a:lnSpc>
              <a:spcBef>
                <a:spcPts val="0"/>
              </a:spcBef>
              <a:spcAft>
                <a:spcPts val="0"/>
              </a:spcAft>
              <a:buNone/>
              <a:defRPr sz="2133">
                <a:solidFill>
                  <a:schemeClr val="lt1"/>
                </a:solidFill>
              </a:defRPr>
            </a:lvl8pPr>
            <a:lvl9pPr lvl="8" rtl="0">
              <a:lnSpc>
                <a:spcPct val="100000"/>
              </a:lnSpc>
              <a:spcBef>
                <a:spcPts val="0"/>
              </a:spcBef>
              <a:spcAft>
                <a:spcPts val="0"/>
              </a:spcAft>
              <a:buNone/>
              <a:defRPr sz="2133">
                <a:solidFill>
                  <a:schemeClr val="lt1"/>
                </a:solidFill>
              </a:defRPr>
            </a:lvl9pPr>
          </a:lstStyle>
          <a:p>
            <a:endParaRPr/>
          </a:p>
        </p:txBody>
      </p:sp>
      <p:sp>
        <p:nvSpPr>
          <p:cNvPr id="282" name="Google Shape;282;p45"/>
          <p:cNvSpPr txBox="1">
            <a:spLocks noGrp="1"/>
          </p:cNvSpPr>
          <p:nvPr>
            <p:ph type="subTitle" idx="7"/>
          </p:nvPr>
        </p:nvSpPr>
        <p:spPr>
          <a:xfrm>
            <a:off x="8549091" y="4117719"/>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283" name="Google Shape;283;p45"/>
          <p:cNvSpPr txBox="1">
            <a:spLocks noGrp="1"/>
          </p:cNvSpPr>
          <p:nvPr>
            <p:ph type="subTitle" idx="8"/>
          </p:nvPr>
        </p:nvSpPr>
        <p:spPr>
          <a:xfrm>
            <a:off x="8549091" y="4469013"/>
            <a:ext cx="2194000" cy="11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2133">
                <a:solidFill>
                  <a:schemeClr val="lt1"/>
                </a:solidFill>
              </a:defRPr>
            </a:lvl2pPr>
            <a:lvl3pPr lvl="2" rtl="0">
              <a:lnSpc>
                <a:spcPct val="100000"/>
              </a:lnSpc>
              <a:spcBef>
                <a:spcPts val="0"/>
              </a:spcBef>
              <a:spcAft>
                <a:spcPts val="0"/>
              </a:spcAft>
              <a:buNone/>
              <a:defRPr sz="2133">
                <a:solidFill>
                  <a:schemeClr val="lt1"/>
                </a:solidFill>
              </a:defRPr>
            </a:lvl3pPr>
            <a:lvl4pPr lvl="3" rtl="0">
              <a:lnSpc>
                <a:spcPct val="100000"/>
              </a:lnSpc>
              <a:spcBef>
                <a:spcPts val="0"/>
              </a:spcBef>
              <a:spcAft>
                <a:spcPts val="0"/>
              </a:spcAft>
              <a:buNone/>
              <a:defRPr sz="2133">
                <a:solidFill>
                  <a:schemeClr val="lt1"/>
                </a:solidFill>
              </a:defRPr>
            </a:lvl4pPr>
            <a:lvl5pPr lvl="4" rtl="0">
              <a:lnSpc>
                <a:spcPct val="100000"/>
              </a:lnSpc>
              <a:spcBef>
                <a:spcPts val="0"/>
              </a:spcBef>
              <a:spcAft>
                <a:spcPts val="0"/>
              </a:spcAft>
              <a:buNone/>
              <a:defRPr sz="2133">
                <a:solidFill>
                  <a:schemeClr val="lt1"/>
                </a:solidFill>
              </a:defRPr>
            </a:lvl5pPr>
            <a:lvl6pPr lvl="5" rtl="0">
              <a:lnSpc>
                <a:spcPct val="100000"/>
              </a:lnSpc>
              <a:spcBef>
                <a:spcPts val="0"/>
              </a:spcBef>
              <a:spcAft>
                <a:spcPts val="0"/>
              </a:spcAft>
              <a:buNone/>
              <a:defRPr sz="2133">
                <a:solidFill>
                  <a:schemeClr val="lt1"/>
                </a:solidFill>
              </a:defRPr>
            </a:lvl6pPr>
            <a:lvl7pPr lvl="6" rtl="0">
              <a:lnSpc>
                <a:spcPct val="100000"/>
              </a:lnSpc>
              <a:spcBef>
                <a:spcPts val="0"/>
              </a:spcBef>
              <a:spcAft>
                <a:spcPts val="0"/>
              </a:spcAft>
              <a:buNone/>
              <a:defRPr sz="2133">
                <a:solidFill>
                  <a:schemeClr val="lt1"/>
                </a:solidFill>
              </a:defRPr>
            </a:lvl7pPr>
            <a:lvl8pPr lvl="7" rtl="0">
              <a:lnSpc>
                <a:spcPct val="100000"/>
              </a:lnSpc>
              <a:spcBef>
                <a:spcPts val="0"/>
              </a:spcBef>
              <a:spcAft>
                <a:spcPts val="0"/>
              </a:spcAft>
              <a:buNone/>
              <a:defRPr sz="2133">
                <a:solidFill>
                  <a:schemeClr val="lt1"/>
                </a:solidFill>
              </a:defRPr>
            </a:lvl8pPr>
            <a:lvl9pPr lvl="8" rtl="0">
              <a:lnSpc>
                <a:spcPct val="100000"/>
              </a:lnSpc>
              <a:spcBef>
                <a:spcPts val="0"/>
              </a:spcBef>
              <a:spcAft>
                <a:spcPts val="0"/>
              </a:spcAft>
              <a:buNone/>
              <a:defRPr sz="2133">
                <a:solidFill>
                  <a:schemeClr val="lt1"/>
                </a:solidFill>
              </a:defRPr>
            </a:lvl9pPr>
          </a:lstStyle>
          <a:p>
            <a:endParaRPr/>
          </a:p>
        </p:txBody>
      </p:sp>
      <p:sp>
        <p:nvSpPr>
          <p:cNvPr id="284" name="Google Shape;284;p45"/>
          <p:cNvSpPr txBox="1">
            <a:spLocks noGrp="1"/>
          </p:cNvSpPr>
          <p:nvPr>
            <p:ph type="title"/>
          </p:nvPr>
        </p:nvSpPr>
        <p:spPr>
          <a:xfrm>
            <a:off x="928600" y="2074400"/>
            <a:ext cx="2476800" cy="27092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5" name="Google Shape;285;p4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57018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286"/>
        <p:cNvGrpSpPr/>
        <p:nvPr/>
      </p:nvGrpSpPr>
      <p:grpSpPr>
        <a:xfrm>
          <a:off x="0" y="0"/>
          <a:ext cx="0" cy="0"/>
          <a:chOff x="0" y="0"/>
          <a:chExt cx="0" cy="0"/>
        </a:xfrm>
      </p:grpSpPr>
      <p:sp>
        <p:nvSpPr>
          <p:cNvPr id="287" name="Google Shape;287;p46"/>
          <p:cNvSpPr/>
          <p:nvPr/>
        </p:nvSpPr>
        <p:spPr>
          <a:xfrm>
            <a:off x="5488333" y="2755067"/>
            <a:ext cx="6945200" cy="1353200"/>
          </a:xfrm>
          <a:prstGeom prst="rect">
            <a:avLst/>
          </a:prstGeom>
          <a:solidFill>
            <a:schemeClr val="lt1"/>
          </a:solidFill>
          <a:ln>
            <a:noFill/>
          </a:ln>
        </p:spPr>
        <p:txBody>
          <a:bodyPr spcFirstLastPara="1" wrap="square" lIns="121900" tIns="121900" rIns="121900" bIns="121900" anchor="ctr" anchorCtr="0">
            <a:noAutofit/>
          </a:bodyPr>
          <a:lstStyle/>
          <a:p>
            <a:pPr marL="0" lvl="0" indent="0" algn="r" rtl="0">
              <a:spcBef>
                <a:spcPts val="0"/>
              </a:spcBef>
              <a:spcAft>
                <a:spcPts val="0"/>
              </a:spcAft>
              <a:buNone/>
            </a:pPr>
            <a:endParaRPr sz="2400">
              <a:solidFill>
                <a:schemeClr val="lt1"/>
              </a:solidFill>
            </a:endParaRPr>
          </a:p>
        </p:txBody>
      </p:sp>
      <p:sp>
        <p:nvSpPr>
          <p:cNvPr id="288" name="Google Shape;288;p4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6"/>
          <p:cNvSpPr txBox="1">
            <a:spLocks noGrp="1"/>
          </p:cNvSpPr>
          <p:nvPr>
            <p:ph type="subTitle" idx="1"/>
          </p:nvPr>
        </p:nvSpPr>
        <p:spPr>
          <a:xfrm>
            <a:off x="2156024" y="927631"/>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290" name="Google Shape;290;p46"/>
          <p:cNvSpPr txBox="1">
            <a:spLocks noGrp="1"/>
          </p:cNvSpPr>
          <p:nvPr>
            <p:ph type="subTitle" idx="2"/>
          </p:nvPr>
        </p:nvSpPr>
        <p:spPr>
          <a:xfrm>
            <a:off x="2156024" y="1278119"/>
            <a:ext cx="2194000" cy="11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291" name="Google Shape;291;p46"/>
          <p:cNvSpPr txBox="1">
            <a:spLocks noGrp="1"/>
          </p:cNvSpPr>
          <p:nvPr>
            <p:ph type="subTitle" idx="3"/>
          </p:nvPr>
        </p:nvSpPr>
        <p:spPr>
          <a:xfrm>
            <a:off x="2156024" y="4524119"/>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292" name="Google Shape;292;p46"/>
          <p:cNvSpPr txBox="1">
            <a:spLocks noGrp="1"/>
          </p:cNvSpPr>
          <p:nvPr>
            <p:ph type="subTitle" idx="4"/>
          </p:nvPr>
        </p:nvSpPr>
        <p:spPr>
          <a:xfrm>
            <a:off x="2156024" y="4873624"/>
            <a:ext cx="2199200" cy="117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293" name="Google Shape;293;p46"/>
          <p:cNvSpPr txBox="1">
            <a:spLocks noGrp="1"/>
          </p:cNvSpPr>
          <p:nvPr>
            <p:ph type="subTitle" idx="5"/>
          </p:nvPr>
        </p:nvSpPr>
        <p:spPr>
          <a:xfrm>
            <a:off x="2156024" y="2729691"/>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294" name="Google Shape;294;p46"/>
          <p:cNvSpPr txBox="1">
            <a:spLocks noGrp="1"/>
          </p:cNvSpPr>
          <p:nvPr>
            <p:ph type="subTitle" idx="6"/>
          </p:nvPr>
        </p:nvSpPr>
        <p:spPr>
          <a:xfrm>
            <a:off x="2156024" y="3080987"/>
            <a:ext cx="2194000" cy="11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295" name="Google Shape;295;p46"/>
          <p:cNvSpPr txBox="1">
            <a:spLocks noGrp="1"/>
          </p:cNvSpPr>
          <p:nvPr>
            <p:ph type="title"/>
          </p:nvPr>
        </p:nvSpPr>
        <p:spPr>
          <a:xfrm>
            <a:off x="6095300" y="2984033"/>
            <a:ext cx="5158000" cy="8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88783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96"/>
        <p:cNvGrpSpPr/>
        <p:nvPr/>
      </p:nvGrpSpPr>
      <p:grpSpPr>
        <a:xfrm>
          <a:off x="0" y="0"/>
          <a:ext cx="0" cy="0"/>
          <a:chOff x="0" y="0"/>
          <a:chExt cx="0" cy="0"/>
        </a:xfrm>
      </p:grpSpPr>
      <p:sp>
        <p:nvSpPr>
          <p:cNvPr id="297" name="Google Shape;297;p4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7"/>
          <p:cNvSpPr txBox="1">
            <a:spLocks noGrp="1"/>
          </p:cNvSpPr>
          <p:nvPr>
            <p:ph type="subTitle" idx="1"/>
          </p:nvPr>
        </p:nvSpPr>
        <p:spPr>
          <a:xfrm>
            <a:off x="6400800" y="987499"/>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endParaRPr/>
          </a:p>
        </p:txBody>
      </p:sp>
      <p:sp>
        <p:nvSpPr>
          <p:cNvPr id="299" name="Google Shape;299;p47"/>
          <p:cNvSpPr txBox="1">
            <a:spLocks noGrp="1"/>
          </p:cNvSpPr>
          <p:nvPr>
            <p:ph type="subTitle" idx="2"/>
          </p:nvPr>
        </p:nvSpPr>
        <p:spPr>
          <a:xfrm>
            <a:off x="6400800" y="1464529"/>
            <a:ext cx="4540000" cy="61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00" name="Google Shape;300;p47"/>
          <p:cNvSpPr txBox="1">
            <a:spLocks noGrp="1"/>
          </p:cNvSpPr>
          <p:nvPr>
            <p:ph type="subTitle" idx="3"/>
          </p:nvPr>
        </p:nvSpPr>
        <p:spPr>
          <a:xfrm>
            <a:off x="6400800" y="4815647"/>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endParaRPr/>
          </a:p>
        </p:txBody>
      </p:sp>
      <p:sp>
        <p:nvSpPr>
          <p:cNvPr id="301" name="Google Shape;301;p47"/>
          <p:cNvSpPr txBox="1">
            <a:spLocks noGrp="1"/>
          </p:cNvSpPr>
          <p:nvPr>
            <p:ph type="subTitle" idx="4"/>
          </p:nvPr>
        </p:nvSpPr>
        <p:spPr>
          <a:xfrm>
            <a:off x="6400800" y="2747887"/>
            <a:ext cx="453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02" name="Google Shape;302;p47"/>
          <p:cNvSpPr txBox="1">
            <a:spLocks noGrp="1"/>
          </p:cNvSpPr>
          <p:nvPr>
            <p:ph type="subTitle" idx="5"/>
          </p:nvPr>
        </p:nvSpPr>
        <p:spPr>
          <a:xfrm>
            <a:off x="6400800" y="2265268"/>
            <a:ext cx="2172000" cy="2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endParaRPr/>
          </a:p>
        </p:txBody>
      </p:sp>
      <p:sp>
        <p:nvSpPr>
          <p:cNvPr id="303" name="Google Shape;303;p47"/>
          <p:cNvSpPr txBox="1">
            <a:spLocks noGrp="1"/>
          </p:cNvSpPr>
          <p:nvPr>
            <p:ph type="subTitle" idx="6"/>
          </p:nvPr>
        </p:nvSpPr>
        <p:spPr>
          <a:xfrm>
            <a:off x="6400800" y="5294495"/>
            <a:ext cx="453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04" name="Google Shape;304;p47"/>
          <p:cNvSpPr txBox="1">
            <a:spLocks noGrp="1"/>
          </p:cNvSpPr>
          <p:nvPr>
            <p:ph type="title"/>
          </p:nvPr>
        </p:nvSpPr>
        <p:spPr>
          <a:xfrm>
            <a:off x="804200" y="2523733"/>
            <a:ext cx="2725600" cy="15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5" name="Google Shape;305;p47"/>
          <p:cNvSpPr txBox="1">
            <a:spLocks noGrp="1"/>
          </p:cNvSpPr>
          <p:nvPr>
            <p:ph type="subTitle" idx="7"/>
          </p:nvPr>
        </p:nvSpPr>
        <p:spPr>
          <a:xfrm>
            <a:off x="6400800" y="4027276"/>
            <a:ext cx="453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06" name="Google Shape;306;p47"/>
          <p:cNvSpPr txBox="1">
            <a:spLocks noGrp="1"/>
          </p:cNvSpPr>
          <p:nvPr>
            <p:ph type="subTitle" idx="8"/>
          </p:nvPr>
        </p:nvSpPr>
        <p:spPr>
          <a:xfrm>
            <a:off x="6400800" y="3544871"/>
            <a:ext cx="2172000" cy="2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767159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spTree>
      <p:nvGrpSpPr>
        <p:cNvPr id="1" name="Shape 307"/>
        <p:cNvGrpSpPr/>
        <p:nvPr/>
      </p:nvGrpSpPr>
      <p:grpSpPr>
        <a:xfrm>
          <a:off x="0" y="0"/>
          <a:ext cx="0" cy="0"/>
          <a:chOff x="0" y="0"/>
          <a:chExt cx="0" cy="0"/>
        </a:xfrm>
      </p:grpSpPr>
      <p:sp>
        <p:nvSpPr>
          <p:cNvPr id="308" name="Google Shape;308;p48"/>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48"/>
          <p:cNvSpPr txBox="1">
            <a:spLocks noGrp="1"/>
          </p:cNvSpPr>
          <p:nvPr>
            <p:ph type="subTitle" idx="1"/>
          </p:nvPr>
        </p:nvSpPr>
        <p:spPr>
          <a:xfrm>
            <a:off x="1920229" y="2539967"/>
            <a:ext cx="1952000" cy="292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algn="r"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endParaRPr/>
          </a:p>
        </p:txBody>
      </p:sp>
      <p:sp>
        <p:nvSpPr>
          <p:cNvPr id="310" name="Google Shape;310;p48"/>
          <p:cNvSpPr txBox="1">
            <a:spLocks noGrp="1"/>
          </p:cNvSpPr>
          <p:nvPr>
            <p:ph type="subTitle" idx="2"/>
          </p:nvPr>
        </p:nvSpPr>
        <p:spPr>
          <a:xfrm>
            <a:off x="950967" y="3017000"/>
            <a:ext cx="2921600" cy="613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lt1"/>
                </a:solidFill>
              </a:defRPr>
            </a:lvl2pPr>
            <a:lvl3pPr lvl="2" algn="r" rtl="0">
              <a:lnSpc>
                <a:spcPct val="100000"/>
              </a:lnSpc>
              <a:spcBef>
                <a:spcPts val="0"/>
              </a:spcBef>
              <a:spcAft>
                <a:spcPts val="0"/>
              </a:spcAft>
              <a:buNone/>
              <a:defRPr sz="1867">
                <a:solidFill>
                  <a:schemeClr val="lt1"/>
                </a:solidFill>
              </a:defRPr>
            </a:lvl3pPr>
            <a:lvl4pPr lvl="3" algn="r" rtl="0">
              <a:lnSpc>
                <a:spcPct val="100000"/>
              </a:lnSpc>
              <a:spcBef>
                <a:spcPts val="0"/>
              </a:spcBef>
              <a:spcAft>
                <a:spcPts val="0"/>
              </a:spcAft>
              <a:buNone/>
              <a:defRPr sz="1867">
                <a:solidFill>
                  <a:schemeClr val="lt1"/>
                </a:solidFill>
              </a:defRPr>
            </a:lvl4pPr>
            <a:lvl5pPr lvl="4" algn="r" rtl="0">
              <a:lnSpc>
                <a:spcPct val="100000"/>
              </a:lnSpc>
              <a:spcBef>
                <a:spcPts val="0"/>
              </a:spcBef>
              <a:spcAft>
                <a:spcPts val="0"/>
              </a:spcAft>
              <a:buNone/>
              <a:defRPr sz="1867">
                <a:solidFill>
                  <a:schemeClr val="lt1"/>
                </a:solidFill>
              </a:defRPr>
            </a:lvl5pPr>
            <a:lvl6pPr lvl="5" algn="r" rtl="0">
              <a:lnSpc>
                <a:spcPct val="100000"/>
              </a:lnSpc>
              <a:spcBef>
                <a:spcPts val="0"/>
              </a:spcBef>
              <a:spcAft>
                <a:spcPts val="0"/>
              </a:spcAft>
              <a:buNone/>
              <a:defRPr sz="1867">
                <a:solidFill>
                  <a:schemeClr val="lt1"/>
                </a:solidFill>
              </a:defRPr>
            </a:lvl6pPr>
            <a:lvl7pPr lvl="6" algn="r" rtl="0">
              <a:lnSpc>
                <a:spcPct val="100000"/>
              </a:lnSpc>
              <a:spcBef>
                <a:spcPts val="0"/>
              </a:spcBef>
              <a:spcAft>
                <a:spcPts val="0"/>
              </a:spcAft>
              <a:buNone/>
              <a:defRPr sz="1867">
                <a:solidFill>
                  <a:schemeClr val="lt1"/>
                </a:solidFill>
              </a:defRPr>
            </a:lvl7pPr>
            <a:lvl8pPr lvl="7" algn="r" rtl="0">
              <a:lnSpc>
                <a:spcPct val="100000"/>
              </a:lnSpc>
              <a:spcBef>
                <a:spcPts val="0"/>
              </a:spcBef>
              <a:spcAft>
                <a:spcPts val="0"/>
              </a:spcAft>
              <a:buNone/>
              <a:defRPr sz="1867">
                <a:solidFill>
                  <a:schemeClr val="lt1"/>
                </a:solidFill>
              </a:defRPr>
            </a:lvl8pPr>
            <a:lvl9pPr lvl="8" algn="r" rtl="0">
              <a:lnSpc>
                <a:spcPct val="100000"/>
              </a:lnSpc>
              <a:spcBef>
                <a:spcPts val="0"/>
              </a:spcBef>
              <a:spcAft>
                <a:spcPts val="0"/>
              </a:spcAft>
              <a:buNone/>
              <a:defRPr sz="1867">
                <a:solidFill>
                  <a:schemeClr val="lt1"/>
                </a:solidFill>
              </a:defRPr>
            </a:lvl9pPr>
          </a:lstStyle>
          <a:p>
            <a:endParaRPr/>
          </a:p>
        </p:txBody>
      </p:sp>
      <p:sp>
        <p:nvSpPr>
          <p:cNvPr id="311" name="Google Shape;311;p48"/>
          <p:cNvSpPr txBox="1">
            <a:spLocks noGrp="1"/>
          </p:cNvSpPr>
          <p:nvPr>
            <p:ph type="subTitle" idx="3"/>
          </p:nvPr>
        </p:nvSpPr>
        <p:spPr>
          <a:xfrm>
            <a:off x="8294356" y="4518447"/>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endParaRPr/>
          </a:p>
        </p:txBody>
      </p:sp>
      <p:sp>
        <p:nvSpPr>
          <p:cNvPr id="312" name="Google Shape;312;p48"/>
          <p:cNvSpPr txBox="1">
            <a:spLocks noGrp="1"/>
          </p:cNvSpPr>
          <p:nvPr>
            <p:ph type="subTitle" idx="4"/>
          </p:nvPr>
        </p:nvSpPr>
        <p:spPr>
          <a:xfrm>
            <a:off x="8294356" y="3022587"/>
            <a:ext cx="29260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313" name="Google Shape;313;p48"/>
          <p:cNvSpPr txBox="1">
            <a:spLocks noGrp="1"/>
          </p:cNvSpPr>
          <p:nvPr>
            <p:ph type="subTitle" idx="5"/>
          </p:nvPr>
        </p:nvSpPr>
        <p:spPr>
          <a:xfrm>
            <a:off x="8294356" y="2539968"/>
            <a:ext cx="2172000" cy="2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endParaRPr/>
          </a:p>
        </p:txBody>
      </p:sp>
      <p:sp>
        <p:nvSpPr>
          <p:cNvPr id="314" name="Google Shape;314;p48"/>
          <p:cNvSpPr txBox="1">
            <a:spLocks noGrp="1"/>
          </p:cNvSpPr>
          <p:nvPr>
            <p:ph type="subTitle" idx="6"/>
          </p:nvPr>
        </p:nvSpPr>
        <p:spPr>
          <a:xfrm>
            <a:off x="8294356" y="4997295"/>
            <a:ext cx="29260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315" name="Google Shape;315;p48"/>
          <p:cNvSpPr txBox="1">
            <a:spLocks noGrp="1"/>
          </p:cNvSpPr>
          <p:nvPr>
            <p:ph type="title"/>
          </p:nvPr>
        </p:nvSpPr>
        <p:spPr>
          <a:xfrm>
            <a:off x="2571767" y="503035"/>
            <a:ext cx="7048400" cy="9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6" name="Google Shape;316;p48"/>
          <p:cNvSpPr txBox="1">
            <a:spLocks noGrp="1"/>
          </p:cNvSpPr>
          <p:nvPr>
            <p:ph type="subTitle" idx="7"/>
          </p:nvPr>
        </p:nvSpPr>
        <p:spPr>
          <a:xfrm>
            <a:off x="953797" y="5001967"/>
            <a:ext cx="2918000" cy="609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lt1"/>
                </a:solidFill>
              </a:defRPr>
            </a:lvl2pPr>
            <a:lvl3pPr lvl="2" algn="r" rtl="0">
              <a:lnSpc>
                <a:spcPct val="100000"/>
              </a:lnSpc>
              <a:spcBef>
                <a:spcPts val="0"/>
              </a:spcBef>
              <a:spcAft>
                <a:spcPts val="0"/>
              </a:spcAft>
              <a:buNone/>
              <a:defRPr sz="1867">
                <a:solidFill>
                  <a:schemeClr val="lt1"/>
                </a:solidFill>
              </a:defRPr>
            </a:lvl3pPr>
            <a:lvl4pPr lvl="3" algn="r" rtl="0">
              <a:lnSpc>
                <a:spcPct val="100000"/>
              </a:lnSpc>
              <a:spcBef>
                <a:spcPts val="0"/>
              </a:spcBef>
              <a:spcAft>
                <a:spcPts val="0"/>
              </a:spcAft>
              <a:buNone/>
              <a:defRPr sz="1867">
                <a:solidFill>
                  <a:schemeClr val="lt1"/>
                </a:solidFill>
              </a:defRPr>
            </a:lvl4pPr>
            <a:lvl5pPr lvl="4" algn="r" rtl="0">
              <a:lnSpc>
                <a:spcPct val="100000"/>
              </a:lnSpc>
              <a:spcBef>
                <a:spcPts val="0"/>
              </a:spcBef>
              <a:spcAft>
                <a:spcPts val="0"/>
              </a:spcAft>
              <a:buNone/>
              <a:defRPr sz="1867">
                <a:solidFill>
                  <a:schemeClr val="lt1"/>
                </a:solidFill>
              </a:defRPr>
            </a:lvl5pPr>
            <a:lvl6pPr lvl="5" algn="r" rtl="0">
              <a:lnSpc>
                <a:spcPct val="100000"/>
              </a:lnSpc>
              <a:spcBef>
                <a:spcPts val="0"/>
              </a:spcBef>
              <a:spcAft>
                <a:spcPts val="0"/>
              </a:spcAft>
              <a:buNone/>
              <a:defRPr sz="1867">
                <a:solidFill>
                  <a:schemeClr val="lt1"/>
                </a:solidFill>
              </a:defRPr>
            </a:lvl6pPr>
            <a:lvl7pPr lvl="6" algn="r" rtl="0">
              <a:lnSpc>
                <a:spcPct val="100000"/>
              </a:lnSpc>
              <a:spcBef>
                <a:spcPts val="0"/>
              </a:spcBef>
              <a:spcAft>
                <a:spcPts val="0"/>
              </a:spcAft>
              <a:buNone/>
              <a:defRPr sz="1867">
                <a:solidFill>
                  <a:schemeClr val="lt1"/>
                </a:solidFill>
              </a:defRPr>
            </a:lvl7pPr>
            <a:lvl8pPr lvl="7" algn="r" rtl="0">
              <a:lnSpc>
                <a:spcPct val="100000"/>
              </a:lnSpc>
              <a:spcBef>
                <a:spcPts val="0"/>
              </a:spcBef>
              <a:spcAft>
                <a:spcPts val="0"/>
              </a:spcAft>
              <a:buNone/>
              <a:defRPr sz="1867">
                <a:solidFill>
                  <a:schemeClr val="lt1"/>
                </a:solidFill>
              </a:defRPr>
            </a:lvl8pPr>
            <a:lvl9pPr lvl="8" algn="r" rtl="0">
              <a:lnSpc>
                <a:spcPct val="100000"/>
              </a:lnSpc>
              <a:spcBef>
                <a:spcPts val="0"/>
              </a:spcBef>
              <a:spcAft>
                <a:spcPts val="0"/>
              </a:spcAft>
              <a:buNone/>
              <a:defRPr sz="1867">
                <a:solidFill>
                  <a:schemeClr val="lt1"/>
                </a:solidFill>
              </a:defRPr>
            </a:lvl9pPr>
          </a:lstStyle>
          <a:p>
            <a:endParaRPr/>
          </a:p>
        </p:txBody>
      </p:sp>
      <p:sp>
        <p:nvSpPr>
          <p:cNvPr id="317" name="Google Shape;317;p48"/>
          <p:cNvSpPr txBox="1">
            <a:spLocks noGrp="1"/>
          </p:cNvSpPr>
          <p:nvPr>
            <p:ph type="subTitle" idx="8"/>
          </p:nvPr>
        </p:nvSpPr>
        <p:spPr>
          <a:xfrm>
            <a:off x="1918431" y="4519567"/>
            <a:ext cx="1954000" cy="29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algn="r"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1863027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332"/>
        <p:cNvGrpSpPr/>
        <p:nvPr/>
      </p:nvGrpSpPr>
      <p:grpSpPr>
        <a:xfrm>
          <a:off x="0" y="0"/>
          <a:ext cx="0" cy="0"/>
          <a:chOff x="0" y="0"/>
          <a:chExt cx="0" cy="0"/>
        </a:xfrm>
      </p:grpSpPr>
      <p:sp>
        <p:nvSpPr>
          <p:cNvPr id="333" name="Google Shape;333;p50"/>
          <p:cNvSpPr txBox="1">
            <a:spLocks noGrp="1"/>
          </p:cNvSpPr>
          <p:nvPr>
            <p:ph type="subTitle" idx="1"/>
          </p:nvPr>
        </p:nvSpPr>
        <p:spPr>
          <a:xfrm>
            <a:off x="5829199" y="2975663"/>
            <a:ext cx="18408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34" name="Google Shape;334;p50"/>
          <p:cNvSpPr txBox="1">
            <a:spLocks noGrp="1"/>
          </p:cNvSpPr>
          <p:nvPr>
            <p:ph type="subTitle" idx="2"/>
          </p:nvPr>
        </p:nvSpPr>
        <p:spPr>
          <a:xfrm>
            <a:off x="5653416" y="3379200"/>
            <a:ext cx="19920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defRPr>
            </a:lvl2pPr>
            <a:lvl3pPr lvl="2" algn="r" rtl="0">
              <a:lnSpc>
                <a:spcPct val="100000"/>
              </a:lnSpc>
              <a:spcBef>
                <a:spcPts val="0"/>
              </a:spcBef>
              <a:spcAft>
                <a:spcPts val="0"/>
              </a:spcAft>
              <a:buNone/>
              <a:defRPr sz="1867">
                <a:solidFill>
                  <a:schemeClr val="dk1"/>
                </a:solidFill>
              </a:defRPr>
            </a:lvl3pPr>
            <a:lvl4pPr lvl="3" algn="r" rtl="0">
              <a:lnSpc>
                <a:spcPct val="100000"/>
              </a:lnSpc>
              <a:spcBef>
                <a:spcPts val="0"/>
              </a:spcBef>
              <a:spcAft>
                <a:spcPts val="0"/>
              </a:spcAft>
              <a:buNone/>
              <a:defRPr sz="1867">
                <a:solidFill>
                  <a:schemeClr val="dk1"/>
                </a:solidFill>
              </a:defRPr>
            </a:lvl4pPr>
            <a:lvl5pPr lvl="4" algn="r" rtl="0">
              <a:lnSpc>
                <a:spcPct val="100000"/>
              </a:lnSpc>
              <a:spcBef>
                <a:spcPts val="0"/>
              </a:spcBef>
              <a:spcAft>
                <a:spcPts val="0"/>
              </a:spcAft>
              <a:buNone/>
              <a:defRPr sz="1867">
                <a:solidFill>
                  <a:schemeClr val="dk1"/>
                </a:solidFill>
              </a:defRPr>
            </a:lvl5pPr>
            <a:lvl6pPr lvl="5" algn="r" rtl="0">
              <a:lnSpc>
                <a:spcPct val="100000"/>
              </a:lnSpc>
              <a:spcBef>
                <a:spcPts val="0"/>
              </a:spcBef>
              <a:spcAft>
                <a:spcPts val="0"/>
              </a:spcAft>
              <a:buNone/>
              <a:defRPr sz="1867">
                <a:solidFill>
                  <a:schemeClr val="dk1"/>
                </a:solidFill>
              </a:defRPr>
            </a:lvl6pPr>
            <a:lvl7pPr lvl="6" algn="r" rtl="0">
              <a:lnSpc>
                <a:spcPct val="100000"/>
              </a:lnSpc>
              <a:spcBef>
                <a:spcPts val="0"/>
              </a:spcBef>
              <a:spcAft>
                <a:spcPts val="0"/>
              </a:spcAft>
              <a:buNone/>
              <a:defRPr sz="1867">
                <a:solidFill>
                  <a:schemeClr val="dk1"/>
                </a:solidFill>
              </a:defRPr>
            </a:lvl7pPr>
            <a:lvl8pPr lvl="7" algn="r" rtl="0">
              <a:lnSpc>
                <a:spcPct val="100000"/>
              </a:lnSpc>
              <a:spcBef>
                <a:spcPts val="0"/>
              </a:spcBef>
              <a:spcAft>
                <a:spcPts val="0"/>
              </a:spcAft>
              <a:buNone/>
              <a:defRPr sz="1867">
                <a:solidFill>
                  <a:schemeClr val="dk1"/>
                </a:solidFill>
              </a:defRPr>
            </a:lvl8pPr>
            <a:lvl9pPr lvl="8" algn="r" rtl="0">
              <a:lnSpc>
                <a:spcPct val="100000"/>
              </a:lnSpc>
              <a:spcBef>
                <a:spcPts val="0"/>
              </a:spcBef>
              <a:spcAft>
                <a:spcPts val="0"/>
              </a:spcAft>
              <a:buNone/>
              <a:defRPr sz="1867">
                <a:solidFill>
                  <a:schemeClr val="dk1"/>
                </a:solidFill>
              </a:defRPr>
            </a:lvl9pPr>
          </a:lstStyle>
          <a:p>
            <a:endParaRPr/>
          </a:p>
        </p:txBody>
      </p:sp>
      <p:sp>
        <p:nvSpPr>
          <p:cNvPr id="335" name="Google Shape;335;p50"/>
          <p:cNvSpPr txBox="1">
            <a:spLocks noGrp="1"/>
          </p:cNvSpPr>
          <p:nvPr>
            <p:ph type="subTitle" idx="3"/>
          </p:nvPr>
        </p:nvSpPr>
        <p:spPr>
          <a:xfrm>
            <a:off x="9170981" y="1311079"/>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36" name="Google Shape;336;p50"/>
          <p:cNvSpPr txBox="1">
            <a:spLocks noGrp="1"/>
          </p:cNvSpPr>
          <p:nvPr>
            <p:ph type="subTitle" idx="4"/>
          </p:nvPr>
        </p:nvSpPr>
        <p:spPr>
          <a:xfrm>
            <a:off x="9170984" y="5044400"/>
            <a:ext cx="1992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37" name="Google Shape;337;p50"/>
          <p:cNvSpPr txBox="1">
            <a:spLocks noGrp="1"/>
          </p:cNvSpPr>
          <p:nvPr>
            <p:ph type="subTitle" idx="5"/>
          </p:nvPr>
        </p:nvSpPr>
        <p:spPr>
          <a:xfrm>
            <a:off x="9170981" y="4640279"/>
            <a:ext cx="1840800" cy="4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38" name="Google Shape;338;p50"/>
          <p:cNvSpPr txBox="1">
            <a:spLocks noGrp="1"/>
          </p:cNvSpPr>
          <p:nvPr>
            <p:ph type="subTitle" idx="6"/>
          </p:nvPr>
        </p:nvSpPr>
        <p:spPr>
          <a:xfrm>
            <a:off x="9170983" y="1714600"/>
            <a:ext cx="1992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39" name="Google Shape;339;p50"/>
          <p:cNvSpPr txBox="1">
            <a:spLocks noGrp="1"/>
          </p:cNvSpPr>
          <p:nvPr>
            <p:ph type="title"/>
          </p:nvPr>
        </p:nvSpPr>
        <p:spPr>
          <a:xfrm>
            <a:off x="950967" y="422300"/>
            <a:ext cx="3276400" cy="2175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0" name="Google Shape;340;p50"/>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595243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 5">
  <p:cSld name="Title and four column 5">
    <p:spTree>
      <p:nvGrpSpPr>
        <p:cNvPr id="1" name="Shape 341"/>
        <p:cNvGrpSpPr/>
        <p:nvPr/>
      </p:nvGrpSpPr>
      <p:grpSpPr>
        <a:xfrm>
          <a:off x="0" y="0"/>
          <a:ext cx="0" cy="0"/>
          <a:chOff x="0" y="0"/>
          <a:chExt cx="0" cy="0"/>
        </a:xfrm>
      </p:grpSpPr>
      <p:sp>
        <p:nvSpPr>
          <p:cNvPr id="342" name="Google Shape;342;p51"/>
          <p:cNvSpPr txBox="1">
            <a:spLocks noGrp="1"/>
          </p:cNvSpPr>
          <p:nvPr>
            <p:ph type="subTitle" idx="1"/>
          </p:nvPr>
        </p:nvSpPr>
        <p:spPr>
          <a:xfrm>
            <a:off x="1463233" y="1892867"/>
            <a:ext cx="18384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43" name="Google Shape;343;p51"/>
          <p:cNvSpPr txBox="1">
            <a:spLocks noGrp="1"/>
          </p:cNvSpPr>
          <p:nvPr>
            <p:ph type="subTitle" idx="2"/>
          </p:nvPr>
        </p:nvSpPr>
        <p:spPr>
          <a:xfrm>
            <a:off x="654833" y="2360807"/>
            <a:ext cx="26468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defRPr>
            </a:lvl2pPr>
            <a:lvl3pPr lvl="2" algn="r" rtl="0">
              <a:lnSpc>
                <a:spcPct val="100000"/>
              </a:lnSpc>
              <a:spcBef>
                <a:spcPts val="0"/>
              </a:spcBef>
              <a:spcAft>
                <a:spcPts val="0"/>
              </a:spcAft>
              <a:buNone/>
              <a:defRPr sz="1867">
                <a:solidFill>
                  <a:schemeClr val="dk1"/>
                </a:solidFill>
              </a:defRPr>
            </a:lvl3pPr>
            <a:lvl4pPr lvl="3" algn="r" rtl="0">
              <a:lnSpc>
                <a:spcPct val="100000"/>
              </a:lnSpc>
              <a:spcBef>
                <a:spcPts val="0"/>
              </a:spcBef>
              <a:spcAft>
                <a:spcPts val="0"/>
              </a:spcAft>
              <a:buNone/>
              <a:defRPr sz="1867">
                <a:solidFill>
                  <a:schemeClr val="dk1"/>
                </a:solidFill>
              </a:defRPr>
            </a:lvl4pPr>
            <a:lvl5pPr lvl="4" algn="r" rtl="0">
              <a:lnSpc>
                <a:spcPct val="100000"/>
              </a:lnSpc>
              <a:spcBef>
                <a:spcPts val="0"/>
              </a:spcBef>
              <a:spcAft>
                <a:spcPts val="0"/>
              </a:spcAft>
              <a:buNone/>
              <a:defRPr sz="1867">
                <a:solidFill>
                  <a:schemeClr val="dk1"/>
                </a:solidFill>
              </a:defRPr>
            </a:lvl5pPr>
            <a:lvl6pPr lvl="5" algn="r" rtl="0">
              <a:lnSpc>
                <a:spcPct val="100000"/>
              </a:lnSpc>
              <a:spcBef>
                <a:spcPts val="0"/>
              </a:spcBef>
              <a:spcAft>
                <a:spcPts val="0"/>
              </a:spcAft>
              <a:buNone/>
              <a:defRPr sz="1867">
                <a:solidFill>
                  <a:schemeClr val="dk1"/>
                </a:solidFill>
              </a:defRPr>
            </a:lvl6pPr>
            <a:lvl7pPr lvl="6" algn="r" rtl="0">
              <a:lnSpc>
                <a:spcPct val="100000"/>
              </a:lnSpc>
              <a:spcBef>
                <a:spcPts val="0"/>
              </a:spcBef>
              <a:spcAft>
                <a:spcPts val="0"/>
              </a:spcAft>
              <a:buNone/>
              <a:defRPr sz="1867">
                <a:solidFill>
                  <a:schemeClr val="dk1"/>
                </a:solidFill>
              </a:defRPr>
            </a:lvl7pPr>
            <a:lvl8pPr lvl="7" algn="r" rtl="0">
              <a:lnSpc>
                <a:spcPct val="100000"/>
              </a:lnSpc>
              <a:spcBef>
                <a:spcPts val="0"/>
              </a:spcBef>
              <a:spcAft>
                <a:spcPts val="0"/>
              </a:spcAft>
              <a:buNone/>
              <a:defRPr sz="1867">
                <a:solidFill>
                  <a:schemeClr val="dk1"/>
                </a:solidFill>
              </a:defRPr>
            </a:lvl8pPr>
            <a:lvl9pPr lvl="8" algn="r" rtl="0">
              <a:lnSpc>
                <a:spcPct val="100000"/>
              </a:lnSpc>
              <a:spcBef>
                <a:spcPts val="0"/>
              </a:spcBef>
              <a:spcAft>
                <a:spcPts val="0"/>
              </a:spcAft>
              <a:buNone/>
              <a:defRPr sz="1867">
                <a:solidFill>
                  <a:schemeClr val="dk1"/>
                </a:solidFill>
              </a:defRPr>
            </a:lvl9pPr>
          </a:lstStyle>
          <a:p>
            <a:endParaRPr/>
          </a:p>
        </p:txBody>
      </p:sp>
      <p:sp>
        <p:nvSpPr>
          <p:cNvPr id="344" name="Google Shape;344;p51"/>
          <p:cNvSpPr txBox="1">
            <a:spLocks noGrp="1"/>
          </p:cNvSpPr>
          <p:nvPr>
            <p:ph type="subTitle" idx="3"/>
          </p:nvPr>
        </p:nvSpPr>
        <p:spPr>
          <a:xfrm>
            <a:off x="1463233" y="3559833"/>
            <a:ext cx="18384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45" name="Google Shape;345;p51"/>
          <p:cNvSpPr txBox="1">
            <a:spLocks noGrp="1"/>
          </p:cNvSpPr>
          <p:nvPr>
            <p:ph type="subTitle" idx="4"/>
          </p:nvPr>
        </p:nvSpPr>
        <p:spPr>
          <a:xfrm>
            <a:off x="656033" y="4029961"/>
            <a:ext cx="26456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defRPr>
            </a:lvl2pPr>
            <a:lvl3pPr lvl="2" algn="r" rtl="0">
              <a:lnSpc>
                <a:spcPct val="100000"/>
              </a:lnSpc>
              <a:spcBef>
                <a:spcPts val="0"/>
              </a:spcBef>
              <a:spcAft>
                <a:spcPts val="0"/>
              </a:spcAft>
              <a:buNone/>
              <a:defRPr sz="1867">
                <a:solidFill>
                  <a:schemeClr val="dk1"/>
                </a:solidFill>
              </a:defRPr>
            </a:lvl3pPr>
            <a:lvl4pPr lvl="3" algn="r" rtl="0">
              <a:lnSpc>
                <a:spcPct val="100000"/>
              </a:lnSpc>
              <a:spcBef>
                <a:spcPts val="0"/>
              </a:spcBef>
              <a:spcAft>
                <a:spcPts val="0"/>
              </a:spcAft>
              <a:buNone/>
              <a:defRPr sz="1867">
                <a:solidFill>
                  <a:schemeClr val="dk1"/>
                </a:solidFill>
              </a:defRPr>
            </a:lvl4pPr>
            <a:lvl5pPr lvl="4" algn="r" rtl="0">
              <a:lnSpc>
                <a:spcPct val="100000"/>
              </a:lnSpc>
              <a:spcBef>
                <a:spcPts val="0"/>
              </a:spcBef>
              <a:spcAft>
                <a:spcPts val="0"/>
              </a:spcAft>
              <a:buNone/>
              <a:defRPr sz="1867">
                <a:solidFill>
                  <a:schemeClr val="dk1"/>
                </a:solidFill>
              </a:defRPr>
            </a:lvl5pPr>
            <a:lvl6pPr lvl="5" algn="r" rtl="0">
              <a:lnSpc>
                <a:spcPct val="100000"/>
              </a:lnSpc>
              <a:spcBef>
                <a:spcPts val="0"/>
              </a:spcBef>
              <a:spcAft>
                <a:spcPts val="0"/>
              </a:spcAft>
              <a:buNone/>
              <a:defRPr sz="1867">
                <a:solidFill>
                  <a:schemeClr val="dk1"/>
                </a:solidFill>
              </a:defRPr>
            </a:lvl6pPr>
            <a:lvl7pPr lvl="6" algn="r" rtl="0">
              <a:lnSpc>
                <a:spcPct val="100000"/>
              </a:lnSpc>
              <a:spcBef>
                <a:spcPts val="0"/>
              </a:spcBef>
              <a:spcAft>
                <a:spcPts val="0"/>
              </a:spcAft>
              <a:buNone/>
              <a:defRPr sz="1867">
                <a:solidFill>
                  <a:schemeClr val="dk1"/>
                </a:solidFill>
              </a:defRPr>
            </a:lvl7pPr>
            <a:lvl8pPr lvl="7" algn="r" rtl="0">
              <a:lnSpc>
                <a:spcPct val="100000"/>
              </a:lnSpc>
              <a:spcBef>
                <a:spcPts val="0"/>
              </a:spcBef>
              <a:spcAft>
                <a:spcPts val="0"/>
              </a:spcAft>
              <a:buNone/>
              <a:defRPr sz="1867">
                <a:solidFill>
                  <a:schemeClr val="dk1"/>
                </a:solidFill>
              </a:defRPr>
            </a:lvl8pPr>
            <a:lvl9pPr lvl="8" algn="r" rtl="0">
              <a:lnSpc>
                <a:spcPct val="100000"/>
              </a:lnSpc>
              <a:spcBef>
                <a:spcPts val="0"/>
              </a:spcBef>
              <a:spcAft>
                <a:spcPts val="0"/>
              </a:spcAft>
              <a:buNone/>
              <a:defRPr sz="1867">
                <a:solidFill>
                  <a:schemeClr val="dk1"/>
                </a:solidFill>
              </a:defRPr>
            </a:lvl9pPr>
          </a:lstStyle>
          <a:p>
            <a:endParaRPr/>
          </a:p>
        </p:txBody>
      </p:sp>
      <p:sp>
        <p:nvSpPr>
          <p:cNvPr id="346" name="Google Shape;346;p51"/>
          <p:cNvSpPr txBox="1">
            <a:spLocks noGrp="1"/>
          </p:cNvSpPr>
          <p:nvPr>
            <p:ph type="subTitle" idx="5"/>
          </p:nvPr>
        </p:nvSpPr>
        <p:spPr>
          <a:xfrm>
            <a:off x="8917403" y="189286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47" name="Google Shape;347;p51"/>
          <p:cNvSpPr txBox="1">
            <a:spLocks noGrp="1"/>
          </p:cNvSpPr>
          <p:nvPr>
            <p:ph type="subTitle" idx="6"/>
          </p:nvPr>
        </p:nvSpPr>
        <p:spPr>
          <a:xfrm>
            <a:off x="8917403" y="2357275"/>
            <a:ext cx="26468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48" name="Google Shape;348;p51"/>
          <p:cNvSpPr txBox="1">
            <a:spLocks noGrp="1"/>
          </p:cNvSpPr>
          <p:nvPr>
            <p:ph type="subTitle" idx="7"/>
          </p:nvPr>
        </p:nvSpPr>
        <p:spPr>
          <a:xfrm>
            <a:off x="8890777" y="355641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49" name="Google Shape;349;p51"/>
          <p:cNvSpPr txBox="1">
            <a:spLocks noGrp="1"/>
          </p:cNvSpPr>
          <p:nvPr>
            <p:ph type="subTitle" idx="8"/>
          </p:nvPr>
        </p:nvSpPr>
        <p:spPr>
          <a:xfrm>
            <a:off x="8890777" y="4031069"/>
            <a:ext cx="26456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50" name="Google Shape;350;p51"/>
          <p:cNvSpPr txBox="1">
            <a:spLocks noGrp="1"/>
          </p:cNvSpPr>
          <p:nvPr>
            <p:ph type="title"/>
          </p:nvPr>
        </p:nvSpPr>
        <p:spPr>
          <a:xfrm>
            <a:off x="3574227" y="590255"/>
            <a:ext cx="51124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5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8026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286A-E470-D61E-A26B-1BA02718D977}"/>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F72ECACE-371C-E322-7D14-638227FD0206}"/>
              </a:ext>
            </a:extLst>
          </p:cNvPr>
          <p:cNvSpPr>
            <a:spLocks noGrp="1"/>
          </p:cNvSpPr>
          <p:nvPr>
            <p:ph type="dt" sz="half" idx="10"/>
          </p:nvPr>
        </p:nvSpPr>
        <p:spPr/>
        <p:txBody>
          <a:bodyPr/>
          <a:lstStyle/>
          <a:p>
            <a:fld id="{A6B356CB-1FC4-A746-8587-C557903F9BF4}" type="datetimeFigureOut">
              <a:rPr lang="en-FR" smtClean="0"/>
              <a:t>10/18/2023</a:t>
            </a:fld>
            <a:endParaRPr lang="en-FR"/>
          </a:p>
        </p:txBody>
      </p:sp>
      <p:sp>
        <p:nvSpPr>
          <p:cNvPr id="4" name="Footer Placeholder 3">
            <a:extLst>
              <a:ext uri="{FF2B5EF4-FFF2-40B4-BE49-F238E27FC236}">
                <a16:creationId xmlns:a16="http://schemas.microsoft.com/office/drawing/2014/main" id="{D859666F-C640-952C-D624-E3A7E492AD6C}"/>
              </a:ext>
            </a:extLst>
          </p:cNvPr>
          <p:cNvSpPr>
            <a:spLocks noGrp="1"/>
          </p:cNvSpPr>
          <p:nvPr>
            <p:ph type="ftr" sz="quarter" idx="11"/>
          </p:nvPr>
        </p:nvSpPr>
        <p:spPr/>
        <p:txBody>
          <a:bodyPr/>
          <a:lstStyle/>
          <a:p>
            <a:endParaRPr lang="en-FR"/>
          </a:p>
        </p:txBody>
      </p:sp>
      <p:sp>
        <p:nvSpPr>
          <p:cNvPr id="5" name="Slide Number Placeholder 4">
            <a:extLst>
              <a:ext uri="{FF2B5EF4-FFF2-40B4-BE49-F238E27FC236}">
                <a16:creationId xmlns:a16="http://schemas.microsoft.com/office/drawing/2014/main" id="{03B26BE1-1F81-7712-1F6F-D5E061F78E84}"/>
              </a:ext>
            </a:extLst>
          </p:cNvPr>
          <p:cNvSpPr>
            <a:spLocks noGrp="1"/>
          </p:cNvSpPr>
          <p:nvPr>
            <p:ph type="sldNum" sz="quarter" idx="12"/>
          </p:nvPr>
        </p:nvSpPr>
        <p:spPr/>
        <p:txBody>
          <a:bodyPr/>
          <a:lstStyle/>
          <a:p>
            <a:fld id="{A11AD72B-27DC-3B4F-9C56-3AA1EDD87483}" type="slidenum">
              <a:rPr lang="en-FR" smtClean="0"/>
              <a:t>‹#›</a:t>
            </a:fld>
            <a:endParaRPr lang="en-FR"/>
          </a:p>
        </p:txBody>
      </p:sp>
    </p:spTree>
    <p:extLst>
      <p:ext uri="{BB962C8B-B14F-4D97-AF65-F5344CB8AC3E}">
        <p14:creationId xmlns:p14="http://schemas.microsoft.com/office/powerpoint/2010/main" val="8889134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 6">
  <p:cSld name="Title and four column 6">
    <p:spTree>
      <p:nvGrpSpPr>
        <p:cNvPr id="1" name="Shape 352"/>
        <p:cNvGrpSpPr/>
        <p:nvPr/>
      </p:nvGrpSpPr>
      <p:grpSpPr>
        <a:xfrm>
          <a:off x="0" y="0"/>
          <a:ext cx="0" cy="0"/>
          <a:chOff x="0" y="0"/>
          <a:chExt cx="0" cy="0"/>
        </a:xfrm>
      </p:grpSpPr>
      <p:sp>
        <p:nvSpPr>
          <p:cNvPr id="353" name="Google Shape;353;p52"/>
          <p:cNvSpPr/>
          <p:nvPr/>
        </p:nvSpPr>
        <p:spPr>
          <a:xfrm rot="-5400000">
            <a:off x="6930367" y="699933"/>
            <a:ext cx="4632400" cy="612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54" name="Google Shape;354;p52"/>
          <p:cNvSpPr txBox="1">
            <a:spLocks noGrp="1"/>
          </p:cNvSpPr>
          <p:nvPr>
            <p:ph type="subTitle" idx="1"/>
          </p:nvPr>
        </p:nvSpPr>
        <p:spPr>
          <a:xfrm>
            <a:off x="7166067" y="406570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355" name="Google Shape;355;p52"/>
          <p:cNvSpPr txBox="1">
            <a:spLocks noGrp="1"/>
          </p:cNvSpPr>
          <p:nvPr>
            <p:ph type="subTitle" idx="2"/>
          </p:nvPr>
        </p:nvSpPr>
        <p:spPr>
          <a:xfrm>
            <a:off x="6795000" y="4559565"/>
            <a:ext cx="20484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356" name="Google Shape;356;p52"/>
          <p:cNvSpPr txBox="1">
            <a:spLocks noGrp="1"/>
          </p:cNvSpPr>
          <p:nvPr>
            <p:ph type="subTitle" idx="3"/>
          </p:nvPr>
        </p:nvSpPr>
        <p:spPr>
          <a:xfrm>
            <a:off x="9427184" y="406570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357" name="Google Shape;357;p52"/>
          <p:cNvSpPr txBox="1">
            <a:spLocks noGrp="1"/>
          </p:cNvSpPr>
          <p:nvPr>
            <p:ph type="subTitle" idx="4"/>
          </p:nvPr>
        </p:nvSpPr>
        <p:spPr>
          <a:xfrm>
            <a:off x="9042203" y="4535833"/>
            <a:ext cx="20484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358" name="Google Shape;358;p52"/>
          <p:cNvSpPr txBox="1">
            <a:spLocks noGrp="1"/>
          </p:cNvSpPr>
          <p:nvPr>
            <p:ph type="subTitle" idx="5"/>
          </p:nvPr>
        </p:nvSpPr>
        <p:spPr>
          <a:xfrm>
            <a:off x="9446744" y="225924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359" name="Google Shape;359;p52"/>
          <p:cNvSpPr txBox="1">
            <a:spLocks noGrp="1"/>
          </p:cNvSpPr>
          <p:nvPr>
            <p:ph type="subTitle" idx="6"/>
          </p:nvPr>
        </p:nvSpPr>
        <p:spPr>
          <a:xfrm>
            <a:off x="6795003" y="2753112"/>
            <a:ext cx="20484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360" name="Google Shape;360;p52"/>
          <p:cNvSpPr txBox="1">
            <a:spLocks noGrp="1"/>
          </p:cNvSpPr>
          <p:nvPr>
            <p:ph type="subTitle" idx="7"/>
          </p:nvPr>
        </p:nvSpPr>
        <p:spPr>
          <a:xfrm>
            <a:off x="7183211" y="2259232"/>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361" name="Google Shape;361;p52"/>
          <p:cNvSpPr txBox="1">
            <a:spLocks noGrp="1"/>
          </p:cNvSpPr>
          <p:nvPr>
            <p:ph type="subTitle" idx="8"/>
          </p:nvPr>
        </p:nvSpPr>
        <p:spPr>
          <a:xfrm>
            <a:off x="9059628" y="2753107"/>
            <a:ext cx="20428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362" name="Google Shape;362;p52"/>
          <p:cNvSpPr txBox="1">
            <a:spLocks noGrp="1"/>
          </p:cNvSpPr>
          <p:nvPr>
            <p:ph type="title"/>
          </p:nvPr>
        </p:nvSpPr>
        <p:spPr>
          <a:xfrm>
            <a:off x="967367" y="590267"/>
            <a:ext cx="37768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52"/>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64" name="Google Shape;364;p52"/>
          <p:cNvCxnSpPr/>
          <p:nvPr/>
        </p:nvCxnSpPr>
        <p:spPr>
          <a:xfrm>
            <a:off x="12060400" y="1452733"/>
            <a:ext cx="0" cy="4626400"/>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537756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 7">
  <p:cSld name="Title and four column 7">
    <p:spTree>
      <p:nvGrpSpPr>
        <p:cNvPr id="1" name="Shape 365"/>
        <p:cNvGrpSpPr/>
        <p:nvPr/>
      </p:nvGrpSpPr>
      <p:grpSpPr>
        <a:xfrm>
          <a:off x="0" y="0"/>
          <a:ext cx="0" cy="0"/>
          <a:chOff x="0" y="0"/>
          <a:chExt cx="0" cy="0"/>
        </a:xfrm>
      </p:grpSpPr>
      <p:sp>
        <p:nvSpPr>
          <p:cNvPr id="366" name="Google Shape;366;p53"/>
          <p:cNvSpPr txBox="1">
            <a:spLocks noGrp="1"/>
          </p:cNvSpPr>
          <p:nvPr>
            <p:ph type="subTitle" idx="1"/>
          </p:nvPr>
        </p:nvSpPr>
        <p:spPr>
          <a:xfrm>
            <a:off x="5189356" y="2161484"/>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67" name="Google Shape;367;p53"/>
          <p:cNvSpPr txBox="1">
            <a:spLocks noGrp="1"/>
          </p:cNvSpPr>
          <p:nvPr>
            <p:ph type="subTitle" idx="2"/>
          </p:nvPr>
        </p:nvSpPr>
        <p:spPr>
          <a:xfrm>
            <a:off x="892385" y="1990385"/>
            <a:ext cx="23508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2000">
                <a:solidFill>
                  <a:schemeClr val="dk1"/>
                </a:solidFill>
              </a:defRPr>
            </a:lvl2pPr>
            <a:lvl3pPr lvl="2" algn="r" rtl="0">
              <a:lnSpc>
                <a:spcPct val="100000"/>
              </a:lnSpc>
              <a:spcBef>
                <a:spcPts val="0"/>
              </a:spcBef>
              <a:spcAft>
                <a:spcPts val="0"/>
              </a:spcAft>
              <a:buNone/>
              <a:defRPr sz="2000">
                <a:solidFill>
                  <a:schemeClr val="dk1"/>
                </a:solidFill>
              </a:defRPr>
            </a:lvl3pPr>
            <a:lvl4pPr lvl="3" algn="r" rtl="0">
              <a:lnSpc>
                <a:spcPct val="100000"/>
              </a:lnSpc>
              <a:spcBef>
                <a:spcPts val="0"/>
              </a:spcBef>
              <a:spcAft>
                <a:spcPts val="0"/>
              </a:spcAft>
              <a:buNone/>
              <a:defRPr sz="2000">
                <a:solidFill>
                  <a:schemeClr val="dk1"/>
                </a:solidFill>
              </a:defRPr>
            </a:lvl4pPr>
            <a:lvl5pPr lvl="4" algn="r" rtl="0">
              <a:lnSpc>
                <a:spcPct val="100000"/>
              </a:lnSpc>
              <a:spcBef>
                <a:spcPts val="0"/>
              </a:spcBef>
              <a:spcAft>
                <a:spcPts val="0"/>
              </a:spcAft>
              <a:buNone/>
              <a:defRPr sz="2000">
                <a:solidFill>
                  <a:schemeClr val="dk1"/>
                </a:solidFill>
              </a:defRPr>
            </a:lvl5pPr>
            <a:lvl6pPr lvl="5" algn="r" rtl="0">
              <a:lnSpc>
                <a:spcPct val="100000"/>
              </a:lnSpc>
              <a:spcBef>
                <a:spcPts val="0"/>
              </a:spcBef>
              <a:spcAft>
                <a:spcPts val="0"/>
              </a:spcAft>
              <a:buNone/>
              <a:defRPr sz="2000">
                <a:solidFill>
                  <a:schemeClr val="dk1"/>
                </a:solidFill>
              </a:defRPr>
            </a:lvl6pPr>
            <a:lvl7pPr lvl="6" algn="r" rtl="0">
              <a:lnSpc>
                <a:spcPct val="100000"/>
              </a:lnSpc>
              <a:spcBef>
                <a:spcPts val="0"/>
              </a:spcBef>
              <a:spcAft>
                <a:spcPts val="0"/>
              </a:spcAft>
              <a:buNone/>
              <a:defRPr sz="2000">
                <a:solidFill>
                  <a:schemeClr val="dk1"/>
                </a:solidFill>
              </a:defRPr>
            </a:lvl7pPr>
            <a:lvl8pPr lvl="7" algn="r" rtl="0">
              <a:lnSpc>
                <a:spcPct val="100000"/>
              </a:lnSpc>
              <a:spcBef>
                <a:spcPts val="0"/>
              </a:spcBef>
              <a:spcAft>
                <a:spcPts val="0"/>
              </a:spcAft>
              <a:buNone/>
              <a:defRPr sz="2000">
                <a:solidFill>
                  <a:schemeClr val="dk1"/>
                </a:solidFill>
              </a:defRPr>
            </a:lvl8pPr>
            <a:lvl9pPr lvl="8" algn="r" rtl="0">
              <a:lnSpc>
                <a:spcPct val="100000"/>
              </a:lnSpc>
              <a:spcBef>
                <a:spcPts val="0"/>
              </a:spcBef>
              <a:spcAft>
                <a:spcPts val="0"/>
              </a:spcAft>
              <a:buNone/>
              <a:defRPr sz="2000">
                <a:solidFill>
                  <a:schemeClr val="dk1"/>
                </a:solidFill>
              </a:defRPr>
            </a:lvl9pPr>
          </a:lstStyle>
          <a:p>
            <a:endParaRPr/>
          </a:p>
        </p:txBody>
      </p:sp>
      <p:sp>
        <p:nvSpPr>
          <p:cNvPr id="368" name="Google Shape;368;p53"/>
          <p:cNvSpPr txBox="1">
            <a:spLocks noGrp="1"/>
          </p:cNvSpPr>
          <p:nvPr>
            <p:ph type="subTitle" idx="3"/>
          </p:nvPr>
        </p:nvSpPr>
        <p:spPr>
          <a:xfrm>
            <a:off x="5176800" y="3653100"/>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69" name="Google Shape;369;p53"/>
          <p:cNvSpPr txBox="1">
            <a:spLocks noGrp="1"/>
          </p:cNvSpPr>
          <p:nvPr>
            <p:ph type="subTitle" idx="4"/>
          </p:nvPr>
        </p:nvSpPr>
        <p:spPr>
          <a:xfrm>
            <a:off x="889985" y="3471496"/>
            <a:ext cx="23532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2000">
                <a:solidFill>
                  <a:schemeClr val="dk1"/>
                </a:solidFill>
              </a:defRPr>
            </a:lvl2pPr>
            <a:lvl3pPr lvl="2" algn="r" rtl="0">
              <a:lnSpc>
                <a:spcPct val="100000"/>
              </a:lnSpc>
              <a:spcBef>
                <a:spcPts val="0"/>
              </a:spcBef>
              <a:spcAft>
                <a:spcPts val="0"/>
              </a:spcAft>
              <a:buNone/>
              <a:defRPr sz="2000">
                <a:solidFill>
                  <a:schemeClr val="dk1"/>
                </a:solidFill>
              </a:defRPr>
            </a:lvl3pPr>
            <a:lvl4pPr lvl="3" algn="r" rtl="0">
              <a:lnSpc>
                <a:spcPct val="100000"/>
              </a:lnSpc>
              <a:spcBef>
                <a:spcPts val="0"/>
              </a:spcBef>
              <a:spcAft>
                <a:spcPts val="0"/>
              </a:spcAft>
              <a:buNone/>
              <a:defRPr sz="2000">
                <a:solidFill>
                  <a:schemeClr val="dk1"/>
                </a:solidFill>
              </a:defRPr>
            </a:lvl4pPr>
            <a:lvl5pPr lvl="4" algn="r" rtl="0">
              <a:lnSpc>
                <a:spcPct val="100000"/>
              </a:lnSpc>
              <a:spcBef>
                <a:spcPts val="0"/>
              </a:spcBef>
              <a:spcAft>
                <a:spcPts val="0"/>
              </a:spcAft>
              <a:buNone/>
              <a:defRPr sz="2000">
                <a:solidFill>
                  <a:schemeClr val="dk1"/>
                </a:solidFill>
              </a:defRPr>
            </a:lvl5pPr>
            <a:lvl6pPr lvl="5" algn="r" rtl="0">
              <a:lnSpc>
                <a:spcPct val="100000"/>
              </a:lnSpc>
              <a:spcBef>
                <a:spcPts val="0"/>
              </a:spcBef>
              <a:spcAft>
                <a:spcPts val="0"/>
              </a:spcAft>
              <a:buNone/>
              <a:defRPr sz="2000">
                <a:solidFill>
                  <a:schemeClr val="dk1"/>
                </a:solidFill>
              </a:defRPr>
            </a:lvl6pPr>
            <a:lvl7pPr lvl="6" algn="r" rtl="0">
              <a:lnSpc>
                <a:spcPct val="100000"/>
              </a:lnSpc>
              <a:spcBef>
                <a:spcPts val="0"/>
              </a:spcBef>
              <a:spcAft>
                <a:spcPts val="0"/>
              </a:spcAft>
              <a:buNone/>
              <a:defRPr sz="2000">
                <a:solidFill>
                  <a:schemeClr val="dk1"/>
                </a:solidFill>
              </a:defRPr>
            </a:lvl7pPr>
            <a:lvl8pPr lvl="7" algn="r" rtl="0">
              <a:lnSpc>
                <a:spcPct val="100000"/>
              </a:lnSpc>
              <a:spcBef>
                <a:spcPts val="0"/>
              </a:spcBef>
              <a:spcAft>
                <a:spcPts val="0"/>
              </a:spcAft>
              <a:buNone/>
              <a:defRPr sz="2000">
                <a:solidFill>
                  <a:schemeClr val="dk1"/>
                </a:solidFill>
              </a:defRPr>
            </a:lvl8pPr>
            <a:lvl9pPr lvl="8" algn="r" rtl="0">
              <a:lnSpc>
                <a:spcPct val="100000"/>
              </a:lnSpc>
              <a:spcBef>
                <a:spcPts val="0"/>
              </a:spcBef>
              <a:spcAft>
                <a:spcPts val="0"/>
              </a:spcAft>
              <a:buNone/>
              <a:defRPr sz="2000">
                <a:solidFill>
                  <a:schemeClr val="dk1"/>
                </a:solidFill>
              </a:defRPr>
            </a:lvl9pPr>
          </a:lstStyle>
          <a:p>
            <a:endParaRPr/>
          </a:p>
        </p:txBody>
      </p:sp>
      <p:sp>
        <p:nvSpPr>
          <p:cNvPr id="370" name="Google Shape;370;p53"/>
          <p:cNvSpPr txBox="1">
            <a:spLocks noGrp="1"/>
          </p:cNvSpPr>
          <p:nvPr>
            <p:ph type="subTitle" idx="5"/>
          </p:nvPr>
        </p:nvSpPr>
        <p:spPr>
          <a:xfrm>
            <a:off x="5189356" y="2905351"/>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71" name="Google Shape;371;p53"/>
          <p:cNvSpPr txBox="1">
            <a:spLocks noGrp="1"/>
          </p:cNvSpPr>
          <p:nvPr>
            <p:ph type="subTitle" idx="6"/>
          </p:nvPr>
        </p:nvSpPr>
        <p:spPr>
          <a:xfrm>
            <a:off x="8948815" y="2699720"/>
            <a:ext cx="23532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2000">
                <a:solidFill>
                  <a:schemeClr val="dk1"/>
                </a:solidFill>
              </a:defRPr>
            </a:lvl2pPr>
            <a:lvl3pPr lvl="2" rtl="0">
              <a:lnSpc>
                <a:spcPct val="100000"/>
              </a:lnSpc>
              <a:spcBef>
                <a:spcPts val="0"/>
              </a:spcBef>
              <a:spcAft>
                <a:spcPts val="0"/>
              </a:spcAft>
              <a:buNone/>
              <a:defRPr sz="2000">
                <a:solidFill>
                  <a:schemeClr val="dk1"/>
                </a:solidFill>
              </a:defRPr>
            </a:lvl3pPr>
            <a:lvl4pPr lvl="3" rtl="0">
              <a:lnSpc>
                <a:spcPct val="100000"/>
              </a:lnSpc>
              <a:spcBef>
                <a:spcPts val="0"/>
              </a:spcBef>
              <a:spcAft>
                <a:spcPts val="0"/>
              </a:spcAft>
              <a:buNone/>
              <a:defRPr sz="2000">
                <a:solidFill>
                  <a:schemeClr val="dk1"/>
                </a:solidFill>
              </a:defRPr>
            </a:lvl4pPr>
            <a:lvl5pPr lvl="4" rtl="0">
              <a:lnSpc>
                <a:spcPct val="100000"/>
              </a:lnSpc>
              <a:spcBef>
                <a:spcPts val="0"/>
              </a:spcBef>
              <a:spcAft>
                <a:spcPts val="0"/>
              </a:spcAft>
              <a:buNone/>
              <a:defRPr sz="2000">
                <a:solidFill>
                  <a:schemeClr val="dk1"/>
                </a:solidFill>
              </a:defRPr>
            </a:lvl5pPr>
            <a:lvl6pPr lvl="5" rtl="0">
              <a:lnSpc>
                <a:spcPct val="100000"/>
              </a:lnSpc>
              <a:spcBef>
                <a:spcPts val="0"/>
              </a:spcBef>
              <a:spcAft>
                <a:spcPts val="0"/>
              </a:spcAft>
              <a:buNone/>
              <a:defRPr sz="2000">
                <a:solidFill>
                  <a:schemeClr val="dk1"/>
                </a:solidFill>
              </a:defRPr>
            </a:lvl6pPr>
            <a:lvl7pPr lvl="6" rtl="0">
              <a:lnSpc>
                <a:spcPct val="100000"/>
              </a:lnSpc>
              <a:spcBef>
                <a:spcPts val="0"/>
              </a:spcBef>
              <a:spcAft>
                <a:spcPts val="0"/>
              </a:spcAft>
              <a:buNone/>
              <a:defRPr sz="2000">
                <a:solidFill>
                  <a:schemeClr val="dk1"/>
                </a:solidFill>
              </a:defRPr>
            </a:lvl7pPr>
            <a:lvl8pPr lvl="7" rtl="0">
              <a:lnSpc>
                <a:spcPct val="100000"/>
              </a:lnSpc>
              <a:spcBef>
                <a:spcPts val="0"/>
              </a:spcBef>
              <a:spcAft>
                <a:spcPts val="0"/>
              </a:spcAft>
              <a:buNone/>
              <a:defRPr sz="2000">
                <a:solidFill>
                  <a:schemeClr val="dk1"/>
                </a:solidFill>
              </a:defRPr>
            </a:lvl8pPr>
            <a:lvl9pPr lvl="8" rtl="0">
              <a:lnSpc>
                <a:spcPct val="100000"/>
              </a:lnSpc>
              <a:spcBef>
                <a:spcPts val="0"/>
              </a:spcBef>
              <a:spcAft>
                <a:spcPts val="0"/>
              </a:spcAft>
              <a:buNone/>
              <a:defRPr sz="2000">
                <a:solidFill>
                  <a:schemeClr val="dk1"/>
                </a:solidFill>
              </a:defRPr>
            </a:lvl9pPr>
          </a:lstStyle>
          <a:p>
            <a:endParaRPr/>
          </a:p>
        </p:txBody>
      </p:sp>
      <p:sp>
        <p:nvSpPr>
          <p:cNvPr id="372" name="Google Shape;372;p53"/>
          <p:cNvSpPr txBox="1">
            <a:spLocks noGrp="1"/>
          </p:cNvSpPr>
          <p:nvPr>
            <p:ph type="subTitle" idx="7"/>
          </p:nvPr>
        </p:nvSpPr>
        <p:spPr>
          <a:xfrm>
            <a:off x="5176800" y="4391485"/>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73" name="Google Shape;373;p53"/>
          <p:cNvSpPr txBox="1">
            <a:spLocks noGrp="1"/>
          </p:cNvSpPr>
          <p:nvPr>
            <p:ph type="subTitle" idx="8"/>
          </p:nvPr>
        </p:nvSpPr>
        <p:spPr>
          <a:xfrm>
            <a:off x="8948815" y="4233403"/>
            <a:ext cx="23532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2000">
                <a:solidFill>
                  <a:schemeClr val="dk1"/>
                </a:solidFill>
              </a:defRPr>
            </a:lvl2pPr>
            <a:lvl3pPr lvl="2" rtl="0">
              <a:lnSpc>
                <a:spcPct val="100000"/>
              </a:lnSpc>
              <a:spcBef>
                <a:spcPts val="0"/>
              </a:spcBef>
              <a:spcAft>
                <a:spcPts val="0"/>
              </a:spcAft>
              <a:buNone/>
              <a:defRPr sz="2000">
                <a:solidFill>
                  <a:schemeClr val="dk1"/>
                </a:solidFill>
              </a:defRPr>
            </a:lvl3pPr>
            <a:lvl4pPr lvl="3" rtl="0">
              <a:lnSpc>
                <a:spcPct val="100000"/>
              </a:lnSpc>
              <a:spcBef>
                <a:spcPts val="0"/>
              </a:spcBef>
              <a:spcAft>
                <a:spcPts val="0"/>
              </a:spcAft>
              <a:buNone/>
              <a:defRPr sz="2000">
                <a:solidFill>
                  <a:schemeClr val="dk1"/>
                </a:solidFill>
              </a:defRPr>
            </a:lvl4pPr>
            <a:lvl5pPr lvl="4" rtl="0">
              <a:lnSpc>
                <a:spcPct val="100000"/>
              </a:lnSpc>
              <a:spcBef>
                <a:spcPts val="0"/>
              </a:spcBef>
              <a:spcAft>
                <a:spcPts val="0"/>
              </a:spcAft>
              <a:buNone/>
              <a:defRPr sz="2000">
                <a:solidFill>
                  <a:schemeClr val="dk1"/>
                </a:solidFill>
              </a:defRPr>
            </a:lvl5pPr>
            <a:lvl6pPr lvl="5" rtl="0">
              <a:lnSpc>
                <a:spcPct val="100000"/>
              </a:lnSpc>
              <a:spcBef>
                <a:spcPts val="0"/>
              </a:spcBef>
              <a:spcAft>
                <a:spcPts val="0"/>
              </a:spcAft>
              <a:buNone/>
              <a:defRPr sz="2000">
                <a:solidFill>
                  <a:schemeClr val="dk1"/>
                </a:solidFill>
              </a:defRPr>
            </a:lvl6pPr>
            <a:lvl7pPr lvl="6" rtl="0">
              <a:lnSpc>
                <a:spcPct val="100000"/>
              </a:lnSpc>
              <a:spcBef>
                <a:spcPts val="0"/>
              </a:spcBef>
              <a:spcAft>
                <a:spcPts val="0"/>
              </a:spcAft>
              <a:buNone/>
              <a:defRPr sz="2000">
                <a:solidFill>
                  <a:schemeClr val="dk1"/>
                </a:solidFill>
              </a:defRPr>
            </a:lvl7pPr>
            <a:lvl8pPr lvl="7" rtl="0">
              <a:lnSpc>
                <a:spcPct val="100000"/>
              </a:lnSpc>
              <a:spcBef>
                <a:spcPts val="0"/>
              </a:spcBef>
              <a:spcAft>
                <a:spcPts val="0"/>
              </a:spcAft>
              <a:buNone/>
              <a:defRPr sz="2000">
                <a:solidFill>
                  <a:schemeClr val="dk1"/>
                </a:solidFill>
              </a:defRPr>
            </a:lvl8pPr>
            <a:lvl9pPr lvl="8" rtl="0">
              <a:lnSpc>
                <a:spcPct val="100000"/>
              </a:lnSpc>
              <a:spcBef>
                <a:spcPts val="0"/>
              </a:spcBef>
              <a:spcAft>
                <a:spcPts val="0"/>
              </a:spcAft>
              <a:buNone/>
              <a:defRPr sz="2000">
                <a:solidFill>
                  <a:schemeClr val="dk1"/>
                </a:solidFill>
              </a:defRPr>
            </a:lvl9pPr>
          </a:lstStyle>
          <a:p>
            <a:endParaRPr/>
          </a:p>
        </p:txBody>
      </p:sp>
      <p:sp>
        <p:nvSpPr>
          <p:cNvPr id="374" name="Google Shape;374;p53"/>
          <p:cNvSpPr txBox="1">
            <a:spLocks noGrp="1"/>
          </p:cNvSpPr>
          <p:nvPr>
            <p:ph type="title"/>
          </p:nvPr>
        </p:nvSpPr>
        <p:spPr>
          <a:xfrm>
            <a:off x="3539800" y="428209"/>
            <a:ext cx="51124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5" name="Google Shape;375;p5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19304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 8">
  <p:cSld name="Title and four column 8">
    <p:spTree>
      <p:nvGrpSpPr>
        <p:cNvPr id="1" name="Shape 376"/>
        <p:cNvGrpSpPr/>
        <p:nvPr/>
      </p:nvGrpSpPr>
      <p:grpSpPr>
        <a:xfrm>
          <a:off x="0" y="0"/>
          <a:ext cx="0" cy="0"/>
          <a:chOff x="0" y="0"/>
          <a:chExt cx="0" cy="0"/>
        </a:xfrm>
      </p:grpSpPr>
      <p:sp>
        <p:nvSpPr>
          <p:cNvPr id="377" name="Google Shape;377;p54"/>
          <p:cNvSpPr txBox="1">
            <a:spLocks noGrp="1"/>
          </p:cNvSpPr>
          <p:nvPr>
            <p:ph type="subTitle" idx="1"/>
          </p:nvPr>
        </p:nvSpPr>
        <p:spPr>
          <a:xfrm>
            <a:off x="3872447" y="2414015"/>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378" name="Google Shape;378;p54"/>
          <p:cNvSpPr txBox="1">
            <a:spLocks noGrp="1"/>
          </p:cNvSpPr>
          <p:nvPr>
            <p:ph type="subTitle" idx="2"/>
          </p:nvPr>
        </p:nvSpPr>
        <p:spPr>
          <a:xfrm>
            <a:off x="7884800" y="2245539"/>
            <a:ext cx="33648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79" name="Google Shape;379;p54"/>
          <p:cNvSpPr txBox="1">
            <a:spLocks noGrp="1"/>
          </p:cNvSpPr>
          <p:nvPr>
            <p:ph type="subTitle" idx="3"/>
          </p:nvPr>
        </p:nvSpPr>
        <p:spPr>
          <a:xfrm>
            <a:off x="3872447" y="3980053"/>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380" name="Google Shape;380;p54"/>
          <p:cNvSpPr txBox="1">
            <a:spLocks noGrp="1"/>
          </p:cNvSpPr>
          <p:nvPr>
            <p:ph type="subTitle" idx="4"/>
          </p:nvPr>
        </p:nvSpPr>
        <p:spPr>
          <a:xfrm>
            <a:off x="7884800" y="4603868"/>
            <a:ext cx="33648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81" name="Google Shape;381;p54"/>
          <p:cNvSpPr txBox="1">
            <a:spLocks noGrp="1"/>
          </p:cNvSpPr>
          <p:nvPr>
            <p:ph type="subTitle" idx="5"/>
          </p:nvPr>
        </p:nvSpPr>
        <p:spPr>
          <a:xfrm>
            <a:off x="3872447" y="3197033"/>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82" name="Google Shape;382;p54"/>
          <p:cNvSpPr txBox="1">
            <a:spLocks noGrp="1"/>
          </p:cNvSpPr>
          <p:nvPr>
            <p:ph type="subTitle" idx="6"/>
          </p:nvPr>
        </p:nvSpPr>
        <p:spPr>
          <a:xfrm>
            <a:off x="7884800" y="3031649"/>
            <a:ext cx="3368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83" name="Google Shape;383;p54"/>
          <p:cNvSpPr txBox="1">
            <a:spLocks noGrp="1"/>
          </p:cNvSpPr>
          <p:nvPr>
            <p:ph type="subTitle" idx="7"/>
          </p:nvPr>
        </p:nvSpPr>
        <p:spPr>
          <a:xfrm>
            <a:off x="3872447" y="4763072"/>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endParaRPr/>
          </a:p>
        </p:txBody>
      </p:sp>
      <p:sp>
        <p:nvSpPr>
          <p:cNvPr id="384" name="Google Shape;384;p54"/>
          <p:cNvSpPr txBox="1">
            <a:spLocks noGrp="1"/>
          </p:cNvSpPr>
          <p:nvPr>
            <p:ph type="subTitle" idx="8"/>
          </p:nvPr>
        </p:nvSpPr>
        <p:spPr>
          <a:xfrm>
            <a:off x="7884800" y="3817759"/>
            <a:ext cx="3368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endParaRPr/>
          </a:p>
        </p:txBody>
      </p:sp>
      <p:sp>
        <p:nvSpPr>
          <p:cNvPr id="385" name="Google Shape;385;p54"/>
          <p:cNvSpPr txBox="1">
            <a:spLocks noGrp="1"/>
          </p:cNvSpPr>
          <p:nvPr>
            <p:ph type="title"/>
          </p:nvPr>
        </p:nvSpPr>
        <p:spPr>
          <a:xfrm>
            <a:off x="6140800" y="428209"/>
            <a:ext cx="5112400" cy="79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54"/>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6504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 9">
  <p:cSld name="Title and four column 9">
    <p:spTree>
      <p:nvGrpSpPr>
        <p:cNvPr id="1" name="Shape 387"/>
        <p:cNvGrpSpPr/>
        <p:nvPr/>
      </p:nvGrpSpPr>
      <p:grpSpPr>
        <a:xfrm>
          <a:off x="0" y="0"/>
          <a:ext cx="0" cy="0"/>
          <a:chOff x="0" y="0"/>
          <a:chExt cx="0" cy="0"/>
        </a:xfrm>
      </p:grpSpPr>
      <p:sp>
        <p:nvSpPr>
          <p:cNvPr id="388" name="Google Shape;388;p5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5"/>
          <p:cNvSpPr/>
          <p:nvPr/>
        </p:nvSpPr>
        <p:spPr>
          <a:xfrm>
            <a:off x="0" y="3420236"/>
            <a:ext cx="12192000" cy="3428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grpSp>
        <p:nvGrpSpPr>
          <p:cNvPr id="390" name="Google Shape;390;p55"/>
          <p:cNvGrpSpPr/>
          <p:nvPr/>
        </p:nvGrpSpPr>
        <p:grpSpPr>
          <a:xfrm>
            <a:off x="135400" y="3420233"/>
            <a:ext cx="11922568" cy="3296400"/>
            <a:chOff x="101550" y="2565175"/>
            <a:chExt cx="8941926" cy="2472300"/>
          </a:xfrm>
        </p:grpSpPr>
        <p:cxnSp>
          <p:nvCxnSpPr>
            <p:cNvPr id="391" name="Google Shape;391;p55"/>
            <p:cNvCxnSpPr/>
            <p:nvPr/>
          </p:nvCxnSpPr>
          <p:spPr>
            <a:xfrm>
              <a:off x="102576" y="5037300"/>
              <a:ext cx="8940900" cy="0"/>
            </a:xfrm>
            <a:prstGeom prst="straightConnector1">
              <a:avLst/>
            </a:prstGeom>
            <a:noFill/>
            <a:ln w="19050" cap="flat" cmpd="sng">
              <a:solidFill>
                <a:schemeClr val="lt1"/>
              </a:solidFill>
              <a:prstDash val="solid"/>
              <a:round/>
              <a:headEnd type="none" w="med" len="med"/>
              <a:tailEnd type="none" w="med" len="med"/>
            </a:ln>
          </p:spPr>
        </p:cxnSp>
        <p:cxnSp>
          <p:nvCxnSpPr>
            <p:cNvPr id="392" name="Google Shape;392;p55"/>
            <p:cNvCxnSpPr/>
            <p:nvPr/>
          </p:nvCxnSpPr>
          <p:spPr>
            <a:xfrm>
              <a:off x="9042450" y="2565175"/>
              <a:ext cx="0" cy="2472300"/>
            </a:xfrm>
            <a:prstGeom prst="straightConnector1">
              <a:avLst/>
            </a:prstGeom>
            <a:noFill/>
            <a:ln w="19050" cap="flat" cmpd="sng">
              <a:solidFill>
                <a:schemeClr val="lt1"/>
              </a:solidFill>
              <a:prstDash val="solid"/>
              <a:round/>
              <a:headEnd type="none" w="med" len="med"/>
              <a:tailEnd type="none" w="med" len="med"/>
            </a:ln>
          </p:spPr>
        </p:cxnSp>
        <p:cxnSp>
          <p:nvCxnSpPr>
            <p:cNvPr id="393" name="Google Shape;393;p55"/>
            <p:cNvCxnSpPr/>
            <p:nvPr/>
          </p:nvCxnSpPr>
          <p:spPr>
            <a:xfrm>
              <a:off x="101550" y="2565175"/>
              <a:ext cx="0" cy="2472300"/>
            </a:xfrm>
            <a:prstGeom prst="straightConnector1">
              <a:avLst/>
            </a:prstGeom>
            <a:noFill/>
            <a:ln w="19050" cap="flat" cmpd="sng">
              <a:solidFill>
                <a:schemeClr val="lt1"/>
              </a:solidFill>
              <a:prstDash val="solid"/>
              <a:round/>
              <a:headEnd type="none" w="med" len="med"/>
              <a:tailEnd type="none" w="med" len="med"/>
            </a:ln>
          </p:spPr>
        </p:cxnSp>
      </p:grpSp>
      <p:sp>
        <p:nvSpPr>
          <p:cNvPr id="394" name="Google Shape;394;p55"/>
          <p:cNvSpPr txBox="1">
            <a:spLocks noGrp="1"/>
          </p:cNvSpPr>
          <p:nvPr>
            <p:ph type="subTitle" idx="1"/>
          </p:nvPr>
        </p:nvSpPr>
        <p:spPr>
          <a:xfrm>
            <a:off x="874900" y="4235909"/>
            <a:ext cx="23508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solidFill>
                  <a:schemeClr val="lt1"/>
                </a:solidFill>
              </a:defRPr>
            </a:lvl2pPr>
            <a:lvl3pPr lvl="2" algn="ctr" rtl="0">
              <a:lnSpc>
                <a:spcPct val="100000"/>
              </a:lnSpc>
              <a:spcBef>
                <a:spcPts val="0"/>
              </a:spcBef>
              <a:spcAft>
                <a:spcPts val="0"/>
              </a:spcAft>
              <a:buNone/>
              <a:defRPr sz="1867">
                <a:solidFill>
                  <a:schemeClr val="lt1"/>
                </a:solidFill>
              </a:defRPr>
            </a:lvl3pPr>
            <a:lvl4pPr lvl="3" algn="ctr" rtl="0">
              <a:lnSpc>
                <a:spcPct val="100000"/>
              </a:lnSpc>
              <a:spcBef>
                <a:spcPts val="0"/>
              </a:spcBef>
              <a:spcAft>
                <a:spcPts val="0"/>
              </a:spcAft>
              <a:buNone/>
              <a:defRPr sz="1867">
                <a:solidFill>
                  <a:schemeClr val="lt1"/>
                </a:solidFill>
              </a:defRPr>
            </a:lvl4pPr>
            <a:lvl5pPr lvl="4" algn="ctr" rtl="0">
              <a:lnSpc>
                <a:spcPct val="100000"/>
              </a:lnSpc>
              <a:spcBef>
                <a:spcPts val="0"/>
              </a:spcBef>
              <a:spcAft>
                <a:spcPts val="0"/>
              </a:spcAft>
              <a:buNone/>
              <a:defRPr sz="1867">
                <a:solidFill>
                  <a:schemeClr val="lt1"/>
                </a:solidFill>
              </a:defRPr>
            </a:lvl5pPr>
            <a:lvl6pPr lvl="5" algn="ctr" rtl="0">
              <a:lnSpc>
                <a:spcPct val="100000"/>
              </a:lnSpc>
              <a:spcBef>
                <a:spcPts val="0"/>
              </a:spcBef>
              <a:spcAft>
                <a:spcPts val="0"/>
              </a:spcAft>
              <a:buNone/>
              <a:defRPr sz="1867">
                <a:solidFill>
                  <a:schemeClr val="lt1"/>
                </a:solidFill>
              </a:defRPr>
            </a:lvl6pPr>
            <a:lvl7pPr lvl="6" algn="ctr" rtl="0">
              <a:lnSpc>
                <a:spcPct val="100000"/>
              </a:lnSpc>
              <a:spcBef>
                <a:spcPts val="0"/>
              </a:spcBef>
              <a:spcAft>
                <a:spcPts val="0"/>
              </a:spcAft>
              <a:buNone/>
              <a:defRPr sz="1867">
                <a:solidFill>
                  <a:schemeClr val="lt1"/>
                </a:solidFill>
              </a:defRPr>
            </a:lvl7pPr>
            <a:lvl8pPr lvl="7" algn="ctr" rtl="0">
              <a:lnSpc>
                <a:spcPct val="100000"/>
              </a:lnSpc>
              <a:spcBef>
                <a:spcPts val="0"/>
              </a:spcBef>
              <a:spcAft>
                <a:spcPts val="0"/>
              </a:spcAft>
              <a:buNone/>
              <a:defRPr sz="1867">
                <a:solidFill>
                  <a:schemeClr val="lt1"/>
                </a:solidFill>
              </a:defRPr>
            </a:lvl8pPr>
            <a:lvl9pPr lvl="8" algn="ctr" rtl="0">
              <a:lnSpc>
                <a:spcPct val="100000"/>
              </a:lnSpc>
              <a:spcBef>
                <a:spcPts val="0"/>
              </a:spcBef>
              <a:spcAft>
                <a:spcPts val="0"/>
              </a:spcAft>
              <a:buNone/>
              <a:defRPr sz="1867">
                <a:solidFill>
                  <a:schemeClr val="lt1"/>
                </a:solidFill>
              </a:defRPr>
            </a:lvl9pPr>
          </a:lstStyle>
          <a:p>
            <a:endParaRPr/>
          </a:p>
        </p:txBody>
      </p:sp>
      <p:sp>
        <p:nvSpPr>
          <p:cNvPr id="395" name="Google Shape;395;p55"/>
          <p:cNvSpPr txBox="1">
            <a:spLocks noGrp="1"/>
          </p:cNvSpPr>
          <p:nvPr>
            <p:ph type="subTitle" idx="2"/>
          </p:nvPr>
        </p:nvSpPr>
        <p:spPr>
          <a:xfrm>
            <a:off x="3577767" y="4235909"/>
            <a:ext cx="2353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2"/>
                </a:solidFill>
                <a:latin typeface="Overpass Light"/>
                <a:ea typeface="Overpass Light"/>
                <a:cs typeface="Overpass Light"/>
                <a:sym typeface="Overpass Light"/>
              </a:defRPr>
            </a:lvl1pPr>
            <a:lvl2pPr lvl="1" algn="ctr" rtl="0">
              <a:lnSpc>
                <a:spcPct val="100000"/>
              </a:lnSpc>
              <a:spcBef>
                <a:spcPts val="0"/>
              </a:spcBef>
              <a:spcAft>
                <a:spcPts val="0"/>
              </a:spcAft>
              <a:buNone/>
              <a:defRPr sz="2000">
                <a:solidFill>
                  <a:schemeClr val="lt2"/>
                </a:solidFill>
              </a:defRPr>
            </a:lvl2pPr>
            <a:lvl3pPr lvl="2" algn="ctr" rtl="0">
              <a:lnSpc>
                <a:spcPct val="100000"/>
              </a:lnSpc>
              <a:spcBef>
                <a:spcPts val="0"/>
              </a:spcBef>
              <a:spcAft>
                <a:spcPts val="0"/>
              </a:spcAft>
              <a:buNone/>
              <a:defRPr sz="2000">
                <a:solidFill>
                  <a:schemeClr val="lt2"/>
                </a:solidFill>
              </a:defRPr>
            </a:lvl3pPr>
            <a:lvl4pPr lvl="3" algn="ctr" rtl="0">
              <a:lnSpc>
                <a:spcPct val="100000"/>
              </a:lnSpc>
              <a:spcBef>
                <a:spcPts val="0"/>
              </a:spcBef>
              <a:spcAft>
                <a:spcPts val="0"/>
              </a:spcAft>
              <a:buNone/>
              <a:defRPr sz="2000">
                <a:solidFill>
                  <a:schemeClr val="lt2"/>
                </a:solidFill>
              </a:defRPr>
            </a:lvl4pPr>
            <a:lvl5pPr lvl="4" algn="ctr" rtl="0">
              <a:lnSpc>
                <a:spcPct val="100000"/>
              </a:lnSpc>
              <a:spcBef>
                <a:spcPts val="0"/>
              </a:spcBef>
              <a:spcAft>
                <a:spcPts val="0"/>
              </a:spcAft>
              <a:buNone/>
              <a:defRPr sz="2000">
                <a:solidFill>
                  <a:schemeClr val="lt2"/>
                </a:solidFill>
              </a:defRPr>
            </a:lvl5pPr>
            <a:lvl6pPr lvl="5" algn="ctr" rtl="0">
              <a:lnSpc>
                <a:spcPct val="100000"/>
              </a:lnSpc>
              <a:spcBef>
                <a:spcPts val="0"/>
              </a:spcBef>
              <a:spcAft>
                <a:spcPts val="0"/>
              </a:spcAft>
              <a:buNone/>
              <a:defRPr sz="2000">
                <a:solidFill>
                  <a:schemeClr val="lt2"/>
                </a:solidFill>
              </a:defRPr>
            </a:lvl6pPr>
            <a:lvl7pPr lvl="6" algn="ctr" rtl="0">
              <a:lnSpc>
                <a:spcPct val="100000"/>
              </a:lnSpc>
              <a:spcBef>
                <a:spcPts val="0"/>
              </a:spcBef>
              <a:spcAft>
                <a:spcPts val="0"/>
              </a:spcAft>
              <a:buNone/>
              <a:defRPr sz="2000">
                <a:solidFill>
                  <a:schemeClr val="lt2"/>
                </a:solidFill>
              </a:defRPr>
            </a:lvl7pPr>
            <a:lvl8pPr lvl="7" algn="ctr" rtl="0">
              <a:lnSpc>
                <a:spcPct val="100000"/>
              </a:lnSpc>
              <a:spcBef>
                <a:spcPts val="0"/>
              </a:spcBef>
              <a:spcAft>
                <a:spcPts val="0"/>
              </a:spcAft>
              <a:buNone/>
              <a:defRPr sz="2000">
                <a:solidFill>
                  <a:schemeClr val="lt2"/>
                </a:solidFill>
              </a:defRPr>
            </a:lvl8pPr>
            <a:lvl9pPr lvl="8" algn="ctr" rtl="0">
              <a:lnSpc>
                <a:spcPct val="100000"/>
              </a:lnSpc>
              <a:spcBef>
                <a:spcPts val="0"/>
              </a:spcBef>
              <a:spcAft>
                <a:spcPts val="0"/>
              </a:spcAft>
              <a:buNone/>
              <a:defRPr sz="2000">
                <a:solidFill>
                  <a:schemeClr val="lt2"/>
                </a:solidFill>
              </a:defRPr>
            </a:lvl9pPr>
          </a:lstStyle>
          <a:p>
            <a:endParaRPr/>
          </a:p>
        </p:txBody>
      </p:sp>
      <p:sp>
        <p:nvSpPr>
          <p:cNvPr id="396" name="Google Shape;396;p55"/>
          <p:cNvSpPr txBox="1">
            <a:spLocks noGrp="1"/>
          </p:cNvSpPr>
          <p:nvPr>
            <p:ph type="subTitle" idx="3"/>
          </p:nvPr>
        </p:nvSpPr>
        <p:spPr>
          <a:xfrm>
            <a:off x="8967500" y="4235909"/>
            <a:ext cx="2353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2"/>
                </a:solidFill>
                <a:latin typeface="Overpass Light"/>
                <a:ea typeface="Overpass Light"/>
                <a:cs typeface="Overpass Light"/>
                <a:sym typeface="Overpass Light"/>
              </a:defRPr>
            </a:lvl1pPr>
            <a:lvl2pPr lvl="1" algn="ctr" rtl="0">
              <a:lnSpc>
                <a:spcPct val="100000"/>
              </a:lnSpc>
              <a:spcBef>
                <a:spcPts val="0"/>
              </a:spcBef>
              <a:spcAft>
                <a:spcPts val="0"/>
              </a:spcAft>
              <a:buNone/>
              <a:defRPr sz="2000">
                <a:solidFill>
                  <a:schemeClr val="lt2"/>
                </a:solidFill>
              </a:defRPr>
            </a:lvl2pPr>
            <a:lvl3pPr lvl="2" algn="ctr" rtl="0">
              <a:lnSpc>
                <a:spcPct val="100000"/>
              </a:lnSpc>
              <a:spcBef>
                <a:spcPts val="0"/>
              </a:spcBef>
              <a:spcAft>
                <a:spcPts val="0"/>
              </a:spcAft>
              <a:buNone/>
              <a:defRPr sz="2000">
                <a:solidFill>
                  <a:schemeClr val="lt2"/>
                </a:solidFill>
              </a:defRPr>
            </a:lvl3pPr>
            <a:lvl4pPr lvl="3" algn="ctr" rtl="0">
              <a:lnSpc>
                <a:spcPct val="100000"/>
              </a:lnSpc>
              <a:spcBef>
                <a:spcPts val="0"/>
              </a:spcBef>
              <a:spcAft>
                <a:spcPts val="0"/>
              </a:spcAft>
              <a:buNone/>
              <a:defRPr sz="2000">
                <a:solidFill>
                  <a:schemeClr val="lt2"/>
                </a:solidFill>
              </a:defRPr>
            </a:lvl4pPr>
            <a:lvl5pPr lvl="4" algn="ctr" rtl="0">
              <a:lnSpc>
                <a:spcPct val="100000"/>
              </a:lnSpc>
              <a:spcBef>
                <a:spcPts val="0"/>
              </a:spcBef>
              <a:spcAft>
                <a:spcPts val="0"/>
              </a:spcAft>
              <a:buNone/>
              <a:defRPr sz="2000">
                <a:solidFill>
                  <a:schemeClr val="lt2"/>
                </a:solidFill>
              </a:defRPr>
            </a:lvl5pPr>
            <a:lvl6pPr lvl="5" algn="ctr" rtl="0">
              <a:lnSpc>
                <a:spcPct val="100000"/>
              </a:lnSpc>
              <a:spcBef>
                <a:spcPts val="0"/>
              </a:spcBef>
              <a:spcAft>
                <a:spcPts val="0"/>
              </a:spcAft>
              <a:buNone/>
              <a:defRPr sz="2000">
                <a:solidFill>
                  <a:schemeClr val="lt2"/>
                </a:solidFill>
              </a:defRPr>
            </a:lvl6pPr>
            <a:lvl7pPr lvl="6" algn="ctr" rtl="0">
              <a:lnSpc>
                <a:spcPct val="100000"/>
              </a:lnSpc>
              <a:spcBef>
                <a:spcPts val="0"/>
              </a:spcBef>
              <a:spcAft>
                <a:spcPts val="0"/>
              </a:spcAft>
              <a:buNone/>
              <a:defRPr sz="2000">
                <a:solidFill>
                  <a:schemeClr val="lt2"/>
                </a:solidFill>
              </a:defRPr>
            </a:lvl7pPr>
            <a:lvl8pPr lvl="7" algn="ctr" rtl="0">
              <a:lnSpc>
                <a:spcPct val="100000"/>
              </a:lnSpc>
              <a:spcBef>
                <a:spcPts val="0"/>
              </a:spcBef>
              <a:spcAft>
                <a:spcPts val="0"/>
              </a:spcAft>
              <a:buNone/>
              <a:defRPr sz="2000">
                <a:solidFill>
                  <a:schemeClr val="lt2"/>
                </a:solidFill>
              </a:defRPr>
            </a:lvl8pPr>
            <a:lvl9pPr lvl="8" algn="ctr" rtl="0">
              <a:lnSpc>
                <a:spcPct val="100000"/>
              </a:lnSpc>
              <a:spcBef>
                <a:spcPts val="0"/>
              </a:spcBef>
              <a:spcAft>
                <a:spcPts val="0"/>
              </a:spcAft>
              <a:buNone/>
              <a:defRPr sz="2000">
                <a:solidFill>
                  <a:schemeClr val="lt2"/>
                </a:solidFill>
              </a:defRPr>
            </a:lvl9pPr>
          </a:lstStyle>
          <a:p>
            <a:endParaRPr/>
          </a:p>
        </p:txBody>
      </p:sp>
      <p:sp>
        <p:nvSpPr>
          <p:cNvPr id="397" name="Google Shape;397;p55"/>
          <p:cNvSpPr txBox="1">
            <a:spLocks noGrp="1"/>
          </p:cNvSpPr>
          <p:nvPr>
            <p:ph type="subTitle" idx="4"/>
          </p:nvPr>
        </p:nvSpPr>
        <p:spPr>
          <a:xfrm>
            <a:off x="6280377" y="4235909"/>
            <a:ext cx="2353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solidFill>
                  <a:schemeClr val="lt1"/>
                </a:solidFill>
              </a:defRPr>
            </a:lvl2pPr>
            <a:lvl3pPr lvl="2" algn="ctr" rtl="0">
              <a:lnSpc>
                <a:spcPct val="100000"/>
              </a:lnSpc>
              <a:spcBef>
                <a:spcPts val="0"/>
              </a:spcBef>
              <a:spcAft>
                <a:spcPts val="0"/>
              </a:spcAft>
              <a:buNone/>
              <a:defRPr sz="1867">
                <a:solidFill>
                  <a:schemeClr val="lt1"/>
                </a:solidFill>
              </a:defRPr>
            </a:lvl3pPr>
            <a:lvl4pPr lvl="3" algn="ctr" rtl="0">
              <a:lnSpc>
                <a:spcPct val="100000"/>
              </a:lnSpc>
              <a:spcBef>
                <a:spcPts val="0"/>
              </a:spcBef>
              <a:spcAft>
                <a:spcPts val="0"/>
              </a:spcAft>
              <a:buNone/>
              <a:defRPr sz="1867">
                <a:solidFill>
                  <a:schemeClr val="lt1"/>
                </a:solidFill>
              </a:defRPr>
            </a:lvl4pPr>
            <a:lvl5pPr lvl="4" algn="ctr" rtl="0">
              <a:lnSpc>
                <a:spcPct val="100000"/>
              </a:lnSpc>
              <a:spcBef>
                <a:spcPts val="0"/>
              </a:spcBef>
              <a:spcAft>
                <a:spcPts val="0"/>
              </a:spcAft>
              <a:buNone/>
              <a:defRPr sz="1867">
                <a:solidFill>
                  <a:schemeClr val="lt1"/>
                </a:solidFill>
              </a:defRPr>
            </a:lvl5pPr>
            <a:lvl6pPr lvl="5" algn="ctr" rtl="0">
              <a:lnSpc>
                <a:spcPct val="100000"/>
              </a:lnSpc>
              <a:spcBef>
                <a:spcPts val="0"/>
              </a:spcBef>
              <a:spcAft>
                <a:spcPts val="0"/>
              </a:spcAft>
              <a:buNone/>
              <a:defRPr sz="1867">
                <a:solidFill>
                  <a:schemeClr val="lt1"/>
                </a:solidFill>
              </a:defRPr>
            </a:lvl6pPr>
            <a:lvl7pPr lvl="6" algn="ctr" rtl="0">
              <a:lnSpc>
                <a:spcPct val="100000"/>
              </a:lnSpc>
              <a:spcBef>
                <a:spcPts val="0"/>
              </a:spcBef>
              <a:spcAft>
                <a:spcPts val="0"/>
              </a:spcAft>
              <a:buNone/>
              <a:defRPr sz="1867">
                <a:solidFill>
                  <a:schemeClr val="lt1"/>
                </a:solidFill>
              </a:defRPr>
            </a:lvl7pPr>
            <a:lvl8pPr lvl="7" algn="ctr" rtl="0">
              <a:lnSpc>
                <a:spcPct val="100000"/>
              </a:lnSpc>
              <a:spcBef>
                <a:spcPts val="0"/>
              </a:spcBef>
              <a:spcAft>
                <a:spcPts val="0"/>
              </a:spcAft>
              <a:buNone/>
              <a:defRPr sz="1867">
                <a:solidFill>
                  <a:schemeClr val="lt1"/>
                </a:solidFill>
              </a:defRPr>
            </a:lvl8pPr>
            <a:lvl9pPr lvl="8" algn="ctr" rtl="0">
              <a:lnSpc>
                <a:spcPct val="100000"/>
              </a:lnSpc>
              <a:spcBef>
                <a:spcPts val="0"/>
              </a:spcBef>
              <a:spcAft>
                <a:spcPts val="0"/>
              </a:spcAft>
              <a:buNone/>
              <a:defRPr sz="1867">
                <a:solidFill>
                  <a:schemeClr val="lt1"/>
                </a:solidFill>
              </a:defRPr>
            </a:lvl9pPr>
          </a:lstStyle>
          <a:p>
            <a:endParaRPr/>
          </a:p>
        </p:txBody>
      </p:sp>
      <p:sp>
        <p:nvSpPr>
          <p:cNvPr id="398" name="Google Shape;398;p55"/>
          <p:cNvSpPr txBox="1">
            <a:spLocks noGrp="1"/>
          </p:cNvSpPr>
          <p:nvPr>
            <p:ph type="title"/>
          </p:nvPr>
        </p:nvSpPr>
        <p:spPr>
          <a:xfrm>
            <a:off x="2376484" y="428200"/>
            <a:ext cx="74404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8170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 10">
  <p:cSld name="Title and four column 10">
    <p:bg>
      <p:bgPr>
        <a:solidFill>
          <a:schemeClr val="dk1"/>
        </a:solidFill>
        <a:effectLst/>
      </p:bgPr>
    </p:bg>
    <p:spTree>
      <p:nvGrpSpPr>
        <p:cNvPr id="1" name="Shape 399"/>
        <p:cNvGrpSpPr/>
        <p:nvPr/>
      </p:nvGrpSpPr>
      <p:grpSpPr>
        <a:xfrm>
          <a:off x="0" y="0"/>
          <a:ext cx="0" cy="0"/>
          <a:chOff x="0" y="0"/>
          <a:chExt cx="0" cy="0"/>
        </a:xfrm>
      </p:grpSpPr>
      <p:sp>
        <p:nvSpPr>
          <p:cNvPr id="400" name="Google Shape;400;p5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6"/>
          <p:cNvSpPr txBox="1">
            <a:spLocks noGrp="1"/>
          </p:cNvSpPr>
          <p:nvPr>
            <p:ph type="subTitle" idx="1"/>
          </p:nvPr>
        </p:nvSpPr>
        <p:spPr>
          <a:xfrm>
            <a:off x="6946767" y="3827563"/>
            <a:ext cx="23508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02" name="Google Shape;402;p56"/>
          <p:cNvSpPr txBox="1">
            <a:spLocks noGrp="1"/>
          </p:cNvSpPr>
          <p:nvPr>
            <p:ph type="subTitle" idx="2"/>
          </p:nvPr>
        </p:nvSpPr>
        <p:spPr>
          <a:xfrm>
            <a:off x="6946767" y="5170451"/>
            <a:ext cx="23532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03" name="Google Shape;403;p56"/>
          <p:cNvSpPr txBox="1">
            <a:spLocks noGrp="1"/>
          </p:cNvSpPr>
          <p:nvPr>
            <p:ph type="subTitle" idx="3"/>
          </p:nvPr>
        </p:nvSpPr>
        <p:spPr>
          <a:xfrm>
            <a:off x="6946767" y="1116617"/>
            <a:ext cx="23532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04" name="Google Shape;404;p56"/>
          <p:cNvSpPr txBox="1">
            <a:spLocks noGrp="1"/>
          </p:cNvSpPr>
          <p:nvPr>
            <p:ph type="subTitle" idx="4"/>
          </p:nvPr>
        </p:nvSpPr>
        <p:spPr>
          <a:xfrm>
            <a:off x="6946767" y="2466427"/>
            <a:ext cx="23532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05" name="Google Shape;405;p56"/>
          <p:cNvSpPr txBox="1">
            <a:spLocks noGrp="1"/>
          </p:cNvSpPr>
          <p:nvPr>
            <p:ph type="title"/>
          </p:nvPr>
        </p:nvSpPr>
        <p:spPr>
          <a:xfrm>
            <a:off x="950967" y="2434305"/>
            <a:ext cx="3907200" cy="19532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8287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 11">
  <p:cSld name="Title and four column 11">
    <p:spTree>
      <p:nvGrpSpPr>
        <p:cNvPr id="1" name="Shape 406"/>
        <p:cNvGrpSpPr/>
        <p:nvPr/>
      </p:nvGrpSpPr>
      <p:grpSpPr>
        <a:xfrm>
          <a:off x="0" y="0"/>
          <a:ext cx="0" cy="0"/>
          <a:chOff x="0" y="0"/>
          <a:chExt cx="0" cy="0"/>
        </a:xfrm>
      </p:grpSpPr>
      <p:sp>
        <p:nvSpPr>
          <p:cNvPr id="407" name="Google Shape;407;p5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57"/>
          <p:cNvSpPr/>
          <p:nvPr/>
        </p:nvSpPr>
        <p:spPr>
          <a:xfrm rot="-5400000">
            <a:off x="1055000" y="2209633"/>
            <a:ext cx="3015600" cy="508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409" name="Google Shape;409;p57"/>
          <p:cNvSpPr/>
          <p:nvPr/>
        </p:nvSpPr>
        <p:spPr>
          <a:xfrm rot="-5400000">
            <a:off x="8134168" y="-332400"/>
            <a:ext cx="3015600" cy="512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cxnSp>
        <p:nvCxnSpPr>
          <p:cNvPr id="410" name="Google Shape;410;p57"/>
          <p:cNvCxnSpPr/>
          <p:nvPr/>
        </p:nvCxnSpPr>
        <p:spPr>
          <a:xfrm rot="10800000">
            <a:off x="136233" y="3247000"/>
            <a:ext cx="0" cy="3008800"/>
          </a:xfrm>
          <a:prstGeom prst="straightConnector1">
            <a:avLst/>
          </a:prstGeom>
          <a:noFill/>
          <a:ln w="19050" cap="flat" cmpd="sng">
            <a:solidFill>
              <a:schemeClr val="lt1"/>
            </a:solidFill>
            <a:prstDash val="solid"/>
            <a:round/>
            <a:headEnd type="none" w="med" len="med"/>
            <a:tailEnd type="none" w="med" len="med"/>
          </a:ln>
        </p:spPr>
      </p:cxnSp>
      <p:cxnSp>
        <p:nvCxnSpPr>
          <p:cNvPr id="411" name="Google Shape;411;p57"/>
          <p:cNvCxnSpPr/>
          <p:nvPr/>
        </p:nvCxnSpPr>
        <p:spPr>
          <a:xfrm rot="10800000">
            <a:off x="12056600" y="723400"/>
            <a:ext cx="0" cy="3008800"/>
          </a:xfrm>
          <a:prstGeom prst="straightConnector1">
            <a:avLst/>
          </a:prstGeom>
          <a:noFill/>
          <a:ln w="19050" cap="flat" cmpd="sng">
            <a:solidFill>
              <a:schemeClr val="lt1"/>
            </a:solidFill>
            <a:prstDash val="solid"/>
            <a:round/>
            <a:headEnd type="none" w="med" len="med"/>
            <a:tailEnd type="none" w="med" len="med"/>
          </a:ln>
        </p:spPr>
      </p:cxnSp>
      <p:sp>
        <p:nvSpPr>
          <p:cNvPr id="412" name="Google Shape;412;p57"/>
          <p:cNvSpPr txBox="1">
            <a:spLocks noGrp="1"/>
          </p:cNvSpPr>
          <p:nvPr>
            <p:ph type="subTitle" idx="1"/>
          </p:nvPr>
        </p:nvSpPr>
        <p:spPr>
          <a:xfrm>
            <a:off x="851616" y="492794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13" name="Google Shape;413;p57"/>
          <p:cNvSpPr txBox="1">
            <a:spLocks noGrp="1"/>
          </p:cNvSpPr>
          <p:nvPr>
            <p:ph type="subTitle" idx="2"/>
          </p:nvPr>
        </p:nvSpPr>
        <p:spPr>
          <a:xfrm>
            <a:off x="851600" y="3989953"/>
            <a:ext cx="37660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14" name="Google Shape;414;p57"/>
          <p:cNvSpPr txBox="1">
            <a:spLocks noGrp="1"/>
          </p:cNvSpPr>
          <p:nvPr>
            <p:ph type="subTitle" idx="3"/>
          </p:nvPr>
        </p:nvSpPr>
        <p:spPr>
          <a:xfrm>
            <a:off x="851616" y="3611789"/>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15" name="Google Shape;415;p57"/>
          <p:cNvSpPr txBox="1">
            <a:spLocks noGrp="1"/>
          </p:cNvSpPr>
          <p:nvPr>
            <p:ph type="subTitle" idx="4"/>
          </p:nvPr>
        </p:nvSpPr>
        <p:spPr>
          <a:xfrm>
            <a:off x="851600" y="5305817"/>
            <a:ext cx="37672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16" name="Google Shape;416;p57"/>
          <p:cNvSpPr txBox="1">
            <a:spLocks noGrp="1"/>
          </p:cNvSpPr>
          <p:nvPr>
            <p:ph type="subTitle" idx="5"/>
          </p:nvPr>
        </p:nvSpPr>
        <p:spPr>
          <a:xfrm>
            <a:off x="7545517" y="109010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17" name="Google Shape;417;p57"/>
          <p:cNvSpPr txBox="1">
            <a:spLocks noGrp="1"/>
          </p:cNvSpPr>
          <p:nvPr>
            <p:ph type="subTitle" idx="6"/>
          </p:nvPr>
        </p:nvSpPr>
        <p:spPr>
          <a:xfrm>
            <a:off x="7545517" y="2780280"/>
            <a:ext cx="37672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18" name="Google Shape;418;p57"/>
          <p:cNvSpPr txBox="1">
            <a:spLocks noGrp="1"/>
          </p:cNvSpPr>
          <p:nvPr>
            <p:ph type="subTitle" idx="7"/>
          </p:nvPr>
        </p:nvSpPr>
        <p:spPr>
          <a:xfrm>
            <a:off x="7545517" y="2405528"/>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19" name="Google Shape;419;p57"/>
          <p:cNvSpPr txBox="1">
            <a:spLocks noGrp="1"/>
          </p:cNvSpPr>
          <p:nvPr>
            <p:ph type="subTitle" idx="8"/>
          </p:nvPr>
        </p:nvSpPr>
        <p:spPr>
          <a:xfrm>
            <a:off x="7545517" y="1467288"/>
            <a:ext cx="37672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20" name="Google Shape;420;p57"/>
          <p:cNvSpPr txBox="1">
            <a:spLocks noGrp="1"/>
          </p:cNvSpPr>
          <p:nvPr>
            <p:ph type="title"/>
          </p:nvPr>
        </p:nvSpPr>
        <p:spPr>
          <a:xfrm>
            <a:off x="819249" y="428792"/>
            <a:ext cx="5112400" cy="799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45458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 12">
  <p:cSld name="Title and four column 12">
    <p:spTree>
      <p:nvGrpSpPr>
        <p:cNvPr id="1" name="Shape 421"/>
        <p:cNvGrpSpPr/>
        <p:nvPr/>
      </p:nvGrpSpPr>
      <p:grpSpPr>
        <a:xfrm>
          <a:off x="0" y="0"/>
          <a:ext cx="0" cy="0"/>
          <a:chOff x="0" y="0"/>
          <a:chExt cx="0" cy="0"/>
        </a:xfrm>
      </p:grpSpPr>
      <p:sp>
        <p:nvSpPr>
          <p:cNvPr id="422" name="Google Shape;422;p58"/>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58"/>
          <p:cNvSpPr txBox="1">
            <a:spLocks noGrp="1"/>
          </p:cNvSpPr>
          <p:nvPr>
            <p:ph type="subTitle" idx="1"/>
          </p:nvPr>
        </p:nvSpPr>
        <p:spPr>
          <a:xfrm>
            <a:off x="3792049"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24" name="Google Shape;424;p58"/>
          <p:cNvSpPr txBox="1">
            <a:spLocks noGrp="1"/>
          </p:cNvSpPr>
          <p:nvPr>
            <p:ph type="subTitle" idx="2"/>
          </p:nvPr>
        </p:nvSpPr>
        <p:spPr>
          <a:xfrm>
            <a:off x="1022500" y="2813593"/>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25" name="Google Shape;425;p58"/>
          <p:cNvSpPr txBox="1">
            <a:spLocks noGrp="1"/>
          </p:cNvSpPr>
          <p:nvPr>
            <p:ph type="subTitle" idx="3"/>
          </p:nvPr>
        </p:nvSpPr>
        <p:spPr>
          <a:xfrm>
            <a:off x="1022516" y="2317796"/>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26" name="Google Shape;426;p58"/>
          <p:cNvSpPr txBox="1">
            <a:spLocks noGrp="1"/>
          </p:cNvSpPr>
          <p:nvPr>
            <p:ph type="subTitle" idx="4"/>
          </p:nvPr>
        </p:nvSpPr>
        <p:spPr>
          <a:xfrm>
            <a:off x="3792033" y="2813291"/>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27" name="Google Shape;427;p58"/>
          <p:cNvSpPr txBox="1">
            <a:spLocks noGrp="1"/>
          </p:cNvSpPr>
          <p:nvPr>
            <p:ph type="subTitle" idx="5"/>
          </p:nvPr>
        </p:nvSpPr>
        <p:spPr>
          <a:xfrm>
            <a:off x="6559151" y="2317795"/>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28" name="Google Shape;428;p58"/>
          <p:cNvSpPr txBox="1">
            <a:spLocks noGrp="1"/>
          </p:cNvSpPr>
          <p:nvPr>
            <p:ph type="subTitle" idx="6"/>
          </p:nvPr>
        </p:nvSpPr>
        <p:spPr>
          <a:xfrm>
            <a:off x="9328684" y="2810168"/>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29" name="Google Shape;429;p58"/>
          <p:cNvSpPr txBox="1">
            <a:spLocks noGrp="1"/>
          </p:cNvSpPr>
          <p:nvPr>
            <p:ph type="subTitle" idx="7"/>
          </p:nvPr>
        </p:nvSpPr>
        <p:spPr>
          <a:xfrm>
            <a:off x="9328684"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30" name="Google Shape;430;p58"/>
          <p:cNvSpPr txBox="1">
            <a:spLocks noGrp="1"/>
          </p:cNvSpPr>
          <p:nvPr>
            <p:ph type="subTitle" idx="8"/>
          </p:nvPr>
        </p:nvSpPr>
        <p:spPr>
          <a:xfrm>
            <a:off x="6559151" y="2812609"/>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31" name="Google Shape;431;p58"/>
          <p:cNvSpPr txBox="1">
            <a:spLocks noGrp="1"/>
          </p:cNvSpPr>
          <p:nvPr>
            <p:ph type="title"/>
          </p:nvPr>
        </p:nvSpPr>
        <p:spPr>
          <a:xfrm>
            <a:off x="3539800" y="428792"/>
            <a:ext cx="51124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790567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2"/>
        <p:cNvGrpSpPr/>
        <p:nvPr/>
      </p:nvGrpSpPr>
      <p:grpSpPr>
        <a:xfrm>
          <a:off x="0" y="0"/>
          <a:ext cx="0" cy="0"/>
          <a:chOff x="0" y="0"/>
          <a:chExt cx="0" cy="0"/>
        </a:xfrm>
      </p:grpSpPr>
      <p:sp>
        <p:nvSpPr>
          <p:cNvPr id="433" name="Google Shape;433;p59"/>
          <p:cNvSpPr/>
          <p:nvPr/>
        </p:nvSpPr>
        <p:spPr>
          <a:xfrm>
            <a:off x="166933"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59"/>
          <p:cNvSpPr/>
          <p:nvPr/>
        </p:nvSpPr>
        <p:spPr>
          <a:xfrm>
            <a:off x="3550533" y="2326967"/>
            <a:ext cx="5154000" cy="4614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59"/>
          <p:cNvSpPr txBox="1"/>
          <p:nvPr/>
        </p:nvSpPr>
        <p:spPr>
          <a:xfrm>
            <a:off x="4415000" y="5021067"/>
            <a:ext cx="3362000" cy="8056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 sz="1467">
                <a:solidFill>
                  <a:schemeClr val="lt1"/>
                </a:solidFill>
                <a:latin typeface="Overpass ExtraLight"/>
                <a:ea typeface="Overpass ExtraLight"/>
                <a:cs typeface="Overpass ExtraLight"/>
                <a:sym typeface="Overpass ExtraLight"/>
              </a:rPr>
              <a:t>CREDITS: This presentation template was created by</a:t>
            </a:r>
            <a:r>
              <a:rPr lang="en" sz="1467" b="1">
                <a:solidFill>
                  <a:schemeClr val="lt1"/>
                </a:solidFill>
                <a:latin typeface="Overpass"/>
                <a:ea typeface="Overpass"/>
                <a:cs typeface="Overpass"/>
                <a:sym typeface="Overpass"/>
              </a:rPr>
              <a:t> Slidesgo</a:t>
            </a:r>
            <a:r>
              <a:rPr lang="en" sz="1467">
                <a:solidFill>
                  <a:schemeClr val="lt1"/>
                </a:solidFill>
                <a:latin typeface="Overpass ExtraLight"/>
                <a:ea typeface="Overpass ExtraLight"/>
                <a:cs typeface="Overpass ExtraLight"/>
                <a:sym typeface="Overpass ExtraLight"/>
              </a:rPr>
              <a:t>, including icons by </a:t>
            </a:r>
            <a:r>
              <a:rPr lang="en" sz="1467" b="1">
                <a:solidFill>
                  <a:schemeClr val="lt1"/>
                </a:solidFill>
                <a:latin typeface="Overpass"/>
                <a:ea typeface="Overpass"/>
                <a:cs typeface="Overpass"/>
                <a:sym typeface="Overpass"/>
              </a:rPr>
              <a:t>Flaticon,</a:t>
            </a:r>
            <a:r>
              <a:rPr lang="en" sz="1467">
                <a:solidFill>
                  <a:schemeClr val="lt1"/>
                </a:solidFill>
                <a:latin typeface="Overpass ExtraLight"/>
                <a:ea typeface="Overpass ExtraLight"/>
                <a:cs typeface="Overpass ExtraLight"/>
                <a:sym typeface="Overpass ExtraLight"/>
              </a:rPr>
              <a:t> and infographics &amp; images by </a:t>
            </a:r>
            <a:r>
              <a:rPr lang="en" sz="1467" b="1">
                <a:solidFill>
                  <a:schemeClr val="lt1"/>
                </a:solidFill>
                <a:latin typeface="Overpass"/>
                <a:ea typeface="Overpass"/>
                <a:cs typeface="Overpass"/>
                <a:sym typeface="Overpass"/>
              </a:rPr>
              <a:t>Freepik. </a:t>
            </a:r>
            <a:endParaRPr sz="1467" b="1">
              <a:solidFill>
                <a:schemeClr val="lt1"/>
              </a:solidFill>
              <a:latin typeface="Overpass"/>
              <a:ea typeface="Overpass"/>
              <a:cs typeface="Overpass"/>
              <a:sym typeface="Overpass"/>
            </a:endParaRPr>
          </a:p>
        </p:txBody>
      </p:sp>
      <p:sp>
        <p:nvSpPr>
          <p:cNvPr id="436" name="Google Shape;436;p59"/>
          <p:cNvSpPr txBox="1">
            <a:spLocks noGrp="1"/>
          </p:cNvSpPr>
          <p:nvPr>
            <p:ph type="title"/>
          </p:nvPr>
        </p:nvSpPr>
        <p:spPr>
          <a:xfrm>
            <a:off x="3574033" y="884121"/>
            <a:ext cx="5112400" cy="13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sz="10666"/>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7" name="Google Shape;437;p59"/>
          <p:cNvSpPr txBox="1">
            <a:spLocks noGrp="1"/>
          </p:cNvSpPr>
          <p:nvPr>
            <p:ph type="subTitle" idx="1"/>
          </p:nvPr>
        </p:nvSpPr>
        <p:spPr>
          <a:xfrm>
            <a:off x="3697467" y="2530705"/>
            <a:ext cx="4762000" cy="16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lt2"/>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solidFill>
                  <a:schemeClr val="lt2"/>
                </a:solidFill>
              </a:defRPr>
            </a:lvl2pPr>
            <a:lvl3pPr lvl="2" algn="ctr" rtl="0">
              <a:lnSpc>
                <a:spcPct val="100000"/>
              </a:lnSpc>
              <a:spcBef>
                <a:spcPts val="0"/>
              </a:spcBef>
              <a:spcAft>
                <a:spcPts val="0"/>
              </a:spcAft>
              <a:buNone/>
              <a:defRPr sz="1867">
                <a:solidFill>
                  <a:schemeClr val="lt2"/>
                </a:solidFill>
              </a:defRPr>
            </a:lvl3pPr>
            <a:lvl4pPr lvl="3" algn="ctr" rtl="0">
              <a:lnSpc>
                <a:spcPct val="100000"/>
              </a:lnSpc>
              <a:spcBef>
                <a:spcPts val="0"/>
              </a:spcBef>
              <a:spcAft>
                <a:spcPts val="0"/>
              </a:spcAft>
              <a:buNone/>
              <a:defRPr sz="1867">
                <a:solidFill>
                  <a:schemeClr val="lt2"/>
                </a:solidFill>
              </a:defRPr>
            </a:lvl4pPr>
            <a:lvl5pPr lvl="4" algn="ctr" rtl="0">
              <a:lnSpc>
                <a:spcPct val="100000"/>
              </a:lnSpc>
              <a:spcBef>
                <a:spcPts val="0"/>
              </a:spcBef>
              <a:spcAft>
                <a:spcPts val="0"/>
              </a:spcAft>
              <a:buNone/>
              <a:defRPr sz="1867">
                <a:solidFill>
                  <a:schemeClr val="lt2"/>
                </a:solidFill>
              </a:defRPr>
            </a:lvl5pPr>
            <a:lvl6pPr lvl="5" algn="ctr" rtl="0">
              <a:lnSpc>
                <a:spcPct val="100000"/>
              </a:lnSpc>
              <a:spcBef>
                <a:spcPts val="0"/>
              </a:spcBef>
              <a:spcAft>
                <a:spcPts val="0"/>
              </a:spcAft>
              <a:buNone/>
              <a:defRPr sz="1867">
                <a:solidFill>
                  <a:schemeClr val="lt2"/>
                </a:solidFill>
              </a:defRPr>
            </a:lvl6pPr>
            <a:lvl7pPr lvl="6" algn="ctr" rtl="0">
              <a:lnSpc>
                <a:spcPct val="100000"/>
              </a:lnSpc>
              <a:spcBef>
                <a:spcPts val="0"/>
              </a:spcBef>
              <a:spcAft>
                <a:spcPts val="0"/>
              </a:spcAft>
              <a:buNone/>
              <a:defRPr sz="1867">
                <a:solidFill>
                  <a:schemeClr val="lt2"/>
                </a:solidFill>
              </a:defRPr>
            </a:lvl7pPr>
            <a:lvl8pPr lvl="7" algn="ctr" rtl="0">
              <a:lnSpc>
                <a:spcPct val="100000"/>
              </a:lnSpc>
              <a:spcBef>
                <a:spcPts val="0"/>
              </a:spcBef>
              <a:spcAft>
                <a:spcPts val="0"/>
              </a:spcAft>
              <a:buNone/>
              <a:defRPr sz="1867">
                <a:solidFill>
                  <a:schemeClr val="lt2"/>
                </a:solidFill>
              </a:defRPr>
            </a:lvl8pPr>
            <a:lvl9pPr lvl="8" algn="ctr" rtl="0">
              <a:lnSpc>
                <a:spcPct val="100000"/>
              </a:lnSpc>
              <a:spcBef>
                <a:spcPts val="0"/>
              </a:spcBef>
              <a:spcAft>
                <a:spcPts val="0"/>
              </a:spcAft>
              <a:buNone/>
              <a:defRPr sz="1867">
                <a:solidFill>
                  <a:schemeClr val="lt2"/>
                </a:solidFill>
              </a:defRPr>
            </a:lvl9pPr>
          </a:lstStyle>
          <a:p>
            <a:endParaRPr/>
          </a:p>
        </p:txBody>
      </p:sp>
      <p:cxnSp>
        <p:nvCxnSpPr>
          <p:cNvPr id="438" name="Google Shape;438;p59"/>
          <p:cNvCxnSpPr/>
          <p:nvPr/>
        </p:nvCxnSpPr>
        <p:spPr>
          <a:xfrm>
            <a:off x="3548417" y="6716400"/>
            <a:ext cx="5163600" cy="0"/>
          </a:xfrm>
          <a:prstGeom prst="straightConnector1">
            <a:avLst/>
          </a:prstGeom>
          <a:noFill/>
          <a:ln w="1905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14878026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439"/>
        <p:cNvGrpSpPr/>
        <p:nvPr/>
      </p:nvGrpSpPr>
      <p:grpSpPr>
        <a:xfrm>
          <a:off x="0" y="0"/>
          <a:ext cx="0" cy="0"/>
          <a:chOff x="0" y="0"/>
          <a:chExt cx="0" cy="0"/>
        </a:xfrm>
      </p:grpSpPr>
      <p:sp>
        <p:nvSpPr>
          <p:cNvPr id="440" name="Google Shape;440;p60"/>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73800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41"/>
        <p:cNvGrpSpPr/>
        <p:nvPr/>
      </p:nvGrpSpPr>
      <p:grpSpPr>
        <a:xfrm>
          <a:off x="0" y="0"/>
          <a:ext cx="0" cy="0"/>
          <a:chOff x="0" y="0"/>
          <a:chExt cx="0" cy="0"/>
        </a:xfrm>
      </p:grpSpPr>
      <p:sp>
        <p:nvSpPr>
          <p:cNvPr id="442" name="Google Shape;442;p6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1"/>
          <p:cNvSpPr txBox="1">
            <a:spLocks noGrp="1"/>
          </p:cNvSpPr>
          <p:nvPr>
            <p:ph type="subTitle" idx="1"/>
          </p:nvPr>
        </p:nvSpPr>
        <p:spPr>
          <a:xfrm>
            <a:off x="3792049"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44" name="Google Shape;444;p61"/>
          <p:cNvSpPr txBox="1">
            <a:spLocks noGrp="1"/>
          </p:cNvSpPr>
          <p:nvPr>
            <p:ph type="subTitle" idx="2"/>
          </p:nvPr>
        </p:nvSpPr>
        <p:spPr>
          <a:xfrm>
            <a:off x="1022500" y="2813593"/>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45" name="Google Shape;445;p61"/>
          <p:cNvSpPr txBox="1">
            <a:spLocks noGrp="1"/>
          </p:cNvSpPr>
          <p:nvPr>
            <p:ph type="subTitle" idx="3"/>
          </p:nvPr>
        </p:nvSpPr>
        <p:spPr>
          <a:xfrm>
            <a:off x="1022516" y="2317796"/>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46" name="Google Shape;446;p61"/>
          <p:cNvSpPr txBox="1">
            <a:spLocks noGrp="1"/>
          </p:cNvSpPr>
          <p:nvPr>
            <p:ph type="subTitle" idx="4"/>
          </p:nvPr>
        </p:nvSpPr>
        <p:spPr>
          <a:xfrm>
            <a:off x="3792033" y="2813291"/>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47" name="Google Shape;447;p61"/>
          <p:cNvSpPr txBox="1">
            <a:spLocks noGrp="1"/>
          </p:cNvSpPr>
          <p:nvPr>
            <p:ph type="subTitle" idx="5"/>
          </p:nvPr>
        </p:nvSpPr>
        <p:spPr>
          <a:xfrm>
            <a:off x="6559151" y="2317795"/>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48" name="Google Shape;448;p61"/>
          <p:cNvSpPr txBox="1">
            <a:spLocks noGrp="1"/>
          </p:cNvSpPr>
          <p:nvPr>
            <p:ph type="subTitle" idx="6"/>
          </p:nvPr>
        </p:nvSpPr>
        <p:spPr>
          <a:xfrm>
            <a:off x="9328684" y="2810168"/>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
        <p:nvSpPr>
          <p:cNvPr id="449" name="Google Shape;449;p61"/>
          <p:cNvSpPr txBox="1">
            <a:spLocks noGrp="1"/>
          </p:cNvSpPr>
          <p:nvPr>
            <p:ph type="subTitle" idx="7"/>
          </p:nvPr>
        </p:nvSpPr>
        <p:spPr>
          <a:xfrm>
            <a:off x="9328684"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endParaRPr/>
          </a:p>
        </p:txBody>
      </p:sp>
      <p:sp>
        <p:nvSpPr>
          <p:cNvPr id="450" name="Google Shape;450;p61"/>
          <p:cNvSpPr txBox="1">
            <a:spLocks noGrp="1"/>
          </p:cNvSpPr>
          <p:nvPr>
            <p:ph type="subTitle" idx="8"/>
          </p:nvPr>
        </p:nvSpPr>
        <p:spPr>
          <a:xfrm>
            <a:off x="6559151" y="2812609"/>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endParaRPr/>
          </a:p>
        </p:txBody>
      </p:sp>
    </p:spTree>
    <p:extLst>
      <p:ext uri="{BB962C8B-B14F-4D97-AF65-F5344CB8AC3E}">
        <p14:creationId xmlns:p14="http://schemas.microsoft.com/office/powerpoint/2010/main" val="4031792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647757-6293-AD1B-9430-1CC247664626}"/>
              </a:ext>
            </a:extLst>
          </p:cNvPr>
          <p:cNvSpPr>
            <a:spLocks noGrp="1"/>
          </p:cNvSpPr>
          <p:nvPr>
            <p:ph type="dt" sz="half" idx="10"/>
          </p:nvPr>
        </p:nvSpPr>
        <p:spPr/>
        <p:txBody>
          <a:bodyPr/>
          <a:lstStyle/>
          <a:p>
            <a:fld id="{A6B356CB-1FC4-A746-8587-C557903F9BF4}" type="datetimeFigureOut">
              <a:rPr lang="en-FR" smtClean="0"/>
              <a:t>10/18/2023</a:t>
            </a:fld>
            <a:endParaRPr lang="en-FR"/>
          </a:p>
        </p:txBody>
      </p:sp>
      <p:sp>
        <p:nvSpPr>
          <p:cNvPr id="3" name="Footer Placeholder 2">
            <a:extLst>
              <a:ext uri="{FF2B5EF4-FFF2-40B4-BE49-F238E27FC236}">
                <a16:creationId xmlns:a16="http://schemas.microsoft.com/office/drawing/2014/main" id="{81621F5C-8379-3ADC-C518-CA19841818FC}"/>
              </a:ext>
            </a:extLst>
          </p:cNvPr>
          <p:cNvSpPr>
            <a:spLocks noGrp="1"/>
          </p:cNvSpPr>
          <p:nvPr>
            <p:ph type="ftr" sz="quarter" idx="11"/>
          </p:nvPr>
        </p:nvSpPr>
        <p:spPr/>
        <p:txBody>
          <a:bodyPr/>
          <a:lstStyle/>
          <a:p>
            <a:endParaRPr lang="en-FR"/>
          </a:p>
        </p:txBody>
      </p:sp>
      <p:sp>
        <p:nvSpPr>
          <p:cNvPr id="4" name="Slide Number Placeholder 3">
            <a:extLst>
              <a:ext uri="{FF2B5EF4-FFF2-40B4-BE49-F238E27FC236}">
                <a16:creationId xmlns:a16="http://schemas.microsoft.com/office/drawing/2014/main" id="{66DEF9D2-C6C6-9657-8205-78CD23A23C78}"/>
              </a:ext>
            </a:extLst>
          </p:cNvPr>
          <p:cNvSpPr>
            <a:spLocks noGrp="1"/>
          </p:cNvSpPr>
          <p:nvPr>
            <p:ph type="sldNum" sz="quarter" idx="12"/>
          </p:nvPr>
        </p:nvSpPr>
        <p:spPr/>
        <p:txBody>
          <a:bodyPr/>
          <a:lstStyle/>
          <a:p>
            <a:fld id="{A11AD72B-27DC-3B4F-9C56-3AA1EDD87483}" type="slidenum">
              <a:rPr lang="en-FR" smtClean="0"/>
              <a:t>‹#›</a:t>
            </a:fld>
            <a:endParaRPr lang="en-FR"/>
          </a:p>
        </p:txBody>
      </p:sp>
    </p:spTree>
    <p:extLst>
      <p:ext uri="{BB962C8B-B14F-4D97-AF65-F5344CB8AC3E}">
        <p14:creationId xmlns:p14="http://schemas.microsoft.com/office/powerpoint/2010/main" val="3496253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561E-FB06-48A3-445B-3F76FDD421D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FA3D6EB6-68B4-B3DA-498F-3530013974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188931CD-71AC-27D9-B811-2972BD96F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74EDAF-549F-E772-D2C1-A8A8987BB9E1}"/>
              </a:ext>
            </a:extLst>
          </p:cNvPr>
          <p:cNvSpPr>
            <a:spLocks noGrp="1"/>
          </p:cNvSpPr>
          <p:nvPr>
            <p:ph type="dt" sz="half" idx="10"/>
          </p:nvPr>
        </p:nvSpPr>
        <p:spPr/>
        <p:txBody>
          <a:bodyPr/>
          <a:lstStyle/>
          <a:p>
            <a:fld id="{A6B356CB-1FC4-A746-8587-C557903F9BF4}" type="datetimeFigureOut">
              <a:rPr lang="en-FR" smtClean="0"/>
              <a:t>10/18/2023</a:t>
            </a:fld>
            <a:endParaRPr lang="en-FR"/>
          </a:p>
        </p:txBody>
      </p:sp>
      <p:sp>
        <p:nvSpPr>
          <p:cNvPr id="6" name="Footer Placeholder 5">
            <a:extLst>
              <a:ext uri="{FF2B5EF4-FFF2-40B4-BE49-F238E27FC236}">
                <a16:creationId xmlns:a16="http://schemas.microsoft.com/office/drawing/2014/main" id="{1D054457-EE41-7E2A-D3AB-3CFF68AD7777}"/>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3F9E1063-2C46-61B6-2757-1D11D6C5FD6F}"/>
              </a:ext>
            </a:extLst>
          </p:cNvPr>
          <p:cNvSpPr>
            <a:spLocks noGrp="1"/>
          </p:cNvSpPr>
          <p:nvPr>
            <p:ph type="sldNum" sz="quarter" idx="12"/>
          </p:nvPr>
        </p:nvSpPr>
        <p:spPr/>
        <p:txBody>
          <a:bodyPr/>
          <a:lstStyle/>
          <a:p>
            <a:fld id="{A11AD72B-27DC-3B4F-9C56-3AA1EDD87483}" type="slidenum">
              <a:rPr lang="en-FR" smtClean="0"/>
              <a:t>‹#›</a:t>
            </a:fld>
            <a:endParaRPr lang="en-FR"/>
          </a:p>
        </p:txBody>
      </p:sp>
    </p:spTree>
    <p:extLst>
      <p:ext uri="{BB962C8B-B14F-4D97-AF65-F5344CB8AC3E}">
        <p14:creationId xmlns:p14="http://schemas.microsoft.com/office/powerpoint/2010/main" val="969276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ABBF-9E41-85A3-0508-01988716A7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3A98A52B-8082-409C-B44B-0F03B11DDB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B3E205A8-904A-703C-90CF-DD315D9E8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069DA7-A93F-2559-CF0C-E4CEF6928F05}"/>
              </a:ext>
            </a:extLst>
          </p:cNvPr>
          <p:cNvSpPr>
            <a:spLocks noGrp="1"/>
          </p:cNvSpPr>
          <p:nvPr>
            <p:ph type="dt" sz="half" idx="10"/>
          </p:nvPr>
        </p:nvSpPr>
        <p:spPr/>
        <p:txBody>
          <a:bodyPr/>
          <a:lstStyle/>
          <a:p>
            <a:fld id="{A6B356CB-1FC4-A746-8587-C557903F9BF4}" type="datetimeFigureOut">
              <a:rPr lang="en-FR" smtClean="0"/>
              <a:t>10/18/2023</a:t>
            </a:fld>
            <a:endParaRPr lang="en-FR"/>
          </a:p>
        </p:txBody>
      </p:sp>
      <p:sp>
        <p:nvSpPr>
          <p:cNvPr id="6" name="Footer Placeholder 5">
            <a:extLst>
              <a:ext uri="{FF2B5EF4-FFF2-40B4-BE49-F238E27FC236}">
                <a16:creationId xmlns:a16="http://schemas.microsoft.com/office/drawing/2014/main" id="{CDBCB24B-BE4B-0D6C-DF76-21C1E35407EE}"/>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5E1CF245-925A-E667-F628-349BCD468FB5}"/>
              </a:ext>
            </a:extLst>
          </p:cNvPr>
          <p:cNvSpPr>
            <a:spLocks noGrp="1"/>
          </p:cNvSpPr>
          <p:nvPr>
            <p:ph type="sldNum" sz="quarter" idx="12"/>
          </p:nvPr>
        </p:nvSpPr>
        <p:spPr/>
        <p:txBody>
          <a:bodyPr/>
          <a:lstStyle/>
          <a:p>
            <a:fld id="{A11AD72B-27DC-3B4F-9C56-3AA1EDD87483}" type="slidenum">
              <a:rPr lang="en-FR" smtClean="0"/>
              <a:t>‹#›</a:t>
            </a:fld>
            <a:endParaRPr lang="en-FR"/>
          </a:p>
        </p:txBody>
      </p:sp>
    </p:spTree>
    <p:extLst>
      <p:ext uri="{BB962C8B-B14F-4D97-AF65-F5344CB8AC3E}">
        <p14:creationId xmlns:p14="http://schemas.microsoft.com/office/powerpoint/2010/main" val="309570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 Type="http://schemas.openxmlformats.org/officeDocument/2006/relationships/slideLayout" Target="../slideLayouts/slideLayout18.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theme" Target="../theme/theme2.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FEC876-4C88-59E5-9AC7-F59CD0B21E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9B5FC5CB-38D5-7653-9BFC-670713B495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0795DF1A-CC78-3B90-B1BF-911A4A0CDE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356CB-1FC4-A746-8587-C557903F9BF4}" type="datetimeFigureOut">
              <a:rPr lang="en-FR" smtClean="0"/>
              <a:t>10/18/2023</a:t>
            </a:fld>
            <a:endParaRPr lang="en-FR"/>
          </a:p>
        </p:txBody>
      </p:sp>
      <p:sp>
        <p:nvSpPr>
          <p:cNvPr id="5" name="Footer Placeholder 4">
            <a:extLst>
              <a:ext uri="{FF2B5EF4-FFF2-40B4-BE49-F238E27FC236}">
                <a16:creationId xmlns:a16="http://schemas.microsoft.com/office/drawing/2014/main" id="{1182DF17-C351-517D-6858-F0FE8761D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R"/>
          </a:p>
        </p:txBody>
      </p:sp>
      <p:sp>
        <p:nvSpPr>
          <p:cNvPr id="6" name="Slide Number Placeholder 5">
            <a:extLst>
              <a:ext uri="{FF2B5EF4-FFF2-40B4-BE49-F238E27FC236}">
                <a16:creationId xmlns:a16="http://schemas.microsoft.com/office/drawing/2014/main" id="{94E0351B-6366-4923-35ED-5C99F5E70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AD72B-27DC-3B4F-9C56-3AA1EDD87483}" type="slidenum">
              <a:rPr lang="en-FR" smtClean="0"/>
              <a:t>‹#›</a:t>
            </a:fld>
            <a:endParaRPr lang="en-FR"/>
          </a:p>
        </p:txBody>
      </p:sp>
    </p:spTree>
    <p:extLst>
      <p:ext uri="{BB962C8B-B14F-4D97-AF65-F5344CB8AC3E}">
        <p14:creationId xmlns:p14="http://schemas.microsoft.com/office/powerpoint/2010/main" val="2623584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12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300"/>
              <a:buFont typeface="Bebas Neue"/>
              <a:buNone/>
              <a:defRPr sz="4300" b="1">
                <a:solidFill>
                  <a:schemeClr val="dk1"/>
                </a:solidFill>
                <a:latin typeface="Bebas Neue"/>
                <a:ea typeface="Bebas Neue"/>
                <a:cs typeface="Bebas Neue"/>
                <a:sym typeface="Bebas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8312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1600"/>
              </a:spcBef>
              <a:spcAft>
                <a:spcPts val="160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Tree>
    <p:extLst>
      <p:ext uri="{BB962C8B-B14F-4D97-AF65-F5344CB8AC3E}">
        <p14:creationId xmlns:p14="http://schemas.microsoft.com/office/powerpoint/2010/main" val="424622306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Lst>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19.jpg"/><Relationship Id="rId5" Type="http://schemas.microsoft.com/office/2007/relationships/hdphoto" Target="../media/hdphoto1.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3A2961-4A4B-7748-D76B-33E725E59588}"/>
              </a:ext>
            </a:extLst>
          </p:cNvPr>
          <p:cNvSpPr/>
          <p:nvPr/>
        </p:nvSpPr>
        <p:spPr>
          <a:xfrm rot="10800000">
            <a:off x="0" y="2930388"/>
            <a:ext cx="12192000" cy="3127248"/>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268FD8"/>
              </a:solidFill>
              <a:effectLst/>
              <a:uLnTx/>
              <a:uFillTx/>
              <a:latin typeface="Arial"/>
              <a:ea typeface="+mn-ea"/>
              <a:cs typeface="+mn-cs"/>
            </a:endParaRPr>
          </a:p>
        </p:txBody>
      </p:sp>
      <p:sp>
        <p:nvSpPr>
          <p:cNvPr id="3" name="Subtitle 2">
            <a:extLst>
              <a:ext uri="{FF2B5EF4-FFF2-40B4-BE49-F238E27FC236}">
                <a16:creationId xmlns:a16="http://schemas.microsoft.com/office/drawing/2014/main" id="{6B2DEF20-797B-9124-2AC6-9C4F1766389A}"/>
              </a:ext>
            </a:extLst>
          </p:cNvPr>
          <p:cNvSpPr>
            <a:spLocks noGrp="1"/>
          </p:cNvSpPr>
          <p:nvPr>
            <p:ph type="subTitle" idx="1"/>
          </p:nvPr>
        </p:nvSpPr>
        <p:spPr>
          <a:xfrm>
            <a:off x="1523999" y="5295663"/>
            <a:ext cx="9144000" cy="1655762"/>
          </a:xfrm>
        </p:spPr>
        <p:txBody>
          <a:bodyPr/>
          <a:lstStyle/>
          <a:p>
            <a:r>
              <a:rPr lang="en-FR" dirty="0">
                <a:solidFill>
                  <a:schemeClr val="bg1"/>
                </a:solidFill>
              </a:rPr>
              <a:t>Honor Lind, Samantha Bernal, Anthony Abi Badra</a:t>
            </a:r>
          </a:p>
        </p:txBody>
      </p:sp>
      <p:pic>
        <p:nvPicPr>
          <p:cNvPr id="5" name="Picture 4" descr="A blue globe with white lines around it&#10;&#10;Description automatically generated">
            <a:extLst>
              <a:ext uri="{FF2B5EF4-FFF2-40B4-BE49-F238E27FC236}">
                <a16:creationId xmlns:a16="http://schemas.microsoft.com/office/drawing/2014/main" id="{0224C50D-510B-3821-DA8C-C3FF199969EE}"/>
              </a:ext>
            </a:extLst>
          </p:cNvPr>
          <p:cNvPicPr>
            <a:picLocks noChangeAspect="1"/>
          </p:cNvPicPr>
          <p:nvPr/>
        </p:nvPicPr>
        <p:blipFill>
          <a:blip r:embed="rId2"/>
          <a:stretch>
            <a:fillRect/>
          </a:stretch>
        </p:blipFill>
        <p:spPr>
          <a:xfrm>
            <a:off x="4648405" y="259772"/>
            <a:ext cx="2895190" cy="2265218"/>
          </a:xfrm>
          <a:prstGeom prst="rect">
            <a:avLst/>
          </a:prstGeom>
        </p:spPr>
      </p:pic>
      <p:sp>
        <p:nvSpPr>
          <p:cNvPr id="8" name="Google Shape;530;p70">
            <a:extLst>
              <a:ext uri="{FF2B5EF4-FFF2-40B4-BE49-F238E27FC236}">
                <a16:creationId xmlns:a16="http://schemas.microsoft.com/office/drawing/2014/main" id="{6027D092-6A25-C0EC-89D4-0F9DEE4ABF4A}"/>
              </a:ext>
            </a:extLst>
          </p:cNvPr>
          <p:cNvSpPr txBox="1">
            <a:spLocks/>
          </p:cNvSpPr>
          <p:nvPr/>
        </p:nvSpPr>
        <p:spPr>
          <a:xfrm>
            <a:off x="2173223" y="3213852"/>
            <a:ext cx="7845552"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Bebas Neue"/>
              <a:buNone/>
              <a:defRPr sz="4667" b="1"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n-GB" sz="6000" dirty="0">
                <a:solidFill>
                  <a:schemeClr val="bg1"/>
                </a:solidFill>
              </a:rPr>
              <a:t>Selling Yourself as Systems Engineering Thought Leader</a:t>
            </a:r>
            <a:endParaRPr kumimoji="0" lang="en-GB" sz="6000" b="1" i="0" u="none" strike="noStrike" kern="0" cap="none" spc="0" normalizeH="0" baseline="0" noProof="0" dirty="0">
              <a:ln>
                <a:noFill/>
              </a:ln>
              <a:solidFill>
                <a:schemeClr val="bg1"/>
              </a:solidFill>
              <a:effectLst/>
              <a:uLnTx/>
              <a:uFillTx/>
              <a:latin typeface="Bebas Neue"/>
              <a:sym typeface="Bebas Neue"/>
            </a:endParaRPr>
          </a:p>
        </p:txBody>
      </p:sp>
      <p:sp>
        <p:nvSpPr>
          <p:cNvPr id="4" name="Subtitle 2">
            <a:extLst>
              <a:ext uri="{FF2B5EF4-FFF2-40B4-BE49-F238E27FC236}">
                <a16:creationId xmlns:a16="http://schemas.microsoft.com/office/drawing/2014/main" id="{CBD2DF98-0E94-C63F-1D4B-9403D85756E6}"/>
              </a:ext>
            </a:extLst>
          </p:cNvPr>
          <p:cNvSpPr txBox="1">
            <a:spLocks/>
          </p:cNvSpPr>
          <p:nvPr/>
        </p:nvSpPr>
        <p:spPr>
          <a:xfrm>
            <a:off x="-131135" y="6345924"/>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R" sz="3200">
                <a:solidFill>
                  <a:srgbClr val="036CAF"/>
                </a:solidFill>
              </a:rPr>
              <a:t>.</a:t>
            </a:r>
            <a:endParaRPr lang="en-US" sz="3200">
              <a:solidFill>
                <a:srgbClr val="036CAF"/>
              </a:solidFill>
              <a:ea typeface="Calibri"/>
              <a:cs typeface="Calibri"/>
            </a:endParaRPr>
          </a:p>
        </p:txBody>
      </p:sp>
    </p:spTree>
    <p:extLst>
      <p:ext uri="{BB962C8B-B14F-4D97-AF65-F5344CB8AC3E}">
        <p14:creationId xmlns:p14="http://schemas.microsoft.com/office/powerpoint/2010/main" val="13888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DE465A-A92C-2E68-F25A-B2C047094486}"/>
              </a:ext>
            </a:extLst>
          </p:cNvPr>
          <p:cNvSpPr/>
          <p:nvPr/>
        </p:nvSpPr>
        <p:spPr>
          <a:xfrm rot="5400000">
            <a:off x="5087842" y="-246158"/>
            <a:ext cx="6858000" cy="7350315"/>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85B5DF"/>
              </a:solidFill>
              <a:effectLst/>
              <a:uLnTx/>
              <a:uFillTx/>
              <a:latin typeface="Arial"/>
              <a:ea typeface="+mn-ea"/>
              <a:cs typeface="+mn-cs"/>
            </a:endParaRPr>
          </a:p>
        </p:txBody>
      </p:sp>
      <p:sp>
        <p:nvSpPr>
          <p:cNvPr id="4" name="Title 1">
            <a:extLst>
              <a:ext uri="{FF2B5EF4-FFF2-40B4-BE49-F238E27FC236}">
                <a16:creationId xmlns:a16="http://schemas.microsoft.com/office/drawing/2014/main" id="{B2A4979B-4E8B-4585-8DEF-63CDC94A5AB6}"/>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500" dirty="0">
              <a:solidFill>
                <a:srgbClr val="2971A9"/>
              </a:solidFill>
              <a:latin typeface="+mn-lt"/>
            </a:endParaRPr>
          </a:p>
        </p:txBody>
      </p:sp>
      <p:sp>
        <p:nvSpPr>
          <p:cNvPr id="11" name="Google Shape;530;p70">
            <a:extLst>
              <a:ext uri="{FF2B5EF4-FFF2-40B4-BE49-F238E27FC236}">
                <a16:creationId xmlns:a16="http://schemas.microsoft.com/office/drawing/2014/main" id="{BA5218D2-50C3-DF67-5E2D-CCFBF062A307}"/>
              </a:ext>
            </a:extLst>
          </p:cNvPr>
          <p:cNvSpPr txBox="1">
            <a:spLocks/>
          </p:cNvSpPr>
          <p:nvPr/>
        </p:nvSpPr>
        <p:spPr>
          <a:xfrm>
            <a:off x="5450539" y="812363"/>
            <a:ext cx="7151145"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Bebas Neue"/>
              <a:buNone/>
              <a:defRPr sz="4667" b="1"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n-GB" sz="4667" b="1" i="0" u="none" strike="noStrike" kern="0" cap="none" spc="0" normalizeH="0" baseline="0" noProof="0" dirty="0">
                <a:ln>
                  <a:noFill/>
                </a:ln>
                <a:solidFill>
                  <a:srgbClr val="FFFFFF"/>
                </a:solidFill>
                <a:effectLst/>
                <a:uLnTx/>
                <a:uFillTx/>
                <a:latin typeface="Bebas Neue"/>
                <a:sym typeface="Bebas Neue"/>
              </a:rPr>
              <a:t>branding</a:t>
            </a:r>
          </a:p>
        </p:txBody>
      </p:sp>
      <p:sp>
        <p:nvSpPr>
          <p:cNvPr id="13" name="Content Placeholder 2">
            <a:extLst>
              <a:ext uri="{FF2B5EF4-FFF2-40B4-BE49-F238E27FC236}">
                <a16:creationId xmlns:a16="http://schemas.microsoft.com/office/drawing/2014/main" id="{87F1F18A-B217-3159-6DB0-C42BBE109D72}"/>
              </a:ext>
            </a:extLst>
          </p:cNvPr>
          <p:cNvSpPr>
            <a:spLocks noGrp="1"/>
          </p:cNvSpPr>
          <p:nvPr>
            <p:ph idx="1"/>
          </p:nvPr>
        </p:nvSpPr>
        <p:spPr>
          <a:xfrm>
            <a:off x="5540764" y="2098523"/>
            <a:ext cx="6110131" cy="4351338"/>
          </a:xfrm>
        </p:spPr>
        <p:txBody>
          <a:bodyPr vert="horz" lIns="91440" tIns="45720" rIns="91440" bIns="45720" rtlCol="0" anchor="t">
            <a:normAutofit/>
          </a:bodyPr>
          <a:lstStyle/>
          <a:p>
            <a:pPr marL="0" indent="0">
              <a:lnSpc>
                <a:spcPct val="100000"/>
              </a:lnSpc>
              <a:spcBef>
                <a:spcPts val="0"/>
              </a:spcBef>
              <a:buClr>
                <a:srgbClr val="FFFFFF"/>
              </a:buClr>
              <a:buSzPct val="110000"/>
              <a:buNone/>
            </a:pPr>
            <a:r>
              <a:rPr lang="en-US" sz="2400" kern="0" dirty="0">
                <a:solidFill>
                  <a:srgbClr val="FFFFFF"/>
                </a:solidFill>
                <a:latin typeface="Overpass Light"/>
                <a:sym typeface="Overpass Light"/>
              </a:rPr>
              <a:t>Points to consider when branding:</a:t>
            </a:r>
          </a:p>
          <a:p>
            <a:pPr marL="0" indent="0">
              <a:lnSpc>
                <a:spcPct val="100000"/>
              </a:lnSpc>
              <a:spcBef>
                <a:spcPts val="0"/>
              </a:spcBef>
              <a:buClr>
                <a:srgbClr val="FFFFFF"/>
              </a:buClr>
              <a:buSzPct val="110000"/>
              <a:buNone/>
            </a:pPr>
            <a:endParaRPr lang="en-US" sz="2400" kern="0" dirty="0">
              <a:solidFill>
                <a:srgbClr val="FFFFFF"/>
              </a:solidFill>
              <a:latin typeface="Overpass Light"/>
              <a:sym typeface="Overpass Light"/>
            </a:endParaRPr>
          </a:p>
          <a:p>
            <a:pPr>
              <a:lnSpc>
                <a:spcPct val="100000"/>
              </a:lnSpc>
              <a:spcBef>
                <a:spcPts val="0"/>
              </a:spcBef>
              <a:buClr>
                <a:srgbClr val="FFFFFF"/>
              </a:buClr>
              <a:buSzPct val="110000"/>
            </a:pPr>
            <a:r>
              <a:rPr lang="en-US" sz="2400" kern="0" dirty="0">
                <a:solidFill>
                  <a:srgbClr val="FFFFFF"/>
                </a:solidFill>
                <a:latin typeface="Overpass Light"/>
                <a:sym typeface="Overpass Light"/>
              </a:rPr>
              <a:t>Color/symbolism- why color matters? </a:t>
            </a:r>
          </a:p>
          <a:p>
            <a:pPr>
              <a:lnSpc>
                <a:spcPct val="100000"/>
              </a:lnSpc>
              <a:spcBef>
                <a:spcPts val="0"/>
              </a:spcBef>
              <a:buClr>
                <a:srgbClr val="FFFFFF"/>
              </a:buClr>
              <a:buSzPct val="110000"/>
            </a:pPr>
            <a:r>
              <a:rPr lang="en-US" sz="2400" kern="0" dirty="0">
                <a:solidFill>
                  <a:srgbClr val="FFFFFF"/>
                </a:solidFill>
                <a:latin typeface="Overpass Light"/>
                <a:sym typeface="Overpass Light"/>
              </a:rPr>
              <a:t>Name</a:t>
            </a:r>
          </a:p>
          <a:p>
            <a:pPr>
              <a:lnSpc>
                <a:spcPct val="100000"/>
              </a:lnSpc>
              <a:spcBef>
                <a:spcPts val="0"/>
              </a:spcBef>
              <a:buClr>
                <a:srgbClr val="FFFFFF"/>
              </a:buClr>
              <a:buSzPct val="110000"/>
            </a:pPr>
            <a:r>
              <a:rPr lang="en-US" sz="2400" kern="0" dirty="0">
                <a:solidFill>
                  <a:srgbClr val="FFFFFF"/>
                </a:solidFill>
                <a:latin typeface="Overpass Light"/>
                <a:sym typeface="Overpass Light"/>
              </a:rPr>
              <a:t>Logo Design</a:t>
            </a:r>
          </a:p>
          <a:p>
            <a:pPr>
              <a:lnSpc>
                <a:spcPct val="100000"/>
              </a:lnSpc>
              <a:spcBef>
                <a:spcPts val="0"/>
              </a:spcBef>
              <a:buClr>
                <a:srgbClr val="FFFFFF"/>
              </a:buClr>
              <a:buSzPct val="110000"/>
            </a:pPr>
            <a:r>
              <a:rPr lang="en-US" sz="2400" kern="0" dirty="0">
                <a:solidFill>
                  <a:srgbClr val="FFFFFF"/>
                </a:solidFill>
                <a:latin typeface="Overpass Light"/>
                <a:sym typeface="Overpass Light"/>
              </a:rPr>
              <a:t>Tag line</a:t>
            </a:r>
          </a:p>
          <a:p>
            <a:pPr>
              <a:lnSpc>
                <a:spcPct val="100000"/>
              </a:lnSpc>
              <a:spcBef>
                <a:spcPts val="0"/>
              </a:spcBef>
              <a:buClr>
                <a:srgbClr val="FFFFFF"/>
              </a:buClr>
              <a:buSzPct val="110000"/>
            </a:pPr>
            <a:r>
              <a:rPr lang="en-US" sz="2400" kern="0" dirty="0">
                <a:solidFill>
                  <a:srgbClr val="FFFFFF"/>
                </a:solidFill>
                <a:latin typeface="Overpass Light"/>
                <a:sym typeface="Overpass Light"/>
              </a:rPr>
              <a:t>Call-to-Action</a:t>
            </a:r>
          </a:p>
          <a:p>
            <a:pPr>
              <a:lnSpc>
                <a:spcPct val="100000"/>
              </a:lnSpc>
              <a:spcBef>
                <a:spcPts val="0"/>
              </a:spcBef>
              <a:buClr>
                <a:srgbClr val="FFFFFF"/>
              </a:buClr>
              <a:buSzPct val="110000"/>
            </a:pPr>
            <a:r>
              <a:rPr lang="en-US" sz="2400" kern="0" dirty="0">
                <a:solidFill>
                  <a:srgbClr val="FFFFFF"/>
                </a:solidFill>
                <a:latin typeface="Overpass Light"/>
                <a:sym typeface="Overpass Light"/>
              </a:rPr>
              <a:t>Value Statements</a:t>
            </a:r>
          </a:p>
          <a:p>
            <a:pPr>
              <a:lnSpc>
                <a:spcPct val="100000"/>
              </a:lnSpc>
              <a:spcBef>
                <a:spcPts val="0"/>
              </a:spcBef>
              <a:buClr>
                <a:srgbClr val="FFFFFF"/>
              </a:buClr>
              <a:buSzPct val="110000"/>
            </a:pPr>
            <a:r>
              <a:rPr lang="en-US" sz="2400" kern="0" dirty="0">
                <a:solidFill>
                  <a:srgbClr val="FFFFFF"/>
                </a:solidFill>
                <a:latin typeface="Overpass Light"/>
                <a:sym typeface="Overpass Light"/>
              </a:rPr>
              <a:t>Mission Statements </a:t>
            </a:r>
          </a:p>
          <a:p>
            <a:pPr>
              <a:lnSpc>
                <a:spcPct val="100000"/>
              </a:lnSpc>
              <a:spcBef>
                <a:spcPts val="0"/>
              </a:spcBef>
              <a:buClr>
                <a:srgbClr val="FFFFFF"/>
              </a:buClr>
              <a:buSzPct val="110000"/>
            </a:pPr>
            <a:r>
              <a:rPr lang="en-US" sz="2400" kern="0" dirty="0">
                <a:solidFill>
                  <a:srgbClr val="FFFFFF"/>
                </a:solidFill>
                <a:latin typeface="Overpass Light"/>
                <a:sym typeface="Overpass Light"/>
              </a:rPr>
              <a:t>Vision Statements</a:t>
            </a:r>
          </a:p>
        </p:txBody>
      </p:sp>
      <p:pic>
        <p:nvPicPr>
          <p:cNvPr id="14" name="Picture 3" descr="Diagram&#10;&#10;Description automatically generated">
            <a:extLst>
              <a:ext uri="{FF2B5EF4-FFF2-40B4-BE49-F238E27FC236}">
                <a16:creationId xmlns:a16="http://schemas.microsoft.com/office/drawing/2014/main" id="{05426A0B-AF5A-3A18-EA5E-B300BD5B4587}"/>
              </a:ext>
            </a:extLst>
          </p:cNvPr>
          <p:cNvPicPr>
            <a:picLocks noChangeAspect="1"/>
          </p:cNvPicPr>
          <p:nvPr/>
        </p:nvPicPr>
        <p:blipFill>
          <a:blip r:embed="rId3"/>
          <a:stretch>
            <a:fillRect/>
          </a:stretch>
        </p:blipFill>
        <p:spPr>
          <a:xfrm>
            <a:off x="383483" y="1387964"/>
            <a:ext cx="3917096" cy="3900814"/>
          </a:xfrm>
          <a:prstGeom prst="rect">
            <a:avLst/>
          </a:prstGeom>
        </p:spPr>
      </p:pic>
      <p:sp>
        <p:nvSpPr>
          <p:cNvPr id="15" name="TextBox 14">
            <a:extLst>
              <a:ext uri="{FF2B5EF4-FFF2-40B4-BE49-F238E27FC236}">
                <a16:creationId xmlns:a16="http://schemas.microsoft.com/office/drawing/2014/main" id="{F246B662-6923-DF53-2F0D-F7A3DD706E3A}"/>
              </a:ext>
            </a:extLst>
          </p:cNvPr>
          <p:cNvSpPr txBox="1"/>
          <p:nvPr/>
        </p:nvSpPr>
        <p:spPr>
          <a:xfrm>
            <a:off x="541105" y="5288778"/>
            <a:ext cx="3758212"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rgbClr val="2971A9"/>
                </a:solidFill>
                <a:ea typeface="+mn-lt"/>
                <a:cs typeface="+mn-lt"/>
              </a:rPr>
              <a:t>Source: </a:t>
            </a:r>
            <a:endParaRPr lang="en-US" sz="1100" dirty="0">
              <a:ea typeface="+mn-lt"/>
              <a:cs typeface="+mn-lt"/>
            </a:endParaRPr>
          </a:p>
          <a:p>
            <a:r>
              <a:rPr lang="en-US" sz="900" dirty="0"/>
              <a:t>https://</a:t>
            </a:r>
            <a:r>
              <a:rPr lang="en-US" sz="900" dirty="0" err="1"/>
              <a:t>www.google.com</a:t>
            </a:r>
            <a:r>
              <a:rPr lang="en-US" sz="900" dirty="0"/>
              <a:t>/</a:t>
            </a:r>
            <a:r>
              <a:rPr lang="en-US" sz="900" dirty="0" err="1"/>
              <a:t>url?sa</a:t>
            </a:r>
            <a:r>
              <a:rPr lang="en-US" sz="900" dirty="0"/>
              <a:t>=</a:t>
            </a:r>
            <a:r>
              <a:rPr lang="en-US" sz="900" dirty="0" err="1"/>
              <a:t>i&amp;url</a:t>
            </a:r>
            <a:r>
              <a:rPr lang="en-US" sz="900" dirty="0"/>
              <a:t>=https%3A%2F%2Fwww.universeofsymbolism.com%2Fcolormeaning.html&amp;psig=AOvVaw2Vbwz20Mx9ww7lKDq902Sk&amp;ust=1674779291361000&amp;source=</a:t>
            </a:r>
            <a:r>
              <a:rPr lang="en-US" sz="900" dirty="0" err="1"/>
              <a:t>images&amp;cd</a:t>
            </a:r>
            <a:r>
              <a:rPr lang="en-US" sz="900" dirty="0"/>
              <a:t>=</a:t>
            </a:r>
            <a:r>
              <a:rPr lang="en-US" sz="900" dirty="0" err="1"/>
              <a:t>vfe&amp;ved</a:t>
            </a:r>
            <a:r>
              <a:rPr lang="en-US" sz="900" dirty="0"/>
              <a:t>=0CA8QjhxqFwoTCOiAk5j94_wCFQAAAAAdAAAAABAE</a:t>
            </a:r>
            <a:endParaRPr lang="en-US" sz="900" dirty="0">
              <a:cs typeface="Calibri"/>
            </a:endParaRPr>
          </a:p>
        </p:txBody>
      </p:sp>
      <p:pic>
        <p:nvPicPr>
          <p:cNvPr id="3" name="Picture 4" descr="Logo&#10;&#10;Description automatically generated">
            <a:extLst>
              <a:ext uri="{FF2B5EF4-FFF2-40B4-BE49-F238E27FC236}">
                <a16:creationId xmlns:a16="http://schemas.microsoft.com/office/drawing/2014/main" id="{E59D8745-29CA-F6E0-5231-D8106038B667}"/>
              </a:ext>
            </a:extLst>
          </p:cNvPr>
          <p:cNvPicPr>
            <a:picLocks noChangeAspect="1"/>
          </p:cNvPicPr>
          <p:nvPr/>
        </p:nvPicPr>
        <p:blipFill rotWithShape="1">
          <a:blip r:embed="rId4"/>
          <a:srcRect l="17594" t="28151" r="19695" b="29241"/>
          <a:stretch/>
        </p:blipFill>
        <p:spPr>
          <a:xfrm>
            <a:off x="174934" y="215513"/>
            <a:ext cx="1081384" cy="734743"/>
          </a:xfrm>
          <a:prstGeom prst="rect">
            <a:avLst/>
          </a:prstGeom>
        </p:spPr>
      </p:pic>
      <p:sp>
        <p:nvSpPr>
          <p:cNvPr id="6" name="Subtitle 2">
            <a:extLst>
              <a:ext uri="{FF2B5EF4-FFF2-40B4-BE49-F238E27FC236}">
                <a16:creationId xmlns:a16="http://schemas.microsoft.com/office/drawing/2014/main" id="{157342BA-D574-40E4-7A64-19594EB2E0D7}"/>
              </a:ext>
            </a:extLst>
          </p:cNvPr>
          <p:cNvSpPr txBox="1">
            <a:spLocks/>
          </p:cNvSpPr>
          <p:nvPr/>
        </p:nvSpPr>
        <p:spPr>
          <a:xfrm>
            <a:off x="-131135" y="6464064"/>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R">
                <a:solidFill>
                  <a:srgbClr val="036CAF"/>
                </a:solidFill>
              </a:rPr>
              <a:t>..</a:t>
            </a:r>
            <a:endParaRPr lang="en-US">
              <a:solidFill>
                <a:srgbClr val="036CAF"/>
              </a:solidFill>
              <a:ea typeface="Calibri"/>
              <a:cs typeface="Calibri"/>
            </a:endParaRPr>
          </a:p>
        </p:txBody>
      </p:sp>
    </p:spTree>
    <p:extLst>
      <p:ext uri="{BB962C8B-B14F-4D97-AF65-F5344CB8AC3E}">
        <p14:creationId xmlns:p14="http://schemas.microsoft.com/office/powerpoint/2010/main" val="1517035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DE465A-A92C-2E68-F25A-B2C047094486}"/>
              </a:ext>
            </a:extLst>
          </p:cNvPr>
          <p:cNvSpPr/>
          <p:nvPr/>
        </p:nvSpPr>
        <p:spPr>
          <a:xfrm rot="5400000">
            <a:off x="5087842" y="-246158"/>
            <a:ext cx="6858000" cy="7350315"/>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85B5DF"/>
              </a:solidFill>
              <a:effectLst/>
              <a:uLnTx/>
              <a:uFillTx/>
              <a:latin typeface="Arial"/>
              <a:ea typeface="+mn-ea"/>
              <a:cs typeface="+mn-cs"/>
            </a:endParaRPr>
          </a:p>
        </p:txBody>
      </p:sp>
      <p:sp>
        <p:nvSpPr>
          <p:cNvPr id="4" name="Title 1">
            <a:extLst>
              <a:ext uri="{FF2B5EF4-FFF2-40B4-BE49-F238E27FC236}">
                <a16:creationId xmlns:a16="http://schemas.microsoft.com/office/drawing/2014/main" id="{B2A4979B-4E8B-4585-8DEF-63CDC94A5AB6}"/>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500" dirty="0">
              <a:solidFill>
                <a:srgbClr val="2971A9"/>
              </a:solidFill>
              <a:latin typeface="+mn-lt"/>
            </a:endParaRPr>
          </a:p>
        </p:txBody>
      </p:sp>
      <p:pic>
        <p:nvPicPr>
          <p:cNvPr id="3" name="Picture 2">
            <a:extLst>
              <a:ext uri="{FF2B5EF4-FFF2-40B4-BE49-F238E27FC236}">
                <a16:creationId xmlns:a16="http://schemas.microsoft.com/office/drawing/2014/main" id="{324635EA-B4D5-4F4A-B3A1-A1595FC4C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41685" cy="6858000"/>
          </a:xfrm>
          <a:prstGeom prst="rect">
            <a:avLst/>
          </a:prstGeom>
        </p:spPr>
      </p:pic>
      <p:sp>
        <p:nvSpPr>
          <p:cNvPr id="10" name="Google Shape;529;p70">
            <a:extLst>
              <a:ext uri="{FF2B5EF4-FFF2-40B4-BE49-F238E27FC236}">
                <a16:creationId xmlns:a16="http://schemas.microsoft.com/office/drawing/2014/main" id="{9E05A60B-EDF2-54F9-6321-EE3929B16328}"/>
              </a:ext>
            </a:extLst>
          </p:cNvPr>
          <p:cNvSpPr txBox="1">
            <a:spLocks/>
          </p:cNvSpPr>
          <p:nvPr/>
        </p:nvSpPr>
        <p:spPr>
          <a:xfrm>
            <a:off x="5540764" y="3373373"/>
            <a:ext cx="6220930" cy="1569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Overpass"/>
              <a:buNone/>
              <a:defRPr sz="1800" b="0" i="0" u="none" strike="noStrike" cap="none">
                <a:solidFill>
                  <a:schemeClr val="dk1"/>
                </a:solidFill>
                <a:latin typeface="Overpass Light"/>
                <a:ea typeface="Overpass Light"/>
                <a:cs typeface="Overpass Light"/>
                <a:sym typeface="Overpass Light"/>
              </a:defRPr>
            </a:lvl1pPr>
            <a:lvl2pPr marL="914400" marR="0" lvl="1"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2pPr>
            <a:lvl3pPr marL="1371600" marR="0" lvl="2"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3pPr>
            <a:lvl4pPr marL="1828800" marR="0" lvl="3"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4pPr>
            <a:lvl5pPr marL="2286000" marR="0" lvl="4"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5pPr>
            <a:lvl6pPr marL="2743200" marR="0" lvl="5"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6pPr>
            <a:lvl7pPr marL="3200400" marR="0" lvl="6"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7pPr>
            <a:lvl8pPr marL="3657600" marR="0" lvl="7"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8pPr>
            <a:lvl9pPr marL="4114800" marR="0" lvl="8"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9pPr>
          </a:lstStyle>
          <a:p>
            <a:pPr marL="0" marR="0" lvl="0" indent="0" algn="l" defTabSz="914400" rtl="0" eaLnBrk="1" fontAlgn="auto" latinLnBrk="0" hangingPunct="1">
              <a:lnSpc>
                <a:spcPct val="100000"/>
              </a:lnSpc>
              <a:spcBef>
                <a:spcPts val="0"/>
              </a:spcBef>
              <a:spcAft>
                <a:spcPts val="0"/>
              </a:spcAft>
              <a:buClr>
                <a:srgbClr val="FFFFFF"/>
              </a:buClr>
              <a:buSzPct val="110000"/>
              <a:tabLst/>
              <a:defRPr/>
            </a:pPr>
            <a:endParaRPr kumimoji="0" lang="en-GB" sz="2400" b="0" i="0" u="none" strike="noStrike" kern="0" cap="none" spc="0" normalizeH="0" baseline="0" noProof="0" dirty="0">
              <a:ln>
                <a:noFill/>
              </a:ln>
              <a:solidFill>
                <a:srgbClr val="FFFFFF"/>
              </a:solidFill>
              <a:effectLst/>
              <a:uLnTx/>
              <a:uFillTx/>
              <a:latin typeface="Overpass Light"/>
              <a:sym typeface="Overpass Light"/>
            </a:endParaRPr>
          </a:p>
          <a:p>
            <a:pPr marL="0" marR="0" lvl="0" indent="0" algn="l" defTabSz="914400" rtl="0" eaLnBrk="1" fontAlgn="auto" latinLnBrk="0" hangingPunct="1">
              <a:lnSpc>
                <a:spcPct val="100000"/>
              </a:lnSpc>
              <a:spcBef>
                <a:spcPts val="0"/>
              </a:spcBef>
              <a:spcAft>
                <a:spcPts val="0"/>
              </a:spcAft>
              <a:buClr>
                <a:srgbClr val="FFFFFF"/>
              </a:buClr>
              <a:buSzPct val="110000"/>
              <a:tabLst/>
              <a:defRPr/>
            </a:pPr>
            <a:r>
              <a:rPr kumimoji="0" lang="en-GB" sz="2400" b="0" i="0" u="none" strike="noStrike" kern="0" cap="none" spc="0" normalizeH="0" baseline="0" noProof="0" dirty="0">
                <a:ln>
                  <a:noFill/>
                </a:ln>
                <a:solidFill>
                  <a:srgbClr val="FFFFFF"/>
                </a:solidFill>
                <a:effectLst/>
                <a:uLnTx/>
                <a:uFillTx/>
                <a:latin typeface="Overpass Light"/>
                <a:sym typeface="Overpass Light"/>
              </a:rPr>
              <a:t>A call to action aims to prompt an immediate response. Some examples are:</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endParaRPr kumimoji="0" lang="en-GB" sz="2400" b="0" i="0" u="none" strike="noStrike" kern="0" cap="none" spc="0" normalizeH="0" baseline="0" noProof="0" dirty="0">
              <a:ln>
                <a:noFill/>
              </a:ln>
              <a:solidFill>
                <a:srgbClr val="FFFFFF"/>
              </a:solidFill>
              <a:effectLst/>
              <a:uLnTx/>
              <a:uFillTx/>
              <a:latin typeface="Overpass Light"/>
              <a:sym typeface="Overpass Light"/>
            </a:endParaRP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400" b="0" i="0" u="none" strike="noStrike" kern="0" cap="none" spc="0" normalizeH="0" baseline="0" noProof="0" dirty="0">
                <a:ln>
                  <a:noFill/>
                </a:ln>
                <a:solidFill>
                  <a:srgbClr val="FFFFFF"/>
                </a:solidFill>
                <a:effectLst/>
                <a:uLnTx/>
                <a:uFillTx/>
                <a:latin typeface="Overpass Light"/>
                <a:sym typeface="Overpass Light"/>
              </a:rPr>
              <a:t>Buy now</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400" b="0" i="0" u="none" strike="noStrike" kern="0" cap="none" spc="0" normalizeH="0" baseline="0" noProof="0" dirty="0">
                <a:ln>
                  <a:noFill/>
                </a:ln>
                <a:solidFill>
                  <a:srgbClr val="FFFFFF"/>
                </a:solidFill>
                <a:effectLst/>
                <a:uLnTx/>
                <a:uFillTx/>
                <a:latin typeface="Overpass Light"/>
                <a:sym typeface="Overpass Light"/>
              </a:rPr>
              <a:t>Show now </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400" b="0" i="0" u="none" strike="noStrike" kern="0" cap="none" spc="0" normalizeH="0" baseline="0" noProof="0" dirty="0">
                <a:ln>
                  <a:noFill/>
                </a:ln>
                <a:solidFill>
                  <a:srgbClr val="FFFFFF"/>
                </a:solidFill>
                <a:effectLst/>
                <a:uLnTx/>
                <a:uFillTx/>
                <a:latin typeface="Overpass Light"/>
                <a:sym typeface="Overpass Light"/>
              </a:rPr>
              <a:t>Learn more </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400" b="0" i="0" u="none" strike="noStrike" kern="0" cap="none" spc="0" normalizeH="0" baseline="0" noProof="0" dirty="0">
                <a:ln>
                  <a:noFill/>
                </a:ln>
                <a:solidFill>
                  <a:srgbClr val="FFFFFF"/>
                </a:solidFill>
                <a:effectLst/>
                <a:uLnTx/>
                <a:uFillTx/>
                <a:latin typeface="Overpass Light"/>
                <a:sym typeface="Overpass Light"/>
              </a:rPr>
              <a:t>Click here</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400" b="0" i="0" u="none" strike="noStrike" kern="0" cap="none" spc="0" normalizeH="0" baseline="0" noProof="0" dirty="0">
                <a:ln>
                  <a:noFill/>
                </a:ln>
                <a:solidFill>
                  <a:srgbClr val="FFFFFF"/>
                </a:solidFill>
                <a:effectLst/>
                <a:uLnTx/>
                <a:uFillTx/>
                <a:latin typeface="Overpass Light"/>
                <a:sym typeface="Overpass Light"/>
              </a:rPr>
              <a:t>Empower yourself </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400" b="0" i="0" u="none" strike="noStrike" kern="0" cap="none" spc="0" normalizeH="0" baseline="0" noProof="0" dirty="0">
                <a:ln>
                  <a:noFill/>
                </a:ln>
                <a:solidFill>
                  <a:srgbClr val="FFFFFF"/>
                </a:solidFill>
                <a:effectLst/>
                <a:uLnTx/>
                <a:uFillTx/>
                <a:latin typeface="Overpass Light"/>
                <a:sym typeface="Overpass Light"/>
              </a:rPr>
              <a:t>Follow us </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endParaRPr kumimoji="0" lang="en-GB" sz="2400" b="0" i="0" u="none" strike="noStrike" kern="0" cap="none" spc="0" normalizeH="0" baseline="0" noProof="0" dirty="0">
              <a:ln>
                <a:noFill/>
              </a:ln>
              <a:solidFill>
                <a:srgbClr val="FFFFFF"/>
              </a:solidFill>
              <a:effectLst/>
              <a:uLnTx/>
              <a:uFillTx/>
              <a:latin typeface="Overpass Light"/>
              <a:sym typeface="Overpass Light"/>
            </a:endParaRP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endParaRPr kumimoji="0" lang="en-GB" sz="2400" b="0" i="0" u="none" strike="noStrike" kern="0" cap="none" spc="0" normalizeH="0" baseline="0" noProof="0" dirty="0">
              <a:ln>
                <a:noFill/>
              </a:ln>
              <a:solidFill>
                <a:srgbClr val="FFFFFF"/>
              </a:solidFill>
              <a:effectLst/>
              <a:uLnTx/>
              <a:uFillTx/>
              <a:latin typeface="Overpass Light"/>
              <a:sym typeface="Overpass Light"/>
            </a:endParaRP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endParaRPr kumimoji="0" lang="en-GB" sz="2400" b="0" i="0" u="none" strike="noStrike" kern="0" cap="none" spc="0" normalizeH="0" baseline="0" noProof="0" dirty="0">
              <a:ln>
                <a:noFill/>
              </a:ln>
              <a:solidFill>
                <a:srgbClr val="FFFFFF"/>
              </a:solidFill>
              <a:effectLst/>
              <a:uLnTx/>
              <a:uFillTx/>
              <a:latin typeface="Overpass Light"/>
              <a:sym typeface="Overpass Light"/>
            </a:endParaRPr>
          </a:p>
        </p:txBody>
      </p:sp>
      <p:sp>
        <p:nvSpPr>
          <p:cNvPr id="11" name="Google Shape;530;p70">
            <a:extLst>
              <a:ext uri="{FF2B5EF4-FFF2-40B4-BE49-F238E27FC236}">
                <a16:creationId xmlns:a16="http://schemas.microsoft.com/office/drawing/2014/main" id="{BA5218D2-50C3-DF67-5E2D-CCFBF062A307}"/>
              </a:ext>
            </a:extLst>
          </p:cNvPr>
          <p:cNvSpPr txBox="1">
            <a:spLocks/>
          </p:cNvSpPr>
          <p:nvPr/>
        </p:nvSpPr>
        <p:spPr>
          <a:xfrm>
            <a:off x="5540764" y="812363"/>
            <a:ext cx="6971275"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Bebas Neue"/>
              <a:buNone/>
              <a:defRPr sz="4667" b="1"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n-GB" sz="4667" b="1" i="0" u="none" strike="noStrike" kern="0" cap="none" spc="0" normalizeH="0" baseline="0" noProof="0" dirty="0">
                <a:ln>
                  <a:noFill/>
                </a:ln>
                <a:solidFill>
                  <a:srgbClr val="FFFFFF"/>
                </a:solidFill>
                <a:effectLst/>
                <a:uLnTx/>
                <a:uFillTx/>
                <a:latin typeface="Bebas Neue"/>
                <a:sym typeface="Bebas Neue"/>
              </a:rPr>
              <a:t>Call to Action</a:t>
            </a:r>
          </a:p>
        </p:txBody>
      </p:sp>
      <p:pic>
        <p:nvPicPr>
          <p:cNvPr id="5" name="Picture 4" descr="Logo&#10;&#10;Description automatically generated">
            <a:extLst>
              <a:ext uri="{FF2B5EF4-FFF2-40B4-BE49-F238E27FC236}">
                <a16:creationId xmlns:a16="http://schemas.microsoft.com/office/drawing/2014/main" id="{49400E5B-8BC4-1E8F-F6A6-7352E4BD2C26}"/>
              </a:ext>
            </a:extLst>
          </p:cNvPr>
          <p:cNvPicPr>
            <a:picLocks noChangeAspect="1"/>
          </p:cNvPicPr>
          <p:nvPr/>
        </p:nvPicPr>
        <p:blipFill rotWithShape="1">
          <a:blip r:embed="rId4"/>
          <a:srcRect l="17594" t="28151" r="19695" b="29241"/>
          <a:stretch/>
        </p:blipFill>
        <p:spPr>
          <a:xfrm>
            <a:off x="174934" y="215513"/>
            <a:ext cx="1081384" cy="734743"/>
          </a:xfrm>
          <a:prstGeom prst="rect">
            <a:avLst/>
          </a:prstGeom>
        </p:spPr>
      </p:pic>
      <p:sp>
        <p:nvSpPr>
          <p:cNvPr id="7" name="Subtitle 2">
            <a:extLst>
              <a:ext uri="{FF2B5EF4-FFF2-40B4-BE49-F238E27FC236}">
                <a16:creationId xmlns:a16="http://schemas.microsoft.com/office/drawing/2014/main" id="{7D83542C-A7D9-21E0-1535-6A60DE492A09}"/>
              </a:ext>
            </a:extLst>
          </p:cNvPr>
          <p:cNvSpPr txBox="1">
            <a:spLocks/>
          </p:cNvSpPr>
          <p:nvPr/>
        </p:nvSpPr>
        <p:spPr>
          <a:xfrm>
            <a:off x="-131135" y="6345924"/>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R" sz="3200">
                <a:solidFill>
                  <a:srgbClr val="036CAF"/>
                </a:solidFill>
              </a:rPr>
              <a:t>.</a:t>
            </a:r>
            <a:endParaRPr lang="en-US" sz="3200">
              <a:solidFill>
                <a:srgbClr val="036CAF"/>
              </a:solidFill>
              <a:ea typeface="Calibri"/>
              <a:cs typeface="Calibri"/>
            </a:endParaRPr>
          </a:p>
        </p:txBody>
      </p:sp>
    </p:spTree>
    <p:extLst>
      <p:ext uri="{BB962C8B-B14F-4D97-AF65-F5344CB8AC3E}">
        <p14:creationId xmlns:p14="http://schemas.microsoft.com/office/powerpoint/2010/main" val="4048420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FD4FDC-ECAF-C32B-5F65-35ED5FC6EB3B}"/>
              </a:ext>
            </a:extLst>
          </p:cNvPr>
          <p:cNvPicPr>
            <a:picLocks noChangeAspect="1"/>
          </p:cNvPicPr>
          <p:nvPr/>
        </p:nvPicPr>
        <p:blipFill>
          <a:blip r:embed="rId3"/>
          <a:stretch>
            <a:fillRect/>
          </a:stretch>
        </p:blipFill>
        <p:spPr>
          <a:xfrm>
            <a:off x="-53788" y="1638034"/>
            <a:ext cx="6151193" cy="3435990"/>
          </a:xfrm>
          <a:prstGeom prst="rect">
            <a:avLst/>
          </a:prstGeom>
        </p:spPr>
      </p:pic>
      <p:sp>
        <p:nvSpPr>
          <p:cNvPr id="2" name="Rectangle 1">
            <a:extLst>
              <a:ext uri="{FF2B5EF4-FFF2-40B4-BE49-F238E27FC236}">
                <a16:creationId xmlns:a16="http://schemas.microsoft.com/office/drawing/2014/main" id="{0BDE465A-A92C-2E68-F25A-B2C047094486}"/>
              </a:ext>
            </a:extLst>
          </p:cNvPr>
          <p:cNvSpPr/>
          <p:nvPr/>
        </p:nvSpPr>
        <p:spPr>
          <a:xfrm rot="5400000">
            <a:off x="5714999" y="381000"/>
            <a:ext cx="6858000" cy="6096000"/>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85B5DF"/>
              </a:solidFill>
              <a:effectLst/>
              <a:uLnTx/>
              <a:uFillTx/>
              <a:latin typeface="Arial"/>
              <a:ea typeface="+mn-ea"/>
              <a:cs typeface="+mn-cs"/>
            </a:endParaRPr>
          </a:p>
        </p:txBody>
      </p:sp>
      <p:sp>
        <p:nvSpPr>
          <p:cNvPr id="4" name="Title 1">
            <a:extLst>
              <a:ext uri="{FF2B5EF4-FFF2-40B4-BE49-F238E27FC236}">
                <a16:creationId xmlns:a16="http://schemas.microsoft.com/office/drawing/2014/main" id="{B2A4979B-4E8B-4585-8DEF-63CDC94A5AB6}"/>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500" dirty="0">
              <a:solidFill>
                <a:srgbClr val="2971A9"/>
              </a:solidFill>
              <a:latin typeface="+mn-lt"/>
            </a:endParaRPr>
          </a:p>
        </p:txBody>
      </p:sp>
      <p:sp>
        <p:nvSpPr>
          <p:cNvPr id="10" name="Google Shape;529;p70">
            <a:extLst>
              <a:ext uri="{FF2B5EF4-FFF2-40B4-BE49-F238E27FC236}">
                <a16:creationId xmlns:a16="http://schemas.microsoft.com/office/drawing/2014/main" id="{9E05A60B-EDF2-54F9-6321-EE3929B16328}"/>
              </a:ext>
            </a:extLst>
          </p:cNvPr>
          <p:cNvSpPr txBox="1">
            <a:spLocks/>
          </p:cNvSpPr>
          <p:nvPr/>
        </p:nvSpPr>
        <p:spPr>
          <a:xfrm>
            <a:off x="6638942" y="3373373"/>
            <a:ext cx="5275787" cy="1569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Overpass"/>
              <a:buNone/>
              <a:defRPr sz="1800" b="0" i="0" u="none" strike="noStrike" cap="none">
                <a:solidFill>
                  <a:schemeClr val="dk1"/>
                </a:solidFill>
                <a:latin typeface="Overpass Light"/>
                <a:ea typeface="Overpass Light"/>
                <a:cs typeface="Overpass Light"/>
                <a:sym typeface="Overpass Light"/>
              </a:defRPr>
            </a:lvl1pPr>
            <a:lvl2pPr marL="914400" marR="0" lvl="1"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2pPr>
            <a:lvl3pPr marL="1371600" marR="0" lvl="2"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3pPr>
            <a:lvl4pPr marL="1828800" marR="0" lvl="3"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4pPr>
            <a:lvl5pPr marL="2286000" marR="0" lvl="4"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5pPr>
            <a:lvl6pPr marL="2743200" marR="0" lvl="5"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6pPr>
            <a:lvl7pPr marL="3200400" marR="0" lvl="6"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7pPr>
            <a:lvl8pPr marL="3657600" marR="0" lvl="7"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8pPr>
            <a:lvl9pPr marL="4114800" marR="0" lvl="8" indent="-317500" algn="l" rtl="0">
              <a:lnSpc>
                <a:spcPct val="100000"/>
              </a:lnSpc>
              <a:spcBef>
                <a:spcPts val="0"/>
              </a:spcBef>
              <a:spcAft>
                <a:spcPts val="0"/>
              </a:spcAft>
              <a:buClr>
                <a:schemeClr val="dk1"/>
              </a:buClr>
              <a:buSzPts val="1400"/>
              <a:buFont typeface="Overpass"/>
              <a:buNone/>
              <a:defRPr sz="1867" b="0" i="0" u="none" strike="noStrike" cap="none">
                <a:solidFill>
                  <a:schemeClr val="dk1"/>
                </a:solidFill>
                <a:latin typeface="Overpass Light"/>
                <a:ea typeface="Overpass Light"/>
                <a:cs typeface="Overpass Light"/>
                <a:sym typeface="Overpass Light"/>
              </a:defRPr>
            </a:lvl9pPr>
          </a:lstStyle>
          <a:p>
            <a:pPr marL="0" marR="0" lvl="0" indent="0" algn="l" defTabSz="914400" rtl="0" eaLnBrk="1" fontAlgn="auto" latinLnBrk="0" hangingPunct="1">
              <a:lnSpc>
                <a:spcPct val="100000"/>
              </a:lnSpc>
              <a:spcBef>
                <a:spcPts val="0"/>
              </a:spcBef>
              <a:spcAft>
                <a:spcPts val="0"/>
              </a:spcAft>
              <a:buClr>
                <a:srgbClr val="FFFFFF"/>
              </a:buClr>
              <a:buSzPct val="110000"/>
              <a:tabLst/>
              <a:defRPr/>
            </a:pPr>
            <a:endParaRPr lang="en-GB" sz="2200" kern="0" dirty="0">
              <a:solidFill>
                <a:srgbClr val="FFFFFF"/>
              </a:solidFill>
            </a:endParaRPr>
          </a:p>
          <a:p>
            <a:pPr marL="0" marR="0" lvl="0" indent="0" algn="l" defTabSz="914400" rtl="0" eaLnBrk="1" fontAlgn="auto" latinLnBrk="0" hangingPunct="1">
              <a:lnSpc>
                <a:spcPct val="100000"/>
              </a:lnSpc>
              <a:spcBef>
                <a:spcPts val="0"/>
              </a:spcBef>
              <a:spcAft>
                <a:spcPts val="0"/>
              </a:spcAft>
              <a:buClr>
                <a:srgbClr val="FFFFFF"/>
              </a:buClr>
              <a:buSzPct val="110000"/>
              <a:tabLst/>
              <a:defRPr/>
            </a:pPr>
            <a:endParaRPr kumimoji="0" lang="en-GB" sz="2200" b="0" i="0" u="none" strike="noStrike" kern="0" cap="none" spc="0" normalizeH="0" baseline="0" noProof="0" dirty="0">
              <a:ln>
                <a:noFill/>
              </a:ln>
              <a:solidFill>
                <a:srgbClr val="FFFFFF"/>
              </a:solidFill>
              <a:effectLst/>
              <a:uLnTx/>
              <a:uFillTx/>
              <a:latin typeface="Overpass Light"/>
              <a:sym typeface="Overpass Light"/>
            </a:endParaRPr>
          </a:p>
          <a:p>
            <a:pPr marL="0" marR="0" lvl="0" indent="0" algn="l" defTabSz="914400" rtl="0" eaLnBrk="1" fontAlgn="auto" latinLnBrk="0" hangingPunct="1">
              <a:lnSpc>
                <a:spcPct val="100000"/>
              </a:lnSpc>
              <a:spcBef>
                <a:spcPts val="0"/>
              </a:spcBef>
              <a:spcAft>
                <a:spcPts val="0"/>
              </a:spcAft>
              <a:buClr>
                <a:srgbClr val="FFFFFF"/>
              </a:buClr>
              <a:buSzPct val="110000"/>
              <a:tabLst/>
              <a:defRPr/>
            </a:pPr>
            <a:endParaRPr lang="en-GB" sz="2200" kern="0" dirty="0">
              <a:solidFill>
                <a:srgbClr val="FFFFFF"/>
              </a:solidFill>
            </a:endParaRPr>
          </a:p>
          <a:p>
            <a:pPr marL="0" marR="0" lvl="0" indent="0" algn="l" defTabSz="914400" rtl="0" eaLnBrk="1" fontAlgn="auto" latinLnBrk="0" hangingPunct="1">
              <a:lnSpc>
                <a:spcPct val="100000"/>
              </a:lnSpc>
              <a:spcBef>
                <a:spcPts val="0"/>
              </a:spcBef>
              <a:spcAft>
                <a:spcPts val="0"/>
              </a:spcAft>
              <a:buClr>
                <a:srgbClr val="FFFFFF"/>
              </a:buClr>
              <a:buSzPct val="110000"/>
              <a:tabLst/>
              <a:defRPr/>
            </a:pPr>
            <a:r>
              <a:rPr kumimoji="0" lang="en-GB" sz="2200" b="0" i="0" u="none" strike="noStrike" kern="0" cap="none" spc="0" normalizeH="0" baseline="0" noProof="0" dirty="0">
                <a:ln>
                  <a:noFill/>
                </a:ln>
                <a:solidFill>
                  <a:srgbClr val="FFFFFF"/>
                </a:solidFill>
                <a:effectLst/>
                <a:uLnTx/>
                <a:uFillTx/>
                <a:latin typeface="Overpass Light"/>
                <a:sym typeface="Overpass Light"/>
              </a:rPr>
              <a:t>The stages of marketing campaigns and key issues that need to be included in your campaign plan are:</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endParaRPr kumimoji="0" lang="en-GB" sz="2200" b="0" i="0" u="none" strike="noStrike" kern="0" cap="none" spc="0" normalizeH="0" baseline="0" noProof="0" dirty="0">
              <a:ln>
                <a:noFill/>
              </a:ln>
              <a:solidFill>
                <a:srgbClr val="FFFFFF"/>
              </a:solidFill>
              <a:effectLst/>
              <a:uLnTx/>
              <a:uFillTx/>
              <a:latin typeface="Overpass Light"/>
              <a:sym typeface="Overpass Light"/>
            </a:endParaRP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200" b="0" i="0" u="none" strike="noStrike" kern="0" cap="none" spc="0" normalizeH="0" baseline="0" noProof="0" dirty="0">
                <a:ln>
                  <a:noFill/>
                </a:ln>
                <a:solidFill>
                  <a:srgbClr val="FFFFFF"/>
                </a:solidFill>
                <a:effectLst/>
                <a:uLnTx/>
                <a:uFillTx/>
                <a:latin typeface="Overpass Light"/>
                <a:sym typeface="Overpass Light"/>
              </a:rPr>
              <a:t>Campaign goals and tracking. </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200" b="0" i="0" u="none" strike="noStrike" kern="0" cap="none" spc="0" normalizeH="0" baseline="0" noProof="0" dirty="0">
                <a:ln>
                  <a:noFill/>
                </a:ln>
                <a:solidFill>
                  <a:srgbClr val="FFFFFF"/>
                </a:solidFill>
                <a:effectLst/>
                <a:uLnTx/>
                <a:uFillTx/>
                <a:latin typeface="Overpass Light"/>
                <a:sym typeface="Overpass Light"/>
              </a:rPr>
              <a:t>Campaign insight and targeting. </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200" b="0" i="0" u="none" strike="noStrike" kern="0" cap="none" spc="0" normalizeH="0" baseline="0" noProof="0" dirty="0">
                <a:ln>
                  <a:noFill/>
                </a:ln>
                <a:solidFill>
                  <a:srgbClr val="FFFFFF"/>
                </a:solidFill>
                <a:effectLst/>
                <a:uLnTx/>
                <a:uFillTx/>
                <a:latin typeface="Overpass Light"/>
                <a:sym typeface="Overpass Light"/>
              </a:rPr>
              <a:t>Key campaign messages and offers. </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200" b="0" i="0" u="none" strike="noStrike" kern="0" cap="none" spc="0" normalizeH="0" baseline="0" noProof="0" dirty="0">
                <a:ln>
                  <a:noFill/>
                </a:ln>
                <a:solidFill>
                  <a:srgbClr val="FFFFFF"/>
                </a:solidFill>
                <a:effectLst/>
                <a:uLnTx/>
                <a:uFillTx/>
                <a:latin typeface="Overpass Light"/>
                <a:sym typeface="Overpass Light"/>
              </a:rPr>
              <a:t>Campaign media plan and budget. </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200" b="0" i="0" u="none" strike="noStrike" kern="0" cap="none" spc="0" normalizeH="0" baseline="0" noProof="0" dirty="0">
                <a:ln>
                  <a:noFill/>
                </a:ln>
                <a:solidFill>
                  <a:srgbClr val="FFFFFF"/>
                </a:solidFill>
                <a:effectLst/>
                <a:uLnTx/>
                <a:uFillTx/>
                <a:latin typeface="Overpass Light"/>
                <a:sym typeface="Overpass Light"/>
              </a:rPr>
              <a:t>Campaign asset production. </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r>
              <a:rPr kumimoji="0" lang="en-GB" sz="2200" b="0" i="0" u="none" strike="noStrike" kern="0" cap="none" spc="0" normalizeH="0" baseline="0" noProof="0" dirty="0">
                <a:ln>
                  <a:noFill/>
                </a:ln>
                <a:solidFill>
                  <a:srgbClr val="FFFFFF"/>
                </a:solidFill>
                <a:effectLst/>
                <a:uLnTx/>
                <a:uFillTx/>
                <a:latin typeface="Overpass Light"/>
                <a:sym typeface="Overpass Light"/>
              </a:rPr>
              <a:t>Campaign execution.</a:t>
            </a: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endParaRPr kumimoji="0" lang="en-GB" sz="2200" b="0" i="0" u="none" strike="noStrike" kern="0" cap="none" spc="0" normalizeH="0" baseline="0" noProof="0" dirty="0">
              <a:ln>
                <a:noFill/>
              </a:ln>
              <a:solidFill>
                <a:srgbClr val="FFFFFF"/>
              </a:solidFill>
              <a:effectLst/>
              <a:uLnTx/>
              <a:uFillTx/>
              <a:latin typeface="Overpass Light"/>
              <a:sym typeface="Overpass Light"/>
            </a:endParaRP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endParaRPr kumimoji="0" lang="en-GB" sz="2200" b="0" i="0" u="none" strike="noStrike" kern="0" cap="none" spc="0" normalizeH="0" baseline="0" noProof="0" dirty="0">
              <a:ln>
                <a:noFill/>
              </a:ln>
              <a:solidFill>
                <a:srgbClr val="FFFFFF"/>
              </a:solidFill>
              <a:effectLst/>
              <a:uLnTx/>
              <a:uFillTx/>
              <a:latin typeface="Overpass Light"/>
              <a:sym typeface="Overpass Light"/>
            </a:endParaRP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endParaRPr kumimoji="0" lang="en-GB" sz="2200" b="0" i="0" u="none" strike="noStrike" kern="0" cap="none" spc="0" normalizeH="0" baseline="0" noProof="0" dirty="0">
              <a:ln>
                <a:noFill/>
              </a:ln>
              <a:solidFill>
                <a:srgbClr val="FFFFFF"/>
              </a:solidFill>
              <a:effectLst/>
              <a:uLnTx/>
              <a:uFillTx/>
              <a:latin typeface="Overpass Light"/>
              <a:sym typeface="Overpass Light"/>
            </a:endParaRPr>
          </a:p>
          <a:p>
            <a:pPr marL="342900" marR="0" lvl="0" indent="-342900" algn="l" defTabSz="914400" rtl="0" eaLnBrk="1" fontAlgn="auto" latinLnBrk="0" hangingPunct="1">
              <a:lnSpc>
                <a:spcPct val="100000"/>
              </a:lnSpc>
              <a:spcBef>
                <a:spcPts val="0"/>
              </a:spcBef>
              <a:spcAft>
                <a:spcPts val="0"/>
              </a:spcAft>
              <a:buClr>
                <a:srgbClr val="FFFFFF"/>
              </a:buClr>
              <a:buSzPct val="110000"/>
              <a:buFont typeface="Arial" panose="020B0604020202020204" pitchFamily="34" charset="0"/>
              <a:buChar char="•"/>
              <a:tabLst/>
              <a:defRPr/>
            </a:pPr>
            <a:endParaRPr kumimoji="0" lang="en-GB" sz="2200" b="0" i="0" u="none" strike="noStrike" kern="0" cap="none" spc="0" normalizeH="0" baseline="0" noProof="0" dirty="0">
              <a:ln>
                <a:noFill/>
              </a:ln>
              <a:solidFill>
                <a:srgbClr val="FFFFFF"/>
              </a:solidFill>
              <a:effectLst/>
              <a:uLnTx/>
              <a:uFillTx/>
              <a:latin typeface="Overpass Light"/>
              <a:sym typeface="Overpass Light"/>
            </a:endParaRPr>
          </a:p>
        </p:txBody>
      </p:sp>
      <p:sp>
        <p:nvSpPr>
          <p:cNvPr id="11" name="Google Shape;530;p70">
            <a:extLst>
              <a:ext uri="{FF2B5EF4-FFF2-40B4-BE49-F238E27FC236}">
                <a16:creationId xmlns:a16="http://schemas.microsoft.com/office/drawing/2014/main" id="{BA5218D2-50C3-DF67-5E2D-CCFBF062A307}"/>
              </a:ext>
            </a:extLst>
          </p:cNvPr>
          <p:cNvSpPr txBox="1">
            <a:spLocks/>
          </p:cNvSpPr>
          <p:nvPr/>
        </p:nvSpPr>
        <p:spPr>
          <a:xfrm>
            <a:off x="6431278" y="508748"/>
            <a:ext cx="5760722"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Bebas Neue"/>
              <a:buNone/>
              <a:defRPr sz="4667" b="1"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n-GB" sz="4400" b="1" i="0" u="none" strike="noStrike" kern="0" cap="none" spc="0" normalizeH="0" baseline="0" noProof="0" dirty="0">
                <a:ln>
                  <a:noFill/>
                </a:ln>
                <a:solidFill>
                  <a:srgbClr val="FFFFFF"/>
                </a:solidFill>
                <a:effectLst/>
                <a:uLnTx/>
                <a:uFillTx/>
                <a:latin typeface="Bebas Neue"/>
                <a:sym typeface="Bebas Neue"/>
              </a:rPr>
              <a:t>Reach, Act, Convert and Engage</a:t>
            </a:r>
          </a:p>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endParaRPr kumimoji="0" lang="en-GB" sz="4400" b="1" i="0" u="none" strike="noStrike" kern="0" cap="none" spc="0" normalizeH="0" baseline="0" noProof="0" dirty="0">
              <a:ln>
                <a:noFill/>
              </a:ln>
              <a:solidFill>
                <a:srgbClr val="FFFFFF"/>
              </a:solidFill>
              <a:effectLst/>
              <a:uLnTx/>
              <a:uFillTx/>
              <a:latin typeface="Bebas Neue"/>
              <a:sym typeface="Bebas Neue"/>
            </a:endParaRPr>
          </a:p>
        </p:txBody>
      </p:sp>
      <p:pic>
        <p:nvPicPr>
          <p:cNvPr id="5" name="Picture 4" descr="Logo&#10;&#10;Description automatically generated">
            <a:extLst>
              <a:ext uri="{FF2B5EF4-FFF2-40B4-BE49-F238E27FC236}">
                <a16:creationId xmlns:a16="http://schemas.microsoft.com/office/drawing/2014/main" id="{49400E5B-8BC4-1E8F-F6A6-7352E4BD2C26}"/>
              </a:ext>
            </a:extLst>
          </p:cNvPr>
          <p:cNvPicPr>
            <a:picLocks noChangeAspect="1"/>
          </p:cNvPicPr>
          <p:nvPr/>
        </p:nvPicPr>
        <p:blipFill rotWithShape="1">
          <a:blip r:embed="rId4"/>
          <a:srcRect l="17594" t="28151" r="19695" b="29241"/>
          <a:stretch/>
        </p:blipFill>
        <p:spPr>
          <a:xfrm>
            <a:off x="174934" y="215513"/>
            <a:ext cx="1081384" cy="734743"/>
          </a:xfrm>
          <a:prstGeom prst="rect">
            <a:avLst/>
          </a:prstGeom>
        </p:spPr>
      </p:pic>
      <p:sp>
        <p:nvSpPr>
          <p:cNvPr id="8" name="TextBox 7">
            <a:extLst>
              <a:ext uri="{FF2B5EF4-FFF2-40B4-BE49-F238E27FC236}">
                <a16:creationId xmlns:a16="http://schemas.microsoft.com/office/drawing/2014/main" id="{044BB0B8-97AA-FB6B-89E1-D726D9F6968E}"/>
              </a:ext>
            </a:extLst>
          </p:cNvPr>
          <p:cNvSpPr txBox="1"/>
          <p:nvPr/>
        </p:nvSpPr>
        <p:spPr>
          <a:xfrm>
            <a:off x="375501" y="5256658"/>
            <a:ext cx="5719482" cy="415498"/>
          </a:xfrm>
          <a:prstGeom prst="rect">
            <a:avLst/>
          </a:prstGeom>
          <a:noFill/>
        </p:spPr>
        <p:txBody>
          <a:bodyPr wrap="square">
            <a:spAutoFit/>
          </a:bodyPr>
          <a:lstStyle/>
          <a:p>
            <a:r>
              <a:rPr lang="en-US" sz="1050" dirty="0"/>
              <a:t>Source: https://</a:t>
            </a:r>
            <a:r>
              <a:rPr lang="en-US" sz="1050" dirty="0" err="1"/>
              <a:t>www.smartinsights.com</a:t>
            </a:r>
            <a:r>
              <a:rPr lang="en-US" sz="1050" dirty="0"/>
              <a:t>/wp-content/uploads/2021/02/E-commerce-growth-customer-</a:t>
            </a:r>
            <a:r>
              <a:rPr lang="en-US" sz="1050" dirty="0" err="1"/>
              <a:t>lifecycle.png</a:t>
            </a:r>
            <a:endParaRPr lang="en-US" sz="1050" dirty="0"/>
          </a:p>
        </p:txBody>
      </p:sp>
      <p:sp>
        <p:nvSpPr>
          <p:cNvPr id="7" name="Subtitle 2">
            <a:extLst>
              <a:ext uri="{FF2B5EF4-FFF2-40B4-BE49-F238E27FC236}">
                <a16:creationId xmlns:a16="http://schemas.microsoft.com/office/drawing/2014/main" id="{4C6DE482-7CEA-D475-E275-B6748945F15B}"/>
              </a:ext>
            </a:extLst>
          </p:cNvPr>
          <p:cNvSpPr txBox="1">
            <a:spLocks/>
          </p:cNvSpPr>
          <p:nvPr/>
        </p:nvSpPr>
        <p:spPr>
          <a:xfrm>
            <a:off x="-131135" y="6345924"/>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R" sz="3200">
                <a:solidFill>
                  <a:srgbClr val="036CAF"/>
                </a:solidFill>
              </a:rPr>
              <a:t>.</a:t>
            </a:r>
            <a:endParaRPr lang="en-US" sz="3200">
              <a:solidFill>
                <a:srgbClr val="036CAF"/>
              </a:solidFill>
              <a:ea typeface="Calibri"/>
              <a:cs typeface="Calibri"/>
            </a:endParaRPr>
          </a:p>
        </p:txBody>
      </p:sp>
    </p:spTree>
    <p:extLst>
      <p:ext uri="{BB962C8B-B14F-4D97-AF65-F5344CB8AC3E}">
        <p14:creationId xmlns:p14="http://schemas.microsoft.com/office/powerpoint/2010/main" val="2756111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DE465A-A92C-2E68-F25A-B2C047094486}"/>
              </a:ext>
            </a:extLst>
          </p:cNvPr>
          <p:cNvSpPr/>
          <p:nvPr/>
        </p:nvSpPr>
        <p:spPr>
          <a:xfrm rot="5400000">
            <a:off x="4913376" y="-420624"/>
            <a:ext cx="6858000" cy="7699248"/>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85B5DF"/>
              </a:solidFill>
              <a:effectLst/>
              <a:uLnTx/>
              <a:uFillTx/>
              <a:latin typeface="Arial"/>
              <a:ea typeface="+mn-ea"/>
              <a:cs typeface="+mn-cs"/>
            </a:endParaRPr>
          </a:p>
        </p:txBody>
      </p:sp>
      <p:sp>
        <p:nvSpPr>
          <p:cNvPr id="4" name="Title 1">
            <a:extLst>
              <a:ext uri="{FF2B5EF4-FFF2-40B4-BE49-F238E27FC236}">
                <a16:creationId xmlns:a16="http://schemas.microsoft.com/office/drawing/2014/main" id="{B2A4979B-4E8B-4585-8DEF-63CDC94A5AB6}"/>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500" dirty="0">
              <a:solidFill>
                <a:srgbClr val="2971A9"/>
              </a:solidFill>
              <a:latin typeface="+mn-lt"/>
            </a:endParaRPr>
          </a:p>
        </p:txBody>
      </p:sp>
      <p:pic>
        <p:nvPicPr>
          <p:cNvPr id="9" name="Picture 4" descr="Logo&#10;&#10;Description automatically generated">
            <a:extLst>
              <a:ext uri="{FF2B5EF4-FFF2-40B4-BE49-F238E27FC236}">
                <a16:creationId xmlns:a16="http://schemas.microsoft.com/office/drawing/2014/main" id="{9B749D71-2E05-4912-9737-84A90599B2E2}"/>
              </a:ext>
            </a:extLst>
          </p:cNvPr>
          <p:cNvPicPr>
            <a:picLocks noChangeAspect="1"/>
          </p:cNvPicPr>
          <p:nvPr/>
        </p:nvPicPr>
        <p:blipFill rotWithShape="1">
          <a:blip r:embed="rId3"/>
          <a:srcRect l="17594" t="28151" r="19695" b="29241"/>
          <a:stretch/>
        </p:blipFill>
        <p:spPr>
          <a:xfrm>
            <a:off x="103218" y="179655"/>
            <a:ext cx="1081384" cy="734743"/>
          </a:xfrm>
          <a:prstGeom prst="rect">
            <a:avLst/>
          </a:prstGeom>
        </p:spPr>
      </p:pic>
      <p:sp>
        <p:nvSpPr>
          <p:cNvPr id="11" name="Google Shape;530;p70">
            <a:extLst>
              <a:ext uri="{FF2B5EF4-FFF2-40B4-BE49-F238E27FC236}">
                <a16:creationId xmlns:a16="http://schemas.microsoft.com/office/drawing/2014/main" id="{BA5218D2-50C3-DF67-5E2D-CCFBF062A307}"/>
              </a:ext>
            </a:extLst>
          </p:cNvPr>
          <p:cNvSpPr txBox="1">
            <a:spLocks/>
          </p:cNvSpPr>
          <p:nvPr/>
        </p:nvSpPr>
        <p:spPr>
          <a:xfrm>
            <a:off x="4965429" y="709896"/>
            <a:ext cx="6586491"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Bebas Neue"/>
              <a:buNone/>
              <a:defRPr sz="4667" b="1"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n-GB" b="1" i="0" u="none" strike="noStrike" kern="0" cap="none" spc="0" normalizeH="0" baseline="0" noProof="0" dirty="0">
                <a:ln>
                  <a:noFill/>
                </a:ln>
                <a:solidFill>
                  <a:srgbClr val="FFFFFF"/>
                </a:solidFill>
                <a:effectLst/>
                <a:uLnTx/>
                <a:uFillTx/>
                <a:latin typeface="Bebas Neue"/>
                <a:sym typeface="Bebas Neue"/>
              </a:rPr>
              <a:t>Messaging your</a:t>
            </a:r>
            <a:r>
              <a:rPr lang="en-GB" kern="0" dirty="0">
                <a:solidFill>
                  <a:srgbClr val="FFFFFF"/>
                </a:solidFill>
              </a:rPr>
              <a:t>self</a:t>
            </a:r>
            <a:r>
              <a:rPr kumimoji="0" lang="en-GB" b="1" i="0" u="none" strike="noStrike" kern="0" cap="none" spc="0" normalizeH="0" baseline="0" noProof="0" dirty="0">
                <a:ln>
                  <a:noFill/>
                </a:ln>
                <a:solidFill>
                  <a:srgbClr val="FFFFFF"/>
                </a:solidFill>
                <a:effectLst/>
                <a:uLnTx/>
                <a:uFillTx/>
                <a:latin typeface="Bebas Neue"/>
                <a:sym typeface="Bebas Neue"/>
              </a:rPr>
              <a:t> to the global Community </a:t>
            </a:r>
          </a:p>
        </p:txBody>
      </p:sp>
      <p:sp>
        <p:nvSpPr>
          <p:cNvPr id="13" name="Content Placeholder 2">
            <a:extLst>
              <a:ext uri="{FF2B5EF4-FFF2-40B4-BE49-F238E27FC236}">
                <a16:creationId xmlns:a16="http://schemas.microsoft.com/office/drawing/2014/main" id="{87F1F18A-B217-3159-6DB0-C42BBE109D72}"/>
              </a:ext>
            </a:extLst>
          </p:cNvPr>
          <p:cNvSpPr>
            <a:spLocks noGrp="1"/>
          </p:cNvSpPr>
          <p:nvPr>
            <p:ph idx="1"/>
          </p:nvPr>
        </p:nvSpPr>
        <p:spPr>
          <a:xfrm>
            <a:off x="4965429" y="2625324"/>
            <a:ext cx="7699248" cy="4351338"/>
          </a:xfrm>
        </p:spPr>
        <p:txBody>
          <a:bodyPr vert="horz" lIns="91440" tIns="45720" rIns="91440" bIns="45720" rtlCol="0" anchor="t">
            <a:normAutofit/>
          </a:bodyPr>
          <a:lstStyle/>
          <a:p>
            <a:pPr>
              <a:lnSpc>
                <a:spcPct val="100000"/>
              </a:lnSpc>
              <a:spcBef>
                <a:spcPts val="0"/>
              </a:spcBef>
              <a:buClr>
                <a:srgbClr val="FFFFFF"/>
              </a:buClr>
              <a:buSzPct val="110000"/>
            </a:pPr>
            <a:r>
              <a:rPr lang="en-US" sz="2200" kern="0" dirty="0">
                <a:solidFill>
                  <a:srgbClr val="FFFFFF"/>
                </a:solidFill>
                <a:latin typeface="Overpass Light"/>
                <a:sym typeface="Overpass Light"/>
              </a:rPr>
              <a:t>Walk through the narrative journey, the process of the Campaign journey. Step by step of how to implement a campaign with INCOSE.</a:t>
            </a: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r>
              <a:rPr lang="en-US" sz="2200" kern="0" dirty="0">
                <a:solidFill>
                  <a:srgbClr val="FFFFFF"/>
                </a:solidFill>
                <a:latin typeface="Overpass Light"/>
                <a:sym typeface="Overpass Light"/>
              </a:rPr>
              <a:t>Branding INCOSE example: Certification, LTMYS</a:t>
            </a: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r>
              <a:rPr lang="en-US" sz="2200" kern="0" dirty="0">
                <a:solidFill>
                  <a:srgbClr val="FFFFFF"/>
                </a:solidFill>
                <a:latin typeface="Overpass Light"/>
                <a:sym typeface="Overpass Light"/>
              </a:rPr>
              <a:t>Visual journey</a:t>
            </a: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r>
              <a:rPr lang="en-US" sz="2200" kern="0" dirty="0">
                <a:solidFill>
                  <a:srgbClr val="FFFFFF"/>
                </a:solidFill>
                <a:latin typeface="Overpass Light"/>
                <a:sym typeface="Overpass Light"/>
              </a:rPr>
              <a:t>Connect, Learn, Lead, Prosper Campaign as an example </a:t>
            </a: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200" kern="0" dirty="0">
              <a:solidFill>
                <a:srgbClr val="FFFFFF"/>
              </a:solidFill>
              <a:latin typeface="Overpass Light"/>
              <a:sym typeface="Overpass Light"/>
            </a:endParaRPr>
          </a:p>
        </p:txBody>
      </p:sp>
      <p:pic>
        <p:nvPicPr>
          <p:cNvPr id="10244" name="Picture 4" descr="Free connections communications social vector">
            <a:extLst>
              <a:ext uri="{FF2B5EF4-FFF2-40B4-BE49-F238E27FC236}">
                <a16:creationId xmlns:a16="http://schemas.microsoft.com/office/drawing/2014/main" id="{8BA6E91E-56AF-B885-ED4D-BDA5C7A24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86" y="1655064"/>
            <a:ext cx="3589757" cy="3547872"/>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A60DD6A3-5BF7-94BB-7C22-F13401DC215B}"/>
              </a:ext>
            </a:extLst>
          </p:cNvPr>
          <p:cNvSpPr txBox="1">
            <a:spLocks/>
          </p:cNvSpPr>
          <p:nvPr/>
        </p:nvSpPr>
        <p:spPr>
          <a:xfrm>
            <a:off x="-131135" y="6345924"/>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R" sz="3200">
                <a:solidFill>
                  <a:srgbClr val="036CAF"/>
                </a:solidFill>
              </a:rPr>
              <a:t>.</a:t>
            </a:r>
            <a:endParaRPr lang="en-US" sz="3200">
              <a:solidFill>
                <a:srgbClr val="036CAF"/>
              </a:solidFill>
              <a:ea typeface="Calibri"/>
              <a:cs typeface="Calibri"/>
            </a:endParaRPr>
          </a:p>
        </p:txBody>
      </p:sp>
    </p:spTree>
    <p:extLst>
      <p:ext uri="{BB962C8B-B14F-4D97-AF65-F5344CB8AC3E}">
        <p14:creationId xmlns:p14="http://schemas.microsoft.com/office/powerpoint/2010/main" val="399524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6" name="Google Shape;550;p72">
            <a:extLst>
              <a:ext uri="{FF2B5EF4-FFF2-40B4-BE49-F238E27FC236}">
                <a16:creationId xmlns:a16="http://schemas.microsoft.com/office/drawing/2014/main" id="{380FC616-BE89-E64F-2AA7-04405C995511}"/>
              </a:ext>
            </a:extLst>
          </p:cNvPr>
          <p:cNvSpPr/>
          <p:nvPr/>
        </p:nvSpPr>
        <p:spPr>
          <a:xfrm>
            <a:off x="7328435" y="723399"/>
            <a:ext cx="4924000" cy="3006301"/>
          </a:xfrm>
          <a:prstGeom prst="rect">
            <a:avLst/>
          </a:prstGeom>
          <a:solidFill>
            <a:srgbClr val="85B6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2" name="Google Shape;550;p72">
            <a:extLst>
              <a:ext uri="{FF2B5EF4-FFF2-40B4-BE49-F238E27FC236}">
                <a16:creationId xmlns:a16="http://schemas.microsoft.com/office/drawing/2014/main" id="{336731B1-4F30-4650-2A2A-EAB586F51F9A}"/>
              </a:ext>
            </a:extLst>
          </p:cNvPr>
          <p:cNvSpPr/>
          <p:nvPr/>
        </p:nvSpPr>
        <p:spPr>
          <a:xfrm>
            <a:off x="0" y="3249495"/>
            <a:ext cx="4924000" cy="3006301"/>
          </a:xfrm>
          <a:prstGeom prst="rect">
            <a:avLst/>
          </a:prstGeom>
          <a:solidFill>
            <a:srgbClr val="85B6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3" name="Google Shape;549;p72">
            <a:extLst>
              <a:ext uri="{FF2B5EF4-FFF2-40B4-BE49-F238E27FC236}">
                <a16:creationId xmlns:a16="http://schemas.microsoft.com/office/drawing/2014/main" id="{C57488DB-D9D6-D03A-4A37-45A3348FDCE1}"/>
              </a:ext>
            </a:extLst>
          </p:cNvPr>
          <p:cNvPicPr preferRelativeResize="0"/>
          <p:nvPr/>
        </p:nvPicPr>
        <p:blipFill rotWithShape="1">
          <a:blip r:embed="rId3">
            <a:alphaModFix/>
          </a:blip>
          <a:srcRect r="80392" b="15233"/>
          <a:stretch/>
        </p:blipFill>
        <p:spPr>
          <a:xfrm>
            <a:off x="4924000" y="-1"/>
            <a:ext cx="2404435" cy="6858001"/>
          </a:xfrm>
          <a:prstGeom prst="rect">
            <a:avLst/>
          </a:prstGeom>
          <a:noFill/>
          <a:ln>
            <a:noFill/>
          </a:ln>
        </p:spPr>
      </p:pic>
      <p:sp>
        <p:nvSpPr>
          <p:cNvPr id="1335" name="Google Shape;1335;p99"/>
          <p:cNvSpPr txBox="1"/>
          <p:nvPr/>
        </p:nvSpPr>
        <p:spPr>
          <a:xfrm>
            <a:off x="993056" y="1777131"/>
            <a:ext cx="1838400" cy="4132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 sz="2933" b="1" i="0" u="none" strike="noStrike" kern="0" cap="none" spc="0" normalizeH="0" baseline="0" noProof="0">
                <a:ln>
                  <a:noFill/>
                </a:ln>
                <a:solidFill>
                  <a:srgbClr val="FFFFFF"/>
                </a:solidFill>
                <a:effectLst/>
                <a:uLnTx/>
                <a:uFillTx/>
                <a:latin typeface="Bebas Neue"/>
                <a:ea typeface="Bebas Neue"/>
                <a:cs typeface="Bebas Neue"/>
                <a:sym typeface="Bebas Neue"/>
              </a:rPr>
              <a:t>Short terms</a:t>
            </a:r>
            <a:endParaRPr kumimoji="0" sz="2933" b="1" i="0" u="none" strike="noStrike" kern="0" cap="none" spc="0" normalizeH="0" baseline="0" noProof="0">
              <a:ln>
                <a:noFill/>
              </a:ln>
              <a:solidFill>
                <a:srgbClr val="FFFFFF"/>
              </a:solidFill>
              <a:effectLst/>
              <a:uLnTx/>
              <a:uFillTx/>
              <a:latin typeface="Bebas Neue"/>
              <a:ea typeface="Bebas Neue"/>
              <a:cs typeface="Bebas Neue"/>
              <a:sym typeface="Bebas Neue"/>
            </a:endParaRPr>
          </a:p>
        </p:txBody>
      </p:sp>
      <p:cxnSp>
        <p:nvCxnSpPr>
          <p:cNvPr id="1336" name="Google Shape;1336;p99"/>
          <p:cNvCxnSpPr/>
          <p:nvPr/>
        </p:nvCxnSpPr>
        <p:spPr>
          <a:xfrm rot="10800000">
            <a:off x="136233" y="3247000"/>
            <a:ext cx="0" cy="3008800"/>
          </a:xfrm>
          <a:prstGeom prst="straightConnector1">
            <a:avLst/>
          </a:prstGeom>
          <a:noFill/>
          <a:ln w="19050" cap="flat" cmpd="sng">
            <a:solidFill>
              <a:schemeClr val="lt1"/>
            </a:solidFill>
            <a:prstDash val="solid"/>
            <a:round/>
            <a:headEnd type="none" w="med" len="med"/>
            <a:tailEnd type="none" w="med" len="med"/>
          </a:ln>
        </p:spPr>
      </p:cxnSp>
      <p:cxnSp>
        <p:nvCxnSpPr>
          <p:cNvPr id="1337" name="Google Shape;1337;p99"/>
          <p:cNvCxnSpPr/>
          <p:nvPr/>
        </p:nvCxnSpPr>
        <p:spPr>
          <a:xfrm rot="10800000">
            <a:off x="12056600" y="723400"/>
            <a:ext cx="0" cy="3008800"/>
          </a:xfrm>
          <a:prstGeom prst="straightConnector1">
            <a:avLst/>
          </a:prstGeom>
          <a:noFill/>
          <a:ln w="19050" cap="flat" cmpd="sng">
            <a:solidFill>
              <a:schemeClr val="lt1"/>
            </a:solidFill>
            <a:prstDash val="solid"/>
            <a:round/>
            <a:headEnd type="none" w="med" len="med"/>
            <a:tailEnd type="none" w="med" len="med"/>
          </a:ln>
        </p:spPr>
      </p:cxnSp>
      <p:cxnSp>
        <p:nvCxnSpPr>
          <p:cNvPr id="1338" name="Google Shape;1338;p99"/>
          <p:cNvCxnSpPr/>
          <p:nvPr/>
        </p:nvCxnSpPr>
        <p:spPr>
          <a:xfrm>
            <a:off x="4916800" y="6716400"/>
            <a:ext cx="2418800" cy="0"/>
          </a:xfrm>
          <a:prstGeom prst="straightConnector1">
            <a:avLst/>
          </a:prstGeom>
          <a:noFill/>
          <a:ln w="19050" cap="flat" cmpd="sng">
            <a:solidFill>
              <a:schemeClr val="lt1"/>
            </a:solidFill>
            <a:prstDash val="solid"/>
            <a:round/>
            <a:headEnd type="none" w="med" len="med"/>
            <a:tailEnd type="none" w="med" len="med"/>
          </a:ln>
        </p:spPr>
      </p:cxnSp>
      <p:cxnSp>
        <p:nvCxnSpPr>
          <p:cNvPr id="1339" name="Google Shape;1339;p99"/>
          <p:cNvCxnSpPr/>
          <p:nvPr/>
        </p:nvCxnSpPr>
        <p:spPr>
          <a:xfrm>
            <a:off x="4916800" y="141600"/>
            <a:ext cx="2418800" cy="0"/>
          </a:xfrm>
          <a:prstGeom prst="straightConnector1">
            <a:avLst/>
          </a:prstGeom>
          <a:noFill/>
          <a:ln w="19050" cap="flat" cmpd="sng">
            <a:solidFill>
              <a:schemeClr val="lt1"/>
            </a:solidFill>
            <a:prstDash val="solid"/>
            <a:round/>
            <a:headEnd type="none" w="med" len="med"/>
            <a:tailEnd type="none" w="med" len="med"/>
          </a:ln>
        </p:spPr>
      </p:cxnSp>
      <p:sp>
        <p:nvSpPr>
          <p:cNvPr id="1344" name="Google Shape;1344;p99"/>
          <p:cNvSpPr txBox="1">
            <a:spLocks noGrp="1"/>
          </p:cNvSpPr>
          <p:nvPr>
            <p:ph type="subTitle" idx="5"/>
          </p:nvPr>
        </p:nvSpPr>
        <p:spPr>
          <a:xfrm>
            <a:off x="7545517" y="2190331"/>
            <a:ext cx="4245429" cy="413200"/>
          </a:xfrm>
          <a:prstGeom prst="rect">
            <a:avLst/>
          </a:prstGeom>
        </p:spPr>
        <p:txBody>
          <a:bodyPr spcFirstLastPara="1" wrap="square" lIns="121900" tIns="121900" rIns="121900" bIns="121900" anchor="ctr" anchorCtr="0">
            <a:noAutofit/>
          </a:bodyPr>
          <a:lstStyle/>
          <a:p>
            <a:pPr indent="-457200">
              <a:buClr>
                <a:schemeClr val="bg1"/>
              </a:buClr>
              <a:buSzPct val="100000"/>
              <a:buFont typeface="Arial" panose="020B0604020202020204" pitchFamily="34" charset="0"/>
              <a:buChar char="•"/>
            </a:pPr>
            <a:r>
              <a:rPr lang="en-GB" dirty="0"/>
              <a:t>Expertise Showcase</a:t>
            </a:r>
          </a:p>
          <a:p>
            <a:pPr indent="-457200">
              <a:buClr>
                <a:schemeClr val="bg1"/>
              </a:buClr>
              <a:buSzPct val="100000"/>
              <a:buFont typeface="Arial" panose="020B0604020202020204" pitchFamily="34" charset="0"/>
              <a:buChar char="•"/>
            </a:pPr>
            <a:endParaRPr lang="en-GB" dirty="0"/>
          </a:p>
          <a:p>
            <a:pPr indent="-457200">
              <a:buClr>
                <a:schemeClr val="bg1"/>
              </a:buClr>
              <a:buSzPct val="100000"/>
              <a:buFont typeface="Arial" panose="020B0604020202020204" pitchFamily="34" charset="0"/>
              <a:buChar char="•"/>
            </a:pPr>
            <a:r>
              <a:rPr lang="en-GB" dirty="0"/>
              <a:t>Thought Leadership</a:t>
            </a:r>
          </a:p>
          <a:p>
            <a:pPr indent="-457200">
              <a:buClr>
                <a:schemeClr val="bg1"/>
              </a:buClr>
              <a:buSzPct val="100000"/>
              <a:buFont typeface="Arial" panose="020B0604020202020204" pitchFamily="34" charset="0"/>
              <a:buChar char="•"/>
            </a:pPr>
            <a:endParaRPr lang="en-GB" dirty="0"/>
          </a:p>
          <a:p>
            <a:pPr indent="-457200">
              <a:buClr>
                <a:schemeClr val="bg1"/>
              </a:buClr>
              <a:buSzPct val="100000"/>
              <a:buFont typeface="Arial" panose="020B0604020202020204" pitchFamily="34" charset="0"/>
              <a:buChar char="•"/>
            </a:pPr>
            <a:r>
              <a:rPr lang="en-GB" dirty="0"/>
              <a:t>Educate Your Audience</a:t>
            </a:r>
          </a:p>
          <a:p>
            <a:pPr indent="-457200">
              <a:buClr>
                <a:schemeClr val="bg1"/>
              </a:buClr>
              <a:buSzPct val="100000"/>
              <a:buFont typeface="Arial" panose="020B0604020202020204" pitchFamily="34" charset="0"/>
              <a:buChar char="•"/>
            </a:pPr>
            <a:endParaRPr lang="en-GB" dirty="0"/>
          </a:p>
        </p:txBody>
      </p:sp>
      <p:sp>
        <p:nvSpPr>
          <p:cNvPr id="4" name="Google Shape;991;p88">
            <a:extLst>
              <a:ext uri="{FF2B5EF4-FFF2-40B4-BE49-F238E27FC236}">
                <a16:creationId xmlns:a16="http://schemas.microsoft.com/office/drawing/2014/main" id="{958EDC63-EDDA-97D1-04CF-168368B1B93B}"/>
              </a:ext>
            </a:extLst>
          </p:cNvPr>
          <p:cNvSpPr txBox="1">
            <a:spLocks noGrp="1"/>
          </p:cNvSpPr>
          <p:nvPr>
            <p:ph type="title"/>
          </p:nvPr>
        </p:nvSpPr>
        <p:spPr>
          <a:xfrm>
            <a:off x="302655" y="601331"/>
            <a:ext cx="4454925" cy="1795600"/>
          </a:xfrm>
          <a:prstGeom prst="rect">
            <a:avLst/>
          </a:prstGeom>
        </p:spPr>
        <p:txBody>
          <a:bodyPr spcFirstLastPara="1" wrap="square" lIns="121900" tIns="121900" rIns="121900" bIns="121900" anchor="ctr" anchorCtr="0">
            <a:noAutofit/>
          </a:bodyPr>
          <a:lstStyle/>
          <a:p>
            <a:r>
              <a:rPr lang="en-GB" sz="4800" dirty="0">
                <a:solidFill>
                  <a:srgbClr val="67A2D7"/>
                </a:solidFill>
              </a:rPr>
              <a:t>Why does branding yourself matter?</a:t>
            </a:r>
            <a:endParaRPr sz="4800" dirty="0">
              <a:solidFill>
                <a:srgbClr val="67A2D7"/>
              </a:solidFill>
            </a:endParaRPr>
          </a:p>
        </p:txBody>
      </p:sp>
      <p:sp>
        <p:nvSpPr>
          <p:cNvPr id="19" name="Google Shape;1344;p99">
            <a:extLst>
              <a:ext uri="{FF2B5EF4-FFF2-40B4-BE49-F238E27FC236}">
                <a16:creationId xmlns:a16="http://schemas.microsoft.com/office/drawing/2014/main" id="{A0B3252E-77BB-C851-A3FF-B6EC878855AD}"/>
              </a:ext>
            </a:extLst>
          </p:cNvPr>
          <p:cNvSpPr txBox="1">
            <a:spLocks/>
          </p:cNvSpPr>
          <p:nvPr/>
        </p:nvSpPr>
        <p:spPr>
          <a:xfrm>
            <a:off x="708741" y="4751400"/>
            <a:ext cx="4245429" cy="41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457200" marR="0" lvl="0" indent="-457200" algn="l" defTabSz="914400"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r>
              <a:rPr kumimoji="0" lang="en-GB" sz="2933" b="1" i="0" u="none" strike="noStrike" kern="0" cap="none" spc="0" normalizeH="0" baseline="0" noProof="0" dirty="0">
                <a:ln>
                  <a:noFill/>
                </a:ln>
                <a:solidFill>
                  <a:srgbClr val="FFFFFF"/>
                </a:solidFill>
                <a:effectLst/>
                <a:uLnTx/>
                <a:uFillTx/>
                <a:latin typeface="Bebas Neue"/>
                <a:sym typeface="Bebas Neue"/>
              </a:rPr>
              <a:t>Community Engagement</a:t>
            </a:r>
          </a:p>
          <a:p>
            <a:pPr marL="457200" marR="0" lvl="0" indent="-457200" algn="l" defTabSz="914400"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endParaRPr kumimoji="0" lang="en-GB" sz="2933" b="1" i="0" u="none" strike="noStrike" kern="0" cap="none" spc="0" normalizeH="0" baseline="0" noProof="0" dirty="0">
              <a:ln>
                <a:noFill/>
              </a:ln>
              <a:solidFill>
                <a:srgbClr val="FFFFFF"/>
              </a:solidFill>
              <a:effectLst/>
              <a:uLnTx/>
              <a:uFillTx/>
              <a:latin typeface="Bebas Neue"/>
              <a:sym typeface="Bebas Neue"/>
            </a:endParaRPr>
          </a:p>
          <a:p>
            <a:pPr marL="457200" marR="0" lvl="0" indent="-457200" algn="l" defTabSz="914400"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r>
              <a:rPr kumimoji="0" lang="en-GB" sz="2933" b="1" i="0" u="none" strike="noStrike" kern="0" cap="none" spc="0" normalizeH="0" baseline="0" noProof="0" dirty="0">
                <a:ln>
                  <a:noFill/>
                </a:ln>
                <a:solidFill>
                  <a:srgbClr val="FFFFFF"/>
                </a:solidFill>
                <a:effectLst/>
                <a:uLnTx/>
                <a:uFillTx/>
                <a:latin typeface="Bebas Neue"/>
                <a:sym typeface="Bebas Neue"/>
              </a:rPr>
              <a:t>Network Expansion</a:t>
            </a:r>
          </a:p>
          <a:p>
            <a:pPr marL="457200" marR="0" lvl="0" indent="-457200" algn="l" defTabSz="914400"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endParaRPr kumimoji="0" lang="en-GB" sz="2933" b="1" i="0" u="none" strike="noStrike" kern="0" cap="none" spc="0" normalizeH="0" baseline="0" noProof="0" dirty="0">
              <a:ln>
                <a:noFill/>
              </a:ln>
              <a:solidFill>
                <a:srgbClr val="FFFFFF"/>
              </a:solidFill>
              <a:effectLst/>
              <a:uLnTx/>
              <a:uFillTx/>
              <a:latin typeface="Bebas Neue"/>
              <a:sym typeface="Bebas Neue"/>
            </a:endParaRPr>
          </a:p>
          <a:p>
            <a:pPr marL="457200" marR="0" lvl="0" indent="-457200" algn="l" defTabSz="914400"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r>
              <a:rPr kumimoji="0" lang="en-GB" sz="2933" b="1" i="0" u="none" strike="noStrike" kern="0" cap="none" spc="0" normalizeH="0" baseline="0" noProof="0" dirty="0">
                <a:ln>
                  <a:noFill/>
                </a:ln>
                <a:solidFill>
                  <a:srgbClr val="FFFFFF"/>
                </a:solidFill>
                <a:effectLst/>
                <a:uLnTx/>
                <a:uFillTx/>
                <a:latin typeface="Bebas Neue"/>
                <a:sym typeface="Bebas Neue"/>
              </a:rPr>
              <a:t>Consistent Visibility</a:t>
            </a:r>
          </a:p>
          <a:p>
            <a:pPr marL="457200" marR="0" lvl="0" indent="-457200" algn="l" defTabSz="914400" rtl="0" eaLnBrk="1" fontAlgn="auto" latinLnBrk="0" hangingPunct="1">
              <a:lnSpc>
                <a:spcPct val="100000"/>
              </a:lnSpc>
              <a:spcBef>
                <a:spcPts val="0"/>
              </a:spcBef>
              <a:spcAft>
                <a:spcPts val="0"/>
              </a:spcAft>
              <a:buClr>
                <a:srgbClr val="FFFFFF"/>
              </a:buClr>
              <a:buSzPct val="100000"/>
              <a:buFont typeface="Arial" panose="020B0604020202020204" pitchFamily="34" charset="0"/>
              <a:buChar char="•"/>
              <a:tabLst/>
              <a:defRPr/>
            </a:pPr>
            <a:endParaRPr kumimoji="0" lang="en-GB" sz="2933" b="1" i="0" u="none" strike="noStrike" kern="0" cap="none" spc="0" normalizeH="0" baseline="0" noProof="0" dirty="0">
              <a:ln>
                <a:noFill/>
              </a:ln>
              <a:solidFill>
                <a:srgbClr val="FFFFFF"/>
              </a:solidFill>
              <a:effectLst/>
              <a:uLnTx/>
              <a:uFillTx/>
              <a:latin typeface="Bebas Neue"/>
              <a:sym typeface="Bebas Neue"/>
            </a:endParaRPr>
          </a:p>
        </p:txBody>
      </p:sp>
      <p:pic>
        <p:nvPicPr>
          <p:cNvPr id="1028" name="Picture 4" descr="Finger png images | PNGWing">
            <a:extLst>
              <a:ext uri="{FF2B5EF4-FFF2-40B4-BE49-F238E27FC236}">
                <a16:creationId xmlns:a16="http://schemas.microsoft.com/office/drawing/2014/main" id="{20A09542-FA9C-60BB-C5F3-8A9B21C0AF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49159" y="2530412"/>
            <a:ext cx="2404435" cy="1803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of a company&#10;&#10;Description automatically generated">
            <a:extLst>
              <a:ext uri="{FF2B5EF4-FFF2-40B4-BE49-F238E27FC236}">
                <a16:creationId xmlns:a16="http://schemas.microsoft.com/office/drawing/2014/main" id="{537BF8C2-3A8A-55E8-823C-4E43BC15D9D5}"/>
              </a:ext>
            </a:extLst>
          </p:cNvPr>
          <p:cNvPicPr>
            <a:picLocks noChangeAspect="1"/>
          </p:cNvPicPr>
          <p:nvPr/>
        </p:nvPicPr>
        <p:blipFill>
          <a:blip r:embed="rId6"/>
          <a:stretch>
            <a:fillRect/>
          </a:stretch>
        </p:blipFill>
        <p:spPr>
          <a:xfrm>
            <a:off x="10583081" y="5667088"/>
            <a:ext cx="1306978" cy="859217"/>
          </a:xfrm>
          <a:prstGeom prst="rect">
            <a:avLst/>
          </a:prstGeom>
        </p:spPr>
      </p:pic>
      <p:sp>
        <p:nvSpPr>
          <p:cNvPr id="8" name="Subtitle 2">
            <a:extLst>
              <a:ext uri="{FF2B5EF4-FFF2-40B4-BE49-F238E27FC236}">
                <a16:creationId xmlns:a16="http://schemas.microsoft.com/office/drawing/2014/main" id="{63C848C8-D57D-95C0-AE33-F0A99D3C5F3C}"/>
              </a:ext>
            </a:extLst>
          </p:cNvPr>
          <p:cNvSpPr txBox="1">
            <a:spLocks/>
          </p:cNvSpPr>
          <p:nvPr/>
        </p:nvSpPr>
        <p:spPr>
          <a:xfrm>
            <a:off x="-48437" y="6257319"/>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R" sz="3200">
                <a:solidFill>
                  <a:srgbClr val="036CAF"/>
                </a:solidFill>
              </a:rPr>
              <a:t>..</a:t>
            </a:r>
            <a:endParaRPr lang="en-US" sz="3200">
              <a:solidFill>
                <a:srgbClr val="036CAF"/>
              </a:solidFill>
              <a:ea typeface="Calibri"/>
              <a:cs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tablet&#10;&#10;Description automatically generated">
            <a:extLst>
              <a:ext uri="{FF2B5EF4-FFF2-40B4-BE49-F238E27FC236}">
                <a16:creationId xmlns:a16="http://schemas.microsoft.com/office/drawing/2014/main" id="{4D856689-915C-4627-1471-D0FF2722856A}"/>
              </a:ext>
            </a:extLst>
          </p:cNvPr>
          <p:cNvPicPr>
            <a:picLocks noChangeAspect="1"/>
          </p:cNvPicPr>
          <p:nvPr/>
        </p:nvPicPr>
        <p:blipFill rotWithShape="1">
          <a:blip r:embed="rId3">
            <a:duotone>
              <a:prstClr val="black"/>
              <a:schemeClr val="accent5">
                <a:tint val="45000"/>
                <a:satMod val="400000"/>
              </a:schemeClr>
            </a:duotone>
            <a:alphaModFix amt="70000"/>
          </a:blip>
          <a:srcRect l="11246" r="17519"/>
          <a:stretch/>
        </p:blipFill>
        <p:spPr>
          <a:xfrm>
            <a:off x="1" y="-1"/>
            <a:ext cx="6486040" cy="6858001"/>
          </a:xfrm>
          <a:prstGeom prst="rect">
            <a:avLst/>
          </a:prstGeom>
        </p:spPr>
      </p:pic>
      <p:sp>
        <p:nvSpPr>
          <p:cNvPr id="2" name="Rectangle 1">
            <a:extLst>
              <a:ext uri="{FF2B5EF4-FFF2-40B4-BE49-F238E27FC236}">
                <a16:creationId xmlns:a16="http://schemas.microsoft.com/office/drawing/2014/main" id="{0BDE465A-A92C-2E68-F25A-B2C047094486}"/>
              </a:ext>
            </a:extLst>
          </p:cNvPr>
          <p:cNvSpPr/>
          <p:nvPr/>
        </p:nvSpPr>
        <p:spPr>
          <a:xfrm rot="5400000">
            <a:off x="5087842" y="-246158"/>
            <a:ext cx="6858000" cy="7350315"/>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85B5DF"/>
              </a:solidFill>
              <a:effectLst/>
              <a:uLnTx/>
              <a:uFillTx/>
              <a:latin typeface="Arial"/>
              <a:ea typeface="+mn-ea"/>
              <a:cs typeface="+mn-cs"/>
            </a:endParaRPr>
          </a:p>
        </p:txBody>
      </p:sp>
      <p:sp>
        <p:nvSpPr>
          <p:cNvPr id="4" name="Title 1">
            <a:extLst>
              <a:ext uri="{FF2B5EF4-FFF2-40B4-BE49-F238E27FC236}">
                <a16:creationId xmlns:a16="http://schemas.microsoft.com/office/drawing/2014/main" id="{B2A4979B-4E8B-4585-8DEF-63CDC94A5AB6}"/>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500" dirty="0">
              <a:solidFill>
                <a:srgbClr val="2971A9"/>
              </a:solidFill>
              <a:latin typeface="+mn-lt"/>
            </a:endParaRPr>
          </a:p>
        </p:txBody>
      </p:sp>
      <p:pic>
        <p:nvPicPr>
          <p:cNvPr id="9" name="Picture 4" descr="Logo&#10;&#10;Description automatically generated">
            <a:extLst>
              <a:ext uri="{FF2B5EF4-FFF2-40B4-BE49-F238E27FC236}">
                <a16:creationId xmlns:a16="http://schemas.microsoft.com/office/drawing/2014/main" id="{9B749D71-2E05-4912-9737-84A90599B2E2}"/>
              </a:ext>
            </a:extLst>
          </p:cNvPr>
          <p:cNvPicPr>
            <a:picLocks noChangeAspect="1"/>
          </p:cNvPicPr>
          <p:nvPr/>
        </p:nvPicPr>
        <p:blipFill rotWithShape="1">
          <a:blip r:embed="rId4"/>
          <a:srcRect l="17594" t="28151" r="19695" b="29241"/>
          <a:stretch/>
        </p:blipFill>
        <p:spPr>
          <a:xfrm>
            <a:off x="103218" y="179655"/>
            <a:ext cx="1081384" cy="734743"/>
          </a:xfrm>
          <a:prstGeom prst="rect">
            <a:avLst/>
          </a:prstGeom>
        </p:spPr>
      </p:pic>
      <p:sp>
        <p:nvSpPr>
          <p:cNvPr id="11" name="Google Shape;530;p70">
            <a:extLst>
              <a:ext uri="{FF2B5EF4-FFF2-40B4-BE49-F238E27FC236}">
                <a16:creationId xmlns:a16="http://schemas.microsoft.com/office/drawing/2014/main" id="{BA5218D2-50C3-DF67-5E2D-CCFBF062A307}"/>
              </a:ext>
            </a:extLst>
          </p:cNvPr>
          <p:cNvSpPr txBox="1">
            <a:spLocks/>
          </p:cNvSpPr>
          <p:nvPr/>
        </p:nvSpPr>
        <p:spPr>
          <a:xfrm>
            <a:off x="5450539" y="1326714"/>
            <a:ext cx="7151145"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Bebas Neue"/>
              <a:buNone/>
              <a:defRPr sz="4667" b="1"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n-GB" sz="4667" b="1" i="0" u="none" strike="noStrike" kern="0" cap="none" spc="0" normalizeH="0" baseline="0" noProof="0" dirty="0">
                <a:ln>
                  <a:noFill/>
                </a:ln>
                <a:solidFill>
                  <a:srgbClr val="FFFFFF"/>
                </a:solidFill>
                <a:effectLst/>
                <a:uLnTx/>
                <a:uFillTx/>
                <a:latin typeface="Bebas Neue"/>
                <a:sym typeface="Bebas Neue"/>
              </a:rPr>
              <a:t>INCOSE Channels</a:t>
            </a:r>
          </a:p>
        </p:txBody>
      </p:sp>
      <p:sp>
        <p:nvSpPr>
          <p:cNvPr id="13" name="Content Placeholder 2">
            <a:extLst>
              <a:ext uri="{FF2B5EF4-FFF2-40B4-BE49-F238E27FC236}">
                <a16:creationId xmlns:a16="http://schemas.microsoft.com/office/drawing/2014/main" id="{87F1F18A-B217-3159-6DB0-C42BBE109D72}"/>
              </a:ext>
            </a:extLst>
          </p:cNvPr>
          <p:cNvSpPr>
            <a:spLocks noGrp="1"/>
          </p:cNvSpPr>
          <p:nvPr>
            <p:ph idx="1"/>
          </p:nvPr>
        </p:nvSpPr>
        <p:spPr>
          <a:xfrm>
            <a:off x="5540764" y="2612874"/>
            <a:ext cx="6110131" cy="4351338"/>
          </a:xfrm>
        </p:spPr>
        <p:txBody>
          <a:bodyPr vert="horz" lIns="91440" tIns="45720" rIns="91440" bIns="45720" rtlCol="0" anchor="t">
            <a:normAutofit/>
          </a:bodyPr>
          <a:lstStyle/>
          <a:p>
            <a:pPr>
              <a:lnSpc>
                <a:spcPct val="100000"/>
              </a:lnSpc>
              <a:spcBef>
                <a:spcPts val="0"/>
              </a:spcBef>
              <a:buClr>
                <a:srgbClr val="FFFFFF"/>
              </a:buClr>
              <a:buSzPct val="110000"/>
            </a:pPr>
            <a:r>
              <a:rPr lang="en-US" sz="2400" kern="0" dirty="0">
                <a:solidFill>
                  <a:srgbClr val="FFFFFF"/>
                </a:solidFill>
                <a:latin typeface="Overpass Light"/>
                <a:sym typeface="Overpass Light"/>
              </a:rPr>
              <a:t>Social media (LinkedIn, X formerly known as Twitter, Facebook, and Instagram)</a:t>
            </a:r>
          </a:p>
          <a:p>
            <a:pPr>
              <a:lnSpc>
                <a:spcPct val="100000"/>
              </a:lnSpc>
              <a:spcBef>
                <a:spcPts val="0"/>
              </a:spcBef>
              <a:buClr>
                <a:srgbClr val="FFFFFF"/>
              </a:buClr>
              <a:buSzPct val="110000"/>
            </a:pPr>
            <a:r>
              <a:rPr lang="en-US" sz="2400" kern="0" dirty="0">
                <a:solidFill>
                  <a:srgbClr val="FFFFFF"/>
                </a:solidFill>
                <a:latin typeface="Overpass Light"/>
                <a:sym typeface="Overpass Light"/>
              </a:rPr>
              <a:t>LinkedIn Official Group </a:t>
            </a:r>
          </a:p>
          <a:p>
            <a:pPr>
              <a:lnSpc>
                <a:spcPct val="100000"/>
              </a:lnSpc>
              <a:spcBef>
                <a:spcPts val="0"/>
              </a:spcBef>
              <a:buClr>
                <a:srgbClr val="FFFFFF"/>
              </a:buClr>
              <a:buSzPct val="110000"/>
            </a:pPr>
            <a:r>
              <a:rPr lang="en-US" sz="2400" kern="0" dirty="0">
                <a:solidFill>
                  <a:srgbClr val="FFFFFF"/>
                </a:solidFill>
                <a:latin typeface="Overpass Light"/>
                <a:sym typeface="Overpass Light"/>
              </a:rPr>
              <a:t>Members Newsletter</a:t>
            </a:r>
          </a:p>
          <a:p>
            <a:pPr>
              <a:lnSpc>
                <a:spcPct val="100000"/>
              </a:lnSpc>
              <a:spcBef>
                <a:spcPts val="0"/>
              </a:spcBef>
              <a:buClr>
                <a:srgbClr val="FFFFFF"/>
              </a:buClr>
              <a:buSzPct val="110000"/>
            </a:pPr>
            <a:r>
              <a:rPr lang="en-US" sz="2400" kern="0" dirty="0">
                <a:solidFill>
                  <a:srgbClr val="FFFFFF"/>
                </a:solidFill>
                <a:latin typeface="Overpass Light"/>
                <a:sym typeface="Overpass Light"/>
              </a:rPr>
              <a:t>Impact Statement</a:t>
            </a:r>
          </a:p>
          <a:p>
            <a:pPr>
              <a:lnSpc>
                <a:spcPct val="100000"/>
              </a:lnSpc>
              <a:spcBef>
                <a:spcPts val="0"/>
              </a:spcBef>
              <a:buClr>
                <a:srgbClr val="FFFFFF"/>
              </a:buClr>
              <a:buSzPct val="110000"/>
            </a:pPr>
            <a:r>
              <a:rPr lang="en-US" sz="2400" kern="0" dirty="0">
                <a:solidFill>
                  <a:srgbClr val="FFFFFF"/>
                </a:solidFill>
                <a:latin typeface="Overpass Light"/>
                <a:sym typeface="Overpass Light"/>
              </a:rPr>
              <a:t>INCOSE Website</a:t>
            </a:r>
          </a:p>
          <a:p>
            <a:pPr>
              <a:lnSpc>
                <a:spcPct val="100000"/>
              </a:lnSpc>
              <a:spcBef>
                <a:spcPts val="0"/>
              </a:spcBef>
              <a:buClr>
                <a:srgbClr val="FFFFFF"/>
              </a:buClr>
              <a:buSzPct val="110000"/>
            </a:pPr>
            <a:r>
              <a:rPr lang="en-US" sz="2400" kern="0" dirty="0">
                <a:solidFill>
                  <a:srgbClr val="FFFFFF"/>
                </a:solidFill>
                <a:latin typeface="Overpass Light"/>
                <a:sym typeface="Overpass Light"/>
              </a:rPr>
              <a:t>Marketing HUB</a:t>
            </a:r>
            <a:endParaRPr lang="en-US" sz="2400" kern="0" dirty="0">
              <a:solidFill>
                <a:srgbClr val="FFFFFF"/>
              </a:solidFill>
              <a:latin typeface="Overpass Light"/>
            </a:endParaRPr>
          </a:p>
          <a:p>
            <a:pPr>
              <a:lnSpc>
                <a:spcPct val="100000"/>
              </a:lnSpc>
              <a:spcBef>
                <a:spcPts val="0"/>
              </a:spcBef>
              <a:buClr>
                <a:srgbClr val="FFFFFF"/>
              </a:buClr>
              <a:buSzPct val="110000"/>
            </a:pPr>
            <a:r>
              <a:rPr lang="en-US" sz="2400" kern="0" dirty="0">
                <a:solidFill>
                  <a:srgbClr val="FFFFFF"/>
                </a:solidFill>
                <a:latin typeface="Overpass Light"/>
                <a:sym typeface="Overpass Light"/>
              </a:rPr>
              <a:t>Yammer</a:t>
            </a:r>
          </a:p>
          <a:p>
            <a:pPr>
              <a:lnSpc>
                <a:spcPct val="100000"/>
              </a:lnSpc>
              <a:spcBef>
                <a:spcPts val="0"/>
              </a:spcBef>
              <a:buClr>
                <a:srgbClr val="FFFFFF"/>
              </a:buClr>
              <a:buSzPct val="110000"/>
            </a:pPr>
            <a:r>
              <a:rPr lang="en-US" sz="2400" kern="0" dirty="0" err="1">
                <a:solidFill>
                  <a:srgbClr val="FFFFFF"/>
                </a:solidFill>
                <a:latin typeface="Overpass Light"/>
              </a:rPr>
              <a:t>eNote</a:t>
            </a:r>
          </a:p>
          <a:p>
            <a:pPr>
              <a:lnSpc>
                <a:spcPct val="100000"/>
              </a:lnSpc>
              <a:spcBef>
                <a:spcPts val="0"/>
              </a:spcBef>
              <a:buClr>
                <a:srgbClr val="FFFFFF"/>
              </a:buClr>
              <a:buSzPct val="110000"/>
            </a:pPr>
            <a:endParaRPr lang="en-US" sz="24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400" kern="0" dirty="0">
              <a:solidFill>
                <a:srgbClr val="FFFFFF"/>
              </a:solidFill>
              <a:latin typeface="Overpass Light"/>
              <a:sym typeface="Overpass Light"/>
            </a:endParaRPr>
          </a:p>
          <a:p>
            <a:pPr>
              <a:lnSpc>
                <a:spcPct val="100000"/>
              </a:lnSpc>
              <a:spcBef>
                <a:spcPts val="0"/>
              </a:spcBef>
              <a:buClr>
                <a:srgbClr val="FFFFFF"/>
              </a:buClr>
              <a:buSzPct val="110000"/>
            </a:pPr>
            <a:endParaRPr lang="en-US" sz="2400" kern="0" dirty="0">
              <a:solidFill>
                <a:srgbClr val="FFFFFF"/>
              </a:solidFill>
              <a:latin typeface="Overpass Light"/>
              <a:sym typeface="Overpass Light"/>
            </a:endParaRPr>
          </a:p>
        </p:txBody>
      </p:sp>
      <p:sp>
        <p:nvSpPr>
          <p:cNvPr id="6" name="Subtitle 2">
            <a:extLst>
              <a:ext uri="{FF2B5EF4-FFF2-40B4-BE49-F238E27FC236}">
                <a16:creationId xmlns:a16="http://schemas.microsoft.com/office/drawing/2014/main" id="{DE0D538D-3D31-B284-2C3A-6E3E81512910}"/>
              </a:ext>
            </a:extLst>
          </p:cNvPr>
          <p:cNvSpPr txBox="1">
            <a:spLocks/>
          </p:cNvSpPr>
          <p:nvPr/>
        </p:nvSpPr>
        <p:spPr>
          <a:xfrm>
            <a:off x="-48437" y="6257319"/>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R" sz="3200">
                <a:solidFill>
                  <a:srgbClr val="036CAF"/>
                </a:solidFill>
              </a:rPr>
              <a:t>..</a:t>
            </a:r>
            <a:endParaRPr lang="en-US" sz="3200">
              <a:solidFill>
                <a:srgbClr val="036CAF"/>
              </a:solidFill>
              <a:ea typeface="Calibri"/>
              <a:cs typeface="Calibri"/>
            </a:endParaRPr>
          </a:p>
        </p:txBody>
      </p:sp>
    </p:spTree>
    <p:extLst>
      <p:ext uri="{BB962C8B-B14F-4D97-AF65-F5344CB8AC3E}">
        <p14:creationId xmlns:p14="http://schemas.microsoft.com/office/powerpoint/2010/main" val="2051704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 name="Google Shape;549;p72">
            <a:extLst>
              <a:ext uri="{FF2B5EF4-FFF2-40B4-BE49-F238E27FC236}">
                <a16:creationId xmlns:a16="http://schemas.microsoft.com/office/drawing/2014/main" id="{568BB7DE-D882-2EF3-BC95-D2CC6AD60039}"/>
              </a:ext>
            </a:extLst>
          </p:cNvPr>
          <p:cNvPicPr preferRelativeResize="0"/>
          <p:nvPr/>
        </p:nvPicPr>
        <p:blipFill rotWithShape="1">
          <a:blip r:embed="rId3">
            <a:alphaModFix/>
          </a:blip>
          <a:srcRect r="50000"/>
          <a:stretch/>
        </p:blipFill>
        <p:spPr>
          <a:xfrm>
            <a:off x="6096000" y="-19816"/>
            <a:ext cx="6131232" cy="6897632"/>
          </a:xfrm>
          <a:prstGeom prst="rect">
            <a:avLst/>
          </a:prstGeom>
          <a:noFill/>
          <a:ln>
            <a:noFill/>
          </a:ln>
        </p:spPr>
      </p:pic>
      <p:sp>
        <p:nvSpPr>
          <p:cNvPr id="550" name="Google Shape;550;p72"/>
          <p:cNvSpPr/>
          <p:nvPr/>
        </p:nvSpPr>
        <p:spPr>
          <a:xfrm>
            <a:off x="4223933" y="2001512"/>
            <a:ext cx="7957200" cy="2847200"/>
          </a:xfrm>
          <a:prstGeom prst="rect">
            <a:avLst/>
          </a:prstGeom>
          <a:solidFill>
            <a:srgbClr val="85B6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551" name="Google Shape;551;p72"/>
          <p:cNvSpPr txBox="1">
            <a:spLocks noGrp="1"/>
          </p:cNvSpPr>
          <p:nvPr>
            <p:ph type="title"/>
          </p:nvPr>
        </p:nvSpPr>
        <p:spPr>
          <a:xfrm>
            <a:off x="720800" y="2531200"/>
            <a:ext cx="2892400" cy="1795600"/>
          </a:xfrm>
          <a:prstGeom prst="rect">
            <a:avLst/>
          </a:prstGeom>
        </p:spPr>
        <p:txBody>
          <a:bodyPr spcFirstLastPara="1" wrap="square" lIns="121900" tIns="121900" rIns="121900" bIns="121900" anchor="ctr" anchorCtr="0">
            <a:noAutofit/>
          </a:bodyPr>
          <a:lstStyle/>
          <a:p>
            <a:r>
              <a:rPr lang="en-GB" dirty="0"/>
              <a:t>How to post on social media?</a:t>
            </a:r>
            <a:endParaRPr dirty="0"/>
          </a:p>
        </p:txBody>
      </p:sp>
      <p:sp>
        <p:nvSpPr>
          <p:cNvPr id="552" name="Google Shape;552;p72"/>
          <p:cNvSpPr txBox="1">
            <a:spLocks noGrp="1"/>
          </p:cNvSpPr>
          <p:nvPr>
            <p:ph type="subTitle" idx="1"/>
          </p:nvPr>
        </p:nvSpPr>
        <p:spPr>
          <a:xfrm>
            <a:off x="4846058" y="2805904"/>
            <a:ext cx="2499200" cy="623096"/>
          </a:xfrm>
          <a:prstGeom prst="rect">
            <a:avLst/>
          </a:prstGeom>
        </p:spPr>
        <p:txBody>
          <a:bodyPr spcFirstLastPara="1" wrap="square" lIns="121900" tIns="121900" rIns="121900" bIns="121900" anchor="ctr" anchorCtr="0">
            <a:noAutofit/>
          </a:bodyPr>
          <a:lstStyle/>
          <a:p>
            <a:pPr marL="0" indent="0"/>
            <a:r>
              <a:rPr lang="en-GB" dirty="0"/>
              <a:t>Know your audience</a:t>
            </a:r>
          </a:p>
        </p:txBody>
      </p:sp>
      <p:sp>
        <p:nvSpPr>
          <p:cNvPr id="553" name="Google Shape;553;p72"/>
          <p:cNvSpPr txBox="1">
            <a:spLocks noGrp="1"/>
          </p:cNvSpPr>
          <p:nvPr>
            <p:ph type="subTitle" idx="2"/>
          </p:nvPr>
        </p:nvSpPr>
        <p:spPr>
          <a:xfrm>
            <a:off x="4863142" y="3694470"/>
            <a:ext cx="2499200" cy="630400"/>
          </a:xfrm>
          <a:prstGeom prst="rect">
            <a:avLst/>
          </a:prstGeom>
        </p:spPr>
        <p:txBody>
          <a:bodyPr spcFirstLastPara="1" wrap="square" lIns="121900" tIns="121900" rIns="121900" bIns="121900" anchor="ctr" anchorCtr="0">
            <a:noAutofit/>
          </a:bodyPr>
          <a:lstStyle/>
          <a:p>
            <a:r>
              <a:rPr lang="en-US" dirty="0"/>
              <a:t>Understand their interests</a:t>
            </a:r>
          </a:p>
        </p:txBody>
      </p:sp>
      <p:cxnSp>
        <p:nvCxnSpPr>
          <p:cNvPr id="577" name="Google Shape;577;p72"/>
          <p:cNvCxnSpPr/>
          <p:nvPr/>
        </p:nvCxnSpPr>
        <p:spPr>
          <a:xfrm rot="10800000">
            <a:off x="12057029" y="4862800"/>
            <a:ext cx="0" cy="1842000"/>
          </a:xfrm>
          <a:prstGeom prst="straightConnector1">
            <a:avLst/>
          </a:prstGeom>
          <a:noFill/>
          <a:ln w="19050" cap="flat" cmpd="sng">
            <a:solidFill>
              <a:schemeClr val="lt1"/>
            </a:solidFill>
            <a:prstDash val="solid"/>
            <a:round/>
            <a:headEnd type="none" w="med" len="med"/>
            <a:tailEnd type="none" w="med" len="med"/>
          </a:ln>
        </p:spPr>
      </p:cxnSp>
      <p:cxnSp>
        <p:nvCxnSpPr>
          <p:cNvPr id="578" name="Google Shape;578;p72"/>
          <p:cNvCxnSpPr/>
          <p:nvPr/>
        </p:nvCxnSpPr>
        <p:spPr>
          <a:xfrm>
            <a:off x="6095315" y="6715167"/>
            <a:ext cx="5964000" cy="0"/>
          </a:xfrm>
          <a:prstGeom prst="straightConnector1">
            <a:avLst/>
          </a:prstGeom>
          <a:noFill/>
          <a:ln w="19050" cap="flat" cmpd="sng">
            <a:solidFill>
              <a:schemeClr val="lt1"/>
            </a:solidFill>
            <a:prstDash val="solid"/>
            <a:round/>
            <a:headEnd type="none" w="med" len="med"/>
            <a:tailEnd type="none" w="med" len="med"/>
          </a:ln>
        </p:spPr>
      </p:cxnSp>
      <p:cxnSp>
        <p:nvCxnSpPr>
          <p:cNvPr id="579" name="Google Shape;579;p72"/>
          <p:cNvCxnSpPr/>
          <p:nvPr/>
        </p:nvCxnSpPr>
        <p:spPr>
          <a:xfrm>
            <a:off x="6095315" y="135033"/>
            <a:ext cx="5964000" cy="0"/>
          </a:xfrm>
          <a:prstGeom prst="straightConnector1">
            <a:avLst/>
          </a:prstGeom>
          <a:noFill/>
          <a:ln w="19050" cap="flat" cmpd="sng">
            <a:solidFill>
              <a:schemeClr val="lt1"/>
            </a:solidFill>
            <a:prstDash val="solid"/>
            <a:round/>
            <a:headEnd type="none" w="med" len="med"/>
            <a:tailEnd type="none" w="med" len="med"/>
          </a:ln>
        </p:spPr>
      </p:cxnSp>
      <p:cxnSp>
        <p:nvCxnSpPr>
          <p:cNvPr id="580" name="Google Shape;580;p72"/>
          <p:cNvCxnSpPr/>
          <p:nvPr/>
        </p:nvCxnSpPr>
        <p:spPr>
          <a:xfrm rot="10800000">
            <a:off x="12057029" y="153967"/>
            <a:ext cx="0" cy="1842000"/>
          </a:xfrm>
          <a:prstGeom prst="straightConnector1">
            <a:avLst/>
          </a:prstGeom>
          <a:noFill/>
          <a:ln w="19050" cap="flat" cmpd="sng">
            <a:solidFill>
              <a:schemeClr val="lt1"/>
            </a:solidFill>
            <a:prstDash val="solid"/>
            <a:round/>
            <a:headEnd type="none" w="med" len="med"/>
            <a:tailEnd type="none" w="med" len="med"/>
          </a:ln>
        </p:spPr>
      </p:cxnSp>
      <p:cxnSp>
        <p:nvCxnSpPr>
          <p:cNvPr id="581" name="Google Shape;581;p72"/>
          <p:cNvCxnSpPr>
            <a:cxnSpLocks/>
          </p:cNvCxnSpPr>
          <p:nvPr/>
        </p:nvCxnSpPr>
        <p:spPr>
          <a:xfrm>
            <a:off x="10177533" y="3226478"/>
            <a:ext cx="2003600" cy="0"/>
          </a:xfrm>
          <a:prstGeom prst="straightConnector1">
            <a:avLst/>
          </a:prstGeom>
          <a:noFill/>
          <a:ln w="19050" cap="flat" cmpd="sng">
            <a:solidFill>
              <a:schemeClr val="dk2"/>
            </a:solidFill>
            <a:prstDash val="dash"/>
            <a:round/>
            <a:headEnd type="none" w="med" len="med"/>
            <a:tailEnd type="none" w="med" len="med"/>
          </a:ln>
        </p:spPr>
      </p:cxnSp>
      <p:cxnSp>
        <p:nvCxnSpPr>
          <p:cNvPr id="582" name="Google Shape;582;p72"/>
          <p:cNvCxnSpPr>
            <a:cxnSpLocks/>
          </p:cNvCxnSpPr>
          <p:nvPr/>
        </p:nvCxnSpPr>
        <p:spPr>
          <a:xfrm>
            <a:off x="6977068" y="3242826"/>
            <a:ext cx="1492000" cy="0"/>
          </a:xfrm>
          <a:prstGeom prst="straightConnector1">
            <a:avLst/>
          </a:prstGeom>
          <a:noFill/>
          <a:ln w="19050" cap="flat" cmpd="sng">
            <a:solidFill>
              <a:schemeClr val="dk2"/>
            </a:solidFill>
            <a:prstDash val="dash"/>
            <a:round/>
            <a:headEnd type="none" w="med" len="med"/>
            <a:tailEnd type="none" w="med" len="med"/>
          </a:ln>
        </p:spPr>
      </p:cxnSp>
      <p:sp>
        <p:nvSpPr>
          <p:cNvPr id="584" name="Google Shape;584;p72"/>
          <p:cNvSpPr txBox="1">
            <a:spLocks noGrp="1"/>
          </p:cNvSpPr>
          <p:nvPr>
            <p:ph type="subTitle" idx="4"/>
          </p:nvPr>
        </p:nvSpPr>
        <p:spPr>
          <a:xfrm>
            <a:off x="8073387" y="3694470"/>
            <a:ext cx="2499200" cy="630400"/>
          </a:xfrm>
          <a:prstGeom prst="rect">
            <a:avLst/>
          </a:prstGeom>
        </p:spPr>
        <p:txBody>
          <a:bodyPr spcFirstLastPara="1" wrap="square" lIns="121900" tIns="121900" rIns="121900" bIns="121900" anchor="ctr" anchorCtr="0">
            <a:noAutofit/>
          </a:bodyPr>
          <a:lstStyle/>
          <a:p>
            <a:pPr marL="0" indent="0"/>
            <a:r>
              <a:rPr lang="en-US" dirty="0"/>
              <a:t>Determine your post's purpose</a:t>
            </a:r>
            <a:endParaRPr dirty="0"/>
          </a:p>
        </p:txBody>
      </p:sp>
      <p:sp>
        <p:nvSpPr>
          <p:cNvPr id="8" name="Google Shape;552;p72">
            <a:extLst>
              <a:ext uri="{FF2B5EF4-FFF2-40B4-BE49-F238E27FC236}">
                <a16:creationId xmlns:a16="http://schemas.microsoft.com/office/drawing/2014/main" id="{0DA58D76-F69F-1846-5DCC-5C1FEFABD3FC}"/>
              </a:ext>
            </a:extLst>
          </p:cNvPr>
          <p:cNvSpPr txBox="1">
            <a:spLocks/>
          </p:cNvSpPr>
          <p:nvPr/>
        </p:nvSpPr>
        <p:spPr>
          <a:xfrm>
            <a:off x="8202533" y="2805904"/>
            <a:ext cx="2499200" cy="6230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78FD8"/>
              </a:buClr>
              <a:buSzPts val="1800"/>
              <a:buFont typeface="Overpass"/>
              <a:buNone/>
              <a:tabLst/>
              <a:defRPr/>
            </a:pPr>
            <a:r>
              <a:rPr kumimoji="0" lang="en-US" sz="3200" b="1" i="0" u="none" strike="noStrike" kern="1200" cap="none" spc="0" normalizeH="0" baseline="0" noProof="0" dirty="0">
                <a:ln>
                  <a:noFill/>
                </a:ln>
                <a:solidFill>
                  <a:srgbClr val="FFFFFF"/>
                </a:solidFill>
                <a:effectLst/>
                <a:uLnTx/>
                <a:uFillTx/>
                <a:latin typeface="Bebas Neue"/>
                <a:sym typeface="Bebas Neue"/>
              </a:rPr>
              <a:t>Define Your Goals</a:t>
            </a:r>
            <a:endParaRPr kumimoji="0" lang="en-GB" sz="2933" b="1" i="0" u="none" strike="noStrike" kern="0" cap="none" spc="0" normalizeH="0" baseline="0" noProof="0" dirty="0">
              <a:ln>
                <a:noFill/>
              </a:ln>
              <a:solidFill>
                <a:srgbClr val="FFFFFF"/>
              </a:solidFill>
              <a:effectLst/>
              <a:uLnTx/>
              <a:uFillTx/>
              <a:latin typeface="Bebas Neue"/>
              <a:sym typeface="Bebas Neue"/>
            </a:endParaRPr>
          </a:p>
        </p:txBody>
      </p:sp>
      <p:pic>
        <p:nvPicPr>
          <p:cNvPr id="2" name="Picture 4" descr="Logo&#10;&#10;Description automatically generated">
            <a:extLst>
              <a:ext uri="{FF2B5EF4-FFF2-40B4-BE49-F238E27FC236}">
                <a16:creationId xmlns:a16="http://schemas.microsoft.com/office/drawing/2014/main" id="{D224E9FB-F36D-CD3C-9881-1F669EF484B1}"/>
              </a:ext>
            </a:extLst>
          </p:cNvPr>
          <p:cNvPicPr>
            <a:picLocks noChangeAspect="1"/>
          </p:cNvPicPr>
          <p:nvPr/>
        </p:nvPicPr>
        <p:blipFill rotWithShape="1">
          <a:blip r:embed="rId4"/>
          <a:srcRect l="17594" t="28151" r="19695" b="29241"/>
          <a:stretch/>
        </p:blipFill>
        <p:spPr>
          <a:xfrm>
            <a:off x="174934" y="215513"/>
            <a:ext cx="1081384" cy="734743"/>
          </a:xfrm>
          <a:prstGeom prst="rect">
            <a:avLst/>
          </a:prstGeom>
        </p:spPr>
      </p:pic>
      <p:sp>
        <p:nvSpPr>
          <p:cNvPr id="4" name="Subtitle 2">
            <a:extLst>
              <a:ext uri="{FF2B5EF4-FFF2-40B4-BE49-F238E27FC236}">
                <a16:creationId xmlns:a16="http://schemas.microsoft.com/office/drawing/2014/main" id="{1F86408E-DE92-BAAE-1992-CA019AFA027C}"/>
              </a:ext>
            </a:extLst>
          </p:cNvPr>
          <p:cNvSpPr txBox="1">
            <a:spLocks/>
          </p:cNvSpPr>
          <p:nvPr/>
        </p:nvSpPr>
        <p:spPr>
          <a:xfrm>
            <a:off x="-48437" y="6257319"/>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R" sz="3200">
                <a:solidFill>
                  <a:srgbClr val="036CAF"/>
                </a:solidFill>
              </a:rPr>
              <a:t>..</a:t>
            </a:r>
            <a:endParaRPr lang="en-US" sz="3200">
              <a:solidFill>
                <a:srgbClr val="036CAF"/>
              </a:solidFill>
              <a:ea typeface="Calibri"/>
              <a:cs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 name="Google Shape;549;p72">
            <a:extLst>
              <a:ext uri="{FF2B5EF4-FFF2-40B4-BE49-F238E27FC236}">
                <a16:creationId xmlns:a16="http://schemas.microsoft.com/office/drawing/2014/main" id="{568BB7DE-D882-2EF3-BC95-D2CC6AD60039}"/>
              </a:ext>
            </a:extLst>
          </p:cNvPr>
          <p:cNvPicPr preferRelativeResize="0"/>
          <p:nvPr/>
        </p:nvPicPr>
        <p:blipFill rotWithShape="1">
          <a:blip r:embed="rId3">
            <a:alphaModFix/>
          </a:blip>
          <a:srcRect r="50000"/>
          <a:stretch/>
        </p:blipFill>
        <p:spPr>
          <a:xfrm>
            <a:off x="6096000" y="-19816"/>
            <a:ext cx="6131232" cy="6897632"/>
          </a:xfrm>
          <a:prstGeom prst="rect">
            <a:avLst/>
          </a:prstGeom>
          <a:noFill/>
          <a:ln>
            <a:noFill/>
          </a:ln>
        </p:spPr>
      </p:pic>
      <p:sp>
        <p:nvSpPr>
          <p:cNvPr id="550" name="Google Shape;550;p72"/>
          <p:cNvSpPr/>
          <p:nvPr/>
        </p:nvSpPr>
        <p:spPr>
          <a:xfrm>
            <a:off x="1" y="2001512"/>
            <a:ext cx="11886826" cy="2847200"/>
          </a:xfrm>
          <a:prstGeom prst="rect">
            <a:avLst/>
          </a:prstGeom>
          <a:solidFill>
            <a:srgbClr val="85B6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552" name="Google Shape;552;p72"/>
          <p:cNvSpPr txBox="1">
            <a:spLocks noGrp="1"/>
          </p:cNvSpPr>
          <p:nvPr>
            <p:ph type="subTitle" idx="1"/>
          </p:nvPr>
        </p:nvSpPr>
        <p:spPr>
          <a:xfrm>
            <a:off x="731272" y="2914930"/>
            <a:ext cx="2499200" cy="623096"/>
          </a:xfrm>
          <a:prstGeom prst="rect">
            <a:avLst/>
          </a:prstGeom>
        </p:spPr>
        <p:txBody>
          <a:bodyPr spcFirstLastPara="1" wrap="square" lIns="121900" tIns="121900" rIns="121900" bIns="121900" anchor="ctr" anchorCtr="0">
            <a:noAutofit/>
          </a:bodyPr>
          <a:lstStyle/>
          <a:p>
            <a:pPr marL="0" indent="0"/>
            <a:r>
              <a:rPr lang="en-US" sz="3200" dirty="0"/>
              <a:t>Choose the Right Platform</a:t>
            </a:r>
            <a:endParaRPr lang="en-GB" dirty="0"/>
          </a:p>
        </p:txBody>
      </p:sp>
      <p:sp>
        <p:nvSpPr>
          <p:cNvPr id="553" name="Google Shape;553;p72"/>
          <p:cNvSpPr txBox="1">
            <a:spLocks noGrp="1"/>
          </p:cNvSpPr>
          <p:nvPr>
            <p:ph type="subTitle" idx="2"/>
          </p:nvPr>
        </p:nvSpPr>
        <p:spPr>
          <a:xfrm>
            <a:off x="261245" y="3783495"/>
            <a:ext cx="3366276" cy="630400"/>
          </a:xfrm>
          <a:prstGeom prst="rect">
            <a:avLst/>
          </a:prstGeom>
        </p:spPr>
        <p:txBody>
          <a:bodyPr spcFirstLastPara="1" wrap="square" lIns="121900" tIns="121900" rIns="121900" bIns="121900" anchor="ctr" anchorCtr="0">
            <a:noAutofit/>
          </a:bodyPr>
          <a:lstStyle/>
          <a:p>
            <a:pPr lvl="0">
              <a:buClr>
                <a:srgbClr val="278FD8"/>
              </a:buClr>
            </a:pPr>
            <a:r>
              <a:rPr lang="en-US" dirty="0">
                <a:solidFill>
                  <a:srgbClr val="FFFFFF"/>
                </a:solidFill>
              </a:rPr>
              <a:t>Match your</a:t>
            </a:r>
          </a:p>
          <a:p>
            <a:pPr lvl="0">
              <a:buClr>
                <a:srgbClr val="278FD8"/>
              </a:buClr>
            </a:pPr>
            <a:r>
              <a:rPr lang="en-US" dirty="0">
                <a:solidFill>
                  <a:srgbClr val="FFFFFF"/>
                </a:solidFill>
              </a:rPr>
              <a:t>content with the platform</a:t>
            </a:r>
          </a:p>
        </p:txBody>
      </p:sp>
      <p:cxnSp>
        <p:nvCxnSpPr>
          <p:cNvPr id="577" name="Google Shape;577;p72"/>
          <p:cNvCxnSpPr/>
          <p:nvPr/>
        </p:nvCxnSpPr>
        <p:spPr>
          <a:xfrm rot="10800000">
            <a:off x="12057029" y="4862800"/>
            <a:ext cx="0" cy="1842000"/>
          </a:xfrm>
          <a:prstGeom prst="straightConnector1">
            <a:avLst/>
          </a:prstGeom>
          <a:noFill/>
          <a:ln w="19050" cap="flat" cmpd="sng">
            <a:solidFill>
              <a:schemeClr val="lt1"/>
            </a:solidFill>
            <a:prstDash val="solid"/>
            <a:round/>
            <a:headEnd type="none" w="med" len="med"/>
            <a:tailEnd type="none" w="med" len="med"/>
          </a:ln>
        </p:spPr>
      </p:cxnSp>
      <p:cxnSp>
        <p:nvCxnSpPr>
          <p:cNvPr id="578" name="Google Shape;578;p72"/>
          <p:cNvCxnSpPr/>
          <p:nvPr/>
        </p:nvCxnSpPr>
        <p:spPr>
          <a:xfrm>
            <a:off x="6095315" y="6715167"/>
            <a:ext cx="5964000" cy="0"/>
          </a:xfrm>
          <a:prstGeom prst="straightConnector1">
            <a:avLst/>
          </a:prstGeom>
          <a:noFill/>
          <a:ln w="19050" cap="flat" cmpd="sng">
            <a:solidFill>
              <a:schemeClr val="lt1"/>
            </a:solidFill>
            <a:prstDash val="solid"/>
            <a:round/>
            <a:headEnd type="none" w="med" len="med"/>
            <a:tailEnd type="none" w="med" len="med"/>
          </a:ln>
        </p:spPr>
      </p:cxnSp>
      <p:cxnSp>
        <p:nvCxnSpPr>
          <p:cNvPr id="579" name="Google Shape;579;p72"/>
          <p:cNvCxnSpPr/>
          <p:nvPr/>
        </p:nvCxnSpPr>
        <p:spPr>
          <a:xfrm>
            <a:off x="6095315" y="135033"/>
            <a:ext cx="5964000" cy="0"/>
          </a:xfrm>
          <a:prstGeom prst="straightConnector1">
            <a:avLst/>
          </a:prstGeom>
          <a:noFill/>
          <a:ln w="19050" cap="flat" cmpd="sng">
            <a:solidFill>
              <a:schemeClr val="lt1"/>
            </a:solidFill>
            <a:prstDash val="solid"/>
            <a:round/>
            <a:headEnd type="none" w="med" len="med"/>
            <a:tailEnd type="none" w="med" len="med"/>
          </a:ln>
        </p:spPr>
      </p:cxnSp>
      <p:cxnSp>
        <p:nvCxnSpPr>
          <p:cNvPr id="580" name="Google Shape;580;p72"/>
          <p:cNvCxnSpPr>
            <a:cxnSpLocks/>
          </p:cNvCxnSpPr>
          <p:nvPr/>
        </p:nvCxnSpPr>
        <p:spPr>
          <a:xfrm flipV="1">
            <a:off x="12057029" y="153967"/>
            <a:ext cx="0" cy="4827936"/>
          </a:xfrm>
          <a:prstGeom prst="straightConnector1">
            <a:avLst/>
          </a:prstGeom>
          <a:noFill/>
          <a:ln w="19050" cap="flat" cmpd="sng">
            <a:solidFill>
              <a:schemeClr val="lt1"/>
            </a:solidFill>
            <a:prstDash val="solid"/>
            <a:round/>
            <a:headEnd type="none" w="med" len="med"/>
            <a:tailEnd type="none" w="med" len="med"/>
          </a:ln>
        </p:spPr>
      </p:cxnSp>
      <p:cxnSp>
        <p:nvCxnSpPr>
          <p:cNvPr id="581" name="Google Shape;581;p72"/>
          <p:cNvCxnSpPr>
            <a:cxnSpLocks/>
          </p:cNvCxnSpPr>
          <p:nvPr/>
        </p:nvCxnSpPr>
        <p:spPr>
          <a:xfrm>
            <a:off x="7389752" y="3226478"/>
            <a:ext cx="1706951" cy="0"/>
          </a:xfrm>
          <a:prstGeom prst="straightConnector1">
            <a:avLst/>
          </a:prstGeom>
          <a:noFill/>
          <a:ln w="19050" cap="flat" cmpd="sng">
            <a:solidFill>
              <a:schemeClr val="dk2"/>
            </a:solidFill>
            <a:prstDash val="dash"/>
            <a:round/>
            <a:headEnd type="none" w="med" len="med"/>
            <a:tailEnd type="none" w="med" len="med"/>
          </a:ln>
        </p:spPr>
      </p:cxnSp>
      <p:cxnSp>
        <p:nvCxnSpPr>
          <p:cNvPr id="582" name="Google Shape;582;p72"/>
          <p:cNvCxnSpPr>
            <a:cxnSpLocks/>
          </p:cNvCxnSpPr>
          <p:nvPr/>
        </p:nvCxnSpPr>
        <p:spPr>
          <a:xfrm>
            <a:off x="3279084" y="3242826"/>
            <a:ext cx="1560931" cy="0"/>
          </a:xfrm>
          <a:prstGeom prst="straightConnector1">
            <a:avLst/>
          </a:prstGeom>
          <a:noFill/>
          <a:ln w="19050" cap="flat" cmpd="sng">
            <a:solidFill>
              <a:schemeClr val="dk2"/>
            </a:solidFill>
            <a:prstDash val="dash"/>
            <a:round/>
            <a:headEnd type="none" w="med" len="med"/>
            <a:tailEnd type="none" w="med" len="med"/>
          </a:ln>
        </p:spPr>
      </p:cxnSp>
      <p:sp>
        <p:nvSpPr>
          <p:cNvPr id="584" name="Google Shape;584;p72"/>
          <p:cNvSpPr txBox="1">
            <a:spLocks noGrp="1"/>
          </p:cNvSpPr>
          <p:nvPr>
            <p:ph type="subTitle" idx="4"/>
          </p:nvPr>
        </p:nvSpPr>
        <p:spPr>
          <a:xfrm>
            <a:off x="4761406" y="3793563"/>
            <a:ext cx="2499200" cy="630400"/>
          </a:xfrm>
          <a:prstGeom prst="rect">
            <a:avLst/>
          </a:prstGeom>
        </p:spPr>
        <p:txBody>
          <a:bodyPr spcFirstLastPara="1" wrap="square" lIns="121900" tIns="121900" rIns="121900" bIns="121900" anchor="ctr" anchorCtr="0">
            <a:noAutofit/>
          </a:bodyPr>
          <a:lstStyle/>
          <a:p>
            <a:pPr marL="0" indent="0"/>
            <a:r>
              <a:rPr lang="en-US" dirty="0"/>
              <a:t>Use eye-catching visuals and headlines</a:t>
            </a:r>
            <a:endParaRPr dirty="0"/>
          </a:p>
        </p:txBody>
      </p:sp>
      <p:sp>
        <p:nvSpPr>
          <p:cNvPr id="8" name="Google Shape;552;p72">
            <a:extLst>
              <a:ext uri="{FF2B5EF4-FFF2-40B4-BE49-F238E27FC236}">
                <a16:creationId xmlns:a16="http://schemas.microsoft.com/office/drawing/2014/main" id="{0DA58D76-F69F-1846-5DCC-5C1FEFABD3FC}"/>
              </a:ext>
            </a:extLst>
          </p:cNvPr>
          <p:cNvSpPr txBox="1">
            <a:spLocks/>
          </p:cNvSpPr>
          <p:nvPr/>
        </p:nvSpPr>
        <p:spPr>
          <a:xfrm>
            <a:off x="4890552" y="2904997"/>
            <a:ext cx="2499200" cy="6230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78FD8"/>
              </a:buClr>
              <a:buSzPts val="1800"/>
              <a:buFont typeface="Overpass"/>
              <a:buNone/>
              <a:tabLst/>
              <a:defRPr/>
            </a:pPr>
            <a:r>
              <a:rPr kumimoji="0" lang="en-US" sz="3200" b="1" i="0" u="none" strike="noStrike" kern="1200" cap="none" spc="0" normalizeH="0" baseline="0" noProof="0" dirty="0">
                <a:ln>
                  <a:noFill/>
                </a:ln>
                <a:solidFill>
                  <a:srgbClr val="FFFFFF"/>
                </a:solidFill>
                <a:effectLst/>
                <a:uLnTx/>
                <a:uFillTx/>
                <a:latin typeface="Bebas Neue"/>
                <a:sym typeface="Bebas Neue"/>
              </a:rPr>
              <a:t>Craft Engaging Content</a:t>
            </a:r>
            <a:endParaRPr kumimoji="0" lang="en-GB" sz="2933" b="1" i="0" u="none" strike="noStrike" kern="0" cap="none" spc="0" normalizeH="0" baseline="0" noProof="0" dirty="0">
              <a:ln>
                <a:noFill/>
              </a:ln>
              <a:solidFill>
                <a:srgbClr val="FFFFFF"/>
              </a:solidFill>
              <a:effectLst/>
              <a:uLnTx/>
              <a:uFillTx/>
              <a:latin typeface="Bebas Neue"/>
              <a:sym typeface="Bebas Neue"/>
            </a:endParaRPr>
          </a:p>
        </p:txBody>
      </p:sp>
      <p:cxnSp>
        <p:nvCxnSpPr>
          <p:cNvPr id="4" name="Google Shape;582;p72">
            <a:extLst>
              <a:ext uri="{FF2B5EF4-FFF2-40B4-BE49-F238E27FC236}">
                <a16:creationId xmlns:a16="http://schemas.microsoft.com/office/drawing/2014/main" id="{E3BACA8D-56E1-B5DA-958E-FE659E45B607}"/>
              </a:ext>
            </a:extLst>
          </p:cNvPr>
          <p:cNvCxnSpPr>
            <a:cxnSpLocks/>
          </p:cNvCxnSpPr>
          <p:nvPr/>
        </p:nvCxnSpPr>
        <p:spPr>
          <a:xfrm>
            <a:off x="-863652" y="3237567"/>
            <a:ext cx="1492000" cy="0"/>
          </a:xfrm>
          <a:prstGeom prst="straightConnector1">
            <a:avLst/>
          </a:prstGeom>
          <a:noFill/>
          <a:ln w="19050" cap="flat" cmpd="sng">
            <a:solidFill>
              <a:schemeClr val="dk2"/>
            </a:solidFill>
            <a:prstDash val="dash"/>
            <a:round/>
            <a:headEnd type="none" w="med" len="med"/>
            <a:tailEnd type="none" w="med" len="med"/>
          </a:ln>
        </p:spPr>
      </p:cxnSp>
      <p:sp>
        <p:nvSpPr>
          <p:cNvPr id="10" name="Google Shape;584;p72">
            <a:extLst>
              <a:ext uri="{FF2B5EF4-FFF2-40B4-BE49-F238E27FC236}">
                <a16:creationId xmlns:a16="http://schemas.microsoft.com/office/drawing/2014/main" id="{BC157D6D-BD29-CB9E-1D27-0A9033C02594}"/>
              </a:ext>
            </a:extLst>
          </p:cNvPr>
          <p:cNvSpPr txBox="1">
            <a:spLocks/>
          </p:cNvSpPr>
          <p:nvPr/>
        </p:nvSpPr>
        <p:spPr>
          <a:xfrm>
            <a:off x="8847668" y="3763723"/>
            <a:ext cx="2499200" cy="630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Overpass"/>
              <a:buNone/>
              <a:defRPr sz="2000" b="0" i="0" u="none" strike="noStrike" cap="none">
                <a:solidFill>
                  <a:schemeClr val="lt1"/>
                </a:solidFill>
                <a:latin typeface="Overpass"/>
                <a:ea typeface="Overpass"/>
                <a:cs typeface="Overpass"/>
                <a:sym typeface="Overpass"/>
              </a:defRPr>
            </a:lvl1pPr>
            <a:lvl2pPr marL="914400" marR="0" lvl="1" indent="-317500" algn="ctr" rtl="0">
              <a:lnSpc>
                <a:spcPct val="100000"/>
              </a:lnSpc>
              <a:spcBef>
                <a:spcPts val="0"/>
              </a:spcBef>
              <a:spcAft>
                <a:spcPts val="0"/>
              </a:spcAft>
              <a:buClr>
                <a:schemeClr val="dk1"/>
              </a:buClr>
              <a:buSzPts val="1400"/>
              <a:buFont typeface="Overpass"/>
              <a:buNone/>
              <a:defRPr sz="2000" b="0" i="0" u="none" strike="noStrike" cap="none">
                <a:solidFill>
                  <a:schemeClr val="lt1"/>
                </a:solidFill>
                <a:latin typeface="Overpass"/>
                <a:ea typeface="Overpass"/>
                <a:cs typeface="Overpass"/>
                <a:sym typeface="Overpass"/>
              </a:defRPr>
            </a:lvl2pPr>
            <a:lvl3pPr marL="1371600" marR="0" lvl="2" indent="-317500" algn="ctr" rtl="0">
              <a:lnSpc>
                <a:spcPct val="100000"/>
              </a:lnSpc>
              <a:spcBef>
                <a:spcPts val="0"/>
              </a:spcBef>
              <a:spcAft>
                <a:spcPts val="0"/>
              </a:spcAft>
              <a:buClr>
                <a:schemeClr val="dk1"/>
              </a:buClr>
              <a:buSzPts val="1400"/>
              <a:buFont typeface="Overpass"/>
              <a:buNone/>
              <a:defRPr sz="2000" b="0" i="0" u="none" strike="noStrike" cap="none">
                <a:solidFill>
                  <a:schemeClr val="lt1"/>
                </a:solidFill>
                <a:latin typeface="Overpass"/>
                <a:ea typeface="Overpass"/>
                <a:cs typeface="Overpass"/>
                <a:sym typeface="Overpass"/>
              </a:defRPr>
            </a:lvl3pPr>
            <a:lvl4pPr marL="1828800" marR="0" lvl="3" indent="-317500" algn="ctr" rtl="0">
              <a:lnSpc>
                <a:spcPct val="100000"/>
              </a:lnSpc>
              <a:spcBef>
                <a:spcPts val="0"/>
              </a:spcBef>
              <a:spcAft>
                <a:spcPts val="0"/>
              </a:spcAft>
              <a:buClr>
                <a:schemeClr val="dk1"/>
              </a:buClr>
              <a:buSzPts val="1400"/>
              <a:buFont typeface="Overpass"/>
              <a:buNone/>
              <a:defRPr sz="2000" b="0" i="0" u="none" strike="noStrike" cap="none">
                <a:solidFill>
                  <a:schemeClr val="lt1"/>
                </a:solidFill>
                <a:latin typeface="Overpass"/>
                <a:ea typeface="Overpass"/>
                <a:cs typeface="Overpass"/>
                <a:sym typeface="Overpass"/>
              </a:defRPr>
            </a:lvl4pPr>
            <a:lvl5pPr marL="2286000" marR="0" lvl="4" indent="-317500" algn="ctr" rtl="0">
              <a:lnSpc>
                <a:spcPct val="100000"/>
              </a:lnSpc>
              <a:spcBef>
                <a:spcPts val="0"/>
              </a:spcBef>
              <a:spcAft>
                <a:spcPts val="0"/>
              </a:spcAft>
              <a:buClr>
                <a:schemeClr val="dk1"/>
              </a:buClr>
              <a:buSzPts val="1400"/>
              <a:buFont typeface="Overpass"/>
              <a:buNone/>
              <a:defRPr sz="2000" b="0" i="0" u="none" strike="noStrike" cap="none">
                <a:solidFill>
                  <a:schemeClr val="lt1"/>
                </a:solidFill>
                <a:latin typeface="Overpass"/>
                <a:ea typeface="Overpass"/>
                <a:cs typeface="Overpass"/>
                <a:sym typeface="Overpass"/>
              </a:defRPr>
            </a:lvl5pPr>
            <a:lvl6pPr marL="2743200" marR="0" lvl="5" indent="-317500" algn="ctr" rtl="0">
              <a:lnSpc>
                <a:spcPct val="100000"/>
              </a:lnSpc>
              <a:spcBef>
                <a:spcPts val="0"/>
              </a:spcBef>
              <a:spcAft>
                <a:spcPts val="0"/>
              </a:spcAft>
              <a:buClr>
                <a:schemeClr val="dk1"/>
              </a:buClr>
              <a:buSzPts val="1400"/>
              <a:buFont typeface="Overpass"/>
              <a:buNone/>
              <a:defRPr sz="2000" b="0" i="0" u="none" strike="noStrike" cap="none">
                <a:solidFill>
                  <a:schemeClr val="lt1"/>
                </a:solidFill>
                <a:latin typeface="Overpass"/>
                <a:ea typeface="Overpass"/>
                <a:cs typeface="Overpass"/>
                <a:sym typeface="Overpass"/>
              </a:defRPr>
            </a:lvl6pPr>
            <a:lvl7pPr marL="3200400" marR="0" lvl="6" indent="-317500" algn="ctr" rtl="0">
              <a:lnSpc>
                <a:spcPct val="100000"/>
              </a:lnSpc>
              <a:spcBef>
                <a:spcPts val="0"/>
              </a:spcBef>
              <a:spcAft>
                <a:spcPts val="0"/>
              </a:spcAft>
              <a:buClr>
                <a:schemeClr val="dk1"/>
              </a:buClr>
              <a:buSzPts val="1400"/>
              <a:buFont typeface="Overpass"/>
              <a:buNone/>
              <a:defRPr sz="2000" b="0" i="0" u="none" strike="noStrike" cap="none">
                <a:solidFill>
                  <a:schemeClr val="lt1"/>
                </a:solidFill>
                <a:latin typeface="Overpass"/>
                <a:ea typeface="Overpass"/>
                <a:cs typeface="Overpass"/>
                <a:sym typeface="Overpass"/>
              </a:defRPr>
            </a:lvl7pPr>
            <a:lvl8pPr marL="3657600" marR="0" lvl="7" indent="-317500" algn="ctr" rtl="0">
              <a:lnSpc>
                <a:spcPct val="100000"/>
              </a:lnSpc>
              <a:spcBef>
                <a:spcPts val="0"/>
              </a:spcBef>
              <a:spcAft>
                <a:spcPts val="0"/>
              </a:spcAft>
              <a:buClr>
                <a:schemeClr val="dk1"/>
              </a:buClr>
              <a:buSzPts val="1400"/>
              <a:buFont typeface="Overpass"/>
              <a:buNone/>
              <a:defRPr sz="2000" b="0" i="0" u="none" strike="noStrike" cap="none">
                <a:solidFill>
                  <a:schemeClr val="lt1"/>
                </a:solidFill>
                <a:latin typeface="Overpass"/>
                <a:ea typeface="Overpass"/>
                <a:cs typeface="Overpass"/>
                <a:sym typeface="Overpass"/>
              </a:defRPr>
            </a:lvl8pPr>
            <a:lvl9pPr marL="4114800" marR="0" lvl="8" indent="-317500" algn="ctr" rtl="0">
              <a:lnSpc>
                <a:spcPct val="100000"/>
              </a:lnSpc>
              <a:spcBef>
                <a:spcPts val="0"/>
              </a:spcBef>
              <a:spcAft>
                <a:spcPts val="0"/>
              </a:spcAft>
              <a:buClr>
                <a:schemeClr val="dk1"/>
              </a:buClr>
              <a:buSzPts val="1400"/>
              <a:buFont typeface="Overpass"/>
              <a:buNone/>
              <a:defRPr sz="2000" b="0" i="0" u="none" strike="noStrike" cap="none">
                <a:solidFill>
                  <a:schemeClr val="lt1"/>
                </a:solidFill>
                <a:latin typeface="Overpass"/>
                <a:ea typeface="Overpass"/>
                <a:cs typeface="Overpass"/>
                <a:sym typeface="Overpass"/>
              </a:defRPr>
            </a:lvl9pPr>
          </a:lstStyle>
          <a:p>
            <a:pPr marL="0" marR="0" lvl="0" indent="0" algn="ctr" defTabSz="914400" rtl="0" eaLnBrk="1" fontAlgn="auto" latinLnBrk="0" hangingPunct="1">
              <a:lnSpc>
                <a:spcPct val="100000"/>
              </a:lnSpc>
              <a:spcBef>
                <a:spcPts val="0"/>
              </a:spcBef>
              <a:spcAft>
                <a:spcPts val="0"/>
              </a:spcAft>
              <a:buClr>
                <a:srgbClr val="278FD8"/>
              </a:buClr>
              <a:buSzPts val="1800"/>
              <a:buFont typeface="Overpass"/>
              <a:buNone/>
              <a:tabLst/>
              <a:defRPr/>
            </a:pPr>
            <a:r>
              <a:rPr kumimoji="0" lang="en-US" sz="2000" b="0" i="0" u="none" strike="noStrike" kern="1200" cap="none" spc="0" normalizeH="0" baseline="0" noProof="0" dirty="0">
                <a:ln>
                  <a:noFill/>
                </a:ln>
                <a:solidFill>
                  <a:srgbClr val="FFFFFF"/>
                </a:solidFill>
                <a:effectLst/>
                <a:uLnTx/>
                <a:uFillTx/>
                <a:latin typeface="Overpass"/>
                <a:sym typeface="Overpass"/>
              </a:rPr>
              <a:t>Include relevant hashtags</a:t>
            </a:r>
            <a:endParaRPr kumimoji="0" lang="en-US" sz="2000" b="0" i="0" u="none" strike="noStrike" kern="0" cap="none" spc="0" normalizeH="0" baseline="0" noProof="0" dirty="0">
              <a:ln>
                <a:noFill/>
              </a:ln>
              <a:solidFill>
                <a:srgbClr val="FFFFFF"/>
              </a:solidFill>
              <a:effectLst/>
              <a:uLnTx/>
              <a:uFillTx/>
              <a:latin typeface="Overpass"/>
              <a:sym typeface="Overpass"/>
            </a:endParaRPr>
          </a:p>
        </p:txBody>
      </p:sp>
      <p:sp>
        <p:nvSpPr>
          <p:cNvPr id="11" name="Google Shape;552;p72">
            <a:extLst>
              <a:ext uri="{FF2B5EF4-FFF2-40B4-BE49-F238E27FC236}">
                <a16:creationId xmlns:a16="http://schemas.microsoft.com/office/drawing/2014/main" id="{466D311B-2C94-8A2F-E78C-C31032C10366}"/>
              </a:ext>
            </a:extLst>
          </p:cNvPr>
          <p:cNvSpPr txBox="1">
            <a:spLocks/>
          </p:cNvSpPr>
          <p:nvPr/>
        </p:nvSpPr>
        <p:spPr>
          <a:xfrm>
            <a:off x="8976814" y="2875157"/>
            <a:ext cx="2499200" cy="6230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1400"/>
              <a:buFont typeface="Overpass"/>
              <a:buNone/>
              <a:defRPr sz="2933" b="1" i="0" u="none" strike="noStrike" cap="none">
                <a:solidFill>
                  <a:schemeClr val="lt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78FD8"/>
              </a:buClr>
              <a:buSzPts val="1800"/>
              <a:buFont typeface="Overpass"/>
              <a:buNone/>
              <a:tabLst/>
              <a:defRPr/>
            </a:pPr>
            <a:r>
              <a:rPr kumimoji="0" lang="en-US" sz="3200" b="1" i="0" u="none" strike="noStrike" kern="1200" cap="none" spc="0" normalizeH="0" baseline="0" noProof="0" dirty="0">
                <a:ln>
                  <a:noFill/>
                </a:ln>
                <a:solidFill>
                  <a:srgbClr val="FFFFFF"/>
                </a:solidFill>
                <a:effectLst/>
                <a:uLnTx/>
                <a:uFillTx/>
                <a:latin typeface="Bebas Neue"/>
                <a:sym typeface="Bebas Neue"/>
              </a:rPr>
              <a:t>Use Hashtags Wisely</a:t>
            </a:r>
            <a:endParaRPr kumimoji="0" lang="en-GB" sz="2933" b="1" i="0" u="none" strike="noStrike" kern="0" cap="none" spc="0" normalizeH="0" baseline="0" noProof="0" dirty="0">
              <a:ln>
                <a:noFill/>
              </a:ln>
              <a:solidFill>
                <a:srgbClr val="FFFFFF"/>
              </a:solidFill>
              <a:effectLst/>
              <a:uLnTx/>
              <a:uFillTx/>
              <a:latin typeface="Bebas Neue"/>
              <a:sym typeface="Bebas Neue"/>
            </a:endParaRPr>
          </a:p>
        </p:txBody>
      </p:sp>
      <p:pic>
        <p:nvPicPr>
          <p:cNvPr id="2" name="Picture 4" descr="Logo&#10;&#10;Description automatically generated">
            <a:extLst>
              <a:ext uri="{FF2B5EF4-FFF2-40B4-BE49-F238E27FC236}">
                <a16:creationId xmlns:a16="http://schemas.microsoft.com/office/drawing/2014/main" id="{67E831AA-95F4-4642-5DCD-013E53D52BB0}"/>
              </a:ext>
            </a:extLst>
          </p:cNvPr>
          <p:cNvPicPr>
            <a:picLocks noChangeAspect="1"/>
          </p:cNvPicPr>
          <p:nvPr/>
        </p:nvPicPr>
        <p:blipFill rotWithShape="1">
          <a:blip r:embed="rId4"/>
          <a:srcRect l="17594" t="28151" r="19695" b="29241"/>
          <a:stretch/>
        </p:blipFill>
        <p:spPr>
          <a:xfrm>
            <a:off x="174934" y="215513"/>
            <a:ext cx="1081384" cy="734743"/>
          </a:xfrm>
          <a:prstGeom prst="rect">
            <a:avLst/>
          </a:prstGeom>
        </p:spPr>
      </p:pic>
      <p:sp>
        <p:nvSpPr>
          <p:cNvPr id="6" name="Subtitle 2">
            <a:extLst>
              <a:ext uri="{FF2B5EF4-FFF2-40B4-BE49-F238E27FC236}">
                <a16:creationId xmlns:a16="http://schemas.microsoft.com/office/drawing/2014/main" id="{480F6B7F-D87C-86F3-B64C-C5F798C67ABA}"/>
              </a:ext>
            </a:extLst>
          </p:cNvPr>
          <p:cNvSpPr txBox="1">
            <a:spLocks/>
          </p:cNvSpPr>
          <p:nvPr/>
        </p:nvSpPr>
        <p:spPr>
          <a:xfrm>
            <a:off x="-48437" y="6257319"/>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R" sz="3200">
                <a:solidFill>
                  <a:srgbClr val="036CAF"/>
                </a:solidFill>
              </a:rPr>
              <a:t>..</a:t>
            </a:r>
            <a:endParaRPr lang="en-US" sz="3200">
              <a:solidFill>
                <a:srgbClr val="036CAF"/>
              </a:solidFill>
              <a:ea typeface="Calibri"/>
              <a:cs typeface="Calibri"/>
            </a:endParaRPr>
          </a:p>
        </p:txBody>
      </p:sp>
    </p:spTree>
    <p:extLst>
      <p:ext uri="{BB962C8B-B14F-4D97-AF65-F5344CB8AC3E}">
        <p14:creationId xmlns:p14="http://schemas.microsoft.com/office/powerpoint/2010/main" val="127033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3" name="Rectangle 2">
            <a:extLst>
              <a:ext uri="{FF2B5EF4-FFF2-40B4-BE49-F238E27FC236}">
                <a16:creationId xmlns:a16="http://schemas.microsoft.com/office/drawing/2014/main" id="{C6A032F5-9100-7ACC-2D2F-695A52F1090F}"/>
              </a:ext>
            </a:extLst>
          </p:cNvPr>
          <p:cNvSpPr/>
          <p:nvPr/>
        </p:nvSpPr>
        <p:spPr>
          <a:xfrm>
            <a:off x="0" y="-41604"/>
            <a:ext cx="12192000" cy="3896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85B5D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EEED330E-DDF6-F8BA-3735-3ACEF17164BA}"/>
              </a:ext>
            </a:extLst>
          </p:cNvPr>
          <p:cNvSpPr/>
          <p:nvPr/>
        </p:nvSpPr>
        <p:spPr>
          <a:xfrm>
            <a:off x="0" y="3485498"/>
            <a:ext cx="12192000" cy="3372502"/>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85B5D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98FA4FD-C3BD-8D1E-3017-389B6F890120}"/>
              </a:ext>
            </a:extLst>
          </p:cNvPr>
          <p:cNvSpPr/>
          <p:nvPr/>
        </p:nvSpPr>
        <p:spPr>
          <a:xfrm>
            <a:off x="585781" y="1084013"/>
            <a:ext cx="11020425" cy="4452938"/>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278FD8"/>
              </a:solidFill>
              <a:effectLst/>
              <a:uLnTx/>
              <a:uFillTx/>
              <a:latin typeface="Arial"/>
              <a:ea typeface="+mn-ea"/>
              <a:cs typeface="+mn-cs"/>
            </a:endParaRPr>
          </a:p>
        </p:txBody>
      </p:sp>
      <p:sp>
        <p:nvSpPr>
          <p:cNvPr id="7" name="Google Shape;867;p83">
            <a:extLst>
              <a:ext uri="{FF2B5EF4-FFF2-40B4-BE49-F238E27FC236}">
                <a16:creationId xmlns:a16="http://schemas.microsoft.com/office/drawing/2014/main" id="{9F6AC16B-584B-BF4A-19CF-5AD6FA5762E4}"/>
              </a:ext>
            </a:extLst>
          </p:cNvPr>
          <p:cNvSpPr txBox="1">
            <a:spLocks/>
          </p:cNvSpPr>
          <p:nvPr/>
        </p:nvSpPr>
        <p:spPr>
          <a:xfrm>
            <a:off x="1457100" y="422313"/>
            <a:ext cx="9269200" cy="88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n-GB" sz="4300" b="1" i="0" u="none" strike="noStrike" kern="0" cap="none" spc="0" normalizeH="0" baseline="0" noProof="0" dirty="0">
                <a:ln>
                  <a:noFill/>
                </a:ln>
                <a:solidFill>
                  <a:srgbClr val="85B6DF"/>
                </a:solidFill>
                <a:effectLst/>
                <a:uLnTx/>
                <a:uFillTx/>
                <a:latin typeface="Bebas Neue"/>
                <a:sym typeface="Bebas Neue"/>
              </a:rPr>
              <a:t>How to post on LinkedIn?</a:t>
            </a:r>
          </a:p>
        </p:txBody>
      </p:sp>
      <p:sp>
        <p:nvSpPr>
          <p:cNvPr id="35" name="Oval 34">
            <a:extLst>
              <a:ext uri="{FF2B5EF4-FFF2-40B4-BE49-F238E27FC236}">
                <a16:creationId xmlns:a16="http://schemas.microsoft.com/office/drawing/2014/main" id="{2186826D-0BD7-508B-981A-3233110446E6}"/>
              </a:ext>
            </a:extLst>
          </p:cNvPr>
          <p:cNvSpPr/>
          <p:nvPr/>
        </p:nvSpPr>
        <p:spPr>
          <a:xfrm>
            <a:off x="1652060" y="1870665"/>
            <a:ext cx="1620000" cy="1620000"/>
          </a:xfrm>
          <a:prstGeom prst="ellipse">
            <a:avLst/>
          </a:prstGeom>
          <a:solidFill>
            <a:srgbClr val="85B6D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FR" sz="1800" b="0" i="0" u="none" strike="noStrike" kern="0" cap="none" spc="0" normalizeH="0" baseline="0" noProof="0">
              <a:ln>
                <a:noFill/>
              </a:ln>
              <a:solidFill>
                <a:srgbClr val="FFFFFF"/>
              </a:solidFill>
              <a:effectLst/>
              <a:uLnTx/>
              <a:uFillTx/>
              <a:latin typeface="Arial"/>
              <a:ea typeface="+mn-ea"/>
              <a:cs typeface="+mn-cs"/>
            </a:endParaRPr>
          </a:p>
        </p:txBody>
      </p:sp>
      <p:sp>
        <p:nvSpPr>
          <p:cNvPr id="36" name="Oval 35">
            <a:extLst>
              <a:ext uri="{FF2B5EF4-FFF2-40B4-BE49-F238E27FC236}">
                <a16:creationId xmlns:a16="http://schemas.microsoft.com/office/drawing/2014/main" id="{4566079B-4DFE-E79E-9AC4-35410BD1DD99}"/>
              </a:ext>
            </a:extLst>
          </p:cNvPr>
          <p:cNvSpPr/>
          <p:nvPr/>
        </p:nvSpPr>
        <p:spPr>
          <a:xfrm>
            <a:off x="5276875" y="1874797"/>
            <a:ext cx="1620000" cy="1620000"/>
          </a:xfrm>
          <a:prstGeom prst="ellipse">
            <a:avLst/>
          </a:prstGeom>
          <a:solidFill>
            <a:srgbClr val="85B6D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FR" sz="1800" b="0" i="0" u="none" strike="noStrike" kern="0" cap="none" spc="0" normalizeH="0" baseline="0" noProof="0">
              <a:ln>
                <a:noFill/>
              </a:ln>
              <a:solidFill>
                <a:srgbClr val="FFFFFF"/>
              </a:solidFill>
              <a:effectLst/>
              <a:uLnTx/>
              <a:uFillTx/>
              <a:latin typeface="Arial"/>
              <a:ea typeface="+mn-ea"/>
              <a:cs typeface="+mn-cs"/>
            </a:endParaRPr>
          </a:p>
        </p:txBody>
      </p:sp>
      <p:sp>
        <p:nvSpPr>
          <p:cNvPr id="37" name="Oval 36">
            <a:extLst>
              <a:ext uri="{FF2B5EF4-FFF2-40B4-BE49-F238E27FC236}">
                <a16:creationId xmlns:a16="http://schemas.microsoft.com/office/drawing/2014/main" id="{DD9B4FB4-6F29-4B4B-DCA1-9F0A6ECD4F3B}"/>
              </a:ext>
            </a:extLst>
          </p:cNvPr>
          <p:cNvSpPr/>
          <p:nvPr/>
        </p:nvSpPr>
        <p:spPr>
          <a:xfrm>
            <a:off x="8915633" y="1868660"/>
            <a:ext cx="1620000" cy="1620000"/>
          </a:xfrm>
          <a:prstGeom prst="ellipse">
            <a:avLst/>
          </a:prstGeom>
          <a:solidFill>
            <a:srgbClr val="85B6D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FR" sz="1800" b="0" i="0" u="none" strike="noStrike" kern="0" cap="none" spc="0" normalizeH="0" baseline="0" noProof="0">
              <a:ln>
                <a:noFill/>
              </a:ln>
              <a:solidFill>
                <a:srgbClr val="FFFFFF"/>
              </a:solidFill>
              <a:effectLst/>
              <a:uLnTx/>
              <a:uFillTx/>
              <a:latin typeface="Arial"/>
              <a:ea typeface="+mn-ea"/>
              <a:cs typeface="+mn-cs"/>
            </a:endParaRPr>
          </a:p>
        </p:txBody>
      </p:sp>
      <p:sp>
        <p:nvSpPr>
          <p:cNvPr id="38" name="Google Shape;868;p83">
            <a:extLst>
              <a:ext uri="{FF2B5EF4-FFF2-40B4-BE49-F238E27FC236}">
                <a16:creationId xmlns:a16="http://schemas.microsoft.com/office/drawing/2014/main" id="{64E73864-1069-B1FE-94B5-0E7892EF926E}"/>
              </a:ext>
            </a:extLst>
          </p:cNvPr>
          <p:cNvSpPr txBox="1">
            <a:spLocks/>
          </p:cNvSpPr>
          <p:nvPr/>
        </p:nvSpPr>
        <p:spPr>
          <a:xfrm>
            <a:off x="5054679" y="4435891"/>
            <a:ext cx="2268391" cy="41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78FD8"/>
              </a:buClr>
              <a:buSzPts val="1800"/>
              <a:buFont typeface="Overpass"/>
              <a:buNone/>
              <a:tabLst/>
              <a:defRPr/>
            </a:pPr>
            <a:r>
              <a:rPr kumimoji="0" lang="en-GB" sz="2933" b="1" i="0" u="none" strike="noStrike" kern="0" cap="none" spc="0" normalizeH="0" baseline="0" noProof="0">
                <a:ln>
                  <a:noFill/>
                </a:ln>
                <a:solidFill>
                  <a:srgbClr val="FFFFFF"/>
                </a:solidFill>
                <a:effectLst/>
                <a:uLnTx/>
                <a:uFillTx/>
                <a:latin typeface="Bebas Neue"/>
                <a:sym typeface="Bebas Neue"/>
              </a:rPr>
              <a:t>Why Hashtags</a:t>
            </a:r>
            <a:endParaRPr kumimoji="0" lang="en-GB" sz="2933" b="1" i="0" u="none" strike="noStrike" kern="0" cap="none" spc="0" normalizeH="0" baseline="0" noProof="0" dirty="0">
              <a:ln>
                <a:noFill/>
              </a:ln>
              <a:solidFill>
                <a:srgbClr val="FFFFFF"/>
              </a:solidFill>
              <a:effectLst/>
              <a:uLnTx/>
              <a:uFillTx/>
              <a:latin typeface="Bebas Neue"/>
              <a:sym typeface="Bebas Neue"/>
            </a:endParaRPr>
          </a:p>
        </p:txBody>
      </p:sp>
      <p:sp>
        <p:nvSpPr>
          <p:cNvPr id="39" name="Google Shape;869;p83">
            <a:extLst>
              <a:ext uri="{FF2B5EF4-FFF2-40B4-BE49-F238E27FC236}">
                <a16:creationId xmlns:a16="http://schemas.microsoft.com/office/drawing/2014/main" id="{D9F43B2B-5B55-B542-492D-CCF10BB383BE}"/>
              </a:ext>
            </a:extLst>
          </p:cNvPr>
          <p:cNvSpPr txBox="1">
            <a:spLocks/>
          </p:cNvSpPr>
          <p:nvPr/>
        </p:nvSpPr>
        <p:spPr>
          <a:xfrm>
            <a:off x="4952675" y="4978155"/>
            <a:ext cx="2268400" cy="121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Overpass"/>
              <a:buNone/>
              <a:defRPr sz="1867" b="0" i="0" u="none" strike="noStrike" cap="none">
                <a:solidFill>
                  <a:schemeClr val="lt1"/>
                </a:solidFill>
                <a:latin typeface="Overpass Light"/>
                <a:ea typeface="Overpass Light"/>
                <a:cs typeface="Overpass Light"/>
                <a:sym typeface="Overpass Light"/>
              </a:defRPr>
            </a:lvl1pPr>
            <a:lvl2pPr marL="914400" marR="0" lvl="1"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2pPr>
            <a:lvl3pPr marL="1371600" marR="0" lvl="2"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3pPr>
            <a:lvl4pPr marL="1828800" marR="0" lvl="3"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4pPr>
            <a:lvl5pPr marL="2286000" marR="0" lvl="4"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5pPr>
            <a:lvl6pPr marL="2743200" marR="0" lvl="5"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6pPr>
            <a:lvl7pPr marL="3200400" marR="0" lvl="6"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7pPr>
            <a:lvl8pPr marL="3657600" marR="0" lvl="7"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8pPr>
            <a:lvl9pPr marL="4114800" marR="0" lvl="8"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9pPr>
          </a:lstStyle>
          <a:p>
            <a:pPr marL="0" marR="0" lvl="0" indent="0" algn="ctr" defTabSz="755650" rtl="0" eaLnBrk="1" fontAlgn="auto" latinLnBrk="0" hangingPunct="1">
              <a:lnSpc>
                <a:spcPct val="100000"/>
              </a:lnSpc>
              <a:spcBef>
                <a:spcPct val="0"/>
              </a:spcBef>
              <a:spcAft>
                <a:spcPct val="35000"/>
              </a:spcAft>
              <a:buClr>
                <a:srgbClr val="278FD8"/>
              </a:buClr>
              <a:buSzPts val="1800"/>
              <a:buFont typeface="Overpass"/>
              <a:buNone/>
              <a:tabLst/>
              <a:defRPr/>
            </a:pPr>
            <a:r>
              <a:rPr kumimoji="0" lang="en-US" sz="2000" b="0" i="0" u="none" strike="noStrike" kern="1200" cap="none" spc="0" normalizeH="0" baseline="0" noProof="0">
                <a:ln>
                  <a:noFill/>
                </a:ln>
                <a:solidFill>
                  <a:srgbClr val="FFFFFF"/>
                </a:solidFill>
                <a:effectLst/>
                <a:uLnTx/>
                <a:uFillTx/>
                <a:latin typeface="Overpass Light"/>
                <a:sym typeface="Overpass Light"/>
              </a:rPr>
              <a:t>Visibility</a:t>
            </a:r>
          </a:p>
          <a:p>
            <a:pPr marL="0" marR="0" lvl="0" indent="0" algn="ctr" defTabSz="755650" rtl="0" eaLnBrk="1" fontAlgn="auto" latinLnBrk="0" hangingPunct="1">
              <a:lnSpc>
                <a:spcPct val="100000"/>
              </a:lnSpc>
              <a:spcBef>
                <a:spcPct val="0"/>
              </a:spcBef>
              <a:spcAft>
                <a:spcPct val="35000"/>
              </a:spcAft>
              <a:buClr>
                <a:srgbClr val="278FD8"/>
              </a:buClr>
              <a:buSzPts val="1800"/>
              <a:buFont typeface="Overpass"/>
              <a:buNone/>
              <a:tabLst/>
              <a:defRPr/>
            </a:pPr>
            <a:r>
              <a:rPr kumimoji="0" lang="en-US" sz="2000" b="0" i="0" u="none" strike="noStrike" kern="1200" cap="none" spc="0" normalizeH="0" baseline="0" noProof="0">
                <a:ln>
                  <a:noFill/>
                </a:ln>
                <a:solidFill>
                  <a:srgbClr val="FFFFFF"/>
                </a:solidFill>
                <a:effectLst/>
                <a:uLnTx/>
                <a:uFillTx/>
                <a:latin typeface="Overpass Light"/>
                <a:sym typeface="Overpass Light"/>
              </a:rPr>
              <a:t>Categorization</a:t>
            </a:r>
          </a:p>
          <a:p>
            <a:pPr marL="0" marR="0" lvl="0" indent="0" algn="ctr" defTabSz="755650" rtl="0" eaLnBrk="1" fontAlgn="auto" latinLnBrk="0" hangingPunct="1">
              <a:lnSpc>
                <a:spcPct val="100000"/>
              </a:lnSpc>
              <a:spcBef>
                <a:spcPct val="0"/>
              </a:spcBef>
              <a:spcAft>
                <a:spcPct val="35000"/>
              </a:spcAft>
              <a:buClr>
                <a:srgbClr val="278FD8"/>
              </a:buClr>
              <a:buSzPts val="1800"/>
              <a:buFont typeface="Overpass"/>
              <a:buNone/>
              <a:tabLst/>
              <a:defRPr/>
            </a:pPr>
            <a:r>
              <a:rPr kumimoji="0" lang="en-US" sz="2000" b="0" i="0" u="none" strike="noStrike" kern="1200" cap="none" spc="0" normalizeH="0" baseline="0" noProof="0">
                <a:ln>
                  <a:noFill/>
                </a:ln>
                <a:solidFill>
                  <a:srgbClr val="FFFFFF"/>
                </a:solidFill>
                <a:effectLst/>
                <a:uLnTx/>
                <a:uFillTx/>
                <a:latin typeface="Overpass Light"/>
                <a:sym typeface="Overpass Light"/>
              </a:rPr>
              <a:t>Trending Topics</a:t>
            </a:r>
            <a:endParaRPr kumimoji="0" lang="en-US" sz="2000" b="0" i="0" u="none" strike="noStrike" kern="1200" cap="none" spc="0" normalizeH="0" baseline="0" noProof="0" dirty="0">
              <a:ln>
                <a:noFill/>
              </a:ln>
              <a:solidFill>
                <a:srgbClr val="FFFFFF"/>
              </a:solidFill>
              <a:effectLst/>
              <a:uLnTx/>
              <a:uFillTx/>
              <a:latin typeface="Overpass Light"/>
              <a:sym typeface="Overpass Light"/>
            </a:endParaRPr>
          </a:p>
        </p:txBody>
      </p:sp>
      <p:sp>
        <p:nvSpPr>
          <p:cNvPr id="40" name="Google Shape;870;p83">
            <a:extLst>
              <a:ext uri="{FF2B5EF4-FFF2-40B4-BE49-F238E27FC236}">
                <a16:creationId xmlns:a16="http://schemas.microsoft.com/office/drawing/2014/main" id="{A6D6698A-F9AC-EFAE-02C0-A5EB12487E96}"/>
              </a:ext>
            </a:extLst>
          </p:cNvPr>
          <p:cNvSpPr txBox="1">
            <a:spLocks/>
          </p:cNvSpPr>
          <p:nvPr/>
        </p:nvSpPr>
        <p:spPr>
          <a:xfrm>
            <a:off x="1547172" y="4539245"/>
            <a:ext cx="1838400" cy="41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0" marR="0" lvl="0" indent="0" algn="l" defTabSz="1289050" rtl="0" eaLnBrk="1" fontAlgn="auto" latinLnBrk="0" hangingPunct="1">
              <a:lnSpc>
                <a:spcPct val="100000"/>
              </a:lnSpc>
              <a:spcBef>
                <a:spcPct val="0"/>
              </a:spcBef>
              <a:spcAft>
                <a:spcPct val="35000"/>
              </a:spcAft>
              <a:buClr>
                <a:srgbClr val="278FD8"/>
              </a:buClr>
              <a:buSzPts val="1800"/>
              <a:buFont typeface="Overpass"/>
              <a:buNone/>
              <a:tabLst/>
              <a:defRPr b="1"/>
            </a:pPr>
            <a:r>
              <a:rPr kumimoji="0" lang="en-US" sz="3200" b="1" i="0" u="none" strike="noStrike" kern="1200" cap="none" spc="0" normalizeH="0" baseline="0" noProof="0">
                <a:ln>
                  <a:noFill/>
                </a:ln>
                <a:solidFill>
                  <a:srgbClr val="FFFFFF"/>
                </a:solidFill>
                <a:effectLst/>
                <a:uLnTx/>
                <a:uFillTx/>
                <a:latin typeface="Bebas Neue"/>
                <a:sym typeface="Bebas Neue"/>
              </a:rPr>
              <a:t>Good Posts</a:t>
            </a:r>
            <a:endParaRPr kumimoji="0" lang="en-US" sz="3200" b="1" i="0" u="none" strike="noStrike" kern="1200" cap="none" spc="0" normalizeH="0" baseline="0" noProof="0" dirty="0">
              <a:ln>
                <a:noFill/>
              </a:ln>
              <a:solidFill>
                <a:srgbClr val="FFFFFF"/>
              </a:solidFill>
              <a:effectLst/>
              <a:uLnTx/>
              <a:uFillTx/>
              <a:latin typeface="Bebas Neue"/>
              <a:sym typeface="Bebas Neue"/>
            </a:endParaRPr>
          </a:p>
        </p:txBody>
      </p:sp>
      <p:sp>
        <p:nvSpPr>
          <p:cNvPr id="41" name="Google Shape;871;p83">
            <a:extLst>
              <a:ext uri="{FF2B5EF4-FFF2-40B4-BE49-F238E27FC236}">
                <a16:creationId xmlns:a16="http://schemas.microsoft.com/office/drawing/2014/main" id="{254A3A35-5D55-A166-715B-C90418A1E238}"/>
              </a:ext>
            </a:extLst>
          </p:cNvPr>
          <p:cNvSpPr txBox="1">
            <a:spLocks/>
          </p:cNvSpPr>
          <p:nvPr/>
        </p:nvSpPr>
        <p:spPr>
          <a:xfrm>
            <a:off x="8709573" y="4942767"/>
            <a:ext cx="2268400" cy="121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Overpass"/>
              <a:buNone/>
              <a:defRPr sz="1867" b="0" i="0" u="none" strike="noStrike" cap="none">
                <a:solidFill>
                  <a:schemeClr val="lt1"/>
                </a:solidFill>
                <a:latin typeface="Overpass Light"/>
                <a:ea typeface="Overpass Light"/>
                <a:cs typeface="Overpass Light"/>
                <a:sym typeface="Overpass Light"/>
              </a:defRPr>
            </a:lvl1pPr>
            <a:lvl2pPr marL="914400" marR="0" lvl="1"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2pPr>
            <a:lvl3pPr marL="1371600" marR="0" lvl="2"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3pPr>
            <a:lvl4pPr marL="1828800" marR="0" lvl="3"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4pPr>
            <a:lvl5pPr marL="2286000" marR="0" lvl="4"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5pPr>
            <a:lvl6pPr marL="2743200" marR="0" lvl="5"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6pPr>
            <a:lvl7pPr marL="3200400" marR="0" lvl="6"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7pPr>
            <a:lvl8pPr marL="3657600" marR="0" lvl="7"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8pPr>
            <a:lvl9pPr marL="4114800" marR="0" lvl="8"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9pPr>
          </a:lstStyle>
          <a:p>
            <a:pPr marL="0" marR="0" lvl="0" indent="0" algn="ctr" defTabSz="755650" rtl="0" eaLnBrk="1" fontAlgn="auto" latinLnBrk="0" hangingPunct="1">
              <a:lnSpc>
                <a:spcPct val="100000"/>
              </a:lnSpc>
              <a:spcBef>
                <a:spcPct val="0"/>
              </a:spcBef>
              <a:spcAft>
                <a:spcPct val="35000"/>
              </a:spcAft>
              <a:buClr>
                <a:srgbClr val="278FD8"/>
              </a:buClr>
              <a:buSzPts val="1800"/>
              <a:buFont typeface="Overpass"/>
              <a:buNone/>
              <a:tabLst/>
              <a:defRPr/>
            </a:pPr>
            <a:r>
              <a:rPr kumimoji="0" lang="en-US" sz="2000" b="0" i="0" u="none" strike="noStrike" kern="1200" cap="none" spc="0" normalizeH="0" baseline="0" noProof="0">
                <a:ln>
                  <a:noFill/>
                </a:ln>
                <a:solidFill>
                  <a:srgbClr val="FFFFFF"/>
                </a:solidFill>
                <a:effectLst/>
                <a:uLnTx/>
                <a:uFillTx/>
                <a:latin typeface="Overpass Light"/>
                <a:sym typeface="Overpass Light"/>
              </a:rPr>
              <a:t>Tagging Connections</a:t>
            </a:r>
          </a:p>
          <a:p>
            <a:pPr marL="0" marR="0" lvl="0" indent="0" algn="ctr" defTabSz="755650" rtl="0" eaLnBrk="1" fontAlgn="auto" latinLnBrk="0" hangingPunct="1">
              <a:lnSpc>
                <a:spcPct val="100000"/>
              </a:lnSpc>
              <a:spcBef>
                <a:spcPct val="0"/>
              </a:spcBef>
              <a:spcAft>
                <a:spcPct val="35000"/>
              </a:spcAft>
              <a:buClr>
                <a:srgbClr val="278FD8"/>
              </a:buClr>
              <a:buSzPts val="1800"/>
              <a:buFont typeface="Overpass"/>
              <a:buNone/>
              <a:tabLst/>
              <a:defRPr/>
            </a:pPr>
            <a:r>
              <a:rPr kumimoji="0" lang="en-US" sz="2000" b="0" i="0" u="none" strike="noStrike" kern="1200" cap="none" spc="0" normalizeH="0" baseline="0" noProof="0">
                <a:ln>
                  <a:noFill/>
                </a:ln>
                <a:solidFill>
                  <a:srgbClr val="FFFFFF"/>
                </a:solidFill>
                <a:effectLst/>
                <a:uLnTx/>
                <a:uFillTx/>
                <a:latin typeface="Overpass Light"/>
                <a:sym typeface="Overpass Light"/>
              </a:rPr>
              <a:t>Collaboration</a:t>
            </a:r>
          </a:p>
          <a:p>
            <a:pPr marL="0" marR="0" lvl="0" indent="0" algn="ctr" defTabSz="755650" rtl="0" eaLnBrk="1" fontAlgn="auto" latinLnBrk="0" hangingPunct="1">
              <a:lnSpc>
                <a:spcPct val="100000"/>
              </a:lnSpc>
              <a:spcBef>
                <a:spcPct val="0"/>
              </a:spcBef>
              <a:spcAft>
                <a:spcPct val="35000"/>
              </a:spcAft>
              <a:buClr>
                <a:srgbClr val="278FD8"/>
              </a:buClr>
              <a:buSzPts val="1800"/>
              <a:buFont typeface="Overpass"/>
              <a:buNone/>
              <a:tabLst/>
              <a:defRPr/>
            </a:pPr>
            <a:r>
              <a:rPr kumimoji="0" lang="en-US" sz="2000" b="0" i="0" u="none" strike="noStrike" kern="1200" cap="none" spc="0" normalizeH="0" baseline="0" noProof="0">
                <a:ln>
                  <a:noFill/>
                </a:ln>
                <a:solidFill>
                  <a:srgbClr val="FFFFFF"/>
                </a:solidFill>
                <a:effectLst/>
                <a:uLnTx/>
                <a:uFillTx/>
                <a:latin typeface="Overpass Light"/>
                <a:sym typeface="Overpass Light"/>
              </a:rPr>
              <a:t>Networking</a:t>
            </a:r>
            <a:endParaRPr kumimoji="0" lang="en-US" sz="2000" b="0" i="0" u="none" strike="noStrike" kern="1200" cap="none" spc="0" normalizeH="0" baseline="0" noProof="0" dirty="0">
              <a:ln>
                <a:noFill/>
              </a:ln>
              <a:solidFill>
                <a:srgbClr val="FFFFFF"/>
              </a:solidFill>
              <a:effectLst/>
              <a:uLnTx/>
              <a:uFillTx/>
              <a:latin typeface="Overpass Light"/>
              <a:sym typeface="Overpass Light"/>
            </a:endParaRPr>
          </a:p>
        </p:txBody>
      </p:sp>
      <p:sp>
        <p:nvSpPr>
          <p:cNvPr id="42" name="Google Shape;872;p83">
            <a:extLst>
              <a:ext uri="{FF2B5EF4-FFF2-40B4-BE49-F238E27FC236}">
                <a16:creationId xmlns:a16="http://schemas.microsoft.com/office/drawing/2014/main" id="{6AF87EF1-2E1A-3457-9E24-258089A0F06A}"/>
              </a:ext>
            </a:extLst>
          </p:cNvPr>
          <p:cNvSpPr txBox="1">
            <a:spLocks/>
          </p:cNvSpPr>
          <p:nvPr/>
        </p:nvSpPr>
        <p:spPr>
          <a:xfrm>
            <a:off x="8804027" y="4480125"/>
            <a:ext cx="2268389" cy="41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278FD8"/>
              </a:buClr>
              <a:buSzPts val="1800"/>
              <a:buFont typeface="Overpass"/>
              <a:buNone/>
              <a:tabLst/>
              <a:defRPr/>
            </a:pPr>
            <a:r>
              <a:rPr kumimoji="0" lang="en-GB" sz="2933" b="1" i="0" u="none" strike="noStrike" kern="0" cap="none" spc="0" normalizeH="0" baseline="0" noProof="0">
                <a:ln>
                  <a:noFill/>
                </a:ln>
                <a:solidFill>
                  <a:srgbClr val="FFFFFF"/>
                </a:solidFill>
                <a:effectLst/>
                <a:uLnTx/>
                <a:uFillTx/>
                <a:latin typeface="Bebas Neue"/>
                <a:sym typeface="Bebas Neue"/>
              </a:rPr>
              <a:t>The @ Symbol</a:t>
            </a:r>
            <a:endParaRPr kumimoji="0" lang="en-GB" sz="2933" b="1" i="0" u="none" strike="noStrike" kern="0" cap="none" spc="0" normalizeH="0" baseline="0" noProof="0" dirty="0">
              <a:ln>
                <a:noFill/>
              </a:ln>
              <a:solidFill>
                <a:srgbClr val="FFFFFF"/>
              </a:solidFill>
              <a:effectLst/>
              <a:uLnTx/>
              <a:uFillTx/>
              <a:latin typeface="Bebas Neue"/>
              <a:sym typeface="Bebas Neue"/>
            </a:endParaRPr>
          </a:p>
        </p:txBody>
      </p:sp>
      <p:sp>
        <p:nvSpPr>
          <p:cNvPr id="43" name="Google Shape;873;p83">
            <a:extLst>
              <a:ext uri="{FF2B5EF4-FFF2-40B4-BE49-F238E27FC236}">
                <a16:creationId xmlns:a16="http://schemas.microsoft.com/office/drawing/2014/main" id="{CE81A738-4398-5EB4-B280-8E43757C832B}"/>
              </a:ext>
            </a:extLst>
          </p:cNvPr>
          <p:cNvSpPr txBox="1">
            <a:spLocks/>
          </p:cNvSpPr>
          <p:nvPr/>
        </p:nvSpPr>
        <p:spPr>
          <a:xfrm>
            <a:off x="166309" y="4978155"/>
            <a:ext cx="4628111" cy="1219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Overpass"/>
              <a:buNone/>
              <a:defRPr sz="1867" b="0" i="0" u="none" strike="noStrike" cap="none">
                <a:solidFill>
                  <a:schemeClr val="lt1"/>
                </a:solidFill>
                <a:latin typeface="Overpass Light"/>
                <a:ea typeface="Overpass Light"/>
                <a:cs typeface="Overpass Light"/>
                <a:sym typeface="Overpass Light"/>
              </a:defRPr>
            </a:lvl1pPr>
            <a:lvl2pPr marL="914400" marR="0" lvl="1"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2pPr>
            <a:lvl3pPr marL="1371600" marR="0" lvl="2"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3pPr>
            <a:lvl4pPr marL="1828800" marR="0" lvl="3"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4pPr>
            <a:lvl5pPr marL="2286000" marR="0" lvl="4"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5pPr>
            <a:lvl6pPr marL="2743200" marR="0" lvl="5"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6pPr>
            <a:lvl7pPr marL="3200400" marR="0" lvl="6"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7pPr>
            <a:lvl8pPr marL="3657600" marR="0" lvl="7"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8pPr>
            <a:lvl9pPr marL="4114800" marR="0" lvl="8" indent="-317500" algn="ctr" rtl="0">
              <a:lnSpc>
                <a:spcPct val="100000"/>
              </a:lnSpc>
              <a:spcBef>
                <a:spcPts val="0"/>
              </a:spcBef>
              <a:spcAft>
                <a:spcPts val="0"/>
              </a:spcAft>
              <a:buClr>
                <a:schemeClr val="dk1"/>
              </a:buClr>
              <a:buSzPts val="1400"/>
              <a:buFont typeface="Overpass"/>
              <a:buNone/>
              <a:defRPr sz="1867" b="0" i="0" u="none" strike="noStrike" cap="none">
                <a:solidFill>
                  <a:schemeClr val="lt1"/>
                </a:solidFill>
                <a:latin typeface="Overpass"/>
                <a:ea typeface="Overpass"/>
                <a:cs typeface="Overpass"/>
                <a:sym typeface="Overpass"/>
              </a:defRPr>
            </a:lvl9pPr>
          </a:lstStyle>
          <a:p>
            <a:pPr marL="0" marR="0" lvl="0" indent="0" algn="ctr" defTabSz="755650" rtl="0" eaLnBrk="1" fontAlgn="auto" latinLnBrk="0" hangingPunct="1">
              <a:lnSpc>
                <a:spcPct val="100000"/>
              </a:lnSpc>
              <a:spcBef>
                <a:spcPct val="0"/>
              </a:spcBef>
              <a:spcAft>
                <a:spcPct val="35000"/>
              </a:spcAft>
              <a:buClr>
                <a:srgbClr val="278FD8"/>
              </a:buClr>
              <a:buSzPts val="1800"/>
              <a:buFont typeface="Overpass"/>
              <a:buNone/>
              <a:tabLst/>
              <a:defRPr/>
            </a:pPr>
            <a:r>
              <a:rPr kumimoji="0" lang="en-US" sz="2000" b="0" i="0" u="none" strike="noStrike" kern="1200" cap="none" spc="0" normalizeH="0" baseline="0" noProof="0">
                <a:ln>
                  <a:noFill/>
                </a:ln>
                <a:solidFill>
                  <a:srgbClr val="FFFFFF"/>
                </a:solidFill>
                <a:effectLst/>
                <a:uLnTx/>
                <a:uFillTx/>
                <a:latin typeface="Overpass Light"/>
                <a:sym typeface="Overpass Light"/>
              </a:rPr>
              <a:t>Content Quality</a:t>
            </a:r>
          </a:p>
          <a:p>
            <a:pPr marL="0" marR="0" lvl="0" indent="0" algn="ctr" defTabSz="755650" rtl="0" eaLnBrk="1" fontAlgn="auto" latinLnBrk="0" hangingPunct="1">
              <a:lnSpc>
                <a:spcPct val="100000"/>
              </a:lnSpc>
              <a:spcBef>
                <a:spcPct val="0"/>
              </a:spcBef>
              <a:spcAft>
                <a:spcPct val="35000"/>
              </a:spcAft>
              <a:buClr>
                <a:srgbClr val="278FD8"/>
              </a:buClr>
              <a:buSzPts val="1800"/>
              <a:buFont typeface="Overpass"/>
              <a:buNone/>
              <a:tabLst/>
              <a:defRPr/>
            </a:pPr>
            <a:r>
              <a:rPr kumimoji="0" lang="en-US" sz="2000" b="0" i="0" u="none" strike="noStrike" kern="1200" cap="none" spc="0" normalizeH="0" baseline="0" noProof="0">
                <a:ln>
                  <a:noFill/>
                </a:ln>
                <a:solidFill>
                  <a:srgbClr val="FFFFFF"/>
                </a:solidFill>
                <a:effectLst/>
                <a:uLnTx/>
                <a:uFillTx/>
                <a:latin typeface="Overpass Light"/>
                <a:sym typeface="Overpass Light"/>
              </a:rPr>
              <a:t>Visual Appeal (images or videos)</a:t>
            </a:r>
          </a:p>
          <a:p>
            <a:pPr marL="0" marR="0" lvl="0" indent="0" algn="ctr" defTabSz="755650" rtl="0" eaLnBrk="1" fontAlgn="auto" latinLnBrk="0" hangingPunct="1">
              <a:lnSpc>
                <a:spcPct val="100000"/>
              </a:lnSpc>
              <a:spcBef>
                <a:spcPct val="0"/>
              </a:spcBef>
              <a:spcAft>
                <a:spcPct val="35000"/>
              </a:spcAft>
              <a:buClr>
                <a:srgbClr val="278FD8"/>
              </a:buClr>
              <a:buSzPts val="1800"/>
              <a:buFont typeface="Overpass"/>
              <a:buNone/>
              <a:tabLst/>
              <a:defRPr/>
            </a:pPr>
            <a:r>
              <a:rPr kumimoji="0" lang="en-US" sz="2000" b="0" i="0" u="none" strike="noStrike" kern="1200" cap="none" spc="0" normalizeH="0" baseline="0" noProof="0">
                <a:ln>
                  <a:noFill/>
                </a:ln>
                <a:solidFill>
                  <a:srgbClr val="FFFFFF"/>
                </a:solidFill>
                <a:effectLst/>
                <a:uLnTx/>
                <a:uFillTx/>
                <a:latin typeface="Overpass Light"/>
                <a:sym typeface="Overpass Light"/>
              </a:rPr>
              <a:t>Short and Impactful</a:t>
            </a:r>
            <a:endParaRPr kumimoji="0" lang="en-US" sz="2000" b="0" i="0" u="none" strike="noStrike" kern="1200" cap="none" spc="0" normalizeH="0" baseline="0" noProof="0" dirty="0">
              <a:ln>
                <a:noFill/>
              </a:ln>
              <a:solidFill>
                <a:srgbClr val="FFFFFF"/>
              </a:solidFill>
              <a:effectLst/>
              <a:uLnTx/>
              <a:uFillTx/>
              <a:latin typeface="Overpass Light"/>
              <a:sym typeface="Overpass Light"/>
            </a:endParaRPr>
          </a:p>
        </p:txBody>
      </p:sp>
      <p:cxnSp>
        <p:nvCxnSpPr>
          <p:cNvPr id="44" name="Google Shape;874;p83">
            <a:extLst>
              <a:ext uri="{FF2B5EF4-FFF2-40B4-BE49-F238E27FC236}">
                <a16:creationId xmlns:a16="http://schemas.microsoft.com/office/drawing/2014/main" id="{37538C69-AE2D-5554-FB1A-2013D767EF36}"/>
              </a:ext>
            </a:extLst>
          </p:cNvPr>
          <p:cNvCxnSpPr/>
          <p:nvPr/>
        </p:nvCxnSpPr>
        <p:spPr>
          <a:xfrm rot="10800000">
            <a:off x="2470672" y="3458232"/>
            <a:ext cx="0" cy="882000"/>
          </a:xfrm>
          <a:prstGeom prst="straightConnector1">
            <a:avLst/>
          </a:prstGeom>
          <a:noFill/>
          <a:ln w="19050" cap="flat" cmpd="sng">
            <a:solidFill>
              <a:srgbClr val="FFFFFF"/>
            </a:solidFill>
            <a:prstDash val="dash"/>
            <a:round/>
            <a:headEnd type="none" w="med" len="med"/>
            <a:tailEnd type="none" w="med" len="med"/>
          </a:ln>
        </p:spPr>
      </p:cxnSp>
      <p:cxnSp>
        <p:nvCxnSpPr>
          <p:cNvPr id="45" name="Google Shape;875;p83">
            <a:extLst>
              <a:ext uri="{FF2B5EF4-FFF2-40B4-BE49-F238E27FC236}">
                <a16:creationId xmlns:a16="http://schemas.microsoft.com/office/drawing/2014/main" id="{866EBCF5-BAF8-0113-034A-28926EA9BC2F}"/>
              </a:ext>
            </a:extLst>
          </p:cNvPr>
          <p:cNvCxnSpPr/>
          <p:nvPr/>
        </p:nvCxnSpPr>
        <p:spPr>
          <a:xfrm rot="10800000">
            <a:off x="6096005" y="3458232"/>
            <a:ext cx="0" cy="882000"/>
          </a:xfrm>
          <a:prstGeom prst="straightConnector1">
            <a:avLst/>
          </a:prstGeom>
          <a:noFill/>
          <a:ln w="19050" cap="flat" cmpd="sng">
            <a:solidFill>
              <a:srgbClr val="FFFFFF"/>
            </a:solidFill>
            <a:prstDash val="dash"/>
            <a:round/>
            <a:headEnd type="none" w="med" len="med"/>
            <a:tailEnd type="none" w="med" len="med"/>
          </a:ln>
        </p:spPr>
      </p:cxnSp>
      <p:cxnSp>
        <p:nvCxnSpPr>
          <p:cNvPr id="46" name="Google Shape;876;p83">
            <a:extLst>
              <a:ext uri="{FF2B5EF4-FFF2-40B4-BE49-F238E27FC236}">
                <a16:creationId xmlns:a16="http://schemas.microsoft.com/office/drawing/2014/main" id="{4AC8D005-752C-79F2-CF74-E685A7633929}"/>
              </a:ext>
            </a:extLst>
          </p:cNvPr>
          <p:cNvCxnSpPr/>
          <p:nvPr/>
        </p:nvCxnSpPr>
        <p:spPr>
          <a:xfrm rot="10800000">
            <a:off x="9729939" y="3458232"/>
            <a:ext cx="0" cy="882000"/>
          </a:xfrm>
          <a:prstGeom prst="straightConnector1">
            <a:avLst/>
          </a:prstGeom>
          <a:noFill/>
          <a:ln w="19050" cap="flat" cmpd="sng">
            <a:solidFill>
              <a:srgbClr val="FFFFFF"/>
            </a:solidFill>
            <a:prstDash val="dash"/>
            <a:round/>
            <a:headEnd type="none" w="med" len="med"/>
            <a:tailEnd type="none" w="med" len="med"/>
          </a:ln>
        </p:spPr>
      </p:cxnSp>
      <p:pic>
        <p:nvPicPr>
          <p:cNvPr id="47" name="Graphic 46" descr="Online Network with solid fill">
            <a:extLst>
              <a:ext uri="{FF2B5EF4-FFF2-40B4-BE49-F238E27FC236}">
                <a16:creationId xmlns:a16="http://schemas.microsoft.com/office/drawing/2014/main" id="{8F0D3B0A-7903-D6C0-6483-074480313B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0332" y="2156786"/>
            <a:ext cx="1066958" cy="1066958"/>
          </a:xfrm>
          <a:prstGeom prst="rect">
            <a:avLst/>
          </a:prstGeom>
        </p:spPr>
      </p:pic>
      <p:pic>
        <p:nvPicPr>
          <p:cNvPr id="48" name="Graphic 47" descr="Hashtag with solid fill">
            <a:extLst>
              <a:ext uri="{FF2B5EF4-FFF2-40B4-BE49-F238E27FC236}">
                <a16:creationId xmlns:a16="http://schemas.microsoft.com/office/drawing/2014/main" id="{10631CCC-DD40-88D0-7871-44BDCB6515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2226833"/>
            <a:ext cx="914400" cy="914400"/>
          </a:xfrm>
          <a:prstGeom prst="rect">
            <a:avLst/>
          </a:prstGeom>
        </p:spPr>
      </p:pic>
      <p:pic>
        <p:nvPicPr>
          <p:cNvPr id="49" name="Graphic 48" descr="@ with solid fill">
            <a:extLst>
              <a:ext uri="{FF2B5EF4-FFF2-40B4-BE49-F238E27FC236}">
                <a16:creationId xmlns:a16="http://schemas.microsoft.com/office/drawing/2014/main" id="{4BF50525-F9C9-93B7-6AF0-6CC8C9FF61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18033" y="2153298"/>
            <a:ext cx="1015200" cy="1015200"/>
          </a:xfrm>
          <a:prstGeom prst="rect">
            <a:avLst/>
          </a:prstGeom>
        </p:spPr>
      </p:pic>
      <p:pic>
        <p:nvPicPr>
          <p:cNvPr id="2" name="Picture 4" descr="Logo&#10;&#10;Description automatically generated">
            <a:extLst>
              <a:ext uri="{FF2B5EF4-FFF2-40B4-BE49-F238E27FC236}">
                <a16:creationId xmlns:a16="http://schemas.microsoft.com/office/drawing/2014/main" id="{C4529A64-AA69-CBC8-CCE2-0D7E7CEF947F}"/>
              </a:ext>
            </a:extLst>
          </p:cNvPr>
          <p:cNvPicPr>
            <a:picLocks noChangeAspect="1"/>
          </p:cNvPicPr>
          <p:nvPr/>
        </p:nvPicPr>
        <p:blipFill rotWithShape="1">
          <a:blip r:embed="rId9"/>
          <a:srcRect l="17594" t="28151" r="19695" b="29241"/>
          <a:stretch/>
        </p:blipFill>
        <p:spPr>
          <a:xfrm>
            <a:off x="174934" y="215513"/>
            <a:ext cx="1081384" cy="734743"/>
          </a:xfrm>
          <a:prstGeom prst="rect">
            <a:avLst/>
          </a:prstGeom>
        </p:spPr>
      </p:pic>
      <p:sp>
        <p:nvSpPr>
          <p:cNvPr id="5" name="Subtitle 2">
            <a:extLst>
              <a:ext uri="{FF2B5EF4-FFF2-40B4-BE49-F238E27FC236}">
                <a16:creationId xmlns:a16="http://schemas.microsoft.com/office/drawing/2014/main" id="{E26A9455-71CE-7CA1-4578-D6B13CB6444C}"/>
              </a:ext>
            </a:extLst>
          </p:cNvPr>
          <p:cNvSpPr txBox="1">
            <a:spLocks/>
          </p:cNvSpPr>
          <p:nvPr/>
        </p:nvSpPr>
        <p:spPr>
          <a:xfrm>
            <a:off x="-113414" y="6446342"/>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036CAF"/>
                </a:solidFill>
                <a:ea typeface="Calibri"/>
                <a:cs typeface="Calibri"/>
              </a:rPr>
              <a:t>-</a:t>
            </a:r>
          </a:p>
        </p:txBody>
      </p:sp>
    </p:spTree>
    <p:extLst>
      <p:ext uri="{BB962C8B-B14F-4D97-AF65-F5344CB8AC3E}">
        <p14:creationId xmlns:p14="http://schemas.microsoft.com/office/powerpoint/2010/main" val="2737499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6" name="Google Shape;550;p72">
            <a:extLst>
              <a:ext uri="{FF2B5EF4-FFF2-40B4-BE49-F238E27FC236}">
                <a16:creationId xmlns:a16="http://schemas.microsoft.com/office/drawing/2014/main" id="{938091F1-0686-3DBC-FC6D-49916E62BD1F}"/>
              </a:ext>
            </a:extLst>
          </p:cNvPr>
          <p:cNvSpPr/>
          <p:nvPr/>
        </p:nvSpPr>
        <p:spPr>
          <a:xfrm rot="5400000">
            <a:off x="4670449" y="-663548"/>
            <a:ext cx="6877002" cy="8166100"/>
          </a:xfrm>
          <a:prstGeom prst="rect">
            <a:avLst/>
          </a:prstGeom>
          <a:solidFill>
            <a:srgbClr val="85B6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1300" name="Google Shape;1300;p97"/>
          <p:cNvSpPr/>
          <p:nvPr/>
        </p:nvSpPr>
        <p:spPr>
          <a:xfrm>
            <a:off x="6259700" y="1005841"/>
            <a:ext cx="4457064" cy="466344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01" name="Google Shape;1301;p97"/>
          <p:cNvSpPr txBox="1">
            <a:spLocks noGrp="1"/>
          </p:cNvSpPr>
          <p:nvPr>
            <p:ph type="title"/>
          </p:nvPr>
        </p:nvSpPr>
        <p:spPr>
          <a:xfrm>
            <a:off x="530916" y="2372709"/>
            <a:ext cx="3035462" cy="1588000"/>
          </a:xfrm>
          <a:prstGeom prst="rect">
            <a:avLst/>
          </a:prstGeom>
        </p:spPr>
        <p:txBody>
          <a:bodyPr spcFirstLastPara="1" wrap="square" lIns="121900" tIns="121900" rIns="121900" bIns="121900" anchor="ctr" anchorCtr="0">
            <a:noAutofit/>
          </a:bodyPr>
          <a:lstStyle/>
          <a:p>
            <a:r>
              <a:rPr lang="en-US" dirty="0">
                <a:solidFill>
                  <a:srgbClr val="036CAF"/>
                </a:solidFill>
              </a:rPr>
              <a:t>Examples of What to Post on </a:t>
            </a:r>
            <a:endParaRPr dirty="0">
              <a:solidFill>
                <a:srgbClr val="036CAF"/>
              </a:solidFill>
            </a:endParaRPr>
          </a:p>
        </p:txBody>
      </p:sp>
      <p:sp>
        <p:nvSpPr>
          <p:cNvPr id="1302" name="Google Shape;1302;p97"/>
          <p:cNvSpPr txBox="1">
            <a:spLocks noGrp="1"/>
          </p:cNvSpPr>
          <p:nvPr>
            <p:ph type="subTitle" idx="1"/>
          </p:nvPr>
        </p:nvSpPr>
        <p:spPr>
          <a:xfrm>
            <a:off x="6656956" y="2854732"/>
            <a:ext cx="4906544" cy="1257001"/>
          </a:xfrm>
          <a:prstGeom prst="rect">
            <a:avLst/>
          </a:prstGeom>
        </p:spPr>
        <p:txBody>
          <a:bodyPr spcFirstLastPara="1" wrap="square" lIns="121900" tIns="121900" rIns="121900" bIns="121900" anchor="ctr" anchorCtr="0">
            <a:noAutofit/>
          </a:bodyPr>
          <a:lstStyle/>
          <a:p>
            <a:pPr marL="228600" lvl="0" indent="-228600">
              <a:lnSpc>
                <a:spcPct val="90000"/>
              </a:lnSpc>
              <a:spcBef>
                <a:spcPts val="1000"/>
              </a:spcBef>
              <a:buClrTx/>
              <a:buSzTx/>
              <a:buFont typeface="Arial" panose="020B0604020202020204" pitchFamily="34" charset="0"/>
              <a:buChar char="•"/>
            </a:pPr>
            <a:r>
              <a:rPr lang="en-US" sz="2400" kern="1200" dirty="0">
                <a:solidFill>
                  <a:srgbClr val="67A2D7"/>
                </a:solidFill>
                <a:latin typeface="Calibri" panose="020F0502020204030204"/>
                <a:ea typeface="+mn-ea"/>
                <a:cs typeface="+mn-cs"/>
              </a:rPr>
              <a:t>Chapter Engagement</a:t>
            </a:r>
          </a:p>
          <a:p>
            <a:pPr marL="228600" lvl="0" indent="-228600">
              <a:lnSpc>
                <a:spcPct val="90000"/>
              </a:lnSpc>
              <a:spcBef>
                <a:spcPts val="1000"/>
              </a:spcBef>
              <a:buClrTx/>
              <a:buSzTx/>
              <a:buFont typeface="Arial" panose="020B0604020202020204" pitchFamily="34" charset="0"/>
              <a:buChar char="•"/>
            </a:pPr>
            <a:r>
              <a:rPr lang="en-US" sz="2400" kern="1200" dirty="0">
                <a:solidFill>
                  <a:srgbClr val="67A2D7"/>
                </a:solidFill>
                <a:latin typeface="Calibri" panose="020F0502020204030204"/>
                <a:ea typeface="+mn-ea"/>
                <a:cs typeface="+mn-cs"/>
              </a:rPr>
              <a:t>Conference Participation</a:t>
            </a:r>
          </a:p>
          <a:p>
            <a:pPr marL="228600" lvl="0" indent="-228600">
              <a:lnSpc>
                <a:spcPct val="90000"/>
              </a:lnSpc>
              <a:spcBef>
                <a:spcPts val="1000"/>
              </a:spcBef>
              <a:buClrTx/>
              <a:buSzTx/>
              <a:buFont typeface="Arial" panose="020B0604020202020204" pitchFamily="34" charset="0"/>
              <a:buChar char="•"/>
            </a:pPr>
            <a:r>
              <a:rPr lang="en-US" sz="2400" kern="1200" dirty="0">
                <a:solidFill>
                  <a:srgbClr val="67A2D7"/>
                </a:solidFill>
                <a:latin typeface="Calibri" panose="020F0502020204030204"/>
                <a:ea typeface="+mn-ea"/>
                <a:cs typeface="+mn-cs"/>
              </a:rPr>
              <a:t>Published Works</a:t>
            </a:r>
          </a:p>
          <a:p>
            <a:pPr marL="228600" lvl="0" indent="-228600">
              <a:lnSpc>
                <a:spcPct val="90000"/>
              </a:lnSpc>
              <a:spcBef>
                <a:spcPts val="1000"/>
              </a:spcBef>
              <a:buClrTx/>
              <a:buSzTx/>
              <a:buFont typeface="Arial" panose="020B0604020202020204" pitchFamily="34" charset="0"/>
              <a:buChar char="•"/>
            </a:pPr>
            <a:r>
              <a:rPr lang="en-US" sz="2400" kern="1200" dirty="0">
                <a:solidFill>
                  <a:srgbClr val="67A2D7"/>
                </a:solidFill>
                <a:latin typeface="Calibri" panose="020F0502020204030204"/>
                <a:ea typeface="+mn-ea"/>
                <a:cs typeface="+mn-cs"/>
              </a:rPr>
              <a:t>Achievements and Awards</a:t>
            </a:r>
          </a:p>
          <a:p>
            <a:pPr marL="342900" lvl="0">
              <a:lnSpc>
                <a:spcPct val="90000"/>
              </a:lnSpc>
              <a:spcBef>
                <a:spcPts val="1000"/>
              </a:spcBef>
              <a:buClrTx/>
              <a:buSzTx/>
              <a:buFont typeface="Arial" panose="020B0604020202020204" pitchFamily="34" charset="0"/>
              <a:buChar char="•"/>
            </a:pPr>
            <a:r>
              <a:rPr lang="en-US" sz="2400" kern="1200" dirty="0">
                <a:solidFill>
                  <a:srgbClr val="67A2D7"/>
                </a:solidFill>
                <a:latin typeface="Calibri" panose="020F0502020204030204"/>
                <a:ea typeface="+mn-ea"/>
                <a:cs typeface="+mn-cs"/>
              </a:rPr>
              <a:t>Share Observations</a:t>
            </a:r>
          </a:p>
          <a:p>
            <a:pPr marL="342900" lvl="0">
              <a:lnSpc>
                <a:spcPct val="90000"/>
              </a:lnSpc>
              <a:spcBef>
                <a:spcPts val="1000"/>
              </a:spcBef>
              <a:buClrTx/>
              <a:buSzTx/>
              <a:buFont typeface="Arial" panose="020B0604020202020204" pitchFamily="34" charset="0"/>
              <a:buChar char="•"/>
            </a:pPr>
            <a:r>
              <a:rPr lang="en-US" sz="2400" kern="1200" dirty="0">
                <a:solidFill>
                  <a:srgbClr val="67A2D7"/>
                </a:solidFill>
                <a:latin typeface="Calibri" panose="020F0502020204030204"/>
                <a:ea typeface="+mn-ea"/>
                <a:cs typeface="+mn-cs"/>
              </a:rPr>
              <a:t>Positive Insights</a:t>
            </a:r>
          </a:p>
          <a:p>
            <a:pPr marL="342900" lvl="0">
              <a:lnSpc>
                <a:spcPct val="90000"/>
              </a:lnSpc>
              <a:spcBef>
                <a:spcPts val="1000"/>
              </a:spcBef>
              <a:buClrTx/>
              <a:buSzTx/>
              <a:buFont typeface="Arial" panose="020B0604020202020204" pitchFamily="34" charset="0"/>
              <a:buChar char="•"/>
            </a:pPr>
            <a:r>
              <a:rPr lang="en-US" sz="2400" kern="1200" dirty="0">
                <a:solidFill>
                  <a:srgbClr val="67A2D7"/>
                </a:solidFill>
                <a:latin typeface="Calibri" panose="020F0502020204030204"/>
                <a:ea typeface="+mn-ea"/>
                <a:cs typeface="+mn-cs"/>
              </a:rPr>
              <a:t>Cite Publications</a:t>
            </a:r>
          </a:p>
          <a:p>
            <a:pPr marL="342900" lvl="0">
              <a:lnSpc>
                <a:spcPct val="90000"/>
              </a:lnSpc>
              <a:spcBef>
                <a:spcPts val="1000"/>
              </a:spcBef>
              <a:buClrTx/>
              <a:buSzTx/>
              <a:buFont typeface="Arial" panose="020B0604020202020204" pitchFamily="34" charset="0"/>
              <a:buChar char="•"/>
            </a:pPr>
            <a:r>
              <a:rPr lang="en-US" sz="2400" kern="1200" dirty="0">
                <a:solidFill>
                  <a:srgbClr val="67A2D7"/>
                </a:solidFill>
                <a:latin typeface="Calibri" panose="020F0502020204030204"/>
                <a:ea typeface="+mn-ea"/>
                <a:cs typeface="+mn-cs"/>
              </a:rPr>
              <a:t>Image Is Everything!</a:t>
            </a:r>
          </a:p>
          <a:p>
            <a:pPr marL="0" lvl="0" indent="0">
              <a:lnSpc>
                <a:spcPct val="90000"/>
              </a:lnSpc>
              <a:spcBef>
                <a:spcPts val="1000"/>
              </a:spcBef>
              <a:buClrTx/>
              <a:buSzTx/>
            </a:pPr>
            <a:endParaRPr lang="en-US" sz="2400" kern="1200" dirty="0">
              <a:solidFill>
                <a:srgbClr val="67A2D7"/>
              </a:solidFill>
              <a:latin typeface="Calibri" panose="020F0502020204030204"/>
              <a:ea typeface="+mn-ea"/>
              <a:cs typeface="+mn-cs"/>
            </a:endParaRPr>
          </a:p>
        </p:txBody>
      </p:sp>
      <p:cxnSp>
        <p:nvCxnSpPr>
          <p:cNvPr id="1308" name="Google Shape;1308;p97"/>
          <p:cNvCxnSpPr/>
          <p:nvPr/>
        </p:nvCxnSpPr>
        <p:spPr>
          <a:xfrm>
            <a:off x="12059600" y="153067"/>
            <a:ext cx="0" cy="6552400"/>
          </a:xfrm>
          <a:prstGeom prst="straightConnector1">
            <a:avLst/>
          </a:prstGeom>
          <a:noFill/>
          <a:ln w="19050" cap="flat" cmpd="sng">
            <a:solidFill>
              <a:schemeClr val="lt1"/>
            </a:solidFill>
            <a:prstDash val="solid"/>
            <a:round/>
            <a:headEnd type="none" w="med" len="med"/>
            <a:tailEnd type="none" w="med" len="med"/>
          </a:ln>
        </p:spPr>
      </p:cxnSp>
      <p:cxnSp>
        <p:nvCxnSpPr>
          <p:cNvPr id="1310" name="Google Shape;1310;p97"/>
          <p:cNvCxnSpPr/>
          <p:nvPr/>
        </p:nvCxnSpPr>
        <p:spPr>
          <a:xfrm>
            <a:off x="4042649" y="142700"/>
            <a:ext cx="8032400" cy="0"/>
          </a:xfrm>
          <a:prstGeom prst="straightConnector1">
            <a:avLst/>
          </a:prstGeom>
          <a:noFill/>
          <a:ln w="19050" cap="flat" cmpd="sng">
            <a:solidFill>
              <a:schemeClr val="lt1"/>
            </a:solidFill>
            <a:prstDash val="solid"/>
            <a:round/>
            <a:headEnd type="none" w="med" len="med"/>
            <a:tailEnd type="none" w="med" len="med"/>
          </a:ln>
        </p:spPr>
      </p:cxnSp>
      <p:cxnSp>
        <p:nvCxnSpPr>
          <p:cNvPr id="1311" name="Google Shape;1311;p97"/>
          <p:cNvCxnSpPr/>
          <p:nvPr/>
        </p:nvCxnSpPr>
        <p:spPr>
          <a:xfrm>
            <a:off x="4025900" y="6716000"/>
            <a:ext cx="8047200" cy="0"/>
          </a:xfrm>
          <a:prstGeom prst="straightConnector1">
            <a:avLst/>
          </a:prstGeom>
          <a:noFill/>
          <a:ln w="19050" cap="flat" cmpd="sng">
            <a:solidFill>
              <a:schemeClr val="lt1"/>
            </a:solidFill>
            <a:prstDash val="solid"/>
            <a:round/>
            <a:headEnd type="none" w="med" len="med"/>
            <a:tailEnd type="none" w="med" len="med"/>
          </a:ln>
        </p:spPr>
      </p:cxnSp>
      <p:pic>
        <p:nvPicPr>
          <p:cNvPr id="4" name="Picture 4" descr="LinkedIn New Logo PNG vector in SVG, PDF, AI, CDR format">
            <a:extLst>
              <a:ext uri="{FF2B5EF4-FFF2-40B4-BE49-F238E27FC236}">
                <a16:creationId xmlns:a16="http://schemas.microsoft.com/office/drawing/2014/main" id="{17647C40-F619-D798-6337-9F40416D83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25" t="35133" r="2251" b="31707"/>
          <a:stretch/>
        </p:blipFill>
        <p:spPr bwMode="auto">
          <a:xfrm>
            <a:off x="725119" y="4075157"/>
            <a:ext cx="2841259" cy="734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ogo&#10;&#10;Description automatically generated">
            <a:extLst>
              <a:ext uri="{FF2B5EF4-FFF2-40B4-BE49-F238E27FC236}">
                <a16:creationId xmlns:a16="http://schemas.microsoft.com/office/drawing/2014/main" id="{9B10A8A7-FCBD-5591-7B86-DF0D091C6085}"/>
              </a:ext>
            </a:extLst>
          </p:cNvPr>
          <p:cNvPicPr>
            <a:picLocks noChangeAspect="1"/>
          </p:cNvPicPr>
          <p:nvPr/>
        </p:nvPicPr>
        <p:blipFill rotWithShape="1">
          <a:blip r:embed="rId4"/>
          <a:srcRect l="17594" t="28151" r="19695" b="29241"/>
          <a:stretch/>
        </p:blipFill>
        <p:spPr>
          <a:xfrm>
            <a:off x="174934" y="215513"/>
            <a:ext cx="1081384" cy="7347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2" name="Google Shape;1641;p110">
            <a:extLst>
              <a:ext uri="{FF2B5EF4-FFF2-40B4-BE49-F238E27FC236}">
                <a16:creationId xmlns:a16="http://schemas.microsoft.com/office/drawing/2014/main" id="{FD673CD2-5295-D718-3E01-82345F26C938}"/>
              </a:ext>
            </a:extLst>
          </p:cNvPr>
          <p:cNvSpPr/>
          <p:nvPr/>
        </p:nvSpPr>
        <p:spPr>
          <a:xfrm>
            <a:off x="0" y="0"/>
            <a:ext cx="12201210" cy="6858000"/>
          </a:xfrm>
          <a:prstGeom prst="rect">
            <a:avLst/>
          </a:prstGeom>
          <a:solidFill>
            <a:srgbClr val="85B6D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Rectangle 2">
            <a:extLst>
              <a:ext uri="{FF2B5EF4-FFF2-40B4-BE49-F238E27FC236}">
                <a16:creationId xmlns:a16="http://schemas.microsoft.com/office/drawing/2014/main" id="{703BCAED-D39A-EAF1-1F40-96FAAB3A6811}"/>
              </a:ext>
            </a:extLst>
          </p:cNvPr>
          <p:cNvSpPr/>
          <p:nvPr/>
        </p:nvSpPr>
        <p:spPr>
          <a:xfrm>
            <a:off x="174000" y="171000"/>
            <a:ext cx="11844000" cy="6516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4" descr="Logo&#10;&#10;Description automatically generated">
            <a:extLst>
              <a:ext uri="{FF2B5EF4-FFF2-40B4-BE49-F238E27FC236}">
                <a16:creationId xmlns:a16="http://schemas.microsoft.com/office/drawing/2014/main" id="{AA4C4DE1-B622-22CB-889A-BCC1AB5DE952}"/>
              </a:ext>
            </a:extLst>
          </p:cNvPr>
          <p:cNvPicPr>
            <a:picLocks noChangeAspect="1"/>
          </p:cNvPicPr>
          <p:nvPr/>
        </p:nvPicPr>
        <p:blipFill rotWithShape="1">
          <a:blip r:embed="rId3"/>
          <a:srcRect l="17594" t="28151" r="19695" b="29241"/>
          <a:stretch/>
        </p:blipFill>
        <p:spPr>
          <a:xfrm>
            <a:off x="210792" y="215513"/>
            <a:ext cx="1081384" cy="734743"/>
          </a:xfrm>
          <a:prstGeom prst="rect">
            <a:avLst/>
          </a:prstGeom>
        </p:spPr>
      </p:pic>
      <p:sp>
        <p:nvSpPr>
          <p:cNvPr id="12" name="Google Shape;1641;p110">
            <a:extLst>
              <a:ext uri="{FF2B5EF4-FFF2-40B4-BE49-F238E27FC236}">
                <a16:creationId xmlns:a16="http://schemas.microsoft.com/office/drawing/2014/main" id="{A0A9EC8A-F123-BBE3-72DD-EB51FD1DA845}"/>
              </a:ext>
            </a:extLst>
          </p:cNvPr>
          <p:cNvSpPr/>
          <p:nvPr/>
        </p:nvSpPr>
        <p:spPr>
          <a:xfrm>
            <a:off x="703358" y="2262544"/>
            <a:ext cx="3464511" cy="426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641;p110">
            <a:extLst>
              <a:ext uri="{FF2B5EF4-FFF2-40B4-BE49-F238E27FC236}">
                <a16:creationId xmlns:a16="http://schemas.microsoft.com/office/drawing/2014/main" id="{BF9981BA-5C0A-EA7D-D0A7-A84E9073D959}"/>
              </a:ext>
            </a:extLst>
          </p:cNvPr>
          <p:cNvSpPr/>
          <p:nvPr/>
        </p:nvSpPr>
        <p:spPr>
          <a:xfrm>
            <a:off x="4311013" y="2262544"/>
            <a:ext cx="3464511" cy="426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641;p110">
            <a:extLst>
              <a:ext uri="{FF2B5EF4-FFF2-40B4-BE49-F238E27FC236}">
                <a16:creationId xmlns:a16="http://schemas.microsoft.com/office/drawing/2014/main" id="{276506DA-2151-D2DB-E250-FA7EAC4E649E}"/>
              </a:ext>
            </a:extLst>
          </p:cNvPr>
          <p:cNvSpPr/>
          <p:nvPr/>
        </p:nvSpPr>
        <p:spPr>
          <a:xfrm>
            <a:off x="7918668" y="2242491"/>
            <a:ext cx="3464511" cy="426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 name="Picture 9" descr="A close-up of a person smiling&#10;&#10;Description automatically generated">
            <a:extLst>
              <a:ext uri="{FF2B5EF4-FFF2-40B4-BE49-F238E27FC236}">
                <a16:creationId xmlns:a16="http://schemas.microsoft.com/office/drawing/2014/main" id="{4E08FA35-5922-30A8-671F-ED7FD001D9D4}"/>
              </a:ext>
            </a:extLst>
          </p:cNvPr>
          <p:cNvPicPr>
            <a:picLocks noChangeAspect="1"/>
          </p:cNvPicPr>
          <p:nvPr/>
        </p:nvPicPr>
        <p:blipFill rotWithShape="1">
          <a:blip r:embed="rId4"/>
          <a:srcRect l="17836" r="15316" b="12656"/>
          <a:stretch/>
        </p:blipFill>
        <p:spPr>
          <a:xfrm>
            <a:off x="1506710" y="950256"/>
            <a:ext cx="1869574" cy="1869574"/>
          </a:xfrm>
          <a:prstGeom prst="ellipse">
            <a:avLst/>
          </a:prstGeom>
        </p:spPr>
      </p:pic>
      <p:sp>
        <p:nvSpPr>
          <p:cNvPr id="14" name="TextBox 13">
            <a:extLst>
              <a:ext uri="{FF2B5EF4-FFF2-40B4-BE49-F238E27FC236}">
                <a16:creationId xmlns:a16="http://schemas.microsoft.com/office/drawing/2014/main" id="{CAC8D469-50CC-C255-480F-5E97B9BC2E9C}"/>
              </a:ext>
            </a:extLst>
          </p:cNvPr>
          <p:cNvSpPr txBox="1"/>
          <p:nvPr/>
        </p:nvSpPr>
        <p:spPr>
          <a:xfrm>
            <a:off x="759003" y="3005800"/>
            <a:ext cx="3397797" cy="3293209"/>
          </a:xfrm>
          <a:prstGeom prst="rect">
            <a:avLst/>
          </a:prstGeom>
          <a:noFill/>
        </p:spPr>
        <p:txBody>
          <a:bodyPr wrap="square">
            <a:spAutoFit/>
          </a:bodyPr>
          <a:lstStyle/>
          <a:p>
            <a:pPr marL="0" marR="0" algn="l">
              <a:spcBef>
                <a:spcPts val="0"/>
              </a:spcBef>
              <a:spcAft>
                <a:spcPts val="0"/>
              </a:spcAft>
            </a:pPr>
            <a:r>
              <a:rPr lang="en-GB" sz="1600" b="1" i="0" u="none" strike="noStrike" dirty="0" err="1">
                <a:solidFill>
                  <a:srgbClr val="036CAF"/>
                </a:solidFill>
                <a:effectLst/>
                <a:latin typeface="Times New Roman" panose="02020603050405020304" pitchFamily="18" charset="0"/>
              </a:rPr>
              <a:t>Honor</a:t>
            </a:r>
            <a:r>
              <a:rPr lang="en-GB" sz="1600" b="1" i="0" u="none" strike="noStrike" dirty="0">
                <a:solidFill>
                  <a:srgbClr val="036CAF"/>
                </a:solidFill>
                <a:effectLst/>
                <a:latin typeface="Times New Roman" panose="02020603050405020304" pitchFamily="18" charset="0"/>
              </a:rPr>
              <a:t> A. Lind </a:t>
            </a:r>
            <a:r>
              <a:rPr lang="en-GB" sz="1600" b="0" i="0" u="none" strike="noStrike" dirty="0">
                <a:solidFill>
                  <a:srgbClr val="036CAF"/>
                </a:solidFill>
                <a:effectLst/>
                <a:latin typeface="Times New Roman" panose="02020603050405020304" pitchFamily="18" charset="0"/>
              </a:rPr>
              <a:t>is Director of Marketing and Communications for INCOSE. She has over 20 years’ experience in marketing, and in recent years has focused on engineering organizations. She has a master’s degree in public administration with a focus on </a:t>
            </a:r>
            <a:r>
              <a:rPr lang="en-GB" sz="1600" b="0" i="0" u="none" strike="noStrike" dirty="0" err="1">
                <a:solidFill>
                  <a:srgbClr val="036CAF"/>
                </a:solidFill>
                <a:effectLst/>
                <a:latin typeface="Times New Roman" panose="02020603050405020304" pitchFamily="18" charset="0"/>
              </a:rPr>
              <a:t>nonprofit</a:t>
            </a:r>
            <a:r>
              <a:rPr lang="en-GB" sz="1600" b="0" i="0" u="none" strike="noStrike" dirty="0">
                <a:solidFill>
                  <a:srgbClr val="036CAF"/>
                </a:solidFill>
                <a:effectLst/>
                <a:latin typeface="Times New Roman" panose="02020603050405020304" pitchFamily="18" charset="0"/>
              </a:rPr>
              <a:t> management and marketing, and also has degrees in art and communications. In her art, she focuses on telling a story through art, symbol, and mythology.</a:t>
            </a:r>
            <a:endParaRPr lang="en-GB" sz="1600" b="0" i="0" u="none" strike="noStrike" dirty="0">
              <a:solidFill>
                <a:srgbClr val="036CAF"/>
              </a:solidFill>
              <a:effectLst/>
              <a:latin typeface="Calibri" panose="020F0502020204030204" pitchFamily="34" charset="0"/>
            </a:endParaRPr>
          </a:p>
          <a:p>
            <a:pPr marL="0" marR="0" algn="l">
              <a:spcBef>
                <a:spcPts val="0"/>
              </a:spcBef>
              <a:spcAft>
                <a:spcPts val="0"/>
              </a:spcAft>
            </a:pPr>
            <a:r>
              <a:rPr lang="en-GB" sz="1600" b="0" i="0" u="none" strike="noStrike" dirty="0">
                <a:solidFill>
                  <a:srgbClr val="036CAF"/>
                </a:solidFill>
                <a:effectLst/>
                <a:latin typeface="Calibri" panose="020F0502020204030204" pitchFamily="34" charset="0"/>
              </a:rPr>
              <a:t> </a:t>
            </a:r>
          </a:p>
        </p:txBody>
      </p:sp>
      <p:pic>
        <p:nvPicPr>
          <p:cNvPr id="15" name="Picture 14">
            <a:extLst>
              <a:ext uri="{FF2B5EF4-FFF2-40B4-BE49-F238E27FC236}">
                <a16:creationId xmlns:a16="http://schemas.microsoft.com/office/drawing/2014/main" id="{01DFEF91-0105-A5BB-DAE2-2C8DBCF24C20}"/>
              </a:ext>
            </a:extLst>
          </p:cNvPr>
          <p:cNvPicPr>
            <a:picLocks noChangeAspect="1"/>
          </p:cNvPicPr>
          <p:nvPr/>
        </p:nvPicPr>
        <p:blipFill rotWithShape="1">
          <a:blip r:embed="rId5"/>
          <a:srcRect l="6820" t="2726" r="6820" b="29678"/>
          <a:stretch/>
        </p:blipFill>
        <p:spPr>
          <a:xfrm>
            <a:off x="8716136" y="955035"/>
            <a:ext cx="1869574" cy="1869574"/>
          </a:xfrm>
          <a:prstGeom prst="ellipse">
            <a:avLst/>
          </a:prstGeom>
        </p:spPr>
      </p:pic>
      <p:sp>
        <p:nvSpPr>
          <p:cNvPr id="16" name="TextBox 15">
            <a:extLst>
              <a:ext uri="{FF2B5EF4-FFF2-40B4-BE49-F238E27FC236}">
                <a16:creationId xmlns:a16="http://schemas.microsoft.com/office/drawing/2014/main" id="{738591CD-2620-CA24-C51A-44125DF83313}"/>
              </a:ext>
            </a:extLst>
          </p:cNvPr>
          <p:cNvSpPr txBox="1"/>
          <p:nvPr/>
        </p:nvSpPr>
        <p:spPr>
          <a:xfrm>
            <a:off x="4476294" y="3031082"/>
            <a:ext cx="3250445" cy="2062103"/>
          </a:xfrm>
          <a:prstGeom prst="rect">
            <a:avLst/>
          </a:prstGeom>
          <a:noFill/>
        </p:spPr>
        <p:txBody>
          <a:bodyPr wrap="square">
            <a:spAutoFit/>
          </a:bodyPr>
          <a:lstStyle/>
          <a:p>
            <a:pPr marL="0" marR="0" algn="l">
              <a:spcBef>
                <a:spcPts val="0"/>
              </a:spcBef>
              <a:spcAft>
                <a:spcPts val="0"/>
              </a:spcAft>
            </a:pPr>
            <a:r>
              <a:rPr lang="en-GB" sz="1600" b="1" i="0" u="none" strike="noStrike" dirty="0">
                <a:solidFill>
                  <a:srgbClr val="036CAF"/>
                </a:solidFill>
                <a:effectLst/>
                <a:latin typeface="Times New Roman" panose="02020603050405020304" pitchFamily="18" charset="0"/>
                <a:cs typeface="Times New Roman" panose="02020603050405020304" pitchFamily="18" charset="0"/>
              </a:rPr>
              <a:t>Samantha </a:t>
            </a:r>
            <a:r>
              <a:rPr lang="en-GB" sz="1600" b="1" i="0" u="none" strike="noStrike">
                <a:solidFill>
                  <a:srgbClr val="036CAF"/>
                </a:solidFill>
                <a:effectLst/>
                <a:latin typeface="Times New Roman" panose="02020603050405020304" pitchFamily="18" charset="0"/>
                <a:cs typeface="Times New Roman" panose="02020603050405020304" pitchFamily="18" charset="0"/>
              </a:rPr>
              <a:t>Bernal </a:t>
            </a:r>
            <a:r>
              <a:rPr lang="en-GB" sz="1600" b="0" i="0" u="none" strike="noStrike">
                <a:solidFill>
                  <a:srgbClr val="036CAF"/>
                </a:solidFill>
                <a:effectLst/>
                <a:latin typeface="Times New Roman" panose="02020603050405020304" pitchFamily="18" charset="0"/>
                <a:cs typeface="Times New Roman" panose="02020603050405020304" pitchFamily="18" charset="0"/>
              </a:rPr>
              <a:t>graduated from the University of Wisconsin with a degree in broadcast and digital marketing communication. She has worked in Radio, Social Media, and Digital Website design for over 12 years. She has been with INCOSE for the past four plus years.</a:t>
            </a:r>
            <a:endParaRPr lang="en-GB" sz="1600" b="0" i="0" u="none" strike="noStrike" dirty="0">
              <a:solidFill>
                <a:srgbClr val="036CAF"/>
              </a:solidFill>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5078B4C-E493-0781-4282-090CABEBDE5F}"/>
              </a:ext>
            </a:extLst>
          </p:cNvPr>
          <p:cNvSpPr txBox="1"/>
          <p:nvPr/>
        </p:nvSpPr>
        <p:spPr>
          <a:xfrm>
            <a:off x="8035164" y="3056183"/>
            <a:ext cx="3286097" cy="3046988"/>
          </a:xfrm>
          <a:prstGeom prst="rect">
            <a:avLst/>
          </a:prstGeom>
          <a:noFill/>
        </p:spPr>
        <p:txBody>
          <a:bodyPr wrap="square" lIns="91440" tIns="45720" rIns="91440" bIns="45720" anchor="t">
            <a:spAutoFit/>
          </a:bodyPr>
          <a:lstStyle/>
          <a:p>
            <a:r>
              <a:rPr lang="en-GB" sz="1600" b="1" i="0" u="none" strike="noStrike" dirty="0">
                <a:solidFill>
                  <a:srgbClr val="036CAF"/>
                </a:solidFill>
                <a:effectLst/>
                <a:latin typeface="Times New Roman"/>
                <a:cs typeface="Times New Roman"/>
              </a:rPr>
              <a:t>Anthony Abi Badra </a:t>
            </a:r>
            <a:r>
              <a:rPr lang="en-GB" sz="1600" b="0" i="0" u="none" strike="noStrike" dirty="0">
                <a:solidFill>
                  <a:srgbClr val="036CAF"/>
                </a:solidFill>
                <a:effectLst/>
                <a:latin typeface="Times New Roman"/>
                <a:cs typeface="Times New Roman"/>
              </a:rPr>
              <a:t>is a Business Improvement Manager at Airbus. He is a former INCOSE intern and holds a Master’s Degree in Aerospace Engineering and Systems Engineering, and a Bachelor’s Degree in Mechanical Engineering. He is interested in systems engineering research,</a:t>
            </a:r>
            <a:r>
              <a:rPr lang="en-GB" sz="1600" dirty="0">
                <a:solidFill>
                  <a:srgbClr val="036CAF"/>
                </a:solidFill>
                <a:latin typeface="Times New Roman"/>
                <a:cs typeface="Times New Roman"/>
              </a:rPr>
              <a:t> </a:t>
            </a:r>
            <a:r>
              <a:rPr lang="en-GB" sz="1600" b="0" i="0" u="none" strike="noStrike" dirty="0">
                <a:solidFill>
                  <a:srgbClr val="036CAF"/>
                </a:solidFill>
                <a:effectLst/>
                <a:latin typeface="Times New Roman"/>
                <a:cs typeface="Times New Roman"/>
              </a:rPr>
              <a:t>and has published a Model-Based Systems Engineering research paper at IEEE </a:t>
            </a:r>
            <a:r>
              <a:rPr lang="en-GB" sz="1600" b="0" i="0" u="none" strike="noStrike" dirty="0" err="1">
                <a:solidFill>
                  <a:srgbClr val="036CAF"/>
                </a:solidFill>
                <a:effectLst/>
                <a:latin typeface="Times New Roman"/>
                <a:cs typeface="Times New Roman"/>
              </a:rPr>
              <a:t>SysCon</a:t>
            </a:r>
            <a:r>
              <a:rPr lang="en-GB" sz="1600" b="0" i="0" u="none" strike="noStrike" dirty="0">
                <a:solidFill>
                  <a:srgbClr val="036CAF"/>
                </a:solidFill>
                <a:effectLst/>
                <a:latin typeface="Times New Roman"/>
                <a:cs typeface="Times New Roman"/>
              </a:rPr>
              <a:t> 2023.</a:t>
            </a:r>
            <a:r>
              <a:rPr lang="en-GB" sz="1600" dirty="0">
                <a:solidFill>
                  <a:srgbClr val="036CAF"/>
                </a:solidFill>
                <a:latin typeface="Times New Roman"/>
                <a:cs typeface="Times New Roman"/>
              </a:rPr>
              <a:t> </a:t>
            </a:r>
            <a:endParaRPr lang="en-GB" sz="1600" b="0" i="0" u="none" strike="noStrike" dirty="0">
              <a:solidFill>
                <a:srgbClr val="036CAF"/>
              </a:solidFill>
              <a:effectLst/>
              <a:latin typeface="Calibri" panose="020F0502020204030204" pitchFamily="34" charset="0"/>
            </a:endParaRPr>
          </a:p>
          <a:p>
            <a:pPr marL="0" marR="0" algn="l">
              <a:spcBef>
                <a:spcPts val="0"/>
              </a:spcBef>
              <a:spcAft>
                <a:spcPts val="0"/>
              </a:spcAft>
            </a:pPr>
            <a:endParaRPr lang="en-GB" sz="1600" b="0" i="0" u="none" strike="noStrike" dirty="0">
              <a:solidFill>
                <a:srgbClr val="036CAF"/>
              </a:solidFill>
              <a:effectLst/>
              <a:latin typeface="Calibri" panose="020F0502020204030204" pitchFamily="34" charset="0"/>
            </a:endParaRPr>
          </a:p>
        </p:txBody>
      </p:sp>
      <p:pic>
        <p:nvPicPr>
          <p:cNvPr id="9" name="Picture 8">
            <a:extLst>
              <a:ext uri="{FF2B5EF4-FFF2-40B4-BE49-F238E27FC236}">
                <a16:creationId xmlns:a16="http://schemas.microsoft.com/office/drawing/2014/main" id="{7C81CA97-5CC5-24A6-682E-75BA8B894C0F}"/>
              </a:ext>
            </a:extLst>
          </p:cNvPr>
          <p:cNvPicPr>
            <a:picLocks noChangeAspect="1"/>
          </p:cNvPicPr>
          <p:nvPr/>
        </p:nvPicPr>
        <p:blipFill rotWithShape="1">
          <a:blip r:embed="rId6"/>
          <a:srcRect l="12121" r="12121"/>
          <a:stretch/>
        </p:blipFill>
        <p:spPr>
          <a:xfrm>
            <a:off x="5103222" y="944349"/>
            <a:ext cx="1879229" cy="1873322"/>
          </a:xfrm>
          <a:prstGeom prst="ellipse">
            <a:avLst/>
          </a:prstGeom>
        </p:spPr>
      </p:pic>
    </p:spTree>
    <p:extLst>
      <p:ext uri="{BB962C8B-B14F-4D97-AF65-F5344CB8AC3E}">
        <p14:creationId xmlns:p14="http://schemas.microsoft.com/office/powerpoint/2010/main" val="60329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2" name="Google Shape;1641;p110">
            <a:extLst>
              <a:ext uri="{FF2B5EF4-FFF2-40B4-BE49-F238E27FC236}">
                <a16:creationId xmlns:a16="http://schemas.microsoft.com/office/drawing/2014/main" id="{89D55B71-19C8-2C1E-DE2D-12E55CBD42B3}"/>
              </a:ext>
            </a:extLst>
          </p:cNvPr>
          <p:cNvSpPr/>
          <p:nvPr/>
        </p:nvSpPr>
        <p:spPr>
          <a:xfrm>
            <a:off x="-9210" y="-6787"/>
            <a:ext cx="12201210" cy="6858000"/>
          </a:xfrm>
          <a:prstGeom prst="rect">
            <a:avLst/>
          </a:prstGeom>
          <a:solidFill>
            <a:srgbClr val="85B6D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b="1" kern="0" dirty="0">
              <a:solidFill>
                <a:srgbClr val="000000"/>
              </a:solidFill>
              <a:latin typeface="Arial"/>
              <a:cs typeface="Arial"/>
              <a:sym typeface="Arial"/>
            </a:endParaRPr>
          </a:p>
        </p:txBody>
      </p:sp>
      <p:sp>
        <p:nvSpPr>
          <p:cNvPr id="9" name="Google Shape;1640;p110">
            <a:extLst>
              <a:ext uri="{FF2B5EF4-FFF2-40B4-BE49-F238E27FC236}">
                <a16:creationId xmlns:a16="http://schemas.microsoft.com/office/drawing/2014/main" id="{BFFB5706-EA5B-A2C4-B482-07803EB514AD}"/>
              </a:ext>
            </a:extLst>
          </p:cNvPr>
          <p:cNvSpPr/>
          <p:nvPr/>
        </p:nvSpPr>
        <p:spPr>
          <a:xfrm>
            <a:off x="4215995" y="4442812"/>
            <a:ext cx="3750800" cy="240840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641;p110">
            <a:extLst>
              <a:ext uri="{FF2B5EF4-FFF2-40B4-BE49-F238E27FC236}">
                <a16:creationId xmlns:a16="http://schemas.microsoft.com/office/drawing/2014/main" id="{383B2C5D-9E39-855D-1031-6D174FAC3AA8}"/>
              </a:ext>
            </a:extLst>
          </p:cNvPr>
          <p:cNvSpPr/>
          <p:nvPr/>
        </p:nvSpPr>
        <p:spPr>
          <a:xfrm>
            <a:off x="4215995" y="6787"/>
            <a:ext cx="3750800" cy="22669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110"/>
          <p:cNvSpPr txBox="1">
            <a:spLocks noGrp="1"/>
          </p:cNvSpPr>
          <p:nvPr>
            <p:ph type="title" idx="2"/>
          </p:nvPr>
        </p:nvSpPr>
        <p:spPr>
          <a:xfrm>
            <a:off x="3775323" y="2344882"/>
            <a:ext cx="4632143" cy="2913383"/>
          </a:xfrm>
          <a:prstGeom prst="rect">
            <a:avLst/>
          </a:prstGeom>
        </p:spPr>
        <p:txBody>
          <a:bodyPr spcFirstLastPara="1" wrap="square" lIns="121900" tIns="121900" rIns="121900" bIns="121900" anchor="t" anchorCtr="0">
            <a:noAutofit/>
          </a:bodyPr>
          <a:lstStyle/>
          <a:p>
            <a:r>
              <a:rPr lang="en" dirty="0"/>
              <a:t>Picture</a:t>
            </a:r>
            <a:endParaRPr dirty="0"/>
          </a:p>
        </p:txBody>
      </p:sp>
      <p:sp>
        <p:nvSpPr>
          <p:cNvPr id="7" name="Title 6">
            <a:extLst>
              <a:ext uri="{FF2B5EF4-FFF2-40B4-BE49-F238E27FC236}">
                <a16:creationId xmlns:a16="http://schemas.microsoft.com/office/drawing/2014/main" id="{E09FF1B8-0851-456C-289B-F1DD3A7E530C}"/>
              </a:ext>
            </a:extLst>
          </p:cNvPr>
          <p:cNvSpPr>
            <a:spLocks noGrp="1"/>
          </p:cNvSpPr>
          <p:nvPr>
            <p:ph type="title"/>
          </p:nvPr>
        </p:nvSpPr>
        <p:spPr>
          <a:xfrm>
            <a:off x="4982595" y="1264921"/>
            <a:ext cx="2217600" cy="1247200"/>
          </a:xfrm>
        </p:spPr>
        <p:txBody>
          <a:bodyPr/>
          <a:lstStyle/>
          <a:p>
            <a:r>
              <a:rPr lang="en-FR" sz="4800" dirty="0">
                <a:solidFill>
                  <a:srgbClr val="67A2D7"/>
                </a:solidFill>
              </a:rPr>
              <a:t>A</a:t>
            </a:r>
          </a:p>
        </p:txBody>
      </p:sp>
      <p:sp>
        <p:nvSpPr>
          <p:cNvPr id="8" name="Title 6">
            <a:extLst>
              <a:ext uri="{FF2B5EF4-FFF2-40B4-BE49-F238E27FC236}">
                <a16:creationId xmlns:a16="http://schemas.microsoft.com/office/drawing/2014/main" id="{73BFA419-ED81-C8DA-1403-26443B32AC42}"/>
              </a:ext>
            </a:extLst>
          </p:cNvPr>
          <p:cNvSpPr txBox="1">
            <a:spLocks/>
          </p:cNvSpPr>
          <p:nvPr/>
        </p:nvSpPr>
        <p:spPr>
          <a:xfrm>
            <a:off x="4215995" y="4738852"/>
            <a:ext cx="3750800" cy="1247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Bebas Neue"/>
              <a:buNone/>
              <a:defRPr sz="13333" b="1" i="0" u="none" strike="noStrike" cap="none">
                <a:solidFill>
                  <a:schemeClr val="lt1"/>
                </a:solidFill>
                <a:latin typeface="Bebas Neue"/>
                <a:ea typeface="Bebas Neue"/>
                <a:cs typeface="Bebas Neue"/>
                <a:sym typeface="Bebas Neue"/>
              </a:defRPr>
            </a:lvl1pPr>
            <a:lvl2pPr marR="0" lvl="1"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6000" b="0" i="0" u="none" strike="noStrike" cap="none">
                <a:solidFill>
                  <a:schemeClr val="dk1"/>
                </a:solidFill>
                <a:latin typeface="Arial"/>
                <a:ea typeface="Arial"/>
                <a:cs typeface="Arial"/>
                <a:sym typeface="Arial"/>
              </a:defRPr>
            </a:lvl9pPr>
          </a:lstStyle>
          <a:p>
            <a:r>
              <a:rPr lang="en-GB" sz="4800" kern="0" dirty="0">
                <a:solidFill>
                  <a:srgbClr val="67A2D7"/>
                </a:solidFill>
              </a:rPr>
              <a:t>I</a:t>
            </a:r>
            <a:r>
              <a:rPr lang="en-FR" sz="4800" kern="0" dirty="0">
                <a:solidFill>
                  <a:srgbClr val="67A2D7"/>
                </a:solidFill>
              </a:rPr>
              <a:t>s worth a thousand words</a:t>
            </a:r>
          </a:p>
        </p:txBody>
      </p:sp>
      <p:pic>
        <p:nvPicPr>
          <p:cNvPr id="10" name="Graphic 9" descr="Camera with solid fill">
            <a:extLst>
              <a:ext uri="{FF2B5EF4-FFF2-40B4-BE49-F238E27FC236}">
                <a16:creationId xmlns:a16="http://schemas.microsoft.com/office/drawing/2014/main" id="{719368F6-000B-439F-650B-D20DFE9F46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7466" y="2409745"/>
            <a:ext cx="1566851" cy="1566851"/>
          </a:xfrm>
          <a:prstGeom prst="rect">
            <a:avLst/>
          </a:prstGeom>
        </p:spPr>
      </p:pic>
      <p:sp>
        <p:nvSpPr>
          <p:cNvPr id="3" name="Rectangle 2">
            <a:extLst>
              <a:ext uri="{FF2B5EF4-FFF2-40B4-BE49-F238E27FC236}">
                <a16:creationId xmlns:a16="http://schemas.microsoft.com/office/drawing/2014/main" id="{703BCAED-D39A-EAF1-1F40-96FAAB3A6811}"/>
              </a:ext>
            </a:extLst>
          </p:cNvPr>
          <p:cNvSpPr/>
          <p:nvPr/>
        </p:nvSpPr>
        <p:spPr>
          <a:xfrm>
            <a:off x="174000" y="171000"/>
            <a:ext cx="11844000" cy="6516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6" name="Picture 4" descr="Logo&#10;&#10;Description automatically generated">
            <a:extLst>
              <a:ext uri="{FF2B5EF4-FFF2-40B4-BE49-F238E27FC236}">
                <a16:creationId xmlns:a16="http://schemas.microsoft.com/office/drawing/2014/main" id="{AA4C4DE1-B622-22CB-889A-BCC1AB5DE952}"/>
              </a:ext>
            </a:extLst>
          </p:cNvPr>
          <p:cNvPicPr>
            <a:picLocks noChangeAspect="1"/>
          </p:cNvPicPr>
          <p:nvPr/>
        </p:nvPicPr>
        <p:blipFill rotWithShape="1">
          <a:blip r:embed="rId5"/>
          <a:srcRect l="17594" t="28151" r="19695" b="29241"/>
          <a:stretch/>
        </p:blipFill>
        <p:spPr>
          <a:xfrm>
            <a:off x="210792" y="215513"/>
            <a:ext cx="1081384" cy="7347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DE465A-A92C-2E68-F25A-B2C047094486}"/>
              </a:ext>
            </a:extLst>
          </p:cNvPr>
          <p:cNvSpPr/>
          <p:nvPr/>
        </p:nvSpPr>
        <p:spPr>
          <a:xfrm rot="5400000">
            <a:off x="2667000" y="-2667000"/>
            <a:ext cx="6858000" cy="12192000"/>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85B5DF"/>
              </a:solidFill>
              <a:effectLst/>
              <a:uLnTx/>
              <a:uFillTx/>
              <a:latin typeface="Arial"/>
              <a:ea typeface="+mn-ea"/>
              <a:cs typeface="+mn-cs"/>
            </a:endParaRPr>
          </a:p>
        </p:txBody>
      </p:sp>
      <p:sp>
        <p:nvSpPr>
          <p:cNvPr id="7" name="Rounded Rectangle 6">
            <a:extLst>
              <a:ext uri="{FF2B5EF4-FFF2-40B4-BE49-F238E27FC236}">
                <a16:creationId xmlns:a16="http://schemas.microsoft.com/office/drawing/2014/main" id="{551FB130-AA01-3D76-89BA-EB20C30A9968}"/>
              </a:ext>
            </a:extLst>
          </p:cNvPr>
          <p:cNvSpPr/>
          <p:nvPr/>
        </p:nvSpPr>
        <p:spPr>
          <a:xfrm>
            <a:off x="321955" y="1534979"/>
            <a:ext cx="11548090" cy="51433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4" name="Title 1">
            <a:extLst>
              <a:ext uri="{FF2B5EF4-FFF2-40B4-BE49-F238E27FC236}">
                <a16:creationId xmlns:a16="http://schemas.microsoft.com/office/drawing/2014/main" id="{B2A4979B-4E8B-4585-8DEF-63CDC94A5AB6}"/>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500" dirty="0">
              <a:solidFill>
                <a:srgbClr val="2971A9"/>
              </a:solidFill>
              <a:latin typeface="+mn-lt"/>
            </a:endParaRPr>
          </a:p>
        </p:txBody>
      </p:sp>
      <p:pic>
        <p:nvPicPr>
          <p:cNvPr id="9" name="Picture 4" descr="Logo&#10;&#10;Description automatically generated">
            <a:extLst>
              <a:ext uri="{FF2B5EF4-FFF2-40B4-BE49-F238E27FC236}">
                <a16:creationId xmlns:a16="http://schemas.microsoft.com/office/drawing/2014/main" id="{9B749D71-2E05-4912-9737-84A90599B2E2}"/>
              </a:ext>
            </a:extLst>
          </p:cNvPr>
          <p:cNvPicPr>
            <a:picLocks noChangeAspect="1"/>
          </p:cNvPicPr>
          <p:nvPr/>
        </p:nvPicPr>
        <p:blipFill rotWithShape="1">
          <a:blip r:embed="rId3"/>
          <a:srcRect l="17594" t="28151" r="19695" b="29241"/>
          <a:stretch/>
        </p:blipFill>
        <p:spPr>
          <a:xfrm>
            <a:off x="103218" y="179655"/>
            <a:ext cx="1081384" cy="734743"/>
          </a:xfrm>
          <a:prstGeom prst="rect">
            <a:avLst/>
          </a:prstGeom>
        </p:spPr>
      </p:pic>
      <p:sp>
        <p:nvSpPr>
          <p:cNvPr id="11" name="Google Shape;530;p70">
            <a:extLst>
              <a:ext uri="{FF2B5EF4-FFF2-40B4-BE49-F238E27FC236}">
                <a16:creationId xmlns:a16="http://schemas.microsoft.com/office/drawing/2014/main" id="{BA5218D2-50C3-DF67-5E2D-CCFBF062A307}"/>
              </a:ext>
            </a:extLst>
          </p:cNvPr>
          <p:cNvSpPr txBox="1">
            <a:spLocks/>
          </p:cNvSpPr>
          <p:nvPr/>
        </p:nvSpPr>
        <p:spPr>
          <a:xfrm>
            <a:off x="3583587" y="413881"/>
            <a:ext cx="5024825" cy="763600"/>
          </a:xfrm>
          <a:prstGeom prst="rect">
            <a:avLst/>
          </a:prstGeom>
          <a:solidFill>
            <a:srgbClr val="036CAF"/>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Bebas Neue"/>
              <a:buNone/>
              <a:defRPr sz="4667" b="1"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4300"/>
              <a:buFont typeface="Bebas Neue"/>
              <a:buNone/>
              <a:tabLst/>
              <a:defRPr/>
            </a:pPr>
            <a:r>
              <a:rPr lang="en-GB" sz="4650" kern="0">
                <a:solidFill>
                  <a:srgbClr val="FFFFFF"/>
                </a:solidFill>
              </a:rPr>
              <a:t>LinkedIn</a:t>
            </a:r>
            <a:r>
              <a:rPr kumimoji="0" lang="en-GB" sz="4650" b="1" i="0" u="none" strike="noStrike" kern="0" cap="none" spc="0" normalizeH="0" baseline="0" noProof="0" dirty="0">
                <a:ln>
                  <a:noFill/>
                </a:ln>
                <a:solidFill>
                  <a:srgbClr val="FFFFFF"/>
                </a:solidFill>
                <a:effectLst/>
                <a:uLnTx/>
                <a:uFillTx/>
                <a:latin typeface="Bebas Neue"/>
                <a:sym typeface="Bebas Neue"/>
              </a:rPr>
              <a:t> profile tips</a:t>
            </a:r>
          </a:p>
        </p:txBody>
      </p:sp>
      <p:sp>
        <p:nvSpPr>
          <p:cNvPr id="13" name="Content Placeholder 2">
            <a:extLst>
              <a:ext uri="{FF2B5EF4-FFF2-40B4-BE49-F238E27FC236}">
                <a16:creationId xmlns:a16="http://schemas.microsoft.com/office/drawing/2014/main" id="{87F1F18A-B217-3159-6DB0-C42BBE109D72}"/>
              </a:ext>
            </a:extLst>
          </p:cNvPr>
          <p:cNvSpPr>
            <a:spLocks noGrp="1"/>
          </p:cNvSpPr>
          <p:nvPr>
            <p:ph idx="1"/>
          </p:nvPr>
        </p:nvSpPr>
        <p:spPr>
          <a:xfrm>
            <a:off x="640079" y="1582354"/>
            <a:ext cx="11548090" cy="4583723"/>
          </a:xfrm>
        </p:spPr>
        <p:txBody>
          <a:bodyPr vert="horz" lIns="91440" tIns="45720" rIns="91440" bIns="45720" rtlCol="0" anchor="t">
            <a:noAutofit/>
          </a:bodyPr>
          <a:lstStyle/>
          <a:p>
            <a:pPr>
              <a:lnSpc>
                <a:spcPct val="120000"/>
              </a:lnSpc>
              <a:spcBef>
                <a:spcPts val="0"/>
              </a:spcBef>
              <a:buClr>
                <a:srgbClr val="FFFFFF"/>
              </a:buClr>
              <a:buSzPct val="110000"/>
            </a:pPr>
            <a:r>
              <a:rPr lang="en-US" sz="1800" kern="0" dirty="0">
                <a:solidFill>
                  <a:srgbClr val="036CAF"/>
                </a:solidFill>
                <a:latin typeface="Overpass Light"/>
                <a:sym typeface="Overpass Light"/>
              </a:rPr>
              <a:t>• Create collage images 3-4 perform well</a:t>
            </a:r>
          </a:p>
          <a:p>
            <a:pPr>
              <a:lnSpc>
                <a:spcPct val="120000"/>
              </a:lnSpc>
              <a:spcBef>
                <a:spcPts val="0"/>
              </a:spcBef>
              <a:buClr>
                <a:srgbClr val="FFFFFF"/>
              </a:buClr>
              <a:buSzPct val="110000"/>
            </a:pPr>
            <a:r>
              <a:rPr lang="en-US" sz="1800" kern="0" dirty="0">
                <a:solidFill>
                  <a:srgbClr val="036CAF"/>
                </a:solidFill>
                <a:latin typeface="Overpass Light"/>
                <a:sym typeface="Overpass Light"/>
              </a:rPr>
              <a:t>• Create and upload 1-2 minutes shorts to capture attention</a:t>
            </a:r>
          </a:p>
          <a:p>
            <a:pPr>
              <a:lnSpc>
                <a:spcPct val="120000"/>
              </a:lnSpc>
              <a:spcBef>
                <a:spcPts val="0"/>
              </a:spcBef>
              <a:buClr>
                <a:srgbClr val="FFFFFF"/>
              </a:buClr>
              <a:buSzPct val="110000"/>
              <a:buFont typeface="Courier New" panose="02070309020205020404" pitchFamily="49" charset="0"/>
              <a:buChar char="o"/>
            </a:pPr>
            <a:r>
              <a:rPr lang="en-US" sz="1800" kern="0" dirty="0">
                <a:solidFill>
                  <a:srgbClr val="036CAF"/>
                </a:solidFill>
                <a:latin typeface="Overpass Light"/>
                <a:sym typeface="Overpass Light"/>
              </a:rPr>
              <a:t>	- Add subtitles when you can</a:t>
            </a:r>
          </a:p>
          <a:p>
            <a:pPr>
              <a:lnSpc>
                <a:spcPct val="120000"/>
              </a:lnSpc>
              <a:spcBef>
                <a:spcPts val="0"/>
              </a:spcBef>
              <a:buClr>
                <a:srgbClr val="FFFFFF"/>
              </a:buClr>
              <a:buSzPct val="110000"/>
              <a:buFont typeface="Courier New" panose="02070309020205020404" pitchFamily="49" charset="0"/>
              <a:buChar char="o"/>
            </a:pPr>
            <a:r>
              <a:rPr lang="en-US" sz="1800" kern="0" dirty="0">
                <a:solidFill>
                  <a:srgbClr val="036CAF"/>
                </a:solidFill>
                <a:latin typeface="Overpass Light"/>
                <a:sym typeface="Overpass Light"/>
              </a:rPr>
              <a:t>	- Create live videos. Live videos create24x more engagement than regular videos on </a:t>
            </a:r>
            <a:r>
              <a:rPr lang="en-US" sz="1800" kern="0" dirty="0" err="1">
                <a:solidFill>
                  <a:srgbClr val="036CAF"/>
                </a:solidFill>
                <a:latin typeface="Overpass Light"/>
                <a:sym typeface="Overpass Light"/>
              </a:rPr>
              <a:t>Linkedin</a:t>
            </a:r>
            <a:endParaRPr lang="en-US" sz="1800" kern="0" dirty="0">
              <a:solidFill>
                <a:srgbClr val="036CAF"/>
              </a:solidFill>
              <a:latin typeface="Overpass Light"/>
              <a:sym typeface="Overpass Light"/>
            </a:endParaRPr>
          </a:p>
          <a:p>
            <a:pPr>
              <a:lnSpc>
                <a:spcPct val="120000"/>
              </a:lnSpc>
              <a:spcBef>
                <a:spcPts val="0"/>
              </a:spcBef>
              <a:buClr>
                <a:srgbClr val="FFFFFF"/>
              </a:buClr>
              <a:buSzPct val="110000"/>
            </a:pPr>
            <a:r>
              <a:rPr lang="en-US" sz="1800" kern="0" dirty="0">
                <a:solidFill>
                  <a:srgbClr val="036CAF"/>
                </a:solidFill>
                <a:latin typeface="Overpass Light"/>
                <a:sym typeface="Overpass Light"/>
              </a:rPr>
              <a:t>• Insert keywords: @ plus company, @ industry or @ person to identify and add to their thread</a:t>
            </a:r>
          </a:p>
          <a:p>
            <a:pPr>
              <a:lnSpc>
                <a:spcPct val="120000"/>
              </a:lnSpc>
              <a:spcBef>
                <a:spcPts val="0"/>
              </a:spcBef>
              <a:buClr>
                <a:srgbClr val="FFFFFF"/>
              </a:buClr>
              <a:buSzPct val="110000"/>
            </a:pPr>
            <a:r>
              <a:rPr lang="en-US" sz="1800" kern="0" dirty="0">
                <a:solidFill>
                  <a:srgbClr val="036CAF"/>
                </a:solidFill>
                <a:latin typeface="Overpass Light"/>
                <a:sym typeface="Overpass Light"/>
              </a:rPr>
              <a:t>	- Incorporate key phrases like # </a:t>
            </a:r>
            <a:r>
              <a:rPr lang="en-US" sz="1800" kern="0" dirty="0" err="1">
                <a:solidFill>
                  <a:srgbClr val="036CAF"/>
                </a:solidFill>
                <a:latin typeface="Overpass Light"/>
                <a:sym typeface="Overpass Light"/>
              </a:rPr>
              <a:t>makeadifference</a:t>
            </a:r>
            <a:r>
              <a:rPr lang="en-US" sz="1800" kern="0" dirty="0">
                <a:solidFill>
                  <a:srgbClr val="036CAF"/>
                </a:solidFill>
                <a:latin typeface="Overpass Light"/>
                <a:sym typeface="Overpass Light"/>
              </a:rPr>
              <a:t> #</a:t>
            </a:r>
            <a:r>
              <a:rPr lang="en-US" sz="1800" kern="0" dirty="0" err="1">
                <a:solidFill>
                  <a:srgbClr val="036CAF"/>
                </a:solidFill>
                <a:latin typeface="Overpass Light"/>
                <a:sym typeface="Overpass Light"/>
              </a:rPr>
              <a:t>engineeringmatters</a:t>
            </a:r>
            <a:endParaRPr lang="en-US" sz="1800" kern="0" dirty="0">
              <a:solidFill>
                <a:srgbClr val="036CAF"/>
              </a:solidFill>
              <a:latin typeface="Overpass Light"/>
              <a:sym typeface="Overpass Light"/>
            </a:endParaRPr>
          </a:p>
          <a:p>
            <a:pPr>
              <a:lnSpc>
                <a:spcPct val="120000"/>
              </a:lnSpc>
              <a:spcBef>
                <a:spcPts val="0"/>
              </a:spcBef>
              <a:buClr>
                <a:srgbClr val="FFFFFF"/>
              </a:buClr>
              <a:buSzPct val="110000"/>
            </a:pPr>
            <a:r>
              <a:rPr lang="en-US" sz="1800" kern="0" dirty="0">
                <a:solidFill>
                  <a:srgbClr val="036CAF"/>
                </a:solidFill>
                <a:latin typeface="Overpass Light"/>
                <a:sym typeface="Overpass Light"/>
              </a:rPr>
              <a:t>	- Incorporate keywords and phrases that potential customers might use to search for your product or 	service.</a:t>
            </a:r>
          </a:p>
          <a:p>
            <a:pPr>
              <a:lnSpc>
                <a:spcPct val="120000"/>
              </a:lnSpc>
              <a:spcBef>
                <a:spcPts val="0"/>
              </a:spcBef>
              <a:buClr>
                <a:srgbClr val="FFFFFF"/>
              </a:buClr>
              <a:buSzPct val="110000"/>
            </a:pPr>
            <a:r>
              <a:rPr lang="en-US" sz="1800" kern="0" dirty="0">
                <a:solidFill>
                  <a:srgbClr val="036CAF"/>
                </a:solidFill>
                <a:latin typeface="Overpass Light"/>
                <a:sym typeface="Overpass Light"/>
              </a:rPr>
              <a:t>	- Include them in the About tab overview, clearly representing who you are and what you do</a:t>
            </a:r>
          </a:p>
          <a:p>
            <a:pPr>
              <a:lnSpc>
                <a:spcPct val="120000"/>
              </a:lnSpc>
              <a:spcBef>
                <a:spcPts val="0"/>
              </a:spcBef>
              <a:buClr>
                <a:srgbClr val="FFFFFF"/>
              </a:buClr>
              <a:buSzPct val="110000"/>
            </a:pPr>
            <a:r>
              <a:rPr lang="en-US" sz="1800" kern="0" dirty="0">
                <a:solidFill>
                  <a:srgbClr val="036CAF"/>
                </a:solidFill>
                <a:latin typeface="Overpass Light"/>
                <a:sym typeface="Overpass Light"/>
              </a:rPr>
              <a:t>• Share relevant content.</a:t>
            </a:r>
          </a:p>
          <a:p>
            <a:pPr>
              <a:lnSpc>
                <a:spcPct val="120000"/>
              </a:lnSpc>
              <a:spcBef>
                <a:spcPts val="0"/>
              </a:spcBef>
              <a:buClr>
                <a:srgbClr val="FFFFFF"/>
              </a:buClr>
              <a:buSzPct val="110000"/>
            </a:pPr>
            <a:r>
              <a:rPr lang="en-US" sz="1800" kern="0" dirty="0">
                <a:solidFill>
                  <a:srgbClr val="036CAF"/>
                </a:solidFill>
                <a:latin typeface="Overpass Light"/>
                <a:sym typeface="Overpass Light"/>
              </a:rPr>
              <a:t>	- Share often.</a:t>
            </a:r>
          </a:p>
          <a:p>
            <a:pPr>
              <a:lnSpc>
                <a:spcPct val="120000"/>
              </a:lnSpc>
              <a:spcBef>
                <a:spcPts val="0"/>
              </a:spcBef>
              <a:buClr>
                <a:srgbClr val="FFFFFF"/>
              </a:buClr>
              <a:buSzPct val="110000"/>
            </a:pPr>
            <a:r>
              <a:rPr lang="en-US" sz="1800" kern="0" dirty="0">
                <a:solidFill>
                  <a:srgbClr val="036CAF"/>
                </a:solidFill>
                <a:latin typeface="Overpass Light"/>
                <a:sym typeface="Overpass Light"/>
              </a:rPr>
              <a:t>	- The more frequently you share content your followers engage with, the higher your Page will appear in 	search results.</a:t>
            </a:r>
          </a:p>
          <a:p>
            <a:pPr>
              <a:lnSpc>
                <a:spcPct val="120000"/>
              </a:lnSpc>
              <a:spcBef>
                <a:spcPts val="0"/>
              </a:spcBef>
              <a:buClr>
                <a:srgbClr val="FFFFFF"/>
              </a:buClr>
              <a:buSzPct val="110000"/>
            </a:pPr>
            <a:r>
              <a:rPr lang="en-US" sz="1800" kern="0" dirty="0">
                <a:solidFill>
                  <a:srgbClr val="036CAF"/>
                </a:solidFill>
                <a:latin typeface="Overpass Light"/>
                <a:sym typeface="Overpass Light"/>
              </a:rPr>
              <a:t>• Use Emojis where you can</a:t>
            </a:r>
          </a:p>
          <a:p>
            <a:pPr>
              <a:lnSpc>
                <a:spcPct val="120000"/>
              </a:lnSpc>
              <a:spcBef>
                <a:spcPts val="0"/>
              </a:spcBef>
              <a:buClr>
                <a:srgbClr val="FFFFFF"/>
              </a:buClr>
              <a:buSzPct val="110000"/>
            </a:pPr>
            <a:r>
              <a:rPr lang="en-US" sz="1800" kern="0" dirty="0">
                <a:solidFill>
                  <a:srgbClr val="036CAF"/>
                </a:solidFill>
                <a:latin typeface="Overpass Light"/>
                <a:sym typeface="Overpass Light"/>
              </a:rPr>
              <a:t>	- In today's pictorial storytelling emojis attract followers and add to the context to frame the content</a:t>
            </a:r>
          </a:p>
        </p:txBody>
      </p:sp>
      <p:sp>
        <p:nvSpPr>
          <p:cNvPr id="5" name="Subtitle 2">
            <a:extLst>
              <a:ext uri="{FF2B5EF4-FFF2-40B4-BE49-F238E27FC236}">
                <a16:creationId xmlns:a16="http://schemas.microsoft.com/office/drawing/2014/main" id="{2D720EB5-D67D-57BF-06FD-3A98FD15195A}"/>
              </a:ext>
            </a:extLst>
          </p:cNvPr>
          <p:cNvSpPr txBox="1">
            <a:spLocks/>
          </p:cNvSpPr>
          <p:nvPr/>
        </p:nvSpPr>
        <p:spPr>
          <a:xfrm>
            <a:off x="-48437" y="6257319"/>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R" sz="3200">
                <a:solidFill>
                  <a:srgbClr val="036CAF"/>
                </a:solidFill>
              </a:rPr>
              <a:t>..</a:t>
            </a:r>
            <a:endParaRPr lang="en-US" sz="3200">
              <a:solidFill>
                <a:srgbClr val="036CAF"/>
              </a:solidFill>
              <a:ea typeface="Calibri"/>
              <a:cs typeface="Calibri"/>
            </a:endParaRPr>
          </a:p>
        </p:txBody>
      </p:sp>
    </p:spTree>
    <p:extLst>
      <p:ext uri="{BB962C8B-B14F-4D97-AF65-F5344CB8AC3E}">
        <p14:creationId xmlns:p14="http://schemas.microsoft.com/office/powerpoint/2010/main" val="666336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59"/>
        <p:cNvGrpSpPr/>
        <p:nvPr/>
      </p:nvGrpSpPr>
      <p:grpSpPr>
        <a:xfrm>
          <a:off x="0" y="0"/>
          <a:ext cx="0" cy="0"/>
          <a:chOff x="0" y="0"/>
          <a:chExt cx="0" cy="0"/>
        </a:xfrm>
      </p:grpSpPr>
      <p:sp>
        <p:nvSpPr>
          <p:cNvPr id="5" name="Google Shape;550;p72">
            <a:extLst>
              <a:ext uri="{FF2B5EF4-FFF2-40B4-BE49-F238E27FC236}">
                <a16:creationId xmlns:a16="http://schemas.microsoft.com/office/drawing/2014/main" id="{BD36A53F-9E7C-8C24-2F6D-5178FAE3194D}"/>
              </a:ext>
            </a:extLst>
          </p:cNvPr>
          <p:cNvSpPr/>
          <p:nvPr/>
        </p:nvSpPr>
        <p:spPr>
          <a:xfrm rot="5400000">
            <a:off x="-1192125" y="1182624"/>
            <a:ext cx="6877002" cy="4492752"/>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2" name="Google Shape;550;p72">
            <a:extLst>
              <a:ext uri="{FF2B5EF4-FFF2-40B4-BE49-F238E27FC236}">
                <a16:creationId xmlns:a16="http://schemas.microsoft.com/office/drawing/2014/main" id="{8444B606-3D68-FC59-D8E8-526183387981}"/>
              </a:ext>
            </a:extLst>
          </p:cNvPr>
          <p:cNvSpPr/>
          <p:nvPr/>
        </p:nvSpPr>
        <p:spPr>
          <a:xfrm rot="5400000">
            <a:off x="4903875" y="-411123"/>
            <a:ext cx="6877002" cy="7699248"/>
          </a:xfrm>
          <a:prstGeom prst="rect">
            <a:avLst/>
          </a:prstGeom>
          <a:solidFill>
            <a:srgbClr val="85B6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5261" name="Google Shape;5261;p122"/>
          <p:cNvSpPr txBox="1"/>
          <p:nvPr/>
        </p:nvSpPr>
        <p:spPr>
          <a:xfrm>
            <a:off x="4126711" y="1160379"/>
            <a:ext cx="8065289" cy="1630000"/>
          </a:xfrm>
          <a:prstGeom prst="rect">
            <a:avLst/>
          </a:prstGeom>
          <a:noFill/>
          <a:ln>
            <a:noFill/>
          </a:ln>
        </p:spPr>
        <p:txBody>
          <a:bodyPr spcFirstLastPara="1" wrap="square" lIns="121900" tIns="121900" rIns="121900" bIns="121900" anchor="t" anchorCtr="0">
            <a:noAutofit/>
          </a:bodyPr>
          <a:lstStyle/>
          <a:p>
            <a:pPr marL="342900" indent="-342900">
              <a:buFont typeface="Arial" panose="020B0604020202020204" pitchFamily="34" charset="0"/>
              <a:buChar char="•"/>
            </a:pPr>
            <a:endParaRPr lang="en-US" sz="2000" dirty="0"/>
          </a:p>
        </p:txBody>
      </p:sp>
      <p:sp>
        <p:nvSpPr>
          <p:cNvPr id="5262" name="Google Shape;5262;p122"/>
          <p:cNvSpPr/>
          <p:nvPr/>
        </p:nvSpPr>
        <p:spPr>
          <a:xfrm>
            <a:off x="775129" y="2640397"/>
            <a:ext cx="2724478" cy="2057015"/>
          </a:xfrm>
          <a:prstGeom prst="rect">
            <a:avLst/>
          </a:prstGeom>
          <a:solidFill>
            <a:srgbClr val="67A2D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3" name="Google Shape;5263;p122"/>
          <p:cNvSpPr/>
          <p:nvPr/>
        </p:nvSpPr>
        <p:spPr>
          <a:xfrm>
            <a:off x="655918" y="4612747"/>
            <a:ext cx="3056964" cy="276184"/>
          </a:xfrm>
          <a:prstGeom prst="rect">
            <a:avLst/>
          </a:prstGeom>
          <a:solidFill>
            <a:srgbClr val="67A2D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4" name="Google Shape;5264;p122"/>
          <p:cNvSpPr/>
          <p:nvPr/>
        </p:nvSpPr>
        <p:spPr>
          <a:xfrm>
            <a:off x="1706995" y="4721082"/>
            <a:ext cx="860745" cy="53215"/>
          </a:xfrm>
          <a:prstGeom prst="rect">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2" name="Picture 4" descr="LinkedIn New Logo PNG vector in SVG, PDF, AI, CDR format">
            <a:extLst>
              <a:ext uri="{FF2B5EF4-FFF2-40B4-BE49-F238E27FC236}">
                <a16:creationId xmlns:a16="http://schemas.microsoft.com/office/drawing/2014/main" id="{C76A8954-9222-1E93-D832-45264A1CC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51" y="2790379"/>
            <a:ext cx="2365513" cy="1630849"/>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530;p70">
            <a:extLst>
              <a:ext uri="{FF2B5EF4-FFF2-40B4-BE49-F238E27FC236}">
                <a16:creationId xmlns:a16="http://schemas.microsoft.com/office/drawing/2014/main" id="{4B1D7F51-7964-D1C5-81A5-C72E3E1C87E0}"/>
              </a:ext>
            </a:extLst>
          </p:cNvPr>
          <p:cNvSpPr txBox="1">
            <a:spLocks/>
          </p:cNvSpPr>
          <p:nvPr/>
        </p:nvSpPr>
        <p:spPr>
          <a:xfrm>
            <a:off x="5209413" y="531283"/>
            <a:ext cx="5799074"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Bebas Neue"/>
              <a:buNone/>
              <a:defRPr sz="4667" b="1"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n-GB" b="1" i="0" u="none" strike="noStrike" kern="0" cap="none" spc="0" normalizeH="0" baseline="0" noProof="0" dirty="0">
                <a:ln>
                  <a:noFill/>
                </a:ln>
                <a:solidFill>
                  <a:srgbClr val="FFFFFF"/>
                </a:solidFill>
                <a:effectLst/>
                <a:uLnTx/>
                <a:uFillTx/>
                <a:latin typeface="Bebas Neue"/>
                <a:sym typeface="Bebas Neue"/>
              </a:rPr>
              <a:t>LinkedIn Post Layout suggestion</a:t>
            </a:r>
            <a:br>
              <a:rPr kumimoji="0" lang="en-GB" b="1" i="0" u="none" strike="noStrike" kern="0" cap="none" spc="0" normalizeH="0" baseline="0" noProof="0" dirty="0">
                <a:ln>
                  <a:noFill/>
                </a:ln>
                <a:solidFill>
                  <a:srgbClr val="FFFFFF"/>
                </a:solidFill>
                <a:effectLst/>
                <a:uLnTx/>
                <a:uFillTx/>
                <a:latin typeface="Bebas Neue"/>
                <a:sym typeface="Bebas Neue"/>
              </a:rPr>
            </a:br>
            <a:endParaRPr kumimoji="0" lang="en-GB" b="1" i="0" u="none" strike="noStrike" kern="0" cap="none" spc="0" normalizeH="0" baseline="0" noProof="0" dirty="0">
              <a:ln>
                <a:noFill/>
              </a:ln>
              <a:solidFill>
                <a:srgbClr val="FFFFFF"/>
              </a:solidFill>
              <a:effectLst/>
              <a:uLnTx/>
              <a:uFillTx/>
              <a:latin typeface="Bebas Neue"/>
              <a:sym typeface="Bebas Neue"/>
            </a:endParaRPr>
          </a:p>
        </p:txBody>
      </p:sp>
      <p:sp>
        <p:nvSpPr>
          <p:cNvPr id="7" name="Content Placeholder 2">
            <a:extLst>
              <a:ext uri="{FF2B5EF4-FFF2-40B4-BE49-F238E27FC236}">
                <a16:creationId xmlns:a16="http://schemas.microsoft.com/office/drawing/2014/main" id="{BCB2B479-D671-4D99-4EBB-172462198D3B}"/>
              </a:ext>
            </a:extLst>
          </p:cNvPr>
          <p:cNvSpPr txBox="1">
            <a:spLocks/>
          </p:cNvSpPr>
          <p:nvPr/>
        </p:nvSpPr>
        <p:spPr>
          <a:xfrm>
            <a:off x="5407152" y="1975379"/>
            <a:ext cx="7699248"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en-US" sz="2400" dirty="0">
              <a:solidFill>
                <a:schemeClr val="bg1"/>
              </a:solidFill>
            </a:endParaRPr>
          </a:p>
          <a:p>
            <a:pPr marL="457200" indent="-457200">
              <a:buFont typeface="+mj-lt"/>
              <a:buAutoNum type="arabicPeriod"/>
            </a:pPr>
            <a:r>
              <a:rPr lang="en-US" sz="2400" dirty="0">
                <a:solidFill>
                  <a:schemeClr val="bg1"/>
                </a:solidFill>
              </a:rPr>
              <a:t>Engaging Visual</a:t>
            </a:r>
          </a:p>
          <a:p>
            <a:pPr marL="457200" indent="-457200">
              <a:buFont typeface="+mj-lt"/>
              <a:buAutoNum type="arabicPeriod"/>
            </a:pPr>
            <a:r>
              <a:rPr lang="en-US" sz="2400" dirty="0">
                <a:solidFill>
                  <a:schemeClr val="bg1"/>
                </a:solidFill>
              </a:rPr>
              <a:t>Engaging Headline</a:t>
            </a:r>
          </a:p>
          <a:p>
            <a:pPr marL="457200" indent="-457200">
              <a:buFont typeface="+mj-lt"/>
              <a:buAutoNum type="arabicPeriod"/>
            </a:pPr>
            <a:r>
              <a:rPr lang="en-US" sz="2400" dirty="0">
                <a:solidFill>
                  <a:schemeClr val="bg1"/>
                </a:solidFill>
              </a:rPr>
              <a:t>Content</a:t>
            </a:r>
          </a:p>
          <a:p>
            <a:pPr marL="457200" indent="-457200">
              <a:buFont typeface="+mj-lt"/>
              <a:buAutoNum type="arabicPeriod"/>
            </a:pPr>
            <a:r>
              <a:rPr lang="en-US" sz="2400" dirty="0">
                <a:solidFill>
                  <a:schemeClr val="bg1"/>
                </a:solidFill>
              </a:rPr>
              <a:t>Mention People</a:t>
            </a:r>
          </a:p>
          <a:p>
            <a:pPr marL="457200" indent="-457200">
              <a:buFont typeface="+mj-lt"/>
              <a:buAutoNum type="arabicPeriod"/>
            </a:pPr>
            <a:r>
              <a:rPr lang="en-US" sz="2400" dirty="0">
                <a:solidFill>
                  <a:schemeClr val="bg1"/>
                </a:solidFill>
              </a:rPr>
              <a:t>Call to Action (CTA)</a:t>
            </a:r>
          </a:p>
          <a:p>
            <a:pPr marL="457200" indent="-457200">
              <a:buFont typeface="+mj-lt"/>
              <a:buAutoNum type="arabicPeriod"/>
            </a:pPr>
            <a:r>
              <a:rPr lang="en-US" sz="2400" dirty="0">
                <a:solidFill>
                  <a:schemeClr val="bg1"/>
                </a:solidFill>
              </a:rPr>
              <a:t>Relevant Hashtags</a:t>
            </a:r>
          </a:p>
          <a:p>
            <a:pPr marL="457200" indent="-457200">
              <a:buFont typeface="+mj-lt"/>
              <a:buAutoNum type="arabicPeriod"/>
            </a:pPr>
            <a:endParaRPr lang="en-US" sz="2400" dirty="0">
              <a:solidFill>
                <a:schemeClr val="bg1"/>
              </a:solidFill>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a:p>
            <a:pPr marL="457200" indent="-457200">
              <a:lnSpc>
                <a:spcPct val="100000"/>
              </a:lnSpc>
              <a:spcBef>
                <a:spcPts val="0"/>
              </a:spcBef>
              <a:buClr>
                <a:srgbClr val="FFFFFF"/>
              </a:buClr>
              <a:buSzPct val="110000"/>
              <a:buFont typeface="+mj-lt"/>
              <a:buAutoNum type="arabicPeriod"/>
            </a:pPr>
            <a:endParaRPr lang="en-US" sz="2400" kern="0" dirty="0">
              <a:solidFill>
                <a:schemeClr val="bg1"/>
              </a:solidFill>
              <a:latin typeface="Overpass Light"/>
              <a:sym typeface="Overpass Light"/>
            </a:endParaRPr>
          </a:p>
        </p:txBody>
      </p:sp>
      <p:pic>
        <p:nvPicPr>
          <p:cNvPr id="8" name="Picture 4" descr="Logo&#10;&#10;Description automatically generated">
            <a:extLst>
              <a:ext uri="{FF2B5EF4-FFF2-40B4-BE49-F238E27FC236}">
                <a16:creationId xmlns:a16="http://schemas.microsoft.com/office/drawing/2014/main" id="{1D193B00-DBB4-B4F3-22F3-45FEC4D53C96}"/>
              </a:ext>
            </a:extLst>
          </p:cNvPr>
          <p:cNvPicPr>
            <a:picLocks noChangeAspect="1"/>
          </p:cNvPicPr>
          <p:nvPr/>
        </p:nvPicPr>
        <p:blipFill rotWithShape="1">
          <a:blip r:embed="rId4"/>
          <a:srcRect l="17594" t="28151" r="19695" b="29241"/>
          <a:stretch/>
        </p:blipFill>
        <p:spPr>
          <a:xfrm>
            <a:off x="174934" y="215513"/>
            <a:ext cx="1081384" cy="734743"/>
          </a:xfrm>
          <a:prstGeom prst="rect">
            <a:avLst/>
          </a:prstGeom>
        </p:spPr>
      </p:pic>
      <p:sp>
        <p:nvSpPr>
          <p:cNvPr id="10" name="Subtitle 2">
            <a:extLst>
              <a:ext uri="{FF2B5EF4-FFF2-40B4-BE49-F238E27FC236}">
                <a16:creationId xmlns:a16="http://schemas.microsoft.com/office/drawing/2014/main" id="{BAFE9E80-EC44-7908-4FA0-6C74D72EC099}"/>
              </a:ext>
            </a:extLst>
          </p:cNvPr>
          <p:cNvSpPr txBox="1">
            <a:spLocks/>
          </p:cNvSpPr>
          <p:nvPr/>
        </p:nvSpPr>
        <p:spPr>
          <a:xfrm>
            <a:off x="-113414" y="6446342"/>
            <a:ext cx="69702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036CAF"/>
                </a:solidFill>
                <a:ea typeface="Calibri"/>
                <a:cs typeface="Calibri"/>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screenshot of a document&#10;&#10;Description automatically generated">
            <a:extLst>
              <a:ext uri="{FF2B5EF4-FFF2-40B4-BE49-F238E27FC236}">
                <a16:creationId xmlns:a16="http://schemas.microsoft.com/office/drawing/2014/main" id="{918012F3-CBC5-6E93-8C40-F722D1C3D56B}"/>
              </a:ext>
            </a:extLst>
          </p:cNvPr>
          <p:cNvPicPr>
            <a:picLocks noChangeAspect="1"/>
          </p:cNvPicPr>
          <p:nvPr/>
        </p:nvPicPr>
        <p:blipFill>
          <a:blip r:embed="rId3"/>
          <a:stretch>
            <a:fillRect/>
          </a:stretch>
        </p:blipFill>
        <p:spPr>
          <a:xfrm>
            <a:off x="6983930" y="28576"/>
            <a:ext cx="4534525" cy="6858000"/>
          </a:xfrm>
          <a:prstGeom prst="rect">
            <a:avLst/>
          </a:prstGeom>
        </p:spPr>
      </p:pic>
      <p:sp>
        <p:nvSpPr>
          <p:cNvPr id="2" name="Title 1">
            <a:extLst>
              <a:ext uri="{FF2B5EF4-FFF2-40B4-BE49-F238E27FC236}">
                <a16:creationId xmlns:a16="http://schemas.microsoft.com/office/drawing/2014/main" id="{1FB9094A-8E9F-8491-9BF4-D0B04A43D017}"/>
              </a:ext>
            </a:extLst>
          </p:cNvPr>
          <p:cNvSpPr>
            <a:spLocks noGrp="1"/>
          </p:cNvSpPr>
          <p:nvPr>
            <p:ph type="title"/>
          </p:nvPr>
        </p:nvSpPr>
        <p:spPr>
          <a:xfrm>
            <a:off x="156850" y="256456"/>
            <a:ext cx="9302520" cy="1212102"/>
          </a:xfrm>
        </p:spPr>
        <p:txBody>
          <a:bodyPr vert="horz" lIns="91440" tIns="45720" rIns="91440" bIns="45720" rtlCol="0">
            <a:normAutofit/>
          </a:bodyPr>
          <a:lstStyle/>
          <a:p>
            <a:r>
              <a:rPr lang="en-US" sz="3600" b="1" kern="1200" dirty="0">
                <a:solidFill>
                  <a:srgbClr val="268FD8"/>
                </a:solidFill>
                <a:latin typeface="+mn-lt"/>
                <a:ea typeface="+mj-ea"/>
                <a:cs typeface="+mj-cs"/>
              </a:rPr>
              <a:t>Good LinkedIn Posts Example</a:t>
            </a:r>
            <a:br>
              <a:rPr lang="en-US" sz="3600" b="1" kern="1200" dirty="0">
                <a:solidFill>
                  <a:srgbClr val="268FD8"/>
                </a:solidFill>
                <a:latin typeface="+mn-lt"/>
                <a:ea typeface="+mj-ea"/>
                <a:cs typeface="+mj-cs"/>
              </a:rPr>
            </a:br>
            <a:endParaRPr lang="en-US" sz="3600" b="1" kern="1200" dirty="0">
              <a:solidFill>
                <a:srgbClr val="268FD8"/>
              </a:solidFill>
              <a:latin typeface="+mn-lt"/>
              <a:ea typeface="+mj-ea"/>
              <a:cs typeface="+mj-cs"/>
            </a:endParaRPr>
          </a:p>
        </p:txBody>
      </p:sp>
      <p:sp>
        <p:nvSpPr>
          <p:cNvPr id="8" name="Content Placeholder 2">
            <a:extLst>
              <a:ext uri="{FF2B5EF4-FFF2-40B4-BE49-F238E27FC236}">
                <a16:creationId xmlns:a16="http://schemas.microsoft.com/office/drawing/2014/main" id="{89B994C8-34D1-49BA-EB97-E0EEAB9BC6CB}"/>
              </a:ext>
            </a:extLst>
          </p:cNvPr>
          <p:cNvSpPr>
            <a:spLocks noGrp="1"/>
          </p:cNvSpPr>
          <p:nvPr>
            <p:ph idx="1"/>
          </p:nvPr>
        </p:nvSpPr>
        <p:spPr>
          <a:xfrm>
            <a:off x="430018" y="1461728"/>
            <a:ext cx="6845711" cy="4458714"/>
          </a:xfrm>
        </p:spPr>
        <p:txBody>
          <a:bodyPr vert="horz" lIns="91440" tIns="45720" rIns="91440" bIns="45720" rtlCol="0" anchor="ctr">
            <a:noAutofit/>
          </a:bodyPr>
          <a:lstStyle/>
          <a:p>
            <a:pPr marL="0" indent="0">
              <a:buNone/>
            </a:pPr>
            <a:endParaRPr lang="en-US" dirty="0"/>
          </a:p>
          <a:p>
            <a:r>
              <a:rPr lang="en-US" dirty="0"/>
              <a:t>Engaging Headline</a:t>
            </a:r>
          </a:p>
          <a:p>
            <a:r>
              <a:rPr lang="en-US" dirty="0"/>
              <a:t>Mentions</a:t>
            </a:r>
          </a:p>
          <a:p>
            <a:r>
              <a:rPr lang="en-US" dirty="0"/>
              <a:t>Relevant Hashtags</a:t>
            </a:r>
          </a:p>
          <a:p>
            <a:r>
              <a:rPr lang="en-US" dirty="0"/>
              <a:t>Call to Action </a:t>
            </a:r>
          </a:p>
          <a:p>
            <a:r>
              <a:rPr lang="en-US" dirty="0"/>
              <a:t>Engaging Visual </a:t>
            </a:r>
          </a:p>
          <a:p>
            <a:r>
              <a:rPr lang="en-US" dirty="0"/>
              <a:t>Emojis</a:t>
            </a:r>
          </a:p>
          <a:p>
            <a:pPr marL="0" indent="0">
              <a:buNone/>
            </a:pPr>
            <a:endParaRPr lang="en-US" dirty="0"/>
          </a:p>
        </p:txBody>
      </p:sp>
      <p:sp>
        <p:nvSpPr>
          <p:cNvPr id="9" name="Rectangle 8">
            <a:extLst>
              <a:ext uri="{FF2B5EF4-FFF2-40B4-BE49-F238E27FC236}">
                <a16:creationId xmlns:a16="http://schemas.microsoft.com/office/drawing/2014/main" id="{8802883C-07E9-8F9D-13E1-5F09D055146F}"/>
              </a:ext>
            </a:extLst>
          </p:cNvPr>
          <p:cNvSpPr/>
          <p:nvPr/>
        </p:nvSpPr>
        <p:spPr>
          <a:xfrm>
            <a:off x="7096835" y="627797"/>
            <a:ext cx="3411940" cy="2347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3" name="Straight Arrow Connector 12">
            <a:extLst>
              <a:ext uri="{FF2B5EF4-FFF2-40B4-BE49-F238E27FC236}">
                <a16:creationId xmlns:a16="http://schemas.microsoft.com/office/drawing/2014/main" id="{8641ED8A-0250-8936-5D54-4B1C14AE9FFB}"/>
              </a:ext>
            </a:extLst>
          </p:cNvPr>
          <p:cNvCxnSpPr>
            <a:cxnSpLocks/>
          </p:cNvCxnSpPr>
          <p:nvPr/>
        </p:nvCxnSpPr>
        <p:spPr>
          <a:xfrm flipV="1">
            <a:off x="3493827" y="835134"/>
            <a:ext cx="3490102" cy="15140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65B6DEF-52A4-691D-DC07-4B1DBD738F29}"/>
              </a:ext>
            </a:extLst>
          </p:cNvPr>
          <p:cNvCxnSpPr>
            <a:cxnSpLocks/>
            <a:endCxn id="23" idx="1"/>
          </p:cNvCxnSpPr>
          <p:nvPr/>
        </p:nvCxnSpPr>
        <p:spPr>
          <a:xfrm>
            <a:off x="3098042" y="4575488"/>
            <a:ext cx="3885887" cy="85107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CB1CC36-31B2-1F20-246B-0DBF529AF8F3}"/>
              </a:ext>
            </a:extLst>
          </p:cNvPr>
          <p:cNvSpPr/>
          <p:nvPr/>
        </p:nvSpPr>
        <p:spPr>
          <a:xfrm>
            <a:off x="7066126" y="4006777"/>
            <a:ext cx="2228000" cy="234712"/>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2" name="Rectangle 21">
            <a:extLst>
              <a:ext uri="{FF2B5EF4-FFF2-40B4-BE49-F238E27FC236}">
                <a16:creationId xmlns:a16="http://schemas.microsoft.com/office/drawing/2014/main" id="{53BF62C6-579A-BB5B-F22E-EF6321808AA1}"/>
              </a:ext>
            </a:extLst>
          </p:cNvPr>
          <p:cNvSpPr/>
          <p:nvPr/>
        </p:nvSpPr>
        <p:spPr>
          <a:xfrm>
            <a:off x="8215950" y="2489525"/>
            <a:ext cx="2661315" cy="234711"/>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3" name="Rectangle 22">
            <a:extLst>
              <a:ext uri="{FF2B5EF4-FFF2-40B4-BE49-F238E27FC236}">
                <a16:creationId xmlns:a16="http://schemas.microsoft.com/office/drawing/2014/main" id="{18BC163D-55C6-9F10-0A03-89192DBB800F}"/>
              </a:ext>
            </a:extLst>
          </p:cNvPr>
          <p:cNvSpPr/>
          <p:nvPr/>
        </p:nvSpPr>
        <p:spPr>
          <a:xfrm>
            <a:off x="6983929" y="4411373"/>
            <a:ext cx="4534525" cy="2030370"/>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26" name="Straight Arrow Connector 25">
            <a:extLst>
              <a:ext uri="{FF2B5EF4-FFF2-40B4-BE49-F238E27FC236}">
                <a16:creationId xmlns:a16="http://schemas.microsoft.com/office/drawing/2014/main" id="{E8607319-D24C-D970-C608-8C7572EA4D05}"/>
              </a:ext>
            </a:extLst>
          </p:cNvPr>
          <p:cNvCxnSpPr>
            <a:cxnSpLocks/>
            <a:endCxn id="21" idx="1"/>
          </p:cNvCxnSpPr>
          <p:nvPr/>
        </p:nvCxnSpPr>
        <p:spPr>
          <a:xfrm>
            <a:off x="2897874" y="3966540"/>
            <a:ext cx="4168252" cy="15759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A16B73C-8575-C7A9-2555-E9F620F82D63}"/>
              </a:ext>
            </a:extLst>
          </p:cNvPr>
          <p:cNvCxnSpPr>
            <a:cxnSpLocks/>
          </p:cNvCxnSpPr>
          <p:nvPr/>
        </p:nvCxnSpPr>
        <p:spPr>
          <a:xfrm flipV="1">
            <a:off x="3493827" y="2686272"/>
            <a:ext cx="4686299" cy="771304"/>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156D7F7-D891-067E-301C-A1850DC97454}"/>
              </a:ext>
            </a:extLst>
          </p:cNvPr>
          <p:cNvCxnSpPr>
            <a:cxnSpLocks/>
          </p:cNvCxnSpPr>
          <p:nvPr/>
        </p:nvCxnSpPr>
        <p:spPr>
          <a:xfrm flipV="1">
            <a:off x="2347415" y="1555480"/>
            <a:ext cx="4718711" cy="141530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38E1734-191F-2F35-BE93-F6730197C2BC}"/>
              </a:ext>
            </a:extLst>
          </p:cNvPr>
          <p:cNvCxnSpPr>
            <a:cxnSpLocks/>
          </p:cNvCxnSpPr>
          <p:nvPr/>
        </p:nvCxnSpPr>
        <p:spPr>
          <a:xfrm>
            <a:off x="10399591" y="1351128"/>
            <a:ext cx="70968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0E7681-BB16-7D67-2D03-F87B34511478}"/>
              </a:ext>
            </a:extLst>
          </p:cNvPr>
          <p:cNvCxnSpPr>
            <a:cxnSpLocks/>
          </p:cNvCxnSpPr>
          <p:nvPr/>
        </p:nvCxnSpPr>
        <p:spPr>
          <a:xfrm>
            <a:off x="7096835" y="1504179"/>
            <a:ext cx="108329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7DD2F56-3270-751D-56F9-2C11AEB9A09F}"/>
              </a:ext>
            </a:extLst>
          </p:cNvPr>
          <p:cNvCxnSpPr>
            <a:cxnSpLocks/>
          </p:cNvCxnSpPr>
          <p:nvPr/>
        </p:nvCxnSpPr>
        <p:spPr>
          <a:xfrm>
            <a:off x="10006867" y="1151836"/>
            <a:ext cx="5194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Picture 4" descr="Logo&#10;&#10;Description automatically generated">
            <a:extLst>
              <a:ext uri="{FF2B5EF4-FFF2-40B4-BE49-F238E27FC236}">
                <a16:creationId xmlns:a16="http://schemas.microsoft.com/office/drawing/2014/main" id="{59CD2F6B-4E22-1CD5-B290-58F3C27AC1D4}"/>
              </a:ext>
            </a:extLst>
          </p:cNvPr>
          <p:cNvPicPr>
            <a:picLocks noChangeAspect="1"/>
          </p:cNvPicPr>
          <p:nvPr/>
        </p:nvPicPr>
        <p:blipFill rotWithShape="1">
          <a:blip r:embed="rId4"/>
          <a:srcRect l="17594" t="28151" r="19695" b="29241"/>
          <a:stretch/>
        </p:blipFill>
        <p:spPr>
          <a:xfrm>
            <a:off x="132853" y="5998916"/>
            <a:ext cx="1081384" cy="734743"/>
          </a:xfrm>
          <a:prstGeom prst="rect">
            <a:avLst/>
          </a:prstGeom>
        </p:spPr>
      </p:pic>
    </p:spTree>
    <p:extLst>
      <p:ext uri="{BB962C8B-B14F-4D97-AF65-F5344CB8AC3E}">
        <p14:creationId xmlns:p14="http://schemas.microsoft.com/office/powerpoint/2010/main" val="284824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094A-8E9F-8491-9BF4-D0B04A43D017}"/>
              </a:ext>
            </a:extLst>
          </p:cNvPr>
          <p:cNvSpPr>
            <a:spLocks noGrp="1"/>
          </p:cNvSpPr>
          <p:nvPr>
            <p:ph type="title"/>
          </p:nvPr>
        </p:nvSpPr>
        <p:spPr>
          <a:xfrm>
            <a:off x="115906" y="188216"/>
            <a:ext cx="9302520" cy="1212102"/>
          </a:xfrm>
        </p:spPr>
        <p:txBody>
          <a:bodyPr vert="horz" lIns="91440" tIns="45720" rIns="91440" bIns="45720" rtlCol="0">
            <a:normAutofit/>
          </a:bodyPr>
          <a:lstStyle/>
          <a:p>
            <a:r>
              <a:rPr lang="en-US" sz="3600" b="1" kern="1200" dirty="0">
                <a:solidFill>
                  <a:srgbClr val="268FD8"/>
                </a:solidFill>
                <a:latin typeface="+mn-lt"/>
                <a:ea typeface="+mj-ea"/>
                <a:cs typeface="+mj-cs"/>
              </a:rPr>
              <a:t>Good LinkedIn Post/Repost Examples</a:t>
            </a:r>
            <a:br>
              <a:rPr lang="en-US" sz="3600" b="1" kern="1200" dirty="0">
                <a:solidFill>
                  <a:srgbClr val="268FD8"/>
                </a:solidFill>
                <a:latin typeface="+mn-lt"/>
                <a:ea typeface="+mj-ea"/>
                <a:cs typeface="+mj-cs"/>
              </a:rPr>
            </a:br>
            <a:endParaRPr lang="en-US" sz="3600" b="1" kern="1200" dirty="0">
              <a:solidFill>
                <a:srgbClr val="268FD8"/>
              </a:solidFill>
              <a:latin typeface="+mn-lt"/>
              <a:ea typeface="+mj-ea"/>
              <a:cs typeface="+mj-cs"/>
            </a:endParaRPr>
          </a:p>
        </p:txBody>
      </p:sp>
      <p:pic>
        <p:nvPicPr>
          <p:cNvPr id="6" name="Picture 5" descr="A person smiling at the camera&#10;&#10;Description automatically generated">
            <a:extLst>
              <a:ext uri="{FF2B5EF4-FFF2-40B4-BE49-F238E27FC236}">
                <a16:creationId xmlns:a16="http://schemas.microsoft.com/office/drawing/2014/main" id="{0FB752B9-EF13-625A-1723-E56E1EC1D1C9}"/>
              </a:ext>
            </a:extLst>
          </p:cNvPr>
          <p:cNvPicPr>
            <a:picLocks noChangeAspect="1"/>
          </p:cNvPicPr>
          <p:nvPr/>
        </p:nvPicPr>
        <p:blipFill>
          <a:blip r:embed="rId2"/>
          <a:stretch>
            <a:fillRect/>
          </a:stretch>
        </p:blipFill>
        <p:spPr>
          <a:xfrm>
            <a:off x="4888948" y="1181611"/>
            <a:ext cx="3258763" cy="5412258"/>
          </a:xfrm>
          <a:prstGeom prst="rect">
            <a:avLst/>
          </a:prstGeom>
        </p:spPr>
      </p:pic>
      <p:grpSp>
        <p:nvGrpSpPr>
          <p:cNvPr id="15" name="Group 14">
            <a:extLst>
              <a:ext uri="{FF2B5EF4-FFF2-40B4-BE49-F238E27FC236}">
                <a16:creationId xmlns:a16="http://schemas.microsoft.com/office/drawing/2014/main" id="{C865974F-68C7-38A6-D269-4790E94F0968}"/>
              </a:ext>
            </a:extLst>
          </p:cNvPr>
          <p:cNvGrpSpPr/>
          <p:nvPr/>
        </p:nvGrpSpPr>
        <p:grpSpPr>
          <a:xfrm>
            <a:off x="8522306" y="57140"/>
            <a:ext cx="2668858" cy="6800860"/>
            <a:chOff x="6993292" y="749632"/>
            <a:chExt cx="2232595" cy="5962571"/>
          </a:xfrm>
        </p:grpSpPr>
        <p:pic>
          <p:nvPicPr>
            <p:cNvPr id="12" name="Picture 11" descr="A screenshot of a document&#10;&#10;Description automatically generated">
              <a:extLst>
                <a:ext uri="{FF2B5EF4-FFF2-40B4-BE49-F238E27FC236}">
                  <a16:creationId xmlns:a16="http://schemas.microsoft.com/office/drawing/2014/main" id="{37C3BBC8-99E7-5337-3FBD-EDE0A06949F8}"/>
                </a:ext>
              </a:extLst>
            </p:cNvPr>
            <p:cNvPicPr>
              <a:picLocks noChangeAspect="1"/>
            </p:cNvPicPr>
            <p:nvPr/>
          </p:nvPicPr>
          <p:blipFill>
            <a:blip r:embed="rId3"/>
            <a:stretch>
              <a:fillRect/>
            </a:stretch>
          </p:blipFill>
          <p:spPr>
            <a:xfrm>
              <a:off x="6993292" y="749632"/>
              <a:ext cx="2232595" cy="3532165"/>
            </a:xfrm>
            <a:prstGeom prst="rect">
              <a:avLst/>
            </a:prstGeom>
          </p:spPr>
        </p:pic>
        <p:pic>
          <p:nvPicPr>
            <p:cNvPr id="10" name="Picture 9" descr="A collage of a person&#10;&#10;Description automatically generated">
              <a:extLst>
                <a:ext uri="{FF2B5EF4-FFF2-40B4-BE49-F238E27FC236}">
                  <a16:creationId xmlns:a16="http://schemas.microsoft.com/office/drawing/2014/main" id="{403D3814-91F6-88F1-B8F3-E98910ED9FC4}"/>
                </a:ext>
              </a:extLst>
            </p:cNvPr>
            <p:cNvPicPr>
              <a:picLocks noChangeAspect="1"/>
            </p:cNvPicPr>
            <p:nvPr/>
          </p:nvPicPr>
          <p:blipFill>
            <a:blip r:embed="rId4"/>
            <a:stretch>
              <a:fillRect/>
            </a:stretch>
          </p:blipFill>
          <p:spPr>
            <a:xfrm>
              <a:off x="6993292" y="3760821"/>
              <a:ext cx="2232595" cy="2951382"/>
            </a:xfrm>
            <a:prstGeom prst="rect">
              <a:avLst/>
            </a:prstGeom>
          </p:spPr>
        </p:pic>
      </p:grpSp>
      <p:pic>
        <p:nvPicPr>
          <p:cNvPr id="17" name="Picture 16" descr="A screenshot of a newsletter&#10;&#10;Description automatically generated">
            <a:extLst>
              <a:ext uri="{FF2B5EF4-FFF2-40B4-BE49-F238E27FC236}">
                <a16:creationId xmlns:a16="http://schemas.microsoft.com/office/drawing/2014/main" id="{5EFEF0D9-FD18-DC8F-CDE2-EDF65402638B}"/>
              </a:ext>
            </a:extLst>
          </p:cNvPr>
          <p:cNvPicPr>
            <a:picLocks noChangeAspect="1"/>
          </p:cNvPicPr>
          <p:nvPr/>
        </p:nvPicPr>
        <p:blipFill>
          <a:blip r:embed="rId5"/>
          <a:stretch>
            <a:fillRect/>
          </a:stretch>
        </p:blipFill>
        <p:spPr>
          <a:xfrm>
            <a:off x="1047094" y="1198860"/>
            <a:ext cx="3475631" cy="5395009"/>
          </a:xfrm>
          <a:prstGeom prst="rect">
            <a:avLst/>
          </a:prstGeom>
        </p:spPr>
      </p:pic>
      <p:pic>
        <p:nvPicPr>
          <p:cNvPr id="3" name="Picture 4" descr="Logo&#10;&#10;Description automatically generated">
            <a:extLst>
              <a:ext uri="{FF2B5EF4-FFF2-40B4-BE49-F238E27FC236}">
                <a16:creationId xmlns:a16="http://schemas.microsoft.com/office/drawing/2014/main" id="{4666C3B7-BCCA-C711-DF36-28F269349FB5}"/>
              </a:ext>
            </a:extLst>
          </p:cNvPr>
          <p:cNvPicPr>
            <a:picLocks noChangeAspect="1"/>
          </p:cNvPicPr>
          <p:nvPr/>
        </p:nvPicPr>
        <p:blipFill rotWithShape="1">
          <a:blip r:embed="rId6"/>
          <a:srcRect l="17594" t="28151" r="19695" b="29241"/>
          <a:stretch/>
        </p:blipFill>
        <p:spPr>
          <a:xfrm>
            <a:off x="115906" y="6214697"/>
            <a:ext cx="804370" cy="546527"/>
          </a:xfrm>
          <a:prstGeom prst="rect">
            <a:avLst/>
          </a:prstGeom>
        </p:spPr>
      </p:pic>
    </p:spTree>
    <p:extLst>
      <p:ext uri="{BB962C8B-B14F-4D97-AF65-F5344CB8AC3E}">
        <p14:creationId xmlns:p14="http://schemas.microsoft.com/office/powerpoint/2010/main" val="2210386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2" name="Google Shape;1641;p110">
            <a:extLst>
              <a:ext uri="{FF2B5EF4-FFF2-40B4-BE49-F238E27FC236}">
                <a16:creationId xmlns:a16="http://schemas.microsoft.com/office/drawing/2014/main" id="{FD673CD2-5295-D718-3E01-82345F26C938}"/>
              </a:ext>
            </a:extLst>
          </p:cNvPr>
          <p:cNvSpPr/>
          <p:nvPr/>
        </p:nvSpPr>
        <p:spPr>
          <a:xfrm>
            <a:off x="-9210" y="-6787"/>
            <a:ext cx="12201210" cy="6858000"/>
          </a:xfrm>
          <a:prstGeom prst="rect">
            <a:avLst/>
          </a:prstGeom>
          <a:solidFill>
            <a:srgbClr val="85B6D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110"/>
          <p:cNvSpPr txBox="1">
            <a:spLocks noGrp="1"/>
          </p:cNvSpPr>
          <p:nvPr>
            <p:ph type="title" idx="2"/>
          </p:nvPr>
        </p:nvSpPr>
        <p:spPr>
          <a:xfrm>
            <a:off x="3061153" y="2434070"/>
            <a:ext cx="6060483" cy="2913383"/>
          </a:xfrm>
          <a:prstGeom prst="rect">
            <a:avLst/>
          </a:prstGeom>
        </p:spPr>
        <p:txBody>
          <a:bodyPr spcFirstLastPara="1" wrap="square" lIns="121900" tIns="121900" rIns="121900" bIns="121900" anchor="t" anchorCtr="0">
            <a:noAutofit/>
          </a:bodyPr>
          <a:lstStyle/>
          <a:p>
            <a:r>
              <a:rPr lang="en-GB" dirty="0"/>
              <a:t>T</a:t>
            </a:r>
            <a:r>
              <a:rPr lang="en" dirty="0"/>
              <a:t>hank you</a:t>
            </a:r>
            <a:endParaRPr dirty="0"/>
          </a:p>
        </p:txBody>
      </p:sp>
      <p:sp>
        <p:nvSpPr>
          <p:cNvPr id="3" name="Rectangle 2">
            <a:extLst>
              <a:ext uri="{FF2B5EF4-FFF2-40B4-BE49-F238E27FC236}">
                <a16:creationId xmlns:a16="http://schemas.microsoft.com/office/drawing/2014/main" id="{703BCAED-D39A-EAF1-1F40-96FAAB3A6811}"/>
              </a:ext>
            </a:extLst>
          </p:cNvPr>
          <p:cNvSpPr/>
          <p:nvPr/>
        </p:nvSpPr>
        <p:spPr>
          <a:xfrm>
            <a:off x="174000" y="171000"/>
            <a:ext cx="11844000" cy="6516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4" descr="Logo&#10;&#10;Description automatically generated">
            <a:extLst>
              <a:ext uri="{FF2B5EF4-FFF2-40B4-BE49-F238E27FC236}">
                <a16:creationId xmlns:a16="http://schemas.microsoft.com/office/drawing/2014/main" id="{AA4C4DE1-B622-22CB-889A-BCC1AB5DE952}"/>
              </a:ext>
            </a:extLst>
          </p:cNvPr>
          <p:cNvPicPr>
            <a:picLocks noChangeAspect="1"/>
          </p:cNvPicPr>
          <p:nvPr/>
        </p:nvPicPr>
        <p:blipFill rotWithShape="1">
          <a:blip r:embed="rId3"/>
          <a:srcRect l="17594" t="28151" r="19695" b="29241"/>
          <a:stretch/>
        </p:blipFill>
        <p:spPr>
          <a:xfrm>
            <a:off x="210792" y="215513"/>
            <a:ext cx="1081384" cy="734743"/>
          </a:xfrm>
          <a:prstGeom prst="rect">
            <a:avLst/>
          </a:prstGeom>
        </p:spPr>
      </p:pic>
      <p:sp>
        <p:nvSpPr>
          <p:cNvPr id="11" name="Google Shape;1640;p110">
            <a:extLst>
              <a:ext uri="{FF2B5EF4-FFF2-40B4-BE49-F238E27FC236}">
                <a16:creationId xmlns:a16="http://schemas.microsoft.com/office/drawing/2014/main" id="{C049DB6B-015A-B3A1-D3DB-E6C8EFE1D9EB}"/>
              </a:ext>
            </a:extLst>
          </p:cNvPr>
          <p:cNvSpPr/>
          <p:nvPr/>
        </p:nvSpPr>
        <p:spPr>
          <a:xfrm>
            <a:off x="4215995" y="4442812"/>
            <a:ext cx="3750800" cy="240840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641;p110">
            <a:extLst>
              <a:ext uri="{FF2B5EF4-FFF2-40B4-BE49-F238E27FC236}">
                <a16:creationId xmlns:a16="http://schemas.microsoft.com/office/drawing/2014/main" id="{A0A9EC8A-F123-BBE3-72DD-EB51FD1DA845}"/>
              </a:ext>
            </a:extLst>
          </p:cNvPr>
          <p:cNvSpPr/>
          <p:nvPr/>
        </p:nvSpPr>
        <p:spPr>
          <a:xfrm>
            <a:off x="4215995" y="6787"/>
            <a:ext cx="3750800" cy="22669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610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2" name="Google Shape;1641;p110">
            <a:extLst>
              <a:ext uri="{FF2B5EF4-FFF2-40B4-BE49-F238E27FC236}">
                <a16:creationId xmlns:a16="http://schemas.microsoft.com/office/drawing/2014/main" id="{FD673CD2-5295-D718-3E01-82345F26C938}"/>
              </a:ext>
            </a:extLst>
          </p:cNvPr>
          <p:cNvSpPr/>
          <p:nvPr/>
        </p:nvSpPr>
        <p:spPr>
          <a:xfrm>
            <a:off x="-9210" y="-6787"/>
            <a:ext cx="12201210" cy="6858000"/>
          </a:xfrm>
          <a:prstGeom prst="rect">
            <a:avLst/>
          </a:prstGeom>
          <a:solidFill>
            <a:srgbClr val="85B6D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110"/>
          <p:cNvSpPr txBox="1">
            <a:spLocks noGrp="1"/>
          </p:cNvSpPr>
          <p:nvPr>
            <p:ph type="title" idx="2"/>
          </p:nvPr>
        </p:nvSpPr>
        <p:spPr>
          <a:xfrm>
            <a:off x="1659934" y="2402009"/>
            <a:ext cx="8887702" cy="2913383"/>
          </a:xfrm>
          <a:prstGeom prst="rect">
            <a:avLst/>
          </a:prstGeom>
        </p:spPr>
        <p:txBody>
          <a:bodyPr spcFirstLastPara="1" wrap="square" lIns="121900" tIns="121900" rIns="121900" bIns="121900" anchor="t" anchorCtr="0">
            <a:noAutofit/>
          </a:bodyPr>
          <a:lstStyle/>
          <a:p>
            <a:r>
              <a:rPr lang="en-US" dirty="0"/>
              <a:t>Any questions?</a:t>
            </a:r>
            <a:endParaRPr dirty="0"/>
          </a:p>
        </p:txBody>
      </p:sp>
      <p:sp>
        <p:nvSpPr>
          <p:cNvPr id="1640" name="Google Shape;1640;p110"/>
          <p:cNvSpPr/>
          <p:nvPr/>
        </p:nvSpPr>
        <p:spPr>
          <a:xfrm>
            <a:off x="4215995" y="4442812"/>
            <a:ext cx="3750800" cy="2408401"/>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110"/>
          <p:cNvSpPr/>
          <p:nvPr/>
        </p:nvSpPr>
        <p:spPr>
          <a:xfrm>
            <a:off x="4215995" y="6787"/>
            <a:ext cx="3750800" cy="2266996"/>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Rectangle 2">
            <a:extLst>
              <a:ext uri="{FF2B5EF4-FFF2-40B4-BE49-F238E27FC236}">
                <a16:creationId xmlns:a16="http://schemas.microsoft.com/office/drawing/2014/main" id="{703BCAED-D39A-EAF1-1F40-96FAAB3A6811}"/>
              </a:ext>
            </a:extLst>
          </p:cNvPr>
          <p:cNvSpPr/>
          <p:nvPr/>
        </p:nvSpPr>
        <p:spPr>
          <a:xfrm>
            <a:off x="174000" y="171000"/>
            <a:ext cx="11844000" cy="6516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4" descr="Logo&#10;&#10;Description automatically generated">
            <a:extLst>
              <a:ext uri="{FF2B5EF4-FFF2-40B4-BE49-F238E27FC236}">
                <a16:creationId xmlns:a16="http://schemas.microsoft.com/office/drawing/2014/main" id="{AA4C4DE1-B622-22CB-889A-BCC1AB5DE952}"/>
              </a:ext>
            </a:extLst>
          </p:cNvPr>
          <p:cNvPicPr>
            <a:picLocks noChangeAspect="1"/>
          </p:cNvPicPr>
          <p:nvPr/>
        </p:nvPicPr>
        <p:blipFill rotWithShape="1">
          <a:blip r:embed="rId3"/>
          <a:srcRect l="17594" t="28151" r="19695" b="29241"/>
          <a:stretch/>
        </p:blipFill>
        <p:spPr>
          <a:xfrm>
            <a:off x="210792" y="215513"/>
            <a:ext cx="1081384" cy="734743"/>
          </a:xfrm>
          <a:prstGeom prst="rect">
            <a:avLst/>
          </a:prstGeom>
        </p:spPr>
      </p:pic>
    </p:spTree>
    <p:extLst>
      <p:ext uri="{BB962C8B-B14F-4D97-AF65-F5344CB8AC3E}">
        <p14:creationId xmlns:p14="http://schemas.microsoft.com/office/powerpoint/2010/main" val="2194741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8C9A-2350-4477-9F9C-C4E0383B22E1}"/>
              </a:ext>
            </a:extLst>
          </p:cNvPr>
          <p:cNvSpPr>
            <a:spLocks noGrp="1"/>
          </p:cNvSpPr>
          <p:nvPr>
            <p:ph type="title"/>
          </p:nvPr>
        </p:nvSpPr>
        <p:spPr>
          <a:xfrm>
            <a:off x="609602" y="276281"/>
            <a:ext cx="5026264" cy="1029750"/>
          </a:xfrm>
        </p:spPr>
        <p:txBody>
          <a:bodyPr>
            <a:normAutofit fontScale="90000"/>
          </a:bodyPr>
          <a:lstStyle/>
          <a:p>
            <a:r>
              <a:rPr lang="en-US" dirty="0"/>
              <a:t>Marketing in a Nutshell</a:t>
            </a:r>
          </a:p>
        </p:txBody>
      </p:sp>
      <p:sp>
        <p:nvSpPr>
          <p:cNvPr id="3" name="Text Placeholder 2">
            <a:extLst>
              <a:ext uri="{FF2B5EF4-FFF2-40B4-BE49-F238E27FC236}">
                <a16:creationId xmlns:a16="http://schemas.microsoft.com/office/drawing/2014/main" id="{ED85F3AE-CA89-49D8-BDFA-1B590455CCB9}"/>
              </a:ext>
            </a:extLst>
          </p:cNvPr>
          <p:cNvSpPr>
            <a:spLocks noGrp="1"/>
          </p:cNvSpPr>
          <p:nvPr>
            <p:ph type="body" idx="1"/>
          </p:nvPr>
        </p:nvSpPr>
        <p:spPr>
          <a:xfrm>
            <a:off x="609601" y="1536099"/>
            <a:ext cx="5386917" cy="1029750"/>
          </a:xfrm>
        </p:spPr>
        <p:txBody>
          <a:bodyPr>
            <a:normAutofit/>
          </a:bodyPr>
          <a:lstStyle/>
          <a:p>
            <a:r>
              <a:rPr lang="en-US" dirty="0"/>
              <a:t>How Corporations/Organizations Do It</a:t>
            </a:r>
          </a:p>
        </p:txBody>
      </p:sp>
      <p:sp>
        <p:nvSpPr>
          <p:cNvPr id="4" name="Content Placeholder 3">
            <a:extLst>
              <a:ext uri="{FF2B5EF4-FFF2-40B4-BE49-F238E27FC236}">
                <a16:creationId xmlns:a16="http://schemas.microsoft.com/office/drawing/2014/main" id="{AB619702-3D7A-4288-A2F4-215F6CA4DC80}"/>
              </a:ext>
            </a:extLst>
          </p:cNvPr>
          <p:cNvSpPr>
            <a:spLocks noGrp="1"/>
          </p:cNvSpPr>
          <p:nvPr>
            <p:ph sz="half" idx="2"/>
          </p:nvPr>
        </p:nvSpPr>
        <p:spPr>
          <a:xfrm>
            <a:off x="609601" y="2644148"/>
            <a:ext cx="5386917" cy="3949231"/>
          </a:xfrm>
        </p:spPr>
        <p:txBody>
          <a:bodyPr>
            <a:normAutofit fontScale="77500" lnSpcReduction="20000"/>
          </a:bodyPr>
          <a:lstStyle/>
          <a:p>
            <a:r>
              <a:rPr lang="en-US" dirty="0"/>
              <a:t>Organizational Strategy</a:t>
            </a:r>
          </a:p>
          <a:p>
            <a:r>
              <a:rPr lang="en-US" dirty="0"/>
              <a:t>Marketing Strategy</a:t>
            </a:r>
          </a:p>
          <a:p>
            <a:r>
              <a:rPr lang="en-US" dirty="0"/>
              <a:t>Needs Assessment</a:t>
            </a:r>
          </a:p>
          <a:p>
            <a:r>
              <a:rPr lang="en-US" dirty="0"/>
              <a:t>Campaign Strategy</a:t>
            </a:r>
          </a:p>
          <a:p>
            <a:pPr lvl="1"/>
            <a:r>
              <a:rPr lang="en-US" dirty="0"/>
              <a:t>PR: the story / narrative</a:t>
            </a:r>
          </a:p>
          <a:p>
            <a:pPr lvl="1"/>
            <a:r>
              <a:rPr lang="en-US" dirty="0"/>
              <a:t>Advertising: the </a:t>
            </a:r>
            <a:r>
              <a:rPr lang="en-US" i="1" dirty="0"/>
              <a:t>call to action</a:t>
            </a:r>
          </a:p>
          <a:p>
            <a:r>
              <a:rPr lang="en-US" dirty="0"/>
              <a:t>Program Evaluation</a:t>
            </a:r>
          </a:p>
          <a:p>
            <a:r>
              <a:rPr lang="en-US" dirty="0"/>
              <a:t>Measure and monitor effectiveness of campaigns using outcomes</a:t>
            </a:r>
          </a:p>
          <a:p>
            <a:endParaRPr lang="en-US" dirty="0"/>
          </a:p>
          <a:p>
            <a:endParaRPr lang="en-US" dirty="0"/>
          </a:p>
          <a:p>
            <a:endParaRPr lang="en-US" dirty="0"/>
          </a:p>
        </p:txBody>
      </p:sp>
      <p:sp>
        <p:nvSpPr>
          <p:cNvPr id="6" name="Content Placeholder 5">
            <a:extLst>
              <a:ext uri="{FF2B5EF4-FFF2-40B4-BE49-F238E27FC236}">
                <a16:creationId xmlns:a16="http://schemas.microsoft.com/office/drawing/2014/main" id="{4ED00229-F74D-46BA-808E-9360CCB029B4}"/>
              </a:ext>
            </a:extLst>
          </p:cNvPr>
          <p:cNvSpPr>
            <a:spLocks noGrp="1"/>
          </p:cNvSpPr>
          <p:nvPr>
            <p:ph sz="quarter" idx="4"/>
          </p:nvPr>
        </p:nvSpPr>
        <p:spPr>
          <a:xfrm>
            <a:off x="6266521" y="4524403"/>
            <a:ext cx="5389033" cy="1715390"/>
          </a:xfrm>
        </p:spPr>
        <p:txBody>
          <a:bodyPr>
            <a:normAutofit fontScale="77500" lnSpcReduction="20000"/>
          </a:bodyPr>
          <a:lstStyle/>
          <a:p>
            <a:pPr marL="0" indent="0">
              <a:buNone/>
            </a:pPr>
            <a:r>
              <a:rPr lang="en-US" sz="3298" dirty="0">
                <a:solidFill>
                  <a:schemeClr val="accent3">
                    <a:lumMod val="75000"/>
                  </a:schemeClr>
                </a:solidFill>
              </a:rPr>
              <a:t>How You Can Implement Marketing</a:t>
            </a:r>
          </a:p>
          <a:p>
            <a:pPr lvl="1"/>
            <a:r>
              <a:rPr lang="en-US" dirty="0"/>
              <a:t>Promoting your chapter</a:t>
            </a:r>
          </a:p>
          <a:p>
            <a:pPr lvl="1"/>
            <a:r>
              <a:rPr lang="en-US" dirty="0"/>
              <a:t>Branding yourself</a:t>
            </a:r>
          </a:p>
          <a:p>
            <a:pPr lvl="1"/>
            <a:r>
              <a:rPr lang="en-US" dirty="0"/>
              <a:t>Spreading a new method at work</a:t>
            </a:r>
          </a:p>
          <a:p>
            <a:pPr lvl="1"/>
            <a:r>
              <a:rPr lang="en-US" dirty="0"/>
              <a:t>Selling a proposed project</a:t>
            </a:r>
          </a:p>
          <a:p>
            <a:pPr lvl="1"/>
            <a:r>
              <a:rPr lang="en-US" dirty="0"/>
              <a:t>Creating change</a:t>
            </a:r>
          </a:p>
          <a:p>
            <a:pPr marL="457200" lvl="1" indent="0">
              <a:buNone/>
            </a:pPr>
            <a:endParaRPr lang="en-US" dirty="0"/>
          </a:p>
        </p:txBody>
      </p:sp>
      <p:sp>
        <p:nvSpPr>
          <p:cNvPr id="8" name="Slide Number Placeholder 7">
            <a:extLst>
              <a:ext uri="{FF2B5EF4-FFF2-40B4-BE49-F238E27FC236}">
                <a16:creationId xmlns:a16="http://schemas.microsoft.com/office/drawing/2014/main" id="{E05B083C-A300-4354-A2FE-E236B89013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B41C4-1474-8D42-B330-D2828683839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2" descr="Marketing Plans - 5 Steps to Better Planning and Execution">
            <a:extLst>
              <a:ext uri="{FF2B5EF4-FFF2-40B4-BE49-F238E27FC236}">
                <a16:creationId xmlns:a16="http://schemas.microsoft.com/office/drawing/2014/main" id="{5F562BA0-78C3-4991-B48C-CE93B2FF06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69" r="1567"/>
          <a:stretch/>
        </p:blipFill>
        <p:spPr bwMode="auto">
          <a:xfrm>
            <a:off x="5730076" y="29312"/>
            <a:ext cx="6461924" cy="423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263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11" name="Rectangle 10">
            <a:extLst>
              <a:ext uri="{FF2B5EF4-FFF2-40B4-BE49-F238E27FC236}">
                <a16:creationId xmlns:a16="http://schemas.microsoft.com/office/drawing/2014/main" id="{8D68134C-726C-4C5F-F07D-B8C61093D8C3}"/>
              </a:ext>
            </a:extLst>
          </p:cNvPr>
          <p:cNvSpPr/>
          <p:nvPr/>
        </p:nvSpPr>
        <p:spPr>
          <a:xfrm rot="5400000">
            <a:off x="-207346" y="209962"/>
            <a:ext cx="6858000" cy="6443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268FD8"/>
              </a:solidFill>
              <a:effectLst/>
              <a:uLnTx/>
              <a:uFillTx/>
              <a:latin typeface="Arial"/>
              <a:ea typeface="+mn-ea"/>
              <a:cs typeface="+mn-cs"/>
            </a:endParaRPr>
          </a:p>
        </p:txBody>
      </p:sp>
      <p:sp>
        <p:nvSpPr>
          <p:cNvPr id="3" name="Rectangle 2">
            <a:extLst>
              <a:ext uri="{FF2B5EF4-FFF2-40B4-BE49-F238E27FC236}">
                <a16:creationId xmlns:a16="http://schemas.microsoft.com/office/drawing/2014/main" id="{634C2FDD-102D-34F3-0592-8A888A802FDB}"/>
              </a:ext>
            </a:extLst>
          </p:cNvPr>
          <p:cNvSpPr/>
          <p:nvPr/>
        </p:nvSpPr>
        <p:spPr>
          <a:xfrm rot="5400000">
            <a:off x="5888654" y="557270"/>
            <a:ext cx="6858000" cy="5748692"/>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268FD8"/>
              </a:solidFill>
              <a:effectLst/>
              <a:uLnTx/>
              <a:uFillTx/>
              <a:latin typeface="Arial"/>
              <a:ea typeface="+mn-ea"/>
              <a:cs typeface="+mn-cs"/>
            </a:endParaRPr>
          </a:p>
        </p:txBody>
      </p:sp>
      <p:pic>
        <p:nvPicPr>
          <p:cNvPr id="2" name="Picture 17" descr="Chart, funnel chart&#10;&#10;Description automatically generated">
            <a:extLst>
              <a:ext uri="{FF2B5EF4-FFF2-40B4-BE49-F238E27FC236}">
                <a16:creationId xmlns:a16="http://schemas.microsoft.com/office/drawing/2014/main" id="{1C94EAEC-ADA7-A066-6BC9-B70EB9D8B1DB}"/>
              </a:ext>
            </a:extLst>
          </p:cNvPr>
          <p:cNvPicPr>
            <a:picLocks noChangeAspect="1"/>
          </p:cNvPicPr>
          <p:nvPr/>
        </p:nvPicPr>
        <p:blipFill>
          <a:blip r:embed="rId3"/>
          <a:stretch>
            <a:fillRect/>
          </a:stretch>
        </p:blipFill>
        <p:spPr>
          <a:xfrm>
            <a:off x="362962" y="1514495"/>
            <a:ext cx="5748684" cy="4353357"/>
          </a:xfrm>
          <a:prstGeom prst="rect">
            <a:avLst/>
          </a:prstGeom>
        </p:spPr>
      </p:pic>
      <p:sp>
        <p:nvSpPr>
          <p:cNvPr id="529" name="Google Shape;529;p70"/>
          <p:cNvSpPr txBox="1">
            <a:spLocks noGrp="1"/>
          </p:cNvSpPr>
          <p:nvPr>
            <p:ph type="subTitle" idx="1"/>
          </p:nvPr>
        </p:nvSpPr>
        <p:spPr>
          <a:xfrm>
            <a:off x="6774023" y="3202663"/>
            <a:ext cx="4755600" cy="1569200"/>
          </a:xfrm>
          <a:prstGeom prst="rect">
            <a:avLst/>
          </a:prstGeom>
        </p:spPr>
        <p:txBody>
          <a:bodyPr spcFirstLastPara="1" wrap="square" lIns="121900" tIns="121900" rIns="121900" bIns="121900" anchor="ctr" anchorCtr="0">
            <a:noAutofit/>
          </a:bodyPr>
          <a:lstStyle/>
          <a:p>
            <a:pPr marL="0" indent="0"/>
            <a:r>
              <a:rPr lang="en-GB" sz="2000" dirty="0">
                <a:solidFill>
                  <a:schemeClr val="bg1"/>
                </a:solidFill>
              </a:rPr>
              <a:t>Marketing: the activity or business of promoting and selling products or services, including market research and advertising.</a:t>
            </a:r>
          </a:p>
          <a:p>
            <a:pPr marL="0" indent="0"/>
            <a:endParaRPr lang="en-GB" sz="2000" dirty="0">
              <a:solidFill>
                <a:schemeClr val="bg1"/>
              </a:solidFill>
            </a:endParaRPr>
          </a:p>
        </p:txBody>
      </p:sp>
      <p:sp>
        <p:nvSpPr>
          <p:cNvPr id="530" name="Google Shape;530;p70"/>
          <p:cNvSpPr txBox="1">
            <a:spLocks noGrp="1"/>
          </p:cNvSpPr>
          <p:nvPr>
            <p:ph type="title"/>
          </p:nvPr>
        </p:nvSpPr>
        <p:spPr>
          <a:xfrm>
            <a:off x="6774023" y="2262600"/>
            <a:ext cx="5112000" cy="763600"/>
          </a:xfrm>
          <a:prstGeom prst="rect">
            <a:avLst/>
          </a:prstGeom>
        </p:spPr>
        <p:txBody>
          <a:bodyPr spcFirstLastPara="1" wrap="square" lIns="121900" tIns="121900" rIns="121900" bIns="121900" anchor="t" anchorCtr="0">
            <a:noAutofit/>
          </a:bodyPr>
          <a:lstStyle/>
          <a:p>
            <a:r>
              <a:rPr lang="en-GB" dirty="0">
                <a:solidFill>
                  <a:schemeClr val="bg1"/>
                </a:solidFill>
              </a:rPr>
              <a:t>What is Marketing? </a:t>
            </a:r>
            <a:br>
              <a:rPr lang="en-GB" dirty="0">
                <a:solidFill>
                  <a:schemeClr val="bg1"/>
                </a:solidFill>
              </a:rPr>
            </a:br>
            <a:endParaRPr lang="en-GB" dirty="0">
              <a:solidFill>
                <a:schemeClr val="bg1"/>
              </a:solidFill>
            </a:endParaRPr>
          </a:p>
        </p:txBody>
      </p:sp>
      <p:sp>
        <p:nvSpPr>
          <p:cNvPr id="4" name="TextBox 3">
            <a:extLst>
              <a:ext uri="{FF2B5EF4-FFF2-40B4-BE49-F238E27FC236}">
                <a16:creationId xmlns:a16="http://schemas.microsoft.com/office/drawing/2014/main" id="{83643C50-FD22-8FE8-B51D-2623C88B81A3}"/>
              </a:ext>
            </a:extLst>
          </p:cNvPr>
          <p:cNvSpPr txBox="1"/>
          <p:nvPr/>
        </p:nvSpPr>
        <p:spPr>
          <a:xfrm>
            <a:off x="1691640" y="1524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dirty="0">
              <a:ln>
                <a:noFill/>
              </a:ln>
              <a:solidFill>
                <a:srgbClr val="278FD8"/>
              </a:solidFill>
              <a:effectLst/>
              <a:uLnTx/>
              <a:uFillTx/>
              <a:latin typeface="Arial"/>
              <a:ea typeface="+mn-ea"/>
              <a:cs typeface="+mn-cs"/>
            </a:endParaRPr>
          </a:p>
        </p:txBody>
      </p:sp>
      <p:pic>
        <p:nvPicPr>
          <p:cNvPr id="5" name="Picture 4" descr="Logo&#10;&#10;Description automatically generated">
            <a:extLst>
              <a:ext uri="{FF2B5EF4-FFF2-40B4-BE49-F238E27FC236}">
                <a16:creationId xmlns:a16="http://schemas.microsoft.com/office/drawing/2014/main" id="{09C962CE-3047-363A-8592-36DB327DF174}"/>
              </a:ext>
            </a:extLst>
          </p:cNvPr>
          <p:cNvPicPr>
            <a:picLocks noChangeAspect="1"/>
          </p:cNvPicPr>
          <p:nvPr/>
        </p:nvPicPr>
        <p:blipFill rotWithShape="1">
          <a:blip r:embed="rId4"/>
          <a:srcRect l="17594" t="28151" r="19695" b="29241"/>
          <a:stretch/>
        </p:blipFill>
        <p:spPr>
          <a:xfrm>
            <a:off x="174934" y="215513"/>
            <a:ext cx="1081384" cy="7347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3" name="Rectangle 2">
            <a:extLst>
              <a:ext uri="{FF2B5EF4-FFF2-40B4-BE49-F238E27FC236}">
                <a16:creationId xmlns:a16="http://schemas.microsoft.com/office/drawing/2014/main" id="{C6A032F5-9100-7ACC-2D2F-695A52F1090F}"/>
              </a:ext>
            </a:extLst>
          </p:cNvPr>
          <p:cNvSpPr/>
          <p:nvPr/>
        </p:nvSpPr>
        <p:spPr>
          <a:xfrm>
            <a:off x="0" y="-41604"/>
            <a:ext cx="12192000" cy="3896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85B5D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EEED330E-DDF6-F8BA-3735-3ACEF17164BA}"/>
              </a:ext>
            </a:extLst>
          </p:cNvPr>
          <p:cNvSpPr/>
          <p:nvPr/>
        </p:nvSpPr>
        <p:spPr>
          <a:xfrm>
            <a:off x="0" y="3837776"/>
            <a:ext cx="12192000" cy="3020223"/>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85B5DF"/>
              </a:solidFill>
              <a:effectLst/>
              <a:uLnTx/>
              <a:uFillTx/>
              <a:latin typeface="Arial"/>
              <a:ea typeface="+mn-ea"/>
              <a:cs typeface="+mn-cs"/>
            </a:endParaRPr>
          </a:p>
        </p:txBody>
      </p:sp>
      <p:sp>
        <p:nvSpPr>
          <p:cNvPr id="1354" name="Google Shape;1354;p100"/>
          <p:cNvSpPr txBox="1">
            <a:spLocks noGrp="1"/>
          </p:cNvSpPr>
          <p:nvPr>
            <p:ph type="title"/>
          </p:nvPr>
        </p:nvSpPr>
        <p:spPr>
          <a:xfrm>
            <a:off x="3539800" y="428792"/>
            <a:ext cx="5112400" cy="799600"/>
          </a:xfrm>
          <a:prstGeom prst="rect">
            <a:avLst/>
          </a:prstGeom>
        </p:spPr>
        <p:txBody>
          <a:bodyPr spcFirstLastPara="1" wrap="square" lIns="121900" tIns="121900" rIns="121900" bIns="121900" anchor="t" anchorCtr="0">
            <a:noAutofit/>
          </a:bodyPr>
          <a:lstStyle/>
          <a:p>
            <a:r>
              <a:rPr lang="en" dirty="0">
                <a:solidFill>
                  <a:srgbClr val="67A2D7"/>
                </a:solidFill>
              </a:rPr>
              <a:t>Why Market?</a:t>
            </a:r>
            <a:endParaRPr dirty="0">
              <a:solidFill>
                <a:srgbClr val="67A2D7"/>
              </a:solidFill>
            </a:endParaRPr>
          </a:p>
        </p:txBody>
      </p:sp>
      <p:sp>
        <p:nvSpPr>
          <p:cNvPr id="21" name="Rectangle 20">
            <a:extLst>
              <a:ext uri="{FF2B5EF4-FFF2-40B4-BE49-F238E27FC236}">
                <a16:creationId xmlns:a16="http://schemas.microsoft.com/office/drawing/2014/main" id="{A98FA4FD-C3BD-8D1E-3017-389B6F890120}"/>
              </a:ext>
            </a:extLst>
          </p:cNvPr>
          <p:cNvSpPr/>
          <p:nvPr/>
        </p:nvSpPr>
        <p:spPr>
          <a:xfrm>
            <a:off x="585781" y="1084013"/>
            <a:ext cx="11020425" cy="4452938"/>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278FD8"/>
              </a:solidFill>
              <a:effectLst/>
              <a:uLnTx/>
              <a:uFillTx/>
              <a:latin typeface="Arial"/>
              <a:ea typeface="+mn-ea"/>
              <a:cs typeface="+mn-cs"/>
            </a:endParaRPr>
          </a:p>
        </p:txBody>
      </p:sp>
      <p:sp>
        <p:nvSpPr>
          <p:cNvPr id="22" name="Rectangle 21" descr="Users">
            <a:extLst>
              <a:ext uri="{FF2B5EF4-FFF2-40B4-BE49-F238E27FC236}">
                <a16:creationId xmlns:a16="http://schemas.microsoft.com/office/drawing/2014/main" id="{C7A2C12C-0B17-5F32-1D9F-C001215FE077}"/>
              </a:ext>
            </a:extLst>
          </p:cNvPr>
          <p:cNvSpPr/>
          <p:nvPr/>
        </p:nvSpPr>
        <p:spPr>
          <a:xfrm>
            <a:off x="1948087" y="1694733"/>
            <a:ext cx="810000" cy="810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Freeform 22">
            <a:extLst>
              <a:ext uri="{FF2B5EF4-FFF2-40B4-BE49-F238E27FC236}">
                <a16:creationId xmlns:a16="http://schemas.microsoft.com/office/drawing/2014/main" id="{3C74853D-A3F4-6A53-A711-5F497B5ACE99}"/>
              </a:ext>
            </a:extLst>
          </p:cNvPr>
          <p:cNvSpPr/>
          <p:nvPr/>
        </p:nvSpPr>
        <p:spPr>
          <a:xfrm>
            <a:off x="716359" y="2662584"/>
            <a:ext cx="3273456" cy="1935000"/>
          </a:xfrm>
          <a:custGeom>
            <a:avLst/>
            <a:gdLst>
              <a:gd name="connsiteX0" fmla="*/ 0 w 1800000"/>
              <a:gd name="connsiteY0" fmla="*/ 0 h 1935000"/>
              <a:gd name="connsiteX1" fmla="*/ 1800000 w 1800000"/>
              <a:gd name="connsiteY1" fmla="*/ 0 h 1935000"/>
              <a:gd name="connsiteX2" fmla="*/ 1800000 w 1800000"/>
              <a:gd name="connsiteY2" fmla="*/ 1935000 h 1935000"/>
              <a:gd name="connsiteX3" fmla="*/ 0 w 1800000"/>
              <a:gd name="connsiteY3" fmla="*/ 1935000 h 1935000"/>
              <a:gd name="connsiteX4" fmla="*/ 0 w 1800000"/>
              <a:gd name="connsiteY4" fmla="*/ 0 h 19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935000">
                <a:moveTo>
                  <a:pt x="0" y="0"/>
                </a:moveTo>
                <a:lnTo>
                  <a:pt x="1800000" y="0"/>
                </a:lnTo>
                <a:lnTo>
                  <a:pt x="1800000" y="1935000"/>
                </a:lnTo>
                <a:lnTo>
                  <a:pt x="0" y="193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977900" rtl="0" eaLnBrk="1" fontAlgn="auto" latinLnBrk="0" hangingPunct="1">
              <a:lnSpc>
                <a:spcPct val="100000"/>
              </a:lnSpc>
              <a:spcBef>
                <a:spcPct val="0"/>
              </a:spcBef>
              <a:spcAft>
                <a:spcPct val="35000"/>
              </a:spcAft>
              <a:buClrTx/>
              <a:buSzTx/>
              <a:buFontTx/>
              <a:buNone/>
              <a:tabLst/>
              <a:defRPr/>
            </a:pPr>
            <a:r>
              <a:rPr kumimoji="0" lang="en-GB" sz="2200" b="1" i="0" u="none" strike="noStrike" kern="1200" cap="none" spc="0" normalizeH="0" baseline="0" noProof="0" dirty="0">
                <a:ln>
                  <a:noFill/>
                </a:ln>
                <a:solidFill>
                  <a:srgbClr val="67A2D7"/>
                </a:solidFill>
                <a:effectLst/>
                <a:uLnTx/>
                <a:uFillTx/>
                <a:latin typeface="Arial"/>
                <a:ea typeface="+mn-ea"/>
                <a:cs typeface="+mn-cs"/>
              </a:rPr>
              <a:t>Spread the message about your chapter or working group </a:t>
            </a:r>
            <a:endParaRPr kumimoji="0" lang="en-GB" sz="2400" b="0" i="0" u="none" strike="noStrike" kern="1200" cap="none" spc="0" normalizeH="0" baseline="0" noProof="0" dirty="0">
              <a:ln>
                <a:noFill/>
              </a:ln>
              <a:solidFill>
                <a:srgbClr val="67A2D7"/>
              </a:solidFill>
              <a:effectLst/>
              <a:uLnTx/>
              <a:uFillTx/>
              <a:latin typeface="Arial"/>
              <a:ea typeface="+mn-ea"/>
              <a:cs typeface="+mn-cs"/>
            </a:endParaRPr>
          </a:p>
          <a:p>
            <a:pPr marL="0" marR="0" lvl="0" indent="0" algn="ctr" defTabSz="977900" rtl="0" eaLnBrk="1" fontAlgn="auto" latinLnBrk="0" hangingPunct="1">
              <a:lnSpc>
                <a:spcPct val="100000"/>
              </a:lnSpc>
              <a:spcBef>
                <a:spcPct val="0"/>
              </a:spcBef>
              <a:spcAft>
                <a:spcPct val="35000"/>
              </a:spcAft>
              <a:buClrTx/>
              <a:buSzTx/>
              <a:buFontTx/>
              <a:buNone/>
              <a:tabLst/>
              <a:defRPr/>
            </a:pPr>
            <a:endParaRPr kumimoji="0" lang="en-US" sz="2200" b="1" i="0" u="none" strike="noStrike" kern="1200" cap="none" spc="0" normalizeH="0" baseline="0" noProof="0" dirty="0">
              <a:ln>
                <a:noFill/>
              </a:ln>
              <a:solidFill>
                <a:srgbClr val="67A2D7"/>
              </a:solidFill>
              <a:effectLst/>
              <a:uLnTx/>
              <a:uFillTx/>
              <a:latin typeface="Arial"/>
              <a:ea typeface="+mn-ea"/>
              <a:cs typeface="+mn-cs"/>
            </a:endParaRPr>
          </a:p>
        </p:txBody>
      </p:sp>
      <p:sp>
        <p:nvSpPr>
          <p:cNvPr id="24" name="Rectangle 23" descr="Upward trend">
            <a:extLst>
              <a:ext uri="{FF2B5EF4-FFF2-40B4-BE49-F238E27FC236}">
                <a16:creationId xmlns:a16="http://schemas.microsoft.com/office/drawing/2014/main" id="{7002E261-A069-CE61-EC89-08A551EBD67A}"/>
              </a:ext>
            </a:extLst>
          </p:cNvPr>
          <p:cNvSpPr/>
          <p:nvPr/>
        </p:nvSpPr>
        <p:spPr>
          <a:xfrm>
            <a:off x="5569600" y="1694733"/>
            <a:ext cx="810000" cy="81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reeform 24">
            <a:extLst>
              <a:ext uri="{FF2B5EF4-FFF2-40B4-BE49-F238E27FC236}">
                <a16:creationId xmlns:a16="http://schemas.microsoft.com/office/drawing/2014/main" id="{3B21B18F-09BF-CE81-B02E-A05D87D862D6}"/>
              </a:ext>
            </a:extLst>
          </p:cNvPr>
          <p:cNvSpPr/>
          <p:nvPr/>
        </p:nvSpPr>
        <p:spPr>
          <a:xfrm>
            <a:off x="5074600" y="2742794"/>
            <a:ext cx="1800000" cy="1935000"/>
          </a:xfrm>
          <a:custGeom>
            <a:avLst/>
            <a:gdLst>
              <a:gd name="connsiteX0" fmla="*/ 0 w 1800000"/>
              <a:gd name="connsiteY0" fmla="*/ 0 h 1935000"/>
              <a:gd name="connsiteX1" fmla="*/ 1800000 w 1800000"/>
              <a:gd name="connsiteY1" fmla="*/ 0 h 1935000"/>
              <a:gd name="connsiteX2" fmla="*/ 1800000 w 1800000"/>
              <a:gd name="connsiteY2" fmla="*/ 1935000 h 1935000"/>
              <a:gd name="connsiteX3" fmla="*/ 0 w 1800000"/>
              <a:gd name="connsiteY3" fmla="*/ 1935000 h 1935000"/>
              <a:gd name="connsiteX4" fmla="*/ 0 w 1800000"/>
              <a:gd name="connsiteY4" fmla="*/ 0 h 19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935000">
                <a:moveTo>
                  <a:pt x="0" y="0"/>
                </a:moveTo>
                <a:lnTo>
                  <a:pt x="1800000" y="0"/>
                </a:lnTo>
                <a:lnTo>
                  <a:pt x="1800000" y="1935000"/>
                </a:lnTo>
                <a:lnTo>
                  <a:pt x="0" y="193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22350" rtl="0" eaLnBrk="1" fontAlgn="auto" latinLnBrk="0" hangingPunct="1">
              <a:lnSpc>
                <a:spcPct val="100000"/>
              </a:lnSpc>
              <a:spcBef>
                <a:spcPct val="0"/>
              </a:spcBef>
              <a:spcAft>
                <a:spcPct val="35000"/>
              </a:spcAft>
              <a:buClrTx/>
              <a:buSzTx/>
              <a:buFontTx/>
              <a:buNone/>
              <a:tabLst/>
              <a:defRPr/>
            </a:pPr>
            <a:r>
              <a:rPr kumimoji="0" lang="en-GB" sz="2300" b="1" i="0" u="none" strike="noStrike" kern="1200" cap="none" spc="0" normalizeH="0" baseline="0" noProof="0" dirty="0">
                <a:ln>
                  <a:noFill/>
                </a:ln>
                <a:solidFill>
                  <a:srgbClr val="67A2D7"/>
                </a:solidFill>
                <a:effectLst/>
                <a:uLnTx/>
                <a:uFillTx/>
                <a:latin typeface="Arial"/>
                <a:ea typeface="+mn-ea"/>
                <a:cs typeface="+mn-cs"/>
              </a:rPr>
              <a:t>Increase membership </a:t>
            </a:r>
            <a:endParaRPr kumimoji="0" lang="en-US" sz="2300" b="1" i="0" u="none" strike="noStrike" kern="1200" cap="none" spc="0" normalizeH="0" baseline="0" noProof="0" dirty="0">
              <a:ln>
                <a:noFill/>
              </a:ln>
              <a:solidFill>
                <a:srgbClr val="67A2D7"/>
              </a:solidFill>
              <a:effectLst/>
              <a:uLnTx/>
              <a:uFillTx/>
              <a:latin typeface="Arial"/>
              <a:ea typeface="+mn-ea"/>
              <a:cs typeface="+mn-cs"/>
            </a:endParaRPr>
          </a:p>
        </p:txBody>
      </p:sp>
      <p:sp>
        <p:nvSpPr>
          <p:cNvPr id="26" name="Rectangle 25" descr="Handshake">
            <a:extLst>
              <a:ext uri="{FF2B5EF4-FFF2-40B4-BE49-F238E27FC236}">
                <a16:creationId xmlns:a16="http://schemas.microsoft.com/office/drawing/2014/main" id="{204B0426-0FBF-93E3-C5D8-D835C008CB07}"/>
              </a:ext>
            </a:extLst>
          </p:cNvPr>
          <p:cNvSpPr/>
          <p:nvPr/>
        </p:nvSpPr>
        <p:spPr>
          <a:xfrm>
            <a:off x="9142523" y="1694733"/>
            <a:ext cx="810000" cy="81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Freeform 26">
            <a:extLst>
              <a:ext uri="{FF2B5EF4-FFF2-40B4-BE49-F238E27FC236}">
                <a16:creationId xmlns:a16="http://schemas.microsoft.com/office/drawing/2014/main" id="{C9B2753A-0223-C096-1ABC-FC8C77C78B6E}"/>
              </a:ext>
            </a:extLst>
          </p:cNvPr>
          <p:cNvSpPr/>
          <p:nvPr/>
        </p:nvSpPr>
        <p:spPr>
          <a:xfrm>
            <a:off x="8647523" y="2742794"/>
            <a:ext cx="1800000" cy="1935000"/>
          </a:xfrm>
          <a:custGeom>
            <a:avLst/>
            <a:gdLst>
              <a:gd name="connsiteX0" fmla="*/ 0 w 1800000"/>
              <a:gd name="connsiteY0" fmla="*/ 0 h 1935000"/>
              <a:gd name="connsiteX1" fmla="*/ 1800000 w 1800000"/>
              <a:gd name="connsiteY1" fmla="*/ 0 h 1935000"/>
              <a:gd name="connsiteX2" fmla="*/ 1800000 w 1800000"/>
              <a:gd name="connsiteY2" fmla="*/ 1935000 h 1935000"/>
              <a:gd name="connsiteX3" fmla="*/ 0 w 1800000"/>
              <a:gd name="connsiteY3" fmla="*/ 1935000 h 1935000"/>
              <a:gd name="connsiteX4" fmla="*/ 0 w 1800000"/>
              <a:gd name="connsiteY4" fmla="*/ 0 h 19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935000">
                <a:moveTo>
                  <a:pt x="0" y="0"/>
                </a:moveTo>
                <a:lnTo>
                  <a:pt x="1800000" y="0"/>
                </a:lnTo>
                <a:lnTo>
                  <a:pt x="1800000" y="1935000"/>
                </a:lnTo>
                <a:lnTo>
                  <a:pt x="0" y="193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22350" rtl="0" eaLnBrk="1" fontAlgn="auto" latinLnBrk="0" hangingPunct="1">
              <a:lnSpc>
                <a:spcPct val="100000"/>
              </a:lnSpc>
              <a:spcBef>
                <a:spcPct val="0"/>
              </a:spcBef>
              <a:spcAft>
                <a:spcPct val="35000"/>
              </a:spcAft>
              <a:buClrTx/>
              <a:buSzTx/>
              <a:buFontTx/>
              <a:buNone/>
              <a:tabLst/>
              <a:defRPr/>
            </a:pPr>
            <a:r>
              <a:rPr kumimoji="0" lang="en-GB" sz="2300" b="1" i="0" u="none" strike="noStrike" kern="1200" cap="none" spc="0" normalizeH="0" baseline="0" noProof="0" dirty="0">
                <a:ln>
                  <a:noFill/>
                </a:ln>
                <a:solidFill>
                  <a:srgbClr val="67A2D7"/>
                </a:solidFill>
                <a:effectLst/>
                <a:uLnTx/>
                <a:uFillTx/>
                <a:latin typeface="Arial"/>
                <a:ea typeface="+mn-ea"/>
                <a:cs typeface="+mn-cs"/>
              </a:rPr>
              <a:t>Increase engagement </a:t>
            </a:r>
            <a:endParaRPr kumimoji="0" lang="en-US" sz="2300" b="1" i="0" u="none" strike="noStrike" kern="1200" cap="none" spc="0" normalizeH="0" baseline="0" noProof="0" dirty="0">
              <a:ln>
                <a:noFill/>
              </a:ln>
              <a:solidFill>
                <a:srgbClr val="67A2D7"/>
              </a:solidFill>
              <a:effectLst/>
              <a:uLnTx/>
              <a:uFillTx/>
              <a:latin typeface="Arial"/>
              <a:ea typeface="+mn-ea"/>
              <a:cs typeface="+mn-cs"/>
            </a:endParaRPr>
          </a:p>
        </p:txBody>
      </p:sp>
      <p:sp>
        <p:nvSpPr>
          <p:cNvPr id="28" name="Rectangle 27" descr="Newspaper">
            <a:extLst>
              <a:ext uri="{FF2B5EF4-FFF2-40B4-BE49-F238E27FC236}">
                <a16:creationId xmlns:a16="http://schemas.microsoft.com/office/drawing/2014/main" id="{A0F2DC9F-27B8-BF05-E5E6-598F5868C12C}"/>
              </a:ext>
            </a:extLst>
          </p:cNvPr>
          <p:cNvSpPr/>
          <p:nvPr/>
        </p:nvSpPr>
        <p:spPr>
          <a:xfrm>
            <a:off x="3712717" y="4228670"/>
            <a:ext cx="810000" cy="8100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28">
            <a:extLst>
              <a:ext uri="{FF2B5EF4-FFF2-40B4-BE49-F238E27FC236}">
                <a16:creationId xmlns:a16="http://schemas.microsoft.com/office/drawing/2014/main" id="{43749F58-CAF9-C60D-91AB-C03F576B056F}"/>
              </a:ext>
            </a:extLst>
          </p:cNvPr>
          <p:cNvSpPr/>
          <p:nvPr/>
        </p:nvSpPr>
        <p:spPr>
          <a:xfrm>
            <a:off x="3282572" y="5181161"/>
            <a:ext cx="1800000" cy="1935000"/>
          </a:xfrm>
          <a:custGeom>
            <a:avLst/>
            <a:gdLst>
              <a:gd name="connsiteX0" fmla="*/ 0 w 1800000"/>
              <a:gd name="connsiteY0" fmla="*/ 0 h 1935000"/>
              <a:gd name="connsiteX1" fmla="*/ 1800000 w 1800000"/>
              <a:gd name="connsiteY1" fmla="*/ 0 h 1935000"/>
              <a:gd name="connsiteX2" fmla="*/ 1800000 w 1800000"/>
              <a:gd name="connsiteY2" fmla="*/ 1935000 h 1935000"/>
              <a:gd name="connsiteX3" fmla="*/ 0 w 1800000"/>
              <a:gd name="connsiteY3" fmla="*/ 1935000 h 1935000"/>
              <a:gd name="connsiteX4" fmla="*/ 0 w 1800000"/>
              <a:gd name="connsiteY4" fmla="*/ 0 h 19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935000">
                <a:moveTo>
                  <a:pt x="0" y="0"/>
                </a:moveTo>
                <a:lnTo>
                  <a:pt x="1800000" y="0"/>
                </a:lnTo>
                <a:lnTo>
                  <a:pt x="1800000" y="1935000"/>
                </a:lnTo>
                <a:lnTo>
                  <a:pt x="0" y="193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22350" rtl="0" eaLnBrk="1" fontAlgn="auto" latinLnBrk="0" hangingPunct="1">
              <a:lnSpc>
                <a:spcPct val="100000"/>
              </a:lnSpc>
              <a:spcBef>
                <a:spcPct val="0"/>
              </a:spcBef>
              <a:spcAft>
                <a:spcPct val="35000"/>
              </a:spcAft>
              <a:buClrTx/>
              <a:buSzTx/>
              <a:buFontTx/>
              <a:buNone/>
              <a:tabLst/>
              <a:defRPr/>
            </a:pPr>
            <a:r>
              <a:rPr kumimoji="0" lang="en-GB" sz="2300" b="1" i="0" u="none" strike="noStrike" kern="1200" cap="none" spc="0" normalizeH="0" baseline="0" noProof="0" dirty="0">
                <a:ln>
                  <a:noFill/>
                </a:ln>
                <a:solidFill>
                  <a:srgbClr val="FFFFFF"/>
                </a:solidFill>
                <a:effectLst/>
                <a:uLnTx/>
                <a:uFillTx/>
                <a:latin typeface="Arial"/>
                <a:ea typeface="+mn-ea"/>
                <a:cs typeface="+mn-cs"/>
              </a:rPr>
              <a:t>Promote products &amp; publications </a:t>
            </a:r>
            <a:endParaRPr kumimoji="0" lang="en-US" sz="2300" b="1" i="0" u="none" strike="noStrike" kern="1200" cap="none" spc="0" normalizeH="0" baseline="0" noProof="0" dirty="0">
              <a:ln>
                <a:noFill/>
              </a:ln>
              <a:solidFill>
                <a:srgbClr val="FFFFFF"/>
              </a:solidFill>
              <a:effectLst/>
              <a:uLnTx/>
              <a:uFillTx/>
              <a:latin typeface="Arial"/>
              <a:ea typeface="+mn-ea"/>
              <a:cs typeface="+mn-cs"/>
            </a:endParaRPr>
          </a:p>
        </p:txBody>
      </p:sp>
      <p:sp>
        <p:nvSpPr>
          <p:cNvPr id="30" name="Rectangle 29" descr="Group">
            <a:extLst>
              <a:ext uri="{FF2B5EF4-FFF2-40B4-BE49-F238E27FC236}">
                <a16:creationId xmlns:a16="http://schemas.microsoft.com/office/drawing/2014/main" id="{F122EA5E-4E87-2CB2-6584-2B1C985298CA}"/>
              </a:ext>
            </a:extLst>
          </p:cNvPr>
          <p:cNvSpPr/>
          <p:nvPr/>
        </p:nvSpPr>
        <p:spPr>
          <a:xfrm>
            <a:off x="7480711" y="4163796"/>
            <a:ext cx="1012123" cy="952491"/>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a:extLst>
              <a:ext uri="{FF2B5EF4-FFF2-40B4-BE49-F238E27FC236}">
                <a16:creationId xmlns:a16="http://schemas.microsoft.com/office/drawing/2014/main" id="{CA340706-3D4D-A030-8352-BB256F2CBC10}"/>
              </a:ext>
            </a:extLst>
          </p:cNvPr>
          <p:cNvSpPr/>
          <p:nvPr/>
        </p:nvSpPr>
        <p:spPr>
          <a:xfrm>
            <a:off x="6972614" y="5175309"/>
            <a:ext cx="2100032" cy="1935000"/>
          </a:xfrm>
          <a:custGeom>
            <a:avLst/>
            <a:gdLst>
              <a:gd name="connsiteX0" fmla="*/ 0 w 1800000"/>
              <a:gd name="connsiteY0" fmla="*/ 0 h 1935000"/>
              <a:gd name="connsiteX1" fmla="*/ 1800000 w 1800000"/>
              <a:gd name="connsiteY1" fmla="*/ 0 h 1935000"/>
              <a:gd name="connsiteX2" fmla="*/ 1800000 w 1800000"/>
              <a:gd name="connsiteY2" fmla="*/ 1935000 h 1935000"/>
              <a:gd name="connsiteX3" fmla="*/ 0 w 1800000"/>
              <a:gd name="connsiteY3" fmla="*/ 1935000 h 1935000"/>
              <a:gd name="connsiteX4" fmla="*/ 0 w 1800000"/>
              <a:gd name="connsiteY4" fmla="*/ 0 h 19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935000">
                <a:moveTo>
                  <a:pt x="0" y="0"/>
                </a:moveTo>
                <a:lnTo>
                  <a:pt x="1800000" y="0"/>
                </a:lnTo>
                <a:lnTo>
                  <a:pt x="1800000" y="1935000"/>
                </a:lnTo>
                <a:lnTo>
                  <a:pt x="0" y="193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022350" rtl="0" eaLnBrk="1" fontAlgn="auto" latinLnBrk="0" hangingPunct="1">
              <a:lnSpc>
                <a:spcPct val="100000"/>
              </a:lnSpc>
              <a:spcBef>
                <a:spcPct val="0"/>
              </a:spcBef>
              <a:spcAft>
                <a:spcPct val="35000"/>
              </a:spcAft>
              <a:buClrTx/>
              <a:buSzTx/>
              <a:buFontTx/>
              <a:buNone/>
              <a:tabLst/>
              <a:defRPr/>
            </a:pPr>
            <a:r>
              <a:rPr kumimoji="0" lang="en-GB" sz="2300" b="1" i="0" u="none" strike="noStrike" kern="1200" cap="none" spc="0" normalizeH="0" baseline="0" noProof="0" dirty="0">
                <a:ln>
                  <a:noFill/>
                </a:ln>
                <a:solidFill>
                  <a:srgbClr val="FFFFFF"/>
                </a:solidFill>
                <a:effectLst/>
                <a:uLnTx/>
                <a:uFillTx/>
                <a:latin typeface="Arial"/>
                <a:ea typeface="+mn-ea"/>
                <a:cs typeface="+mn-cs"/>
              </a:rPr>
              <a:t>Increase reach outside of INCOSE </a:t>
            </a:r>
            <a:endParaRPr kumimoji="0" lang="en-US" sz="2300" b="1"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4" descr="Logo&#10;&#10;Description automatically generated">
            <a:extLst>
              <a:ext uri="{FF2B5EF4-FFF2-40B4-BE49-F238E27FC236}">
                <a16:creationId xmlns:a16="http://schemas.microsoft.com/office/drawing/2014/main" id="{543DD624-DDB1-A02B-CC7F-0CFCA4D92C46}"/>
              </a:ext>
            </a:extLst>
          </p:cNvPr>
          <p:cNvPicPr>
            <a:picLocks noChangeAspect="1"/>
          </p:cNvPicPr>
          <p:nvPr/>
        </p:nvPicPr>
        <p:blipFill rotWithShape="1">
          <a:blip r:embed="rId13"/>
          <a:srcRect l="17594" t="28151" r="19695" b="29241"/>
          <a:stretch/>
        </p:blipFill>
        <p:spPr>
          <a:xfrm>
            <a:off x="174934" y="215513"/>
            <a:ext cx="1081384" cy="7347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122" name="Picture 2" descr="Free Digital Marketing Displayed on Screen Stock Photo">
            <a:extLst>
              <a:ext uri="{FF2B5EF4-FFF2-40B4-BE49-F238E27FC236}">
                <a16:creationId xmlns:a16="http://schemas.microsoft.com/office/drawing/2014/main" id="{05F77BC7-3782-7AAC-3359-FD86874544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10" t="31370" r="31389" b="11701"/>
          <a:stretch/>
        </p:blipFill>
        <p:spPr bwMode="auto">
          <a:xfrm>
            <a:off x="-950259" y="0"/>
            <a:ext cx="6424193" cy="68553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34C2FDD-102D-34F3-0592-8A888A802FDB}"/>
              </a:ext>
            </a:extLst>
          </p:cNvPr>
          <p:cNvSpPr/>
          <p:nvPr/>
        </p:nvSpPr>
        <p:spPr>
          <a:xfrm rot="5400000">
            <a:off x="5403967" y="72583"/>
            <a:ext cx="6858000" cy="6718066"/>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268FD8"/>
              </a:solidFill>
              <a:effectLst/>
              <a:uLnTx/>
              <a:uFillTx/>
              <a:latin typeface="Arial"/>
              <a:ea typeface="+mn-ea"/>
              <a:cs typeface="+mn-cs"/>
            </a:endParaRPr>
          </a:p>
        </p:txBody>
      </p:sp>
      <p:sp>
        <p:nvSpPr>
          <p:cNvPr id="529" name="Google Shape;529;p70"/>
          <p:cNvSpPr txBox="1">
            <a:spLocks noGrp="1"/>
          </p:cNvSpPr>
          <p:nvPr>
            <p:ph type="subTitle" idx="1"/>
          </p:nvPr>
        </p:nvSpPr>
        <p:spPr>
          <a:xfrm>
            <a:off x="5922719" y="3584463"/>
            <a:ext cx="6136583" cy="1569200"/>
          </a:xfrm>
          <a:prstGeom prst="rect">
            <a:avLst/>
          </a:prstGeom>
        </p:spPr>
        <p:txBody>
          <a:bodyPr spcFirstLastPara="1" wrap="square" lIns="121900" tIns="121900" rIns="121900" bIns="121900" anchor="ctr" anchorCtr="0">
            <a:noAutofit/>
          </a:bodyPr>
          <a:lstStyle/>
          <a:p>
            <a:pPr marL="342900">
              <a:buClr>
                <a:schemeClr val="bg1"/>
              </a:buClr>
              <a:buSzPct val="110000"/>
              <a:buFont typeface="Arial" panose="020B0604020202020204" pitchFamily="34" charset="0"/>
              <a:buChar char="•"/>
            </a:pPr>
            <a:endParaRPr lang="en-GB" sz="2000" dirty="0">
              <a:solidFill>
                <a:schemeClr val="bg1"/>
              </a:solidFill>
            </a:endParaRPr>
          </a:p>
          <a:p>
            <a:pPr marL="342900">
              <a:buClr>
                <a:schemeClr val="bg1"/>
              </a:buClr>
              <a:buSzPct val="110000"/>
              <a:buFont typeface="Arial" panose="020B0604020202020204" pitchFamily="34" charset="0"/>
              <a:buChar char="•"/>
            </a:pPr>
            <a:r>
              <a:rPr lang="en-GB" sz="2000" dirty="0">
                <a:solidFill>
                  <a:schemeClr val="bg1"/>
                </a:solidFill>
              </a:rPr>
              <a:t>Translation of ads and campaigns to digital ads, web site ads, pop-up ads, paid social media ads</a:t>
            </a:r>
          </a:p>
          <a:p>
            <a:pPr marL="342900">
              <a:buClr>
                <a:schemeClr val="bg1"/>
              </a:buClr>
              <a:buSzPct val="110000"/>
              <a:buFont typeface="Arial" panose="020B0604020202020204" pitchFamily="34" charset="0"/>
              <a:buChar char="•"/>
            </a:pPr>
            <a:endParaRPr lang="en-GB" sz="2000" dirty="0">
              <a:solidFill>
                <a:schemeClr val="bg1"/>
              </a:solidFill>
            </a:endParaRPr>
          </a:p>
          <a:p>
            <a:pPr marL="342900">
              <a:buClr>
                <a:schemeClr val="bg1"/>
              </a:buClr>
              <a:buSzPct val="110000"/>
              <a:buFont typeface="Arial" panose="020B0604020202020204" pitchFamily="34" charset="0"/>
              <a:buChar char="•"/>
            </a:pPr>
            <a:r>
              <a:rPr lang="en-GB" sz="2000" dirty="0">
                <a:solidFill>
                  <a:schemeClr val="bg1"/>
                </a:solidFill>
              </a:rPr>
              <a:t>Addition of new kinds of “ads” like social media posts that promote something</a:t>
            </a:r>
          </a:p>
          <a:p>
            <a:pPr marL="0" indent="0">
              <a:buClr>
                <a:schemeClr val="bg1"/>
              </a:buClr>
              <a:buSzPct val="110000"/>
            </a:pPr>
            <a:endParaRPr lang="en-GB" sz="2000" dirty="0">
              <a:solidFill>
                <a:schemeClr val="bg1"/>
              </a:solidFill>
            </a:endParaRPr>
          </a:p>
          <a:p>
            <a:pPr marL="342900">
              <a:buClr>
                <a:schemeClr val="bg1"/>
              </a:buClr>
              <a:buSzPct val="110000"/>
              <a:buFont typeface="Arial" panose="020B0604020202020204" pitchFamily="34" charset="0"/>
              <a:buChar char="•"/>
            </a:pPr>
            <a:r>
              <a:rPr lang="en-GB" sz="2000" dirty="0">
                <a:solidFill>
                  <a:schemeClr val="bg1"/>
                </a:solidFill>
              </a:rPr>
              <a:t>Importance of customer community—tribes, people who naturally promote your product/service</a:t>
            </a:r>
          </a:p>
          <a:p>
            <a:pPr marL="342900">
              <a:buClr>
                <a:schemeClr val="bg1"/>
              </a:buClr>
              <a:buSzPct val="110000"/>
              <a:buFont typeface="Arial" panose="020B0604020202020204" pitchFamily="34" charset="0"/>
              <a:buChar char="•"/>
            </a:pPr>
            <a:endParaRPr lang="en-GB" sz="2000" dirty="0">
              <a:solidFill>
                <a:schemeClr val="bg1"/>
              </a:solidFill>
            </a:endParaRPr>
          </a:p>
        </p:txBody>
      </p:sp>
      <p:sp>
        <p:nvSpPr>
          <p:cNvPr id="530" name="Google Shape;530;p70"/>
          <p:cNvSpPr txBox="1">
            <a:spLocks noGrp="1"/>
          </p:cNvSpPr>
          <p:nvPr>
            <p:ph type="title"/>
          </p:nvPr>
        </p:nvSpPr>
        <p:spPr>
          <a:xfrm>
            <a:off x="6096000" y="1113910"/>
            <a:ext cx="5790023" cy="763600"/>
          </a:xfrm>
          <a:prstGeom prst="rect">
            <a:avLst/>
          </a:prstGeom>
        </p:spPr>
        <p:txBody>
          <a:bodyPr spcFirstLastPara="1" wrap="square" lIns="121900" tIns="121900" rIns="121900" bIns="121900" anchor="t" anchorCtr="0">
            <a:noAutofit/>
          </a:bodyPr>
          <a:lstStyle/>
          <a:p>
            <a:r>
              <a:rPr lang="en-GB" dirty="0">
                <a:solidFill>
                  <a:schemeClr val="bg1"/>
                </a:solidFill>
              </a:rPr>
              <a:t>How has the digital age changed marketing?</a:t>
            </a:r>
          </a:p>
        </p:txBody>
      </p:sp>
      <p:sp>
        <p:nvSpPr>
          <p:cNvPr id="4" name="TextBox 3">
            <a:extLst>
              <a:ext uri="{FF2B5EF4-FFF2-40B4-BE49-F238E27FC236}">
                <a16:creationId xmlns:a16="http://schemas.microsoft.com/office/drawing/2014/main" id="{83643C50-FD22-8FE8-B51D-2623C88B81A3}"/>
              </a:ext>
            </a:extLst>
          </p:cNvPr>
          <p:cNvSpPr txBox="1"/>
          <p:nvPr/>
        </p:nvSpPr>
        <p:spPr>
          <a:xfrm>
            <a:off x="1691640" y="1524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dirty="0">
              <a:ln>
                <a:noFill/>
              </a:ln>
              <a:solidFill>
                <a:srgbClr val="278FD8"/>
              </a:solidFill>
              <a:effectLst/>
              <a:uLnTx/>
              <a:uFillTx/>
              <a:latin typeface="Arial"/>
              <a:ea typeface="+mn-ea"/>
              <a:cs typeface="+mn-cs"/>
            </a:endParaRPr>
          </a:p>
        </p:txBody>
      </p:sp>
      <p:sp>
        <p:nvSpPr>
          <p:cNvPr id="5" name="TextBox 4">
            <a:extLst>
              <a:ext uri="{FF2B5EF4-FFF2-40B4-BE49-F238E27FC236}">
                <a16:creationId xmlns:a16="http://schemas.microsoft.com/office/drawing/2014/main" id="{709FBDCE-1FC4-7E9B-2364-4633E415B478}"/>
              </a:ext>
            </a:extLst>
          </p:cNvPr>
          <p:cNvSpPr txBox="1"/>
          <p:nvPr/>
        </p:nvSpPr>
        <p:spPr>
          <a:xfrm>
            <a:off x="-1667435" y="1183341"/>
            <a:ext cx="184731" cy="369332"/>
          </a:xfrm>
          <a:prstGeom prst="rect">
            <a:avLst/>
          </a:prstGeom>
          <a:noFill/>
        </p:spPr>
        <p:txBody>
          <a:bodyPr wrap="none" rtlCol="0">
            <a:spAutoFit/>
          </a:bodyPr>
          <a:lstStyle/>
          <a:p>
            <a:endParaRPr lang="en-FR" dirty="0"/>
          </a:p>
        </p:txBody>
      </p:sp>
      <p:pic>
        <p:nvPicPr>
          <p:cNvPr id="2" name="Picture 4" descr="Logo&#10;&#10;Description automatically generated">
            <a:extLst>
              <a:ext uri="{FF2B5EF4-FFF2-40B4-BE49-F238E27FC236}">
                <a16:creationId xmlns:a16="http://schemas.microsoft.com/office/drawing/2014/main" id="{50F26195-82E9-2802-0A3F-868BA71D2A11}"/>
              </a:ext>
            </a:extLst>
          </p:cNvPr>
          <p:cNvPicPr>
            <a:picLocks noChangeAspect="1"/>
          </p:cNvPicPr>
          <p:nvPr/>
        </p:nvPicPr>
        <p:blipFill rotWithShape="1">
          <a:blip r:embed="rId4"/>
          <a:srcRect l="17594" t="28151" r="19695" b="29241"/>
          <a:stretch/>
        </p:blipFill>
        <p:spPr>
          <a:xfrm>
            <a:off x="174934" y="215513"/>
            <a:ext cx="1081384" cy="734743"/>
          </a:xfrm>
          <a:prstGeom prst="rect">
            <a:avLst/>
          </a:prstGeom>
        </p:spPr>
      </p:pic>
    </p:spTree>
    <p:extLst>
      <p:ext uri="{BB962C8B-B14F-4D97-AF65-F5344CB8AC3E}">
        <p14:creationId xmlns:p14="http://schemas.microsoft.com/office/powerpoint/2010/main" val="3512060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3" name="Rectangle 2">
            <a:extLst>
              <a:ext uri="{FF2B5EF4-FFF2-40B4-BE49-F238E27FC236}">
                <a16:creationId xmlns:a16="http://schemas.microsoft.com/office/drawing/2014/main" id="{634C2FDD-102D-34F3-0592-8A888A802FDB}"/>
              </a:ext>
            </a:extLst>
          </p:cNvPr>
          <p:cNvSpPr/>
          <p:nvPr/>
        </p:nvSpPr>
        <p:spPr>
          <a:xfrm rot="5400000">
            <a:off x="5888654" y="557270"/>
            <a:ext cx="6858000" cy="5748692"/>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dirty="0">
              <a:ln>
                <a:noFill/>
              </a:ln>
              <a:solidFill>
                <a:srgbClr val="268FD8"/>
              </a:solidFill>
              <a:effectLst/>
              <a:uLnTx/>
              <a:uFillTx/>
              <a:latin typeface="Arial"/>
              <a:ea typeface="+mn-ea"/>
              <a:cs typeface="+mn-cs"/>
            </a:endParaRPr>
          </a:p>
        </p:txBody>
      </p:sp>
      <p:sp>
        <p:nvSpPr>
          <p:cNvPr id="529" name="Google Shape;529;p70"/>
          <p:cNvSpPr txBox="1">
            <a:spLocks noGrp="1"/>
          </p:cNvSpPr>
          <p:nvPr>
            <p:ph type="subTitle" idx="1"/>
          </p:nvPr>
        </p:nvSpPr>
        <p:spPr>
          <a:xfrm>
            <a:off x="454447" y="2799335"/>
            <a:ext cx="5557406" cy="1569200"/>
          </a:xfrm>
          <a:prstGeom prst="rect">
            <a:avLst/>
          </a:prstGeom>
        </p:spPr>
        <p:txBody>
          <a:bodyPr spcFirstLastPara="1" wrap="square" lIns="121900" tIns="121900" rIns="121900" bIns="121900" anchor="ctr" anchorCtr="0">
            <a:noAutofit/>
          </a:bodyPr>
          <a:lstStyle/>
          <a:p>
            <a:pPr marL="342900">
              <a:buClr>
                <a:srgbClr val="85B6DF"/>
              </a:buClr>
              <a:buSzPct val="110000"/>
              <a:buFont typeface="Arial" panose="020B0604020202020204" pitchFamily="34" charset="0"/>
              <a:buChar char="•"/>
            </a:pPr>
            <a:r>
              <a:rPr lang="en-GB" sz="2200" dirty="0">
                <a:solidFill>
                  <a:srgbClr val="67A2D7"/>
                </a:solidFill>
              </a:rPr>
              <a:t>Anybody who wants to be effective in getting new ideas, methods or products accepted and adopted</a:t>
            </a:r>
          </a:p>
          <a:p>
            <a:pPr marL="342900">
              <a:buClr>
                <a:srgbClr val="85B6DF"/>
              </a:buClr>
              <a:buSzPct val="110000"/>
              <a:buFont typeface="Arial" panose="020B0604020202020204" pitchFamily="34" charset="0"/>
              <a:buChar char="•"/>
            </a:pPr>
            <a:endParaRPr lang="en-GB" sz="2200" dirty="0">
              <a:solidFill>
                <a:srgbClr val="67A2D7"/>
              </a:solidFill>
            </a:endParaRPr>
          </a:p>
          <a:p>
            <a:pPr marL="342900">
              <a:buClr>
                <a:srgbClr val="85B6DF"/>
              </a:buClr>
              <a:buSzPct val="110000"/>
              <a:buFont typeface="Arial" panose="020B0604020202020204" pitchFamily="34" charset="0"/>
              <a:buChar char="•"/>
            </a:pPr>
            <a:r>
              <a:rPr lang="en-GB" sz="2200" dirty="0">
                <a:solidFill>
                  <a:srgbClr val="67A2D7"/>
                </a:solidFill>
              </a:rPr>
              <a:t>Anyone who wants to improve a process, an organization or the world</a:t>
            </a:r>
          </a:p>
          <a:p>
            <a:pPr marL="342900">
              <a:buClr>
                <a:srgbClr val="85B6DF"/>
              </a:buClr>
              <a:buSzPct val="110000"/>
              <a:buFont typeface="Arial" panose="020B0604020202020204" pitchFamily="34" charset="0"/>
              <a:buChar char="•"/>
            </a:pPr>
            <a:endParaRPr lang="en-GB" sz="2200" dirty="0">
              <a:solidFill>
                <a:srgbClr val="67A2D7"/>
              </a:solidFill>
            </a:endParaRPr>
          </a:p>
          <a:p>
            <a:pPr marL="342900">
              <a:buClr>
                <a:srgbClr val="85B6DF"/>
              </a:buClr>
              <a:buSzPct val="110000"/>
              <a:buFont typeface="Arial" panose="020B0604020202020204" pitchFamily="34" charset="0"/>
              <a:buChar char="•"/>
            </a:pPr>
            <a:r>
              <a:rPr lang="en-GB" sz="2200" dirty="0">
                <a:solidFill>
                  <a:srgbClr val="67A2D7"/>
                </a:solidFill>
              </a:rPr>
              <a:t>Anyone who wants to create a business, a product or a successful organization</a:t>
            </a:r>
          </a:p>
          <a:p>
            <a:pPr marL="342900">
              <a:buClr>
                <a:srgbClr val="85B6DF"/>
              </a:buClr>
              <a:buSzPct val="110000"/>
              <a:buFont typeface="Arial" panose="020B0604020202020204" pitchFamily="34" charset="0"/>
              <a:buChar char="•"/>
            </a:pPr>
            <a:endParaRPr lang="en-GB" sz="2200" dirty="0">
              <a:solidFill>
                <a:srgbClr val="67A2D7"/>
              </a:solidFill>
            </a:endParaRPr>
          </a:p>
        </p:txBody>
      </p:sp>
      <p:sp>
        <p:nvSpPr>
          <p:cNvPr id="530" name="Google Shape;530;p70"/>
          <p:cNvSpPr txBox="1">
            <a:spLocks noGrp="1"/>
          </p:cNvSpPr>
          <p:nvPr>
            <p:ph type="title"/>
          </p:nvPr>
        </p:nvSpPr>
        <p:spPr>
          <a:xfrm rot="20831072">
            <a:off x="8302583" y="1704542"/>
            <a:ext cx="5112000" cy="763600"/>
          </a:xfrm>
          <a:prstGeom prst="rect">
            <a:avLst/>
          </a:prstGeom>
        </p:spPr>
        <p:txBody>
          <a:bodyPr spcFirstLastPara="1" wrap="square" lIns="121900" tIns="121900" rIns="121900" bIns="121900" anchor="t" anchorCtr="0">
            <a:noAutofit/>
          </a:bodyPr>
          <a:lstStyle/>
          <a:p>
            <a:r>
              <a:rPr lang="en-GB" dirty="0">
                <a:solidFill>
                  <a:schemeClr val="bg1"/>
                </a:solidFill>
              </a:rPr>
              <a:t>Who needs</a:t>
            </a:r>
          </a:p>
        </p:txBody>
      </p:sp>
      <p:cxnSp>
        <p:nvCxnSpPr>
          <p:cNvPr id="532" name="Google Shape;532;p70"/>
          <p:cNvCxnSpPr/>
          <p:nvPr/>
        </p:nvCxnSpPr>
        <p:spPr>
          <a:xfrm rot="10800000">
            <a:off x="136100" y="145200"/>
            <a:ext cx="0" cy="6559600"/>
          </a:xfrm>
          <a:prstGeom prst="straightConnector1">
            <a:avLst/>
          </a:prstGeom>
          <a:noFill/>
          <a:ln w="19050" cap="flat" cmpd="sng">
            <a:solidFill>
              <a:schemeClr val="tx1"/>
            </a:solidFill>
            <a:prstDash val="solid"/>
            <a:round/>
            <a:headEnd type="none" w="med" len="med"/>
            <a:tailEnd type="none" w="med" len="med"/>
          </a:ln>
        </p:spPr>
      </p:cxnSp>
      <p:cxnSp>
        <p:nvCxnSpPr>
          <p:cNvPr id="533" name="Google Shape;533;p70"/>
          <p:cNvCxnSpPr/>
          <p:nvPr/>
        </p:nvCxnSpPr>
        <p:spPr>
          <a:xfrm rot="10800000">
            <a:off x="120600" y="6715167"/>
            <a:ext cx="5964000" cy="0"/>
          </a:xfrm>
          <a:prstGeom prst="straightConnector1">
            <a:avLst/>
          </a:prstGeom>
          <a:noFill/>
          <a:ln w="19050" cap="flat" cmpd="sng">
            <a:solidFill>
              <a:schemeClr val="tx1"/>
            </a:solidFill>
            <a:prstDash val="solid"/>
            <a:round/>
            <a:headEnd type="none" w="med" len="med"/>
            <a:tailEnd type="none" w="med" len="med"/>
          </a:ln>
        </p:spPr>
      </p:cxnSp>
      <p:sp>
        <p:nvSpPr>
          <p:cNvPr id="4" name="TextBox 3">
            <a:extLst>
              <a:ext uri="{FF2B5EF4-FFF2-40B4-BE49-F238E27FC236}">
                <a16:creationId xmlns:a16="http://schemas.microsoft.com/office/drawing/2014/main" id="{83643C50-FD22-8FE8-B51D-2623C88B81A3}"/>
              </a:ext>
            </a:extLst>
          </p:cNvPr>
          <p:cNvSpPr txBox="1"/>
          <p:nvPr/>
        </p:nvSpPr>
        <p:spPr>
          <a:xfrm>
            <a:off x="1691640" y="1524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dirty="0">
              <a:ln>
                <a:noFill/>
              </a:ln>
              <a:solidFill>
                <a:srgbClr val="278FD8"/>
              </a:solidFill>
              <a:effectLst/>
              <a:uLnTx/>
              <a:uFillTx/>
              <a:latin typeface="Arial"/>
              <a:ea typeface="+mn-ea"/>
              <a:cs typeface="+mn-cs"/>
            </a:endParaRPr>
          </a:p>
        </p:txBody>
      </p:sp>
      <p:sp>
        <p:nvSpPr>
          <p:cNvPr id="7" name="TextBox 6">
            <a:extLst>
              <a:ext uri="{FF2B5EF4-FFF2-40B4-BE49-F238E27FC236}">
                <a16:creationId xmlns:a16="http://schemas.microsoft.com/office/drawing/2014/main" id="{3062169B-5AE2-0759-F95A-A62D79AAB4A1}"/>
              </a:ext>
            </a:extLst>
          </p:cNvPr>
          <p:cNvSpPr txBox="1"/>
          <p:nvPr/>
        </p:nvSpPr>
        <p:spPr>
          <a:xfrm>
            <a:off x="1296617" y="5956226"/>
            <a:ext cx="9934675" cy="399981"/>
          </a:xfrm>
          <a:prstGeom prst="rect">
            <a:avLst/>
          </a:prstGeom>
          <a:solidFill>
            <a:schemeClr val="accent6">
              <a:lumMod val="75000"/>
            </a:schemeClr>
          </a:solidFill>
        </p:spPr>
        <p:txBody>
          <a:bodyPr wrap="square" rtlCol="0">
            <a:spAutoFit/>
          </a:bodyPr>
          <a:lstStyle/>
          <a:p>
            <a:pPr algn="ctr"/>
            <a:r>
              <a:rPr lang="en-US" sz="1999" b="1" i="1" dirty="0">
                <a:solidFill>
                  <a:schemeClr val="bg1"/>
                </a:solidFill>
              </a:rPr>
              <a:t>You can’t know if something will be successful UNTIL you effectively market it</a:t>
            </a:r>
          </a:p>
        </p:txBody>
      </p:sp>
      <p:sp>
        <p:nvSpPr>
          <p:cNvPr id="13" name="TextBox 12">
            <a:extLst>
              <a:ext uri="{FF2B5EF4-FFF2-40B4-BE49-F238E27FC236}">
                <a16:creationId xmlns:a16="http://schemas.microsoft.com/office/drawing/2014/main" id="{B270FAF1-1FE0-7196-4FA3-4E4FEBB0CB60}"/>
              </a:ext>
            </a:extLst>
          </p:cNvPr>
          <p:cNvSpPr txBox="1"/>
          <p:nvPr/>
        </p:nvSpPr>
        <p:spPr>
          <a:xfrm rot="20840764">
            <a:off x="7497432" y="2677622"/>
            <a:ext cx="5008116" cy="1200329"/>
          </a:xfrm>
          <a:prstGeom prst="rect">
            <a:avLst/>
          </a:prstGeom>
          <a:solidFill>
            <a:schemeClr val="tx1">
              <a:lumMod val="75000"/>
            </a:schemeClr>
          </a:solidFill>
        </p:spPr>
        <p:txBody>
          <a:bodyPr wrap="square">
            <a:spAutoFit/>
          </a:bodyPr>
          <a:lstStyle/>
          <a:p>
            <a:pPr algn="ctr"/>
            <a:r>
              <a:rPr kumimoji="0" lang="en-GB" sz="7200" b="1" i="0" u="none" strike="noStrike" kern="0" cap="none" spc="0" normalizeH="0" baseline="0" noProof="0" dirty="0">
                <a:ln>
                  <a:noFill/>
                </a:ln>
                <a:solidFill>
                  <a:srgbClr val="FFFFFF"/>
                </a:solidFill>
                <a:effectLst/>
                <a:uLnTx/>
                <a:uFillTx/>
                <a:latin typeface="Bebas Neue"/>
                <a:sym typeface="Bebas Neue"/>
              </a:rPr>
              <a:t>marketing? </a:t>
            </a:r>
            <a:endParaRPr lang="en-FR" sz="3600" dirty="0"/>
          </a:p>
        </p:txBody>
      </p:sp>
      <p:pic>
        <p:nvPicPr>
          <p:cNvPr id="2" name="Picture 4" descr="Logo&#10;&#10;Description automatically generated">
            <a:extLst>
              <a:ext uri="{FF2B5EF4-FFF2-40B4-BE49-F238E27FC236}">
                <a16:creationId xmlns:a16="http://schemas.microsoft.com/office/drawing/2014/main" id="{BF41A2FE-2B50-FEBB-3B6B-4C3D2525A811}"/>
              </a:ext>
            </a:extLst>
          </p:cNvPr>
          <p:cNvPicPr>
            <a:picLocks noChangeAspect="1"/>
          </p:cNvPicPr>
          <p:nvPr/>
        </p:nvPicPr>
        <p:blipFill rotWithShape="1">
          <a:blip r:embed="rId3"/>
          <a:srcRect l="17594" t="28151" r="19695" b="29241"/>
          <a:stretch/>
        </p:blipFill>
        <p:spPr>
          <a:xfrm>
            <a:off x="174934" y="215513"/>
            <a:ext cx="1081384" cy="734743"/>
          </a:xfrm>
          <a:prstGeom prst="rect">
            <a:avLst/>
          </a:prstGeom>
        </p:spPr>
      </p:pic>
    </p:spTree>
    <p:extLst>
      <p:ext uri="{BB962C8B-B14F-4D97-AF65-F5344CB8AC3E}">
        <p14:creationId xmlns:p14="http://schemas.microsoft.com/office/powerpoint/2010/main" val="2048458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 name="Rectangle 4">
            <a:extLst>
              <a:ext uri="{FF2B5EF4-FFF2-40B4-BE49-F238E27FC236}">
                <a16:creationId xmlns:a16="http://schemas.microsoft.com/office/drawing/2014/main" id="{21260CF2-B4DC-842D-D26A-C031C3A3D631}"/>
              </a:ext>
            </a:extLst>
          </p:cNvPr>
          <p:cNvSpPr/>
          <p:nvPr/>
        </p:nvSpPr>
        <p:spPr>
          <a:xfrm rot="5400000">
            <a:off x="-222630" y="222630"/>
            <a:ext cx="6858000" cy="64127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dirty="0">
              <a:ln>
                <a:noFill/>
              </a:ln>
              <a:solidFill>
                <a:srgbClr val="268FD8"/>
              </a:solidFill>
              <a:effectLst/>
              <a:uLnTx/>
              <a:uFillTx/>
              <a:latin typeface="Arial"/>
              <a:ea typeface="+mn-ea"/>
              <a:cs typeface="+mn-cs"/>
            </a:endParaRPr>
          </a:p>
        </p:txBody>
      </p:sp>
      <p:sp>
        <p:nvSpPr>
          <p:cNvPr id="3" name="Rectangle 2">
            <a:extLst>
              <a:ext uri="{FF2B5EF4-FFF2-40B4-BE49-F238E27FC236}">
                <a16:creationId xmlns:a16="http://schemas.microsoft.com/office/drawing/2014/main" id="{634C2FDD-102D-34F3-0592-8A888A802FDB}"/>
              </a:ext>
            </a:extLst>
          </p:cNvPr>
          <p:cNvSpPr/>
          <p:nvPr/>
        </p:nvSpPr>
        <p:spPr>
          <a:xfrm rot="5400000">
            <a:off x="5873370" y="541986"/>
            <a:ext cx="6858000" cy="5779259"/>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dirty="0">
              <a:ln>
                <a:noFill/>
              </a:ln>
              <a:solidFill>
                <a:srgbClr val="268FD8"/>
              </a:solidFill>
              <a:effectLst/>
              <a:uLnTx/>
              <a:uFillTx/>
              <a:latin typeface="Arial"/>
              <a:ea typeface="+mn-ea"/>
              <a:cs typeface="+mn-cs"/>
            </a:endParaRPr>
          </a:p>
        </p:txBody>
      </p:sp>
      <p:sp>
        <p:nvSpPr>
          <p:cNvPr id="529" name="Google Shape;529;p70"/>
          <p:cNvSpPr txBox="1">
            <a:spLocks noGrp="1"/>
          </p:cNvSpPr>
          <p:nvPr>
            <p:ph type="subTitle" idx="1"/>
          </p:nvPr>
        </p:nvSpPr>
        <p:spPr>
          <a:xfrm>
            <a:off x="6519312" y="3605259"/>
            <a:ext cx="5736760" cy="1569200"/>
          </a:xfrm>
          <a:prstGeom prst="rect">
            <a:avLst/>
          </a:prstGeom>
        </p:spPr>
        <p:txBody>
          <a:bodyPr spcFirstLastPara="1" wrap="square" lIns="121900" tIns="121900" rIns="121900" bIns="121900" anchor="ctr" anchorCtr="0">
            <a:noAutofit/>
          </a:bodyPr>
          <a:lstStyle/>
          <a:p>
            <a:pPr marL="342900">
              <a:buClr>
                <a:schemeClr val="bg1"/>
              </a:buClr>
              <a:buSzPct val="110000"/>
              <a:buFont typeface="Arial" panose="020B0604020202020204" pitchFamily="34" charset="0"/>
              <a:buChar char="•"/>
            </a:pPr>
            <a:r>
              <a:rPr lang="en-GB" sz="2200" dirty="0">
                <a:solidFill>
                  <a:schemeClr val="bg1"/>
                </a:solidFill>
              </a:rPr>
              <a:t>Marketing is the </a:t>
            </a:r>
            <a:r>
              <a:rPr lang="en-GB" sz="2200" b="1" dirty="0">
                <a:solidFill>
                  <a:schemeClr val="bg1"/>
                </a:solidFill>
              </a:rPr>
              <a:t>systemic plan</a:t>
            </a:r>
          </a:p>
          <a:p>
            <a:pPr marL="342900">
              <a:buClr>
                <a:schemeClr val="bg1"/>
              </a:buClr>
              <a:buSzPct val="110000"/>
              <a:buFont typeface="Arial" panose="020B0604020202020204" pitchFamily="34" charset="0"/>
              <a:buChar char="•"/>
            </a:pPr>
            <a:endParaRPr lang="en-GB" sz="2200" dirty="0">
              <a:solidFill>
                <a:schemeClr val="bg1"/>
              </a:solidFill>
            </a:endParaRPr>
          </a:p>
          <a:p>
            <a:pPr marL="342900">
              <a:buClr>
                <a:schemeClr val="bg1"/>
              </a:buClr>
              <a:buSzPct val="110000"/>
              <a:buFont typeface="Arial" panose="020B0604020202020204" pitchFamily="34" charset="0"/>
              <a:buChar char="•"/>
            </a:pPr>
            <a:r>
              <a:rPr lang="en-GB" sz="2200" dirty="0">
                <a:solidFill>
                  <a:schemeClr val="bg1"/>
                </a:solidFill>
              </a:rPr>
              <a:t>Advertising is a </a:t>
            </a:r>
            <a:r>
              <a:rPr lang="en-GB" sz="2200" b="1" dirty="0">
                <a:solidFill>
                  <a:schemeClr val="bg1"/>
                </a:solidFill>
              </a:rPr>
              <a:t>part</a:t>
            </a:r>
            <a:r>
              <a:rPr lang="en-GB" sz="2200" dirty="0">
                <a:solidFill>
                  <a:schemeClr val="bg1"/>
                </a:solidFill>
              </a:rPr>
              <a:t> of the process where you deliver the message</a:t>
            </a:r>
          </a:p>
          <a:p>
            <a:pPr marL="0" indent="0">
              <a:buClr>
                <a:schemeClr val="bg1"/>
              </a:buClr>
              <a:buSzPct val="110000"/>
            </a:pPr>
            <a:endParaRPr lang="en-GB" sz="2200" dirty="0">
              <a:solidFill>
                <a:schemeClr val="bg1"/>
              </a:solidFill>
            </a:endParaRPr>
          </a:p>
          <a:p>
            <a:pPr marL="342900">
              <a:buClr>
                <a:schemeClr val="bg1"/>
              </a:buClr>
              <a:buSzPct val="110000"/>
              <a:buFont typeface="Arial" panose="020B0604020202020204" pitchFamily="34" charset="0"/>
              <a:buChar char="•"/>
            </a:pPr>
            <a:r>
              <a:rPr lang="en-GB" sz="2200" dirty="0">
                <a:solidFill>
                  <a:schemeClr val="bg1"/>
                </a:solidFill>
              </a:rPr>
              <a:t>Public Relations is the </a:t>
            </a:r>
            <a:r>
              <a:rPr lang="en-GB" sz="2200" b="1" dirty="0">
                <a:solidFill>
                  <a:schemeClr val="bg1"/>
                </a:solidFill>
              </a:rPr>
              <a:t>story-telling</a:t>
            </a:r>
            <a:r>
              <a:rPr lang="en-GB" sz="2200" dirty="0">
                <a:solidFill>
                  <a:schemeClr val="bg1"/>
                </a:solidFill>
              </a:rPr>
              <a:t> of marketing</a:t>
            </a:r>
          </a:p>
          <a:p>
            <a:pPr marL="342900">
              <a:buClr>
                <a:schemeClr val="bg1"/>
              </a:buClr>
              <a:buSzPct val="110000"/>
              <a:buFont typeface="Arial" panose="020B0604020202020204" pitchFamily="34" charset="0"/>
              <a:buChar char="•"/>
            </a:pPr>
            <a:endParaRPr lang="en-GB" sz="2200" dirty="0">
              <a:solidFill>
                <a:schemeClr val="bg1"/>
              </a:solidFill>
            </a:endParaRPr>
          </a:p>
        </p:txBody>
      </p:sp>
      <p:sp>
        <p:nvSpPr>
          <p:cNvPr id="530" name="Google Shape;530;p70"/>
          <p:cNvSpPr txBox="1">
            <a:spLocks noGrp="1"/>
          </p:cNvSpPr>
          <p:nvPr>
            <p:ph type="title"/>
          </p:nvPr>
        </p:nvSpPr>
        <p:spPr>
          <a:xfrm>
            <a:off x="6530712" y="1537302"/>
            <a:ext cx="6971275" cy="763600"/>
          </a:xfrm>
          <a:prstGeom prst="rect">
            <a:avLst/>
          </a:prstGeom>
        </p:spPr>
        <p:txBody>
          <a:bodyPr spcFirstLastPara="1" wrap="square" lIns="121900" tIns="121900" rIns="121900" bIns="121900" anchor="t" anchorCtr="0">
            <a:noAutofit/>
          </a:bodyPr>
          <a:lstStyle/>
          <a:p>
            <a:r>
              <a:rPr lang="en-GB" dirty="0">
                <a:solidFill>
                  <a:schemeClr val="bg1"/>
                </a:solidFill>
              </a:rPr>
              <a:t>Marketing vs advertising</a:t>
            </a:r>
          </a:p>
        </p:txBody>
      </p:sp>
      <p:sp>
        <p:nvSpPr>
          <p:cNvPr id="4" name="TextBox 3">
            <a:extLst>
              <a:ext uri="{FF2B5EF4-FFF2-40B4-BE49-F238E27FC236}">
                <a16:creationId xmlns:a16="http://schemas.microsoft.com/office/drawing/2014/main" id="{83643C50-FD22-8FE8-B51D-2623C88B81A3}"/>
              </a:ext>
            </a:extLst>
          </p:cNvPr>
          <p:cNvSpPr txBox="1"/>
          <p:nvPr/>
        </p:nvSpPr>
        <p:spPr>
          <a:xfrm>
            <a:off x="1691640" y="1524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dirty="0">
              <a:ln>
                <a:noFill/>
              </a:ln>
              <a:solidFill>
                <a:srgbClr val="278FD8"/>
              </a:solidFill>
              <a:effectLst/>
              <a:uLnTx/>
              <a:uFillTx/>
              <a:latin typeface="Arial"/>
              <a:ea typeface="+mn-ea"/>
              <a:cs typeface="+mn-cs"/>
            </a:endParaRPr>
          </a:p>
        </p:txBody>
      </p:sp>
      <p:pic>
        <p:nvPicPr>
          <p:cNvPr id="2" name="Picture 2" descr="Differentiating Marketing from Advertising">
            <a:extLst>
              <a:ext uri="{FF2B5EF4-FFF2-40B4-BE49-F238E27FC236}">
                <a16:creationId xmlns:a16="http://schemas.microsoft.com/office/drawing/2014/main" id="{BE3C1E6A-6995-6DB7-F0A5-BCE7408473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2742" y="1762343"/>
            <a:ext cx="6123476" cy="4122092"/>
          </a:xfrm>
          <a:prstGeom prst="rect">
            <a:avLst/>
          </a:prstGeom>
          <a:solidFill>
            <a:srgbClr val="FFFFFF"/>
          </a:solidFill>
        </p:spPr>
      </p:pic>
      <p:pic>
        <p:nvPicPr>
          <p:cNvPr id="6" name="Picture 4" descr="Logo&#10;&#10;Description automatically generated">
            <a:extLst>
              <a:ext uri="{FF2B5EF4-FFF2-40B4-BE49-F238E27FC236}">
                <a16:creationId xmlns:a16="http://schemas.microsoft.com/office/drawing/2014/main" id="{E01A9FDD-3EA5-9E89-2366-0C6CA6B2F4B0}"/>
              </a:ext>
            </a:extLst>
          </p:cNvPr>
          <p:cNvPicPr>
            <a:picLocks noChangeAspect="1"/>
          </p:cNvPicPr>
          <p:nvPr/>
        </p:nvPicPr>
        <p:blipFill rotWithShape="1">
          <a:blip r:embed="rId4"/>
          <a:srcRect l="17594" t="28151" r="19695" b="29241"/>
          <a:stretch/>
        </p:blipFill>
        <p:spPr>
          <a:xfrm>
            <a:off x="174934" y="215513"/>
            <a:ext cx="1081384" cy="734743"/>
          </a:xfrm>
          <a:prstGeom prst="rect">
            <a:avLst/>
          </a:prstGeom>
        </p:spPr>
      </p:pic>
    </p:spTree>
    <p:extLst>
      <p:ext uri="{BB962C8B-B14F-4D97-AF65-F5344CB8AC3E}">
        <p14:creationId xmlns:p14="http://schemas.microsoft.com/office/powerpoint/2010/main" val="3681030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3" name="Rectangle 2">
            <a:extLst>
              <a:ext uri="{FF2B5EF4-FFF2-40B4-BE49-F238E27FC236}">
                <a16:creationId xmlns:a16="http://schemas.microsoft.com/office/drawing/2014/main" id="{634C2FDD-102D-34F3-0592-8A888A802FDB}"/>
              </a:ext>
            </a:extLst>
          </p:cNvPr>
          <p:cNvSpPr/>
          <p:nvPr/>
        </p:nvSpPr>
        <p:spPr>
          <a:xfrm rot="5400000">
            <a:off x="4883992" y="-447392"/>
            <a:ext cx="6858000" cy="7758016"/>
          </a:xfrm>
          <a:prstGeom prst="rect">
            <a:avLst/>
          </a:prstGeom>
          <a:solidFill>
            <a:srgbClr val="85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a:ln>
                <a:noFill/>
              </a:ln>
              <a:solidFill>
                <a:srgbClr val="268FD8"/>
              </a:solidFill>
              <a:effectLst/>
              <a:uLnTx/>
              <a:uFillTx/>
              <a:latin typeface="Arial"/>
              <a:ea typeface="+mn-ea"/>
              <a:cs typeface="+mn-cs"/>
            </a:endParaRPr>
          </a:p>
        </p:txBody>
      </p:sp>
      <p:sp>
        <p:nvSpPr>
          <p:cNvPr id="529" name="Google Shape;529;p70"/>
          <p:cNvSpPr txBox="1">
            <a:spLocks noGrp="1"/>
          </p:cNvSpPr>
          <p:nvPr>
            <p:ph type="subTitle" idx="1"/>
          </p:nvPr>
        </p:nvSpPr>
        <p:spPr>
          <a:xfrm>
            <a:off x="5451358" y="4061955"/>
            <a:ext cx="5563949" cy="1569200"/>
          </a:xfrm>
          <a:prstGeom prst="rect">
            <a:avLst/>
          </a:prstGeom>
        </p:spPr>
        <p:txBody>
          <a:bodyPr spcFirstLastPara="1" wrap="square" lIns="121900" tIns="121900" rIns="121900" bIns="121900" anchor="ctr" anchorCtr="0">
            <a:noAutofit/>
          </a:bodyPr>
          <a:lstStyle/>
          <a:p>
            <a:pPr marL="342900">
              <a:buClr>
                <a:schemeClr val="bg1"/>
              </a:buClr>
              <a:buSzPct val="110000"/>
              <a:buFont typeface="Arial" panose="020B0604020202020204" pitchFamily="34" charset="0"/>
              <a:buChar char="•"/>
            </a:pPr>
            <a:endParaRPr lang="en-GB" sz="2400" b="1" dirty="0">
              <a:solidFill>
                <a:schemeClr val="bg1"/>
              </a:solidFill>
            </a:endParaRPr>
          </a:p>
          <a:p>
            <a:pPr marL="342900">
              <a:buClr>
                <a:schemeClr val="bg1"/>
              </a:buClr>
              <a:buSzPct val="110000"/>
              <a:buFont typeface="Arial" panose="020B0604020202020204" pitchFamily="34" charset="0"/>
              <a:buChar char="•"/>
            </a:pPr>
            <a:r>
              <a:rPr lang="en-GB" sz="2400" b="1" dirty="0">
                <a:solidFill>
                  <a:schemeClr val="bg1"/>
                </a:solidFill>
              </a:rPr>
              <a:t>Promoting your chapter</a:t>
            </a:r>
          </a:p>
          <a:p>
            <a:pPr marL="342900">
              <a:buClr>
                <a:schemeClr val="bg1"/>
              </a:buClr>
              <a:buSzPct val="110000"/>
              <a:buFont typeface="Arial" panose="020B0604020202020204" pitchFamily="34" charset="0"/>
              <a:buChar char="•"/>
            </a:pPr>
            <a:endParaRPr lang="en-GB" sz="2400" b="1" dirty="0">
              <a:solidFill>
                <a:schemeClr val="bg1"/>
              </a:solidFill>
            </a:endParaRPr>
          </a:p>
          <a:p>
            <a:pPr marL="342900">
              <a:buClr>
                <a:schemeClr val="bg1"/>
              </a:buClr>
              <a:buSzPct val="110000"/>
              <a:buFont typeface="Arial" panose="020B0604020202020204" pitchFamily="34" charset="0"/>
              <a:buChar char="•"/>
            </a:pPr>
            <a:r>
              <a:rPr lang="en-GB" sz="2400" b="1" dirty="0">
                <a:solidFill>
                  <a:schemeClr val="bg1"/>
                </a:solidFill>
              </a:rPr>
              <a:t>Branding yourself</a:t>
            </a:r>
          </a:p>
          <a:p>
            <a:pPr marL="342900">
              <a:buClr>
                <a:schemeClr val="bg1"/>
              </a:buClr>
              <a:buSzPct val="110000"/>
              <a:buFont typeface="Arial" panose="020B0604020202020204" pitchFamily="34" charset="0"/>
              <a:buChar char="•"/>
            </a:pPr>
            <a:endParaRPr lang="en-GB" sz="2400" b="1" dirty="0">
              <a:solidFill>
                <a:schemeClr val="bg1"/>
              </a:solidFill>
            </a:endParaRPr>
          </a:p>
          <a:p>
            <a:pPr marL="342900">
              <a:buClr>
                <a:schemeClr val="bg1"/>
              </a:buClr>
              <a:buSzPct val="110000"/>
              <a:buFont typeface="Arial" panose="020B0604020202020204" pitchFamily="34" charset="0"/>
              <a:buChar char="•"/>
            </a:pPr>
            <a:r>
              <a:rPr lang="en-GB" sz="2400" b="1" dirty="0">
                <a:solidFill>
                  <a:schemeClr val="bg1"/>
                </a:solidFill>
              </a:rPr>
              <a:t>Spreading a new method at work</a:t>
            </a:r>
          </a:p>
          <a:p>
            <a:pPr marL="342900">
              <a:buClr>
                <a:schemeClr val="bg1"/>
              </a:buClr>
              <a:buSzPct val="110000"/>
              <a:buFont typeface="Arial" panose="020B0604020202020204" pitchFamily="34" charset="0"/>
              <a:buChar char="•"/>
            </a:pPr>
            <a:endParaRPr lang="en-GB" sz="2400" b="1" dirty="0">
              <a:solidFill>
                <a:schemeClr val="bg1"/>
              </a:solidFill>
            </a:endParaRPr>
          </a:p>
          <a:p>
            <a:pPr marL="342900">
              <a:buClr>
                <a:schemeClr val="bg1"/>
              </a:buClr>
              <a:buSzPct val="110000"/>
              <a:buFont typeface="Arial" panose="020B0604020202020204" pitchFamily="34" charset="0"/>
              <a:buChar char="•"/>
            </a:pPr>
            <a:r>
              <a:rPr lang="en-GB" sz="2400" b="1" dirty="0">
                <a:solidFill>
                  <a:schemeClr val="bg1"/>
                </a:solidFill>
              </a:rPr>
              <a:t>Selling a proposed project</a:t>
            </a:r>
          </a:p>
          <a:p>
            <a:pPr marL="342900">
              <a:buClr>
                <a:schemeClr val="bg1"/>
              </a:buClr>
              <a:buSzPct val="110000"/>
              <a:buFont typeface="Arial" panose="020B0604020202020204" pitchFamily="34" charset="0"/>
              <a:buChar char="•"/>
            </a:pPr>
            <a:endParaRPr lang="en-GB" sz="2400" b="1" dirty="0">
              <a:solidFill>
                <a:schemeClr val="bg1"/>
              </a:solidFill>
            </a:endParaRPr>
          </a:p>
          <a:p>
            <a:pPr marL="342900">
              <a:buClr>
                <a:schemeClr val="bg1"/>
              </a:buClr>
              <a:buSzPct val="110000"/>
              <a:buFont typeface="Arial" panose="020B0604020202020204" pitchFamily="34" charset="0"/>
              <a:buChar char="•"/>
            </a:pPr>
            <a:r>
              <a:rPr lang="en-GB" sz="2400" b="1" dirty="0">
                <a:solidFill>
                  <a:schemeClr val="bg1"/>
                </a:solidFill>
              </a:rPr>
              <a:t>Creating change</a:t>
            </a:r>
          </a:p>
          <a:p>
            <a:pPr marL="342900">
              <a:buClr>
                <a:schemeClr val="bg1"/>
              </a:buClr>
              <a:buSzPct val="110000"/>
              <a:buFont typeface="Arial" panose="020B0604020202020204" pitchFamily="34" charset="0"/>
              <a:buChar char="•"/>
            </a:pPr>
            <a:endParaRPr lang="en-GB" sz="2400" b="1" dirty="0">
              <a:solidFill>
                <a:schemeClr val="bg1"/>
              </a:solidFill>
            </a:endParaRPr>
          </a:p>
          <a:p>
            <a:pPr marL="342900">
              <a:buClr>
                <a:schemeClr val="bg1"/>
              </a:buClr>
              <a:buSzPct val="110000"/>
              <a:buFont typeface="Arial" panose="020B0604020202020204" pitchFamily="34" charset="0"/>
              <a:buChar char="•"/>
            </a:pPr>
            <a:endParaRPr lang="en-GB" sz="2400" b="1" dirty="0">
              <a:solidFill>
                <a:schemeClr val="bg1"/>
              </a:solidFill>
            </a:endParaRPr>
          </a:p>
          <a:p>
            <a:pPr marL="342900">
              <a:buClr>
                <a:schemeClr val="bg1"/>
              </a:buClr>
              <a:buSzPct val="110000"/>
              <a:buFont typeface="Arial" panose="020B0604020202020204" pitchFamily="34" charset="0"/>
              <a:buChar char="•"/>
            </a:pPr>
            <a:endParaRPr lang="en-GB" sz="2400" b="1" dirty="0">
              <a:solidFill>
                <a:schemeClr val="bg1"/>
              </a:solidFill>
            </a:endParaRPr>
          </a:p>
        </p:txBody>
      </p:sp>
      <p:sp>
        <p:nvSpPr>
          <p:cNvPr id="530" name="Google Shape;530;p70"/>
          <p:cNvSpPr txBox="1">
            <a:spLocks noGrp="1"/>
          </p:cNvSpPr>
          <p:nvPr>
            <p:ph type="title"/>
          </p:nvPr>
        </p:nvSpPr>
        <p:spPr>
          <a:xfrm>
            <a:off x="5502390" y="681803"/>
            <a:ext cx="5112000" cy="763600"/>
          </a:xfrm>
          <a:prstGeom prst="rect">
            <a:avLst/>
          </a:prstGeom>
        </p:spPr>
        <p:txBody>
          <a:bodyPr spcFirstLastPara="1" wrap="square" lIns="121900" tIns="121900" rIns="121900" bIns="121900" anchor="t" anchorCtr="0">
            <a:noAutofit/>
          </a:bodyPr>
          <a:lstStyle/>
          <a:p>
            <a:r>
              <a:rPr lang="en-GB" dirty="0">
                <a:solidFill>
                  <a:schemeClr val="bg1"/>
                </a:solidFill>
              </a:rPr>
              <a:t>How can you implement marketing?</a:t>
            </a:r>
          </a:p>
        </p:txBody>
      </p:sp>
      <p:cxnSp>
        <p:nvCxnSpPr>
          <p:cNvPr id="532" name="Google Shape;532;p70"/>
          <p:cNvCxnSpPr/>
          <p:nvPr/>
        </p:nvCxnSpPr>
        <p:spPr>
          <a:xfrm rot="10800000">
            <a:off x="136100" y="145200"/>
            <a:ext cx="0" cy="6559600"/>
          </a:xfrm>
          <a:prstGeom prst="straightConnector1">
            <a:avLst/>
          </a:prstGeom>
          <a:noFill/>
          <a:ln w="19050" cap="flat" cmpd="sng">
            <a:solidFill>
              <a:schemeClr val="tx1"/>
            </a:solidFill>
            <a:prstDash val="solid"/>
            <a:round/>
            <a:headEnd type="none" w="med" len="med"/>
            <a:tailEnd type="none" w="med" len="med"/>
          </a:ln>
        </p:spPr>
      </p:cxnSp>
      <p:sp>
        <p:nvSpPr>
          <p:cNvPr id="4" name="TextBox 3">
            <a:extLst>
              <a:ext uri="{FF2B5EF4-FFF2-40B4-BE49-F238E27FC236}">
                <a16:creationId xmlns:a16="http://schemas.microsoft.com/office/drawing/2014/main" id="{83643C50-FD22-8FE8-B51D-2623C88B81A3}"/>
              </a:ext>
            </a:extLst>
          </p:cNvPr>
          <p:cNvSpPr txBox="1"/>
          <p:nvPr/>
        </p:nvSpPr>
        <p:spPr>
          <a:xfrm>
            <a:off x="1691640" y="1524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dirty="0">
              <a:ln>
                <a:noFill/>
              </a:ln>
              <a:solidFill>
                <a:srgbClr val="278FD8"/>
              </a:solidFill>
              <a:effectLst/>
              <a:uLnTx/>
              <a:uFillTx/>
              <a:latin typeface="Arial"/>
              <a:ea typeface="+mn-ea"/>
              <a:cs typeface="+mn-cs"/>
            </a:endParaRPr>
          </a:p>
        </p:txBody>
      </p:sp>
      <p:pic>
        <p:nvPicPr>
          <p:cNvPr id="6" name="Picture 5" descr="A logo of a company&#10;&#10;Description automatically generated">
            <a:extLst>
              <a:ext uri="{FF2B5EF4-FFF2-40B4-BE49-F238E27FC236}">
                <a16:creationId xmlns:a16="http://schemas.microsoft.com/office/drawing/2014/main" id="{F61D5567-F30E-1C17-C376-06C5B5294ECB}"/>
              </a:ext>
            </a:extLst>
          </p:cNvPr>
          <p:cNvPicPr>
            <a:picLocks noChangeAspect="1"/>
          </p:cNvPicPr>
          <p:nvPr/>
        </p:nvPicPr>
        <p:blipFill>
          <a:blip r:embed="rId3"/>
          <a:stretch>
            <a:fillRect/>
          </a:stretch>
        </p:blipFill>
        <p:spPr>
          <a:xfrm>
            <a:off x="326603" y="342054"/>
            <a:ext cx="1033603" cy="679498"/>
          </a:xfrm>
          <a:prstGeom prst="rect">
            <a:avLst/>
          </a:prstGeom>
        </p:spPr>
      </p:pic>
      <p:pic>
        <p:nvPicPr>
          <p:cNvPr id="1026" name="Picture 2" descr="Free Man In Blue Denim Jacket Holding A Megaphone Stock Photo">
            <a:extLst>
              <a:ext uri="{FF2B5EF4-FFF2-40B4-BE49-F238E27FC236}">
                <a16:creationId xmlns:a16="http://schemas.microsoft.com/office/drawing/2014/main" id="{A99DA4B5-CB88-F1F4-C612-FCC834056A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 y="-16804"/>
            <a:ext cx="4607463" cy="69093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Logo&#10;&#10;Description automatically generated">
            <a:extLst>
              <a:ext uri="{FF2B5EF4-FFF2-40B4-BE49-F238E27FC236}">
                <a16:creationId xmlns:a16="http://schemas.microsoft.com/office/drawing/2014/main" id="{48B12FDC-0D32-B74D-6B2F-89593E37276D}"/>
              </a:ext>
            </a:extLst>
          </p:cNvPr>
          <p:cNvPicPr>
            <a:picLocks noChangeAspect="1"/>
          </p:cNvPicPr>
          <p:nvPr/>
        </p:nvPicPr>
        <p:blipFill rotWithShape="1">
          <a:blip r:embed="rId5"/>
          <a:srcRect l="17594" t="28151" r="19695" b="29241"/>
          <a:stretch/>
        </p:blipFill>
        <p:spPr>
          <a:xfrm>
            <a:off x="174934" y="215513"/>
            <a:ext cx="1081384" cy="734743"/>
          </a:xfrm>
          <a:prstGeom prst="rect">
            <a:avLst/>
          </a:prstGeom>
        </p:spPr>
      </p:pic>
    </p:spTree>
    <p:extLst>
      <p:ext uri="{BB962C8B-B14F-4D97-AF65-F5344CB8AC3E}">
        <p14:creationId xmlns:p14="http://schemas.microsoft.com/office/powerpoint/2010/main" val="1090879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Users with solid fill">
            <a:extLst>
              <a:ext uri="{FF2B5EF4-FFF2-40B4-BE49-F238E27FC236}">
                <a16:creationId xmlns:a16="http://schemas.microsoft.com/office/drawing/2014/main" id="{59397F9B-6093-8013-C3AA-9DE22B060DF6}"/>
              </a:ext>
            </a:extLst>
          </p:cNvPr>
          <p:cNvSpPr/>
          <p:nvPr/>
        </p:nvSpPr>
        <p:spPr>
          <a:xfrm>
            <a:off x="1401307" y="2876545"/>
            <a:ext cx="1106364" cy="110490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FR"/>
          </a:p>
        </p:txBody>
      </p:sp>
      <p:sp>
        <p:nvSpPr>
          <p:cNvPr id="8" name="Freeform 7">
            <a:extLst>
              <a:ext uri="{FF2B5EF4-FFF2-40B4-BE49-F238E27FC236}">
                <a16:creationId xmlns:a16="http://schemas.microsoft.com/office/drawing/2014/main" id="{6552FC27-860B-FB0C-D6BC-B52048B299A9}"/>
              </a:ext>
            </a:extLst>
          </p:cNvPr>
          <p:cNvSpPr/>
          <p:nvPr/>
        </p:nvSpPr>
        <p:spPr>
          <a:xfrm>
            <a:off x="932329" y="4127473"/>
            <a:ext cx="2048823" cy="818451"/>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GB" sz="3200" b="1" kern="1200" dirty="0">
                <a:solidFill>
                  <a:srgbClr val="67A2D7"/>
                </a:solidFill>
              </a:rPr>
              <a:t>Who?</a:t>
            </a:r>
            <a:endParaRPr lang="en-US" sz="3200" b="1" kern="1200" dirty="0">
              <a:solidFill>
                <a:srgbClr val="67A2D7"/>
              </a:solidFill>
            </a:endParaRPr>
          </a:p>
        </p:txBody>
      </p:sp>
      <p:sp>
        <p:nvSpPr>
          <p:cNvPr id="9" name="Rectangle 8" descr="Badge Question Mark with solid fill">
            <a:extLst>
              <a:ext uri="{FF2B5EF4-FFF2-40B4-BE49-F238E27FC236}">
                <a16:creationId xmlns:a16="http://schemas.microsoft.com/office/drawing/2014/main" id="{2060B981-3DD3-CBBD-2CC8-C87367663E34}"/>
              </a:ext>
            </a:extLst>
          </p:cNvPr>
          <p:cNvSpPr/>
          <p:nvPr/>
        </p:nvSpPr>
        <p:spPr>
          <a:xfrm>
            <a:off x="3516307" y="2876545"/>
            <a:ext cx="1106364" cy="110490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FR"/>
          </a:p>
        </p:txBody>
      </p:sp>
      <p:sp>
        <p:nvSpPr>
          <p:cNvPr id="10" name="Freeform 9">
            <a:extLst>
              <a:ext uri="{FF2B5EF4-FFF2-40B4-BE49-F238E27FC236}">
                <a16:creationId xmlns:a16="http://schemas.microsoft.com/office/drawing/2014/main" id="{33DB8E5A-5538-3149-92F8-3005E418B2FC}"/>
              </a:ext>
            </a:extLst>
          </p:cNvPr>
          <p:cNvSpPr/>
          <p:nvPr/>
        </p:nvSpPr>
        <p:spPr>
          <a:xfrm>
            <a:off x="3047329" y="4127473"/>
            <a:ext cx="2048823" cy="818451"/>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b="1" kern="1200" dirty="0">
                <a:solidFill>
                  <a:srgbClr val="67A2D7"/>
                </a:solidFill>
              </a:rPr>
              <a:t>Why?</a:t>
            </a:r>
          </a:p>
        </p:txBody>
      </p:sp>
      <p:sp>
        <p:nvSpPr>
          <p:cNvPr id="11" name="Rectangle 10" descr="Blockchain with solid fill">
            <a:extLst>
              <a:ext uri="{FF2B5EF4-FFF2-40B4-BE49-F238E27FC236}">
                <a16:creationId xmlns:a16="http://schemas.microsoft.com/office/drawing/2014/main" id="{5C8EF218-A325-9A4B-87A8-01E54CF5924F}"/>
              </a:ext>
            </a:extLst>
          </p:cNvPr>
          <p:cNvSpPr/>
          <p:nvPr/>
        </p:nvSpPr>
        <p:spPr>
          <a:xfrm>
            <a:off x="5631307" y="2876545"/>
            <a:ext cx="1106364" cy="110490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FR"/>
          </a:p>
        </p:txBody>
      </p:sp>
      <p:sp>
        <p:nvSpPr>
          <p:cNvPr id="12" name="Freeform 11">
            <a:extLst>
              <a:ext uri="{FF2B5EF4-FFF2-40B4-BE49-F238E27FC236}">
                <a16:creationId xmlns:a16="http://schemas.microsoft.com/office/drawing/2014/main" id="{885F730B-2C40-B5A9-3DF4-E2C96907D970}"/>
              </a:ext>
            </a:extLst>
          </p:cNvPr>
          <p:cNvSpPr/>
          <p:nvPr/>
        </p:nvSpPr>
        <p:spPr>
          <a:xfrm>
            <a:off x="5162329" y="4127473"/>
            <a:ext cx="2048823" cy="818451"/>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GB" sz="3200" b="1" kern="1200">
                <a:solidFill>
                  <a:srgbClr val="67A2D7"/>
                </a:solidFill>
              </a:rPr>
              <a:t>What?</a:t>
            </a:r>
            <a:endParaRPr lang="en-US" sz="3200" b="1" kern="1200">
              <a:solidFill>
                <a:srgbClr val="67A2D7"/>
              </a:solidFill>
            </a:endParaRPr>
          </a:p>
        </p:txBody>
      </p:sp>
      <p:sp>
        <p:nvSpPr>
          <p:cNvPr id="13" name="Rectangle 12" descr="Earth globe: Asia and Australia with solid fill">
            <a:extLst>
              <a:ext uri="{FF2B5EF4-FFF2-40B4-BE49-F238E27FC236}">
                <a16:creationId xmlns:a16="http://schemas.microsoft.com/office/drawing/2014/main" id="{E2584968-B5C0-867C-68DC-83C3892D1D52}"/>
              </a:ext>
            </a:extLst>
          </p:cNvPr>
          <p:cNvSpPr/>
          <p:nvPr/>
        </p:nvSpPr>
        <p:spPr>
          <a:xfrm>
            <a:off x="7746307" y="2876545"/>
            <a:ext cx="1106364" cy="1104909"/>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FR"/>
          </a:p>
        </p:txBody>
      </p:sp>
      <p:sp>
        <p:nvSpPr>
          <p:cNvPr id="14" name="Freeform 13">
            <a:extLst>
              <a:ext uri="{FF2B5EF4-FFF2-40B4-BE49-F238E27FC236}">
                <a16:creationId xmlns:a16="http://schemas.microsoft.com/office/drawing/2014/main" id="{AF0E68A1-F5D0-CF22-63A6-F95BC64B5F4B}"/>
              </a:ext>
            </a:extLst>
          </p:cNvPr>
          <p:cNvSpPr/>
          <p:nvPr/>
        </p:nvSpPr>
        <p:spPr>
          <a:xfrm>
            <a:off x="7277329" y="4127473"/>
            <a:ext cx="2048823" cy="818451"/>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GB" sz="3200" b="1" kern="1200" dirty="0">
                <a:solidFill>
                  <a:srgbClr val="67A2D7"/>
                </a:solidFill>
              </a:rPr>
              <a:t>Where?</a:t>
            </a:r>
            <a:endParaRPr lang="en-US" sz="3200" b="1" kern="1200" dirty="0">
              <a:solidFill>
                <a:srgbClr val="67A2D7"/>
              </a:solidFill>
            </a:endParaRPr>
          </a:p>
        </p:txBody>
      </p:sp>
      <p:sp>
        <p:nvSpPr>
          <p:cNvPr id="15" name="Rectangle 14" descr="Flip calendar with solid fill">
            <a:extLst>
              <a:ext uri="{FF2B5EF4-FFF2-40B4-BE49-F238E27FC236}">
                <a16:creationId xmlns:a16="http://schemas.microsoft.com/office/drawing/2014/main" id="{891164DB-C9F8-F11A-1FE4-48D94738A97C}"/>
              </a:ext>
            </a:extLst>
          </p:cNvPr>
          <p:cNvSpPr/>
          <p:nvPr/>
        </p:nvSpPr>
        <p:spPr>
          <a:xfrm>
            <a:off x="9861307" y="2876545"/>
            <a:ext cx="1106364" cy="110490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FR"/>
          </a:p>
        </p:txBody>
      </p:sp>
      <p:sp>
        <p:nvSpPr>
          <p:cNvPr id="16" name="Freeform 15">
            <a:extLst>
              <a:ext uri="{FF2B5EF4-FFF2-40B4-BE49-F238E27FC236}">
                <a16:creationId xmlns:a16="http://schemas.microsoft.com/office/drawing/2014/main" id="{2AFCF1CC-37F6-2904-57B5-F6719D74EAC1}"/>
              </a:ext>
            </a:extLst>
          </p:cNvPr>
          <p:cNvSpPr/>
          <p:nvPr/>
        </p:nvSpPr>
        <p:spPr>
          <a:xfrm>
            <a:off x="9392329" y="4127473"/>
            <a:ext cx="2048823" cy="818451"/>
          </a:xfrm>
          <a:custGeom>
            <a:avLst/>
            <a:gdLst>
              <a:gd name="connsiteX0" fmla="*/ 0 w 1800000"/>
              <a:gd name="connsiteY0" fmla="*/ 0 h 720000"/>
              <a:gd name="connsiteX1" fmla="*/ 1800000 w 1800000"/>
              <a:gd name="connsiteY1" fmla="*/ 0 h 720000"/>
              <a:gd name="connsiteX2" fmla="*/ 1800000 w 1800000"/>
              <a:gd name="connsiteY2" fmla="*/ 720000 h 720000"/>
              <a:gd name="connsiteX3" fmla="*/ 0 w 1800000"/>
              <a:gd name="connsiteY3" fmla="*/ 720000 h 720000"/>
              <a:gd name="connsiteX4" fmla="*/ 0 w 180000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720000">
                <a:moveTo>
                  <a:pt x="0" y="0"/>
                </a:moveTo>
                <a:lnTo>
                  <a:pt x="1800000" y="0"/>
                </a:lnTo>
                <a:lnTo>
                  <a:pt x="180000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GB" sz="3200" b="1" i="0" kern="1200" dirty="0">
                <a:solidFill>
                  <a:srgbClr val="67A2D7"/>
                </a:solidFill>
              </a:rPr>
              <a:t>When?</a:t>
            </a:r>
            <a:endParaRPr lang="en-US" sz="3200" b="1" i="0" kern="1200" dirty="0">
              <a:solidFill>
                <a:srgbClr val="67A2D7"/>
              </a:solidFill>
            </a:endParaRPr>
          </a:p>
        </p:txBody>
      </p:sp>
      <p:sp>
        <p:nvSpPr>
          <p:cNvPr id="20" name="Google Shape;530;p70">
            <a:extLst>
              <a:ext uri="{FF2B5EF4-FFF2-40B4-BE49-F238E27FC236}">
                <a16:creationId xmlns:a16="http://schemas.microsoft.com/office/drawing/2014/main" id="{95DBE6E6-BE25-FB63-D735-10A48431BE6B}"/>
              </a:ext>
            </a:extLst>
          </p:cNvPr>
          <p:cNvSpPr txBox="1">
            <a:spLocks/>
          </p:cNvSpPr>
          <p:nvPr/>
        </p:nvSpPr>
        <p:spPr>
          <a:xfrm>
            <a:off x="3516307" y="1429038"/>
            <a:ext cx="4892587" cy="763600"/>
          </a:xfrm>
          <a:prstGeom prst="rect">
            <a:avLst/>
          </a:prstGeom>
          <a:solidFill>
            <a:srgbClr val="67A2D7"/>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300"/>
              <a:buFont typeface="Bebas Neue"/>
              <a:buNone/>
              <a:defRPr sz="4667" b="1" i="0" u="none" strike="noStrike" cap="none">
                <a:solidFill>
                  <a:schemeClr val="dk1"/>
                </a:solidFill>
                <a:latin typeface="Bebas Neue"/>
                <a:ea typeface="Bebas Neue"/>
                <a:cs typeface="Bebas Neue"/>
                <a:sym typeface="Bebas Neu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n-GB" sz="4667" b="1" i="0" u="none" strike="noStrike" kern="0" cap="none" spc="0" normalizeH="0" baseline="0" noProof="0" dirty="0">
                <a:ln>
                  <a:noFill/>
                </a:ln>
                <a:solidFill>
                  <a:schemeClr val="bg1"/>
                </a:solidFill>
                <a:effectLst/>
                <a:uLnTx/>
                <a:uFillTx/>
                <a:latin typeface="Bebas Neue"/>
                <a:sym typeface="Bebas Neue"/>
              </a:rPr>
              <a:t>Setting campaign aims</a:t>
            </a:r>
          </a:p>
        </p:txBody>
      </p:sp>
      <p:pic>
        <p:nvPicPr>
          <p:cNvPr id="2" name="Picture 4" descr="Logo&#10;&#10;Description automatically generated">
            <a:extLst>
              <a:ext uri="{FF2B5EF4-FFF2-40B4-BE49-F238E27FC236}">
                <a16:creationId xmlns:a16="http://schemas.microsoft.com/office/drawing/2014/main" id="{073F48E2-66E1-2910-A312-2ADAC79A31BE}"/>
              </a:ext>
            </a:extLst>
          </p:cNvPr>
          <p:cNvPicPr>
            <a:picLocks noChangeAspect="1"/>
          </p:cNvPicPr>
          <p:nvPr/>
        </p:nvPicPr>
        <p:blipFill rotWithShape="1">
          <a:blip r:embed="rId13"/>
          <a:srcRect l="17594" t="28151" r="19695" b="29241"/>
          <a:stretch/>
        </p:blipFill>
        <p:spPr>
          <a:xfrm>
            <a:off x="174934" y="215513"/>
            <a:ext cx="1081384" cy="734743"/>
          </a:xfrm>
          <a:prstGeom prst="rect">
            <a:avLst/>
          </a:prstGeom>
        </p:spPr>
      </p:pic>
    </p:spTree>
    <p:extLst>
      <p:ext uri="{BB962C8B-B14F-4D97-AF65-F5344CB8AC3E}">
        <p14:creationId xmlns:p14="http://schemas.microsoft.com/office/powerpoint/2010/main" val="3028293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nimal Marketing by Slidesgo XL">
  <a:themeElements>
    <a:clrScheme name="Simple Light">
      <a:dk1>
        <a:srgbClr val="278FD8"/>
      </a:dk1>
      <a:lt1>
        <a:srgbClr val="FFFFFF"/>
      </a:lt1>
      <a:dk2>
        <a:srgbClr val="FFFFFF"/>
      </a:dk2>
      <a:lt2>
        <a:srgbClr val="FFFFFF"/>
      </a:lt2>
      <a:accent1>
        <a:srgbClr val="278FD8"/>
      </a:accent1>
      <a:accent2>
        <a:srgbClr val="278FD8"/>
      </a:accent2>
      <a:accent3>
        <a:srgbClr val="FFFFFF"/>
      </a:accent3>
      <a:accent4>
        <a:srgbClr val="278FD8"/>
      </a:accent4>
      <a:accent5>
        <a:srgbClr val="FFFFFF"/>
      </a:accent5>
      <a:accent6>
        <a:srgbClr val="278FD8"/>
      </a:accent6>
      <a:hlink>
        <a:srgbClr val="278FD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4C8A843D6CDE41A9E13BCEBAE83F20" ma:contentTypeVersion="19" ma:contentTypeDescription="Create a new document." ma:contentTypeScope="" ma:versionID="881230a8445e932bb52044f33501269f">
  <xsd:schema xmlns:xsd="http://www.w3.org/2001/XMLSchema" xmlns:xs="http://www.w3.org/2001/XMLSchema" xmlns:p="http://schemas.microsoft.com/office/2006/metadata/properties" xmlns:ns2="09cf2a3c-b60d-47ef-9e1f-72f12bdb5c83" xmlns:ns3="fc2917d1-a4cc-4d01-a789-74f4920c82eb" targetNamespace="http://schemas.microsoft.com/office/2006/metadata/properties" ma:root="true" ma:fieldsID="c556774c8fc200da964c8918f00e790d" ns2:_="" ns3:_="">
    <xsd:import namespace="09cf2a3c-b60d-47ef-9e1f-72f12bdb5c83"/>
    <xsd:import namespace="fc2917d1-a4cc-4d01-a789-74f4920c82e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us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cf2a3c-b60d-47ef-9e1f-72f12bdb5c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05bfa5e-0804-4ef2-ba09-c663ae3aebb6"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use" ma:index="23" nillable="true" ma:displayName="use" ma:default="0" ma:format="Dropdown" ma:internalName="use">
      <xsd:simpleType>
        <xsd:restriction base="dms:Boolea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2917d1-a4cc-4d01-a789-74f4920c82e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a88204e-c1d0-4dbd-be29-f6bb360fe61d}" ma:internalName="TaxCatchAll" ma:showField="CatchAllData" ma:web="fc2917d1-a4cc-4d01-a789-74f4920c82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2F30DE-F275-4D38-AC47-EE64A0BA7BC2}"/>
</file>

<file path=customXml/itemProps2.xml><?xml version="1.0" encoding="utf-8"?>
<ds:datastoreItem xmlns:ds="http://schemas.openxmlformats.org/officeDocument/2006/customXml" ds:itemID="{667A9153-3512-46D9-BD34-18CD84C58079}"/>
</file>

<file path=docProps/app.xml><?xml version="1.0" encoding="utf-8"?>
<Properties xmlns="http://schemas.openxmlformats.org/officeDocument/2006/extended-properties" xmlns:vt="http://schemas.openxmlformats.org/officeDocument/2006/docPropsVTypes">
  <TotalTime>510</TotalTime>
  <Words>1373</Words>
  <Application>Microsoft Office PowerPoint</Application>
  <PresentationFormat>Widescreen</PresentationFormat>
  <Paragraphs>302</Paragraphs>
  <Slides>27</Slides>
  <Notes>24</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Minimal Marketing by Slidesgo XL</vt:lpstr>
      <vt:lpstr>PowerPoint Presentation</vt:lpstr>
      <vt:lpstr>PowerPoint Presentation</vt:lpstr>
      <vt:lpstr>What is Marketing?  </vt:lpstr>
      <vt:lpstr>Why Market?</vt:lpstr>
      <vt:lpstr>How has the digital age changed marketing?</vt:lpstr>
      <vt:lpstr>Who needs</vt:lpstr>
      <vt:lpstr>Marketing vs advertising</vt:lpstr>
      <vt:lpstr>How can you implement marketing?</vt:lpstr>
      <vt:lpstr>PowerPoint Presentation</vt:lpstr>
      <vt:lpstr>PowerPoint Presentation</vt:lpstr>
      <vt:lpstr>PowerPoint Presentation</vt:lpstr>
      <vt:lpstr>PowerPoint Presentation</vt:lpstr>
      <vt:lpstr>PowerPoint Presentation</vt:lpstr>
      <vt:lpstr>Why does branding yourself matter?</vt:lpstr>
      <vt:lpstr>PowerPoint Presentation</vt:lpstr>
      <vt:lpstr>How to post on social media?</vt:lpstr>
      <vt:lpstr>PowerPoint Presentation</vt:lpstr>
      <vt:lpstr>PowerPoint Presentation</vt:lpstr>
      <vt:lpstr>Examples of What to Post on </vt:lpstr>
      <vt:lpstr>Picture</vt:lpstr>
      <vt:lpstr>PowerPoint Presentation</vt:lpstr>
      <vt:lpstr>PowerPoint Presentation</vt:lpstr>
      <vt:lpstr>Good LinkedIn Posts Example </vt:lpstr>
      <vt:lpstr>Good LinkedIn Post/Repost Examples </vt:lpstr>
      <vt:lpstr>Thank you</vt:lpstr>
      <vt:lpstr>Any questions?</vt:lpstr>
      <vt:lpstr>Marketing in a Nutshell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Abibadra</dc:creator>
  <cp:lastModifiedBy>Anthony ABI-BADRA</cp:lastModifiedBy>
  <cp:revision>43</cp:revision>
  <dcterms:created xsi:type="dcterms:W3CDTF">2023-10-15T19:46:21Z</dcterms:created>
  <dcterms:modified xsi:type="dcterms:W3CDTF">2023-10-18T21:05:04Z</dcterms:modified>
</cp:coreProperties>
</file>