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image6.jpg" ContentType="image/jpeg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3"/>
  </p:sldMasterIdLst>
  <p:notesMasterIdLst>
    <p:notesMasterId r:id="rId37"/>
  </p:notesMasterIdLst>
  <p:sldIdLst>
    <p:sldId id="1943" r:id="rId4"/>
    <p:sldId id="347" r:id="rId5"/>
    <p:sldId id="342" r:id="rId6"/>
    <p:sldId id="1944" r:id="rId7"/>
    <p:sldId id="1945" r:id="rId8"/>
    <p:sldId id="1946" r:id="rId9"/>
    <p:sldId id="357" r:id="rId10"/>
    <p:sldId id="358" r:id="rId11"/>
    <p:sldId id="1947" r:id="rId12"/>
    <p:sldId id="1948" r:id="rId13"/>
    <p:sldId id="1952" r:id="rId14"/>
    <p:sldId id="1953" r:id="rId15"/>
    <p:sldId id="1949" r:id="rId16"/>
    <p:sldId id="1950" r:id="rId17"/>
    <p:sldId id="1951" r:id="rId18"/>
    <p:sldId id="1954" r:id="rId19"/>
    <p:sldId id="1955" r:id="rId20"/>
    <p:sldId id="1956" r:id="rId21"/>
    <p:sldId id="1957" r:id="rId22"/>
    <p:sldId id="1958" r:id="rId23"/>
    <p:sldId id="1960" r:id="rId24"/>
    <p:sldId id="375" r:id="rId25"/>
    <p:sldId id="1959" r:id="rId26"/>
    <p:sldId id="1961" r:id="rId27"/>
    <p:sldId id="1962" r:id="rId28"/>
    <p:sldId id="1963" r:id="rId29"/>
    <p:sldId id="1964" r:id="rId30"/>
    <p:sldId id="1965" r:id="rId31"/>
    <p:sldId id="1966" r:id="rId32"/>
    <p:sldId id="392" r:id="rId33"/>
    <p:sldId id="393" r:id="rId34"/>
    <p:sldId id="1968" r:id="rId35"/>
    <p:sldId id="404" r:id="rId36"/>
  </p:sldIdLst>
  <p:sldSz cx="9601200" cy="7315200"/>
  <p:notesSz cx="9601200" cy="73152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B8CF389D-9A4E-47EF-BB34-21E8A6887678}">
          <p14:sldIdLst/>
        </p14:section>
        <p14:section name="Intro" id="{56B0E891-8305-4F6D-B1EC-E968A7E82EB1}">
          <p14:sldIdLst>
            <p14:sldId id="1943"/>
            <p14:sldId id="347"/>
          </p14:sldIdLst>
        </p14:section>
        <p14:section name="2.1" id="{08530EBE-6BCA-446D-80A3-47D4C052CFCE}">
          <p14:sldIdLst>
            <p14:sldId id="342"/>
            <p14:sldId id="1944"/>
            <p14:sldId id="1945"/>
            <p14:sldId id="1946"/>
            <p14:sldId id="357"/>
            <p14:sldId id="358"/>
            <p14:sldId id="1947"/>
            <p14:sldId id="1948"/>
            <p14:sldId id="1952"/>
            <p14:sldId id="1953"/>
            <p14:sldId id="1949"/>
            <p14:sldId id="1950"/>
            <p14:sldId id="1951"/>
            <p14:sldId id="1954"/>
            <p14:sldId id="1955"/>
            <p14:sldId id="1956"/>
            <p14:sldId id="1957"/>
          </p14:sldIdLst>
        </p14:section>
        <p14:section name="2.2" id="{CF8FE882-342C-4398-9BBD-D7190B715C0D}">
          <p14:sldIdLst>
            <p14:sldId id="1958"/>
            <p14:sldId id="1960"/>
            <p14:sldId id="375"/>
            <p14:sldId id="1959"/>
            <p14:sldId id="1961"/>
            <p14:sldId id="1962"/>
            <p14:sldId id="1963"/>
            <p14:sldId id="1964"/>
            <p14:sldId id="1965"/>
            <p14:sldId id="1966"/>
            <p14:sldId id="392"/>
            <p14:sldId id="393"/>
            <p14:sldId id="1968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D7364-E08B-4839-ADFE-D592EBF1A4FB}" v="56" dt="2025-06-18T13:24:55.3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52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4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ustomXml" Target="../customXml/item3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C1EF-BD07-481E-ACCA-6DFE1870B091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81350" y="914400"/>
            <a:ext cx="32385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B38C-CA9A-49EB-966A-8727C8064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2126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6858000" cy="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98327-72E6-47A5-93C5-E537291D08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32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97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DF6EF-AC6A-474B-B7BD-BE7C04CF7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F4F35-55D6-9666-D57B-AD4EDFAD2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400D45-8C87-77CE-F2D2-308F6AD5C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F7C4ADF-BA99-8427-8CA0-BA38E424B6E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18FFF871-9808-7BA8-272A-807C2E3594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6858000" cy="0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488F6-DA02-E00F-0EE4-31A2511E4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63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9C0E3-9695-2AB4-A7C4-8F7343F24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B741B8-A328-4785-3165-2B5D97D7B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9DFE7C-1F0E-29AA-D514-E677CBA90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771AFB3-F95C-CDA6-239D-B8109C91771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2A37737A-72A8-E503-50C4-8B2F02CB5E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6858000" cy="0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1AD3D-6CCE-DB39-6522-345546F53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8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5A0E2-385E-847E-9C1C-73E213E45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5094F-3DC8-3C20-0F73-B2E9DADEA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B10379-DB69-C17C-4253-77D7B9BA3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B92FE-D8A8-614C-2DE0-4347093A2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16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B9F0E-D373-F143-D8F6-FAB40E8E5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9BDB4-FBFA-57AC-B016-0F284A52D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9A02B5-8D79-237E-BCED-8AA64BC07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2DA9D-5292-4BD1-3529-7591BAC4C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07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60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3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68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6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3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6858000" cy="0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83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56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6858000" cy="0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9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78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46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51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62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94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6858000" cy="0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65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6858000" cy="0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087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6858000" cy="0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32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02CEE-BB50-5A97-1A2C-5726AD2E3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140523-B36D-0B3E-5B5F-0C29B4134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AB6A19-5436-CF9D-0DE7-8ADD0DE31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B1252-413E-4579-091A-6B8BBBFB6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00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6858000" cy="0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78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3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9803E-3085-49E1-4DD8-505FA8384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77523-A95A-38C6-E073-F08523BA99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ADDF0E-8248-2F56-60D4-E95AAE7B4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B3D76-F357-3663-04A0-CD4C55F53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F3A09-0EB5-429E-B7D0-FB28A7726D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9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6858000" cy="0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0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6858000" cy="0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6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141C-F39B-7B45-ACB3-C95BEA333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B2CCE0-1CD1-59F9-B86A-23C99087D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692150"/>
            <a:ext cx="4073525" cy="31035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34E24-6C41-5C03-2424-80909821A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7D6D69F-925D-8C3C-1A81-965923B2308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54198180-E417-E4DF-B5F3-1713D1BA83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6858000" cy="0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9E5AB-9414-329D-EFDA-FC667C3A8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566B-DD89-4947-8F18-46DAFD0592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0090" y="2267712"/>
            <a:ext cx="816102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B6E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40180" y="4096512"/>
            <a:ext cx="672084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 John Wiley &amp; Sons, Inc. May not be copied, scanned, or duplicated, in whole or in part, except for use as permitted by license on a password-protected website for instructional use.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0060" y="6950325"/>
            <a:ext cx="815340" cy="18466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8B671-24CE-43EC-BB76-C4D07CEDDBC9}" type="datetime1">
              <a:rPr lang="en-US" smtClean="0"/>
              <a:t>8/24/2025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41605">
              <a:lnSpc>
                <a:spcPts val="14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B6E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55821" y="6752554"/>
            <a:ext cx="6289558" cy="307777"/>
          </a:xfrm>
        </p:spPr>
        <p:txBody>
          <a:bodyPr lIns="0" tIns="0" rIns="0" b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John Wiley &amp; Sons, Inc. May not be copied, scanned, or duplicated, in whole or in part, except for use as permitted by license on a password-protected website for instructional use. 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0060" y="6950325"/>
            <a:ext cx="815340" cy="18466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451CC-8E8D-4CBB-B45C-EC8B1BC0EB78}" type="datetime1">
              <a:rPr lang="en-US" smtClean="0"/>
              <a:t>8/24/2025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41605">
              <a:lnSpc>
                <a:spcPts val="14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B6E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0060" y="1682496"/>
            <a:ext cx="4176522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44618" y="1682496"/>
            <a:ext cx="4176522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1655821" y="6752554"/>
            <a:ext cx="6289558" cy="3077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 John Wiley &amp; Sons, Inc. May not be copied, scanned, or duplicated, in whole or in part, except for use as permitted by license on a password-protected website for instructional use. 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80060" y="6950325"/>
            <a:ext cx="815340" cy="18466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5252F-BFE7-4A7B-9C1D-DAC658403AB1}" type="datetime1">
              <a:rPr lang="en-US" smtClean="0"/>
              <a:t>8/24/2025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41605">
              <a:lnSpc>
                <a:spcPts val="14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B6E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1655821" y="6752554"/>
            <a:ext cx="6289558" cy="461665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2023 John Wiley &amp; Sons, Inc. May not be copied, scanned, or duplicated, in whole or in part, except for use as permitted by license on a password-protected website for instructional use.</a:t>
            </a:r>
          </a:p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80060" y="6950325"/>
            <a:ext cx="815340" cy="18466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789E-51A7-4163-950B-642366209DD9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41605">
              <a:lnSpc>
                <a:spcPts val="14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655821" y="6752554"/>
            <a:ext cx="6289558" cy="3077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 John Wiley &amp; Sons, Inc. May not be copied, scanned, or duplicated, in whole or in part, except for use as permitted by license on a password-protected website for instructional use. </a:t>
            </a:r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41605">
              <a:lnSpc>
                <a:spcPts val="14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46" y="2489898"/>
            <a:ext cx="5842329" cy="339324"/>
          </a:xfrm>
        </p:spPr>
        <p:txBody>
          <a:bodyPr anchor="b" anchorCtr="0"/>
          <a:lstStyle>
            <a:lvl1pPr>
              <a:defRPr sz="2205" spc="-16" baseline="0"/>
            </a:lvl1pPr>
          </a:lstStyle>
          <a:p>
            <a:r>
              <a:rPr lang="en-US"/>
              <a:t>[Section header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46" y="3023618"/>
            <a:ext cx="5842329" cy="3510958"/>
          </a:xfrm>
        </p:spPr>
        <p:txBody>
          <a:bodyPr>
            <a:noAutofit/>
          </a:bodyPr>
          <a:lstStyle>
            <a:lvl1pPr marL="0" indent="0">
              <a:spcBef>
                <a:spcPts val="709"/>
              </a:spcBef>
              <a:buNone/>
              <a:defRPr sz="1418">
                <a:solidFill>
                  <a:schemeClr val="tx1"/>
                </a:solidFill>
              </a:defRPr>
            </a:lvl1pPr>
            <a:lvl2pPr marL="136817" indent="-136817">
              <a:spcBef>
                <a:spcPts val="709"/>
              </a:spcBef>
              <a:buFont typeface="Arial" panose="020B0604020202020204" pitchFamily="34" charset="0"/>
              <a:buChar char="•"/>
              <a:defRPr sz="1418">
                <a:solidFill>
                  <a:schemeClr val="tx1"/>
                </a:solidFill>
              </a:defRPr>
            </a:lvl2pPr>
            <a:lvl3pPr marL="273634" indent="-136817">
              <a:spcBef>
                <a:spcPts val="236"/>
              </a:spcBef>
              <a:buFont typeface="Arial" panose="020B0604020202020204" pitchFamily="34" charset="0"/>
              <a:buChar char="–"/>
              <a:defRPr sz="1260">
                <a:solidFill>
                  <a:schemeClr val="tx1"/>
                </a:solidFill>
              </a:defRPr>
            </a:lvl3pPr>
            <a:lvl4pPr marL="403250" indent="-136817">
              <a:spcBef>
                <a:spcPts val="236"/>
              </a:spcBef>
              <a:buFont typeface="Arial" panose="020B0604020202020204" pitchFamily="34" charset="0"/>
              <a:buChar char="–"/>
              <a:defRPr sz="1260">
                <a:solidFill>
                  <a:schemeClr val="tx1"/>
                </a:solidFill>
              </a:defRPr>
            </a:lvl4pPr>
            <a:lvl5pPr marL="540068" indent="-136817">
              <a:spcBef>
                <a:spcPts val="236"/>
              </a:spcBef>
              <a:buFont typeface="Arial" panose="020B0604020202020204" pitchFamily="34" charset="0"/>
              <a:buChar char="–"/>
              <a:defRPr sz="1260">
                <a:solidFill>
                  <a:schemeClr val="tx1"/>
                </a:solidFill>
              </a:defRPr>
            </a:lvl5pPr>
            <a:lvl6pPr marL="676885" indent="-136817">
              <a:spcBef>
                <a:spcPts val="236"/>
              </a:spcBef>
              <a:buFont typeface="Arial" panose="020B0604020202020204" pitchFamily="34" charset="0"/>
              <a:buChar char="–"/>
              <a:defRPr sz="1260">
                <a:solidFill>
                  <a:schemeClr val="tx1"/>
                </a:solidFill>
              </a:defRPr>
            </a:lvl6pPr>
            <a:lvl7pPr marL="806501" indent="-136817">
              <a:spcBef>
                <a:spcPts val="236"/>
              </a:spcBef>
              <a:buFont typeface="Arial" panose="020B0604020202020204" pitchFamily="34" charset="0"/>
              <a:buChar char="–"/>
              <a:defRPr sz="1260">
                <a:solidFill>
                  <a:schemeClr val="tx1"/>
                </a:solidFill>
              </a:defRPr>
            </a:lvl7pPr>
            <a:lvl8pPr marL="943318" indent="-136817">
              <a:spcBef>
                <a:spcPts val="236"/>
              </a:spcBef>
              <a:buFont typeface="Arial" panose="020B0604020202020204" pitchFamily="34" charset="0"/>
              <a:buChar char="–"/>
              <a:defRPr sz="1260">
                <a:solidFill>
                  <a:schemeClr val="tx1"/>
                </a:solidFill>
              </a:defRPr>
            </a:lvl8pPr>
            <a:lvl9pPr marL="1080135" indent="-136817">
              <a:spcBef>
                <a:spcPts val="236"/>
              </a:spcBef>
              <a:buFont typeface="Arial" panose="020B0604020202020204" pitchFamily="34" charset="0"/>
              <a:buChar char="–"/>
              <a:defRPr sz="126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[Optional section description]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Footnotes">
            <a:extLst>
              <a:ext uri="{FF2B5EF4-FFF2-40B4-BE49-F238E27FC236}">
                <a16:creationId xmlns:a16="http://schemas.microsoft.com/office/drawing/2014/main" id="{4EC069BD-982E-8945-A8C0-52411391DE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46" y="6632448"/>
            <a:ext cx="5842329" cy="243881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551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551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551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551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551">
                <a:solidFill>
                  <a:schemeClr val="bg1">
                    <a:lumMod val="50000"/>
                  </a:schemeClr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551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551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551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551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/>
              <a:t>[Footnotes/references if needed]</a:t>
            </a:r>
          </a:p>
        </p:txBody>
      </p:sp>
    </p:spTree>
    <p:extLst>
      <p:ext uri="{BB962C8B-B14F-4D97-AF65-F5344CB8AC3E}">
        <p14:creationId xmlns:p14="http://schemas.microsoft.com/office/powerpoint/2010/main" val="593881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88">
          <p15:clr>
            <a:srgbClr val="FBAE40"/>
          </p15:clr>
        </p15:guide>
        <p15:guide id="7" orient="horz" pos="3859">
          <p15:clr>
            <a:srgbClr val="FBAE40"/>
          </p15:clr>
        </p15:guide>
        <p15:guide id="8" pos="4962">
          <p15:clr>
            <a:srgbClr val="FBAE40"/>
          </p15:clr>
        </p15:guide>
        <p15:guide id="9" orient="horz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"/>
          <p:cNvSpPr>
            <a:spLocks noGrp="1"/>
          </p:cNvSpPr>
          <p:nvPr>
            <p:ph type="body" sz="quarter" idx="13" hasCustomPrompt="1"/>
          </p:nvPr>
        </p:nvSpPr>
        <p:spPr>
          <a:xfrm>
            <a:off x="540067" y="1574400"/>
            <a:ext cx="8528265" cy="1662506"/>
          </a:xfrm>
          <a:noFill/>
        </p:spPr>
        <p:txBody>
          <a:bodyPr/>
          <a:lstStyle>
            <a:lvl1pPr marL="227528" indent="-227528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SzPct val="100000"/>
              <a:buFont typeface="Arial" panose="020B0604020202020204" pitchFamily="34" charset="0"/>
              <a:buChar char="•"/>
              <a:defRPr lang="en-US" sz="2205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8806" indent="-221278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SzPct val="100000"/>
              <a:buFont typeface="Arial" panose="020B0604020202020204" pitchFamily="34" charset="0"/>
              <a:defRPr lang="en-US" sz="1733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329" indent="-182523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SzPct val="100000"/>
              <a:buFont typeface="Arial" panose="020B0604020202020204" pitchFamily="34" charset="0"/>
              <a:defRPr lang="en-US" sz="1733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2607" indent="-221278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SzPct val="100000"/>
              <a:buFont typeface="Arial" panose="020B0604020202020204" pitchFamily="34" charset="0"/>
              <a:defRPr lang="en-US" sz="17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380" indent="-183773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SzPct val="100000"/>
              <a:buFont typeface="Arial" panose="020B0604020202020204" pitchFamily="34" charset="0"/>
              <a:defRPr lang="en-US" sz="17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28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7268" y="497437"/>
            <a:ext cx="8513864" cy="81253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Bold. Sentence case. Two lines max.</a:t>
            </a:r>
          </a:p>
        </p:txBody>
      </p:sp>
      <p:sp>
        <p:nvSpPr>
          <p:cNvPr id="2" name="Takeaway bar">
            <a:extLst>
              <a:ext uri="{FF2B5EF4-FFF2-40B4-BE49-F238E27FC236}">
                <a16:creationId xmlns:a16="http://schemas.microsoft.com/office/drawing/2014/main" id="{8F3A43FB-9FBA-E24C-1C15-E32F1866C8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69" y="6330472"/>
            <a:ext cx="8521064" cy="267766"/>
          </a:xfrm>
          <a:solidFill>
            <a:schemeClr val="accent1"/>
          </a:solidFill>
        </p:spPr>
        <p:txBody>
          <a:bodyPr vert="horz" wrap="square" lIns="621792" tIns="36576" rIns="621792" bIns="36576" rtlCol="0" anchor="b" anchorCtr="0">
            <a:spAutoFit/>
          </a:bodyPr>
          <a:lstStyle>
            <a:lvl1pPr marL="0" indent="0" algn="ctr" defTabSz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6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Black. Bold. 16 pt. Centered. Sentence case.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FA8D734-2FCE-8F54-C61F-7DDD193F1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9425" y="6862671"/>
            <a:ext cx="418907" cy="1454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945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75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1"/>
          <p:cNvSpPr>
            <a:spLocks noGrp="1"/>
          </p:cNvSpPr>
          <p:nvPr>
            <p:ph type="body" sz="quarter" idx="13" hasCustomPrompt="1"/>
          </p:nvPr>
        </p:nvSpPr>
        <p:spPr>
          <a:xfrm>
            <a:off x="548441" y="2446956"/>
            <a:ext cx="4132144" cy="1347485"/>
          </a:xfrm>
          <a:noFill/>
        </p:spPr>
        <p:txBody>
          <a:bodyPr rIns="182880"/>
          <a:lstStyle>
            <a:lvl1pPr marL="172822" indent="-172822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Font typeface="Arial" panose="020B0604020202020204" pitchFamily="34" charset="0"/>
              <a:defRPr lang="en-US" sz="1418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043" indent="-161271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Font typeface="Arial" panose="020B0604020202020204" pitchFamily="34" charset="0"/>
              <a:defRPr lang="en-US" sz="141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3818" indent="-183773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Font typeface="Arial" panose="020B0604020202020204" pitchFamily="34" charset="0"/>
              <a:defRPr lang="en-US" sz="141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90" indent="-176272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Font typeface="Arial" panose="020B0604020202020204" pitchFamily="34" charset="0"/>
              <a:defRPr lang="en-US" sz="141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3863" indent="-183773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Font typeface="Arial" panose="020B0604020202020204" pitchFamily="34" charset="0"/>
              <a:defRPr lang="en-US" sz="1418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47568" y="1677582"/>
            <a:ext cx="4133016" cy="288733"/>
          </a:xfrm>
          <a:noFill/>
        </p:spPr>
        <p:txBody>
          <a:bodyPr wrap="square" bIns="91440">
            <a:spAutoFit/>
          </a:bodyPr>
          <a:lstStyle>
            <a:lvl1pPr marL="0" marR="0" indent="0" algn="l" defTabSz="7200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418" b="1" baseline="0">
                <a:latin typeface="+mj-lt"/>
              </a:defRPr>
            </a:lvl1pPr>
          </a:lstStyle>
          <a:p>
            <a:pPr marL="0" marR="0" lvl="0" indent="0" algn="l" defTabSz="7200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black. Bold. Sentence case.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920616" y="1677582"/>
            <a:ext cx="4133016" cy="288733"/>
          </a:xfrm>
          <a:noFill/>
        </p:spPr>
        <p:txBody>
          <a:bodyPr wrap="square" bIns="91440">
            <a:spAutoFit/>
          </a:bodyPr>
          <a:lstStyle>
            <a:lvl1pPr marL="0" marR="0" indent="0" algn="l" defTabSz="7200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1418" b="1" baseline="0">
                <a:latin typeface="+mj-lt"/>
              </a:defRPr>
            </a:lvl1pPr>
          </a:lstStyle>
          <a:p>
            <a:pPr marL="0" marR="0" lvl="0" indent="0" algn="l" defTabSz="7200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18 pt. black. Bold. Sentence case. 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547268" y="497437"/>
            <a:ext cx="8513864" cy="81253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Bold. Sentence case. Two lines max.</a:t>
            </a:r>
          </a:p>
        </p:txBody>
      </p:sp>
      <p:sp>
        <p:nvSpPr>
          <p:cNvPr id="2" name="Body 1">
            <a:extLst>
              <a:ext uri="{FF2B5EF4-FFF2-40B4-BE49-F238E27FC236}">
                <a16:creationId xmlns:a16="http://schemas.microsoft.com/office/drawing/2014/main" id="{CBE0B946-A5C4-9B05-3ADE-B4FE962322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0615" y="2446956"/>
            <a:ext cx="4132144" cy="1347485"/>
          </a:xfrm>
          <a:noFill/>
        </p:spPr>
        <p:txBody>
          <a:bodyPr rIns="182880"/>
          <a:lstStyle>
            <a:lvl1pPr marL="172822" indent="-172822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Font typeface="Arial" panose="020B0604020202020204" pitchFamily="34" charset="0"/>
              <a:defRPr lang="en-US" sz="1418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043" indent="-161271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Font typeface="Arial" panose="020B0604020202020204" pitchFamily="34" charset="0"/>
              <a:defRPr lang="en-US" sz="141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3818" indent="-183773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Font typeface="Arial" panose="020B0604020202020204" pitchFamily="34" charset="0"/>
              <a:defRPr lang="en-US" sz="141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90" indent="-176272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Font typeface="Arial" panose="020B0604020202020204" pitchFamily="34" charset="0"/>
              <a:defRPr lang="en-US" sz="141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3863" indent="-183773" algn="l" defTabSz="7200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72"/>
              </a:spcAft>
              <a:buClrTx/>
              <a:buFont typeface="Arial" panose="020B0604020202020204" pitchFamily="34" charset="0"/>
              <a:defRPr lang="en-US" sz="1418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Main bullet. 18 pt. black.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akeaway bar">
            <a:extLst>
              <a:ext uri="{FF2B5EF4-FFF2-40B4-BE49-F238E27FC236}">
                <a16:creationId xmlns:a16="http://schemas.microsoft.com/office/drawing/2014/main" id="{5E9B1FFA-BD88-F9E9-59C9-C7AE0E13A9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69" y="6330472"/>
            <a:ext cx="8521064" cy="267766"/>
          </a:xfrm>
          <a:solidFill>
            <a:schemeClr val="accent1"/>
          </a:solidFill>
        </p:spPr>
        <p:txBody>
          <a:bodyPr vert="horz" wrap="square" lIns="621792" tIns="36576" rIns="621792" bIns="36576" rtlCol="0" anchor="b" anchorCtr="0">
            <a:spAutoFit/>
          </a:bodyPr>
          <a:lstStyle>
            <a:lvl1pPr marL="0" indent="0" algn="ctr" defTabSz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6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Black. Bold. 16 pt. Centered. Sentence case.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757467A-1A0B-9CF2-835A-49199558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9425" y="6862671"/>
            <a:ext cx="418907" cy="1454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945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7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6418" y="6332218"/>
            <a:ext cx="1244320" cy="8800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6527" y="1293706"/>
            <a:ext cx="8709688" cy="14359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80060" y="1345692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76200">
            <a:solidFill>
              <a:srgbClr val="2B6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363" y="272542"/>
            <a:ext cx="9128125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B6EA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9280" y="1338415"/>
            <a:ext cx="8394700" cy="5015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55821" y="6752554"/>
            <a:ext cx="628955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 John Wiley &amp; Sons, Inc. May not be copied, scanned, or duplicated, in whole or in part, except for use as permitted by license on a password-protected website for instructional use. 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9388" y="6976891"/>
            <a:ext cx="354456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41605">
              <a:lnSpc>
                <a:spcPts val="147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04" userDrawn="1">
          <p15:clr>
            <a:srgbClr val="F26B43"/>
          </p15:clr>
        </p15:guide>
        <p15:guide id="2" pos="30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eth.h.Sherman@rtx.co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ntxinfo@incose.ne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A28EC87-31FC-961B-DC52-5D11638AC3DC}"/>
              </a:ext>
            </a:extLst>
          </p:cNvPr>
          <p:cNvSpPr txBox="1">
            <a:spLocks/>
          </p:cNvSpPr>
          <p:nvPr/>
        </p:nvSpPr>
        <p:spPr>
          <a:xfrm>
            <a:off x="1101641" y="13817"/>
            <a:ext cx="2192075" cy="290036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2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50813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1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5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055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04850" indent="-111125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5" b="1" dirty="0">
                <a:solidFill>
                  <a:schemeClr val="tx1"/>
                </a:solidFill>
              </a:rPr>
              <a:t>Seth Sherman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E862E-778B-DA26-698F-43BC1E966C1C}"/>
              </a:ext>
            </a:extLst>
          </p:cNvPr>
          <p:cNvSpPr txBox="1"/>
          <p:nvPr/>
        </p:nvSpPr>
        <p:spPr>
          <a:xfrm>
            <a:off x="2042703" y="23900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591"/>
              </a:spcBef>
              <a:buClr>
                <a:schemeClr val="accent2"/>
              </a:buClr>
              <a:buSzPct val="100000"/>
            </a:pPr>
            <a:endParaRPr lang="en-US" sz="1103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Image result for university of texas at austin">
            <a:extLst>
              <a:ext uri="{FF2B5EF4-FFF2-40B4-BE49-F238E27FC236}">
                <a16:creationId xmlns:a16="http://schemas.microsoft.com/office/drawing/2014/main" id="{8B5AE1B6-3F8D-73F8-DA69-C65EBC10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853"/>
            <a:ext cx="1580460" cy="101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40129A-0DEB-4A08-3FEE-84606D8A8841}"/>
              </a:ext>
            </a:extLst>
          </p:cNvPr>
          <p:cNvSpPr txBox="1"/>
          <p:nvPr/>
        </p:nvSpPr>
        <p:spPr>
          <a:xfrm>
            <a:off x="7086600" y="1343945"/>
            <a:ext cx="2657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MS Systems Eng, U of Arizona</a:t>
            </a:r>
          </a:p>
          <a:p>
            <a:r>
              <a:rPr lang="en-US" dirty="0"/>
              <a:t>BS Aerospace Eng, UT @ Austin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9E10E4-E4C8-829C-FE41-F696891D6D86}"/>
              </a:ext>
            </a:extLst>
          </p:cNvPr>
          <p:cNvGrpSpPr/>
          <p:nvPr/>
        </p:nvGrpSpPr>
        <p:grpSpPr>
          <a:xfrm>
            <a:off x="1444866" y="2916136"/>
            <a:ext cx="4474518" cy="2685097"/>
            <a:chOff x="1834751" y="2487458"/>
            <a:chExt cx="4031762" cy="26011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D3F37A-6F1D-5978-3426-A96DF1652B1E}"/>
                </a:ext>
              </a:extLst>
            </p:cNvPr>
            <p:cNvGrpSpPr/>
            <p:nvPr/>
          </p:nvGrpSpPr>
          <p:grpSpPr>
            <a:xfrm>
              <a:off x="1834751" y="2487458"/>
              <a:ext cx="3978793" cy="2601161"/>
              <a:chOff x="2005469" y="5518024"/>
              <a:chExt cx="10610115" cy="693642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FAF04CB-E8F8-F971-0B87-B47E62402679}"/>
                  </a:ext>
                </a:extLst>
              </p:cNvPr>
              <p:cNvGrpSpPr/>
              <p:nvPr/>
            </p:nvGrpSpPr>
            <p:grpSpPr>
              <a:xfrm>
                <a:off x="2005469" y="5518024"/>
                <a:ext cx="10610115" cy="6936429"/>
                <a:chOff x="10446454" y="4848106"/>
                <a:chExt cx="11621078" cy="7597353"/>
              </a:xfrm>
              <a:solidFill>
                <a:srgbClr val="EFF1F8"/>
              </a:solidFill>
            </p:grpSpPr>
            <p:sp>
              <p:nvSpPr>
                <p:cNvPr id="22" name="Freeform 5">
                  <a:extLst>
                    <a:ext uri="{FF2B5EF4-FFF2-40B4-BE49-F238E27FC236}">
                      <a16:creationId xmlns:a16="http://schemas.microsoft.com/office/drawing/2014/main" id="{81AA9113-6C16-DFE5-180D-8B16624E3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21868" y="4848106"/>
                  <a:ext cx="1448329" cy="1074849"/>
                </a:xfrm>
                <a:custGeom>
                  <a:avLst/>
                  <a:gdLst>
                    <a:gd name="T0" fmla="*/ 228 w 257"/>
                    <a:gd name="T1" fmla="*/ 167 h 190"/>
                    <a:gd name="T2" fmla="*/ 227 w 257"/>
                    <a:gd name="T3" fmla="*/ 190 h 190"/>
                    <a:gd name="T4" fmla="*/ 150 w 257"/>
                    <a:gd name="T5" fmla="*/ 172 h 190"/>
                    <a:gd name="T6" fmla="*/ 141 w 257"/>
                    <a:gd name="T7" fmla="*/ 172 h 190"/>
                    <a:gd name="T8" fmla="*/ 108 w 257"/>
                    <a:gd name="T9" fmla="*/ 174 h 190"/>
                    <a:gd name="T10" fmla="*/ 102 w 257"/>
                    <a:gd name="T11" fmla="*/ 173 h 190"/>
                    <a:gd name="T12" fmla="*/ 97 w 257"/>
                    <a:gd name="T13" fmla="*/ 174 h 190"/>
                    <a:gd name="T14" fmla="*/ 94 w 257"/>
                    <a:gd name="T15" fmla="*/ 172 h 190"/>
                    <a:gd name="T16" fmla="*/ 86 w 257"/>
                    <a:gd name="T17" fmla="*/ 171 h 190"/>
                    <a:gd name="T18" fmla="*/ 85 w 257"/>
                    <a:gd name="T19" fmla="*/ 168 h 190"/>
                    <a:gd name="T20" fmla="*/ 73 w 257"/>
                    <a:gd name="T21" fmla="*/ 165 h 190"/>
                    <a:gd name="T22" fmla="*/ 66 w 257"/>
                    <a:gd name="T23" fmla="*/ 162 h 190"/>
                    <a:gd name="T24" fmla="*/ 51 w 257"/>
                    <a:gd name="T25" fmla="*/ 165 h 190"/>
                    <a:gd name="T26" fmla="*/ 33 w 257"/>
                    <a:gd name="T27" fmla="*/ 156 h 190"/>
                    <a:gd name="T28" fmla="*/ 29 w 257"/>
                    <a:gd name="T29" fmla="*/ 128 h 190"/>
                    <a:gd name="T30" fmla="*/ 20 w 257"/>
                    <a:gd name="T31" fmla="*/ 126 h 190"/>
                    <a:gd name="T32" fmla="*/ 10 w 257"/>
                    <a:gd name="T33" fmla="*/ 120 h 190"/>
                    <a:gd name="T34" fmla="*/ 0 w 257"/>
                    <a:gd name="T35" fmla="*/ 116 h 190"/>
                    <a:gd name="T36" fmla="*/ 3 w 257"/>
                    <a:gd name="T37" fmla="*/ 103 h 190"/>
                    <a:gd name="T38" fmla="*/ 5 w 257"/>
                    <a:gd name="T39" fmla="*/ 105 h 190"/>
                    <a:gd name="T40" fmla="*/ 7 w 257"/>
                    <a:gd name="T41" fmla="*/ 105 h 190"/>
                    <a:gd name="T42" fmla="*/ 11 w 257"/>
                    <a:gd name="T43" fmla="*/ 99 h 190"/>
                    <a:gd name="T44" fmla="*/ 9 w 257"/>
                    <a:gd name="T45" fmla="*/ 96 h 190"/>
                    <a:gd name="T46" fmla="*/ 7 w 257"/>
                    <a:gd name="T47" fmla="*/ 88 h 190"/>
                    <a:gd name="T48" fmla="*/ 16 w 257"/>
                    <a:gd name="T49" fmla="*/ 85 h 190"/>
                    <a:gd name="T50" fmla="*/ 8 w 257"/>
                    <a:gd name="T51" fmla="*/ 78 h 190"/>
                    <a:gd name="T52" fmla="*/ 6 w 257"/>
                    <a:gd name="T53" fmla="*/ 60 h 190"/>
                    <a:gd name="T54" fmla="*/ 8 w 257"/>
                    <a:gd name="T55" fmla="*/ 41 h 190"/>
                    <a:gd name="T56" fmla="*/ 3 w 257"/>
                    <a:gd name="T57" fmla="*/ 23 h 190"/>
                    <a:gd name="T58" fmla="*/ 10 w 257"/>
                    <a:gd name="T59" fmla="*/ 10 h 190"/>
                    <a:gd name="T60" fmla="*/ 33 w 257"/>
                    <a:gd name="T61" fmla="*/ 30 h 190"/>
                    <a:gd name="T62" fmla="*/ 49 w 257"/>
                    <a:gd name="T63" fmla="*/ 36 h 190"/>
                    <a:gd name="T64" fmla="*/ 55 w 257"/>
                    <a:gd name="T65" fmla="*/ 36 h 190"/>
                    <a:gd name="T66" fmla="*/ 65 w 257"/>
                    <a:gd name="T67" fmla="*/ 42 h 190"/>
                    <a:gd name="T68" fmla="*/ 63 w 257"/>
                    <a:gd name="T69" fmla="*/ 56 h 190"/>
                    <a:gd name="T70" fmla="*/ 48 w 257"/>
                    <a:gd name="T71" fmla="*/ 69 h 190"/>
                    <a:gd name="T72" fmla="*/ 48 w 257"/>
                    <a:gd name="T73" fmla="*/ 74 h 190"/>
                    <a:gd name="T74" fmla="*/ 55 w 257"/>
                    <a:gd name="T75" fmla="*/ 66 h 190"/>
                    <a:gd name="T76" fmla="*/ 70 w 257"/>
                    <a:gd name="T77" fmla="*/ 57 h 190"/>
                    <a:gd name="T78" fmla="*/ 66 w 257"/>
                    <a:gd name="T79" fmla="*/ 64 h 190"/>
                    <a:gd name="T80" fmla="*/ 52 w 257"/>
                    <a:gd name="T81" fmla="*/ 80 h 190"/>
                    <a:gd name="T82" fmla="*/ 46 w 257"/>
                    <a:gd name="T83" fmla="*/ 91 h 190"/>
                    <a:gd name="T84" fmla="*/ 55 w 257"/>
                    <a:gd name="T85" fmla="*/ 87 h 190"/>
                    <a:gd name="T86" fmla="*/ 65 w 257"/>
                    <a:gd name="T87" fmla="*/ 82 h 190"/>
                    <a:gd name="T88" fmla="*/ 71 w 257"/>
                    <a:gd name="T89" fmla="*/ 68 h 190"/>
                    <a:gd name="T90" fmla="*/ 80 w 257"/>
                    <a:gd name="T91" fmla="*/ 54 h 190"/>
                    <a:gd name="T92" fmla="*/ 78 w 257"/>
                    <a:gd name="T93" fmla="*/ 42 h 190"/>
                    <a:gd name="T94" fmla="*/ 75 w 257"/>
                    <a:gd name="T95" fmla="*/ 35 h 190"/>
                    <a:gd name="T96" fmla="*/ 74 w 257"/>
                    <a:gd name="T97" fmla="*/ 46 h 190"/>
                    <a:gd name="T98" fmla="*/ 76 w 257"/>
                    <a:gd name="T99" fmla="*/ 54 h 190"/>
                    <a:gd name="T100" fmla="*/ 72 w 257"/>
                    <a:gd name="T101" fmla="*/ 51 h 190"/>
                    <a:gd name="T102" fmla="*/ 68 w 257"/>
                    <a:gd name="T103" fmla="*/ 41 h 190"/>
                    <a:gd name="T104" fmla="*/ 73 w 257"/>
                    <a:gd name="T105" fmla="*/ 32 h 190"/>
                    <a:gd name="T106" fmla="*/ 74 w 257"/>
                    <a:gd name="T107" fmla="*/ 24 h 190"/>
                    <a:gd name="T108" fmla="*/ 80 w 257"/>
                    <a:gd name="T109" fmla="*/ 30 h 190"/>
                    <a:gd name="T110" fmla="*/ 79 w 257"/>
                    <a:gd name="T111" fmla="*/ 15 h 190"/>
                    <a:gd name="T112" fmla="*/ 77 w 257"/>
                    <a:gd name="T113" fmla="*/ 11 h 190"/>
                    <a:gd name="T114" fmla="*/ 145 w 257"/>
                    <a:gd name="T115" fmla="*/ 19 h 190"/>
                    <a:gd name="T116" fmla="*/ 246 w 257"/>
                    <a:gd name="T117" fmla="*/ 45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57" h="190">
                      <a:moveTo>
                        <a:pt x="257" y="47"/>
                      </a:moveTo>
                      <a:cubicBezTo>
                        <a:pt x="257" y="47"/>
                        <a:pt x="233" y="161"/>
                        <a:pt x="228" y="167"/>
                      </a:cubicBezTo>
                      <a:cubicBezTo>
                        <a:pt x="224" y="174"/>
                        <a:pt x="229" y="172"/>
                        <a:pt x="229" y="179"/>
                      </a:cubicBezTo>
                      <a:cubicBezTo>
                        <a:pt x="229" y="185"/>
                        <a:pt x="227" y="190"/>
                        <a:pt x="227" y="190"/>
                      </a:cubicBezTo>
                      <a:cubicBezTo>
                        <a:pt x="161" y="173"/>
                        <a:pt x="161" y="173"/>
                        <a:pt x="161" y="173"/>
                      </a:cubicBezTo>
                      <a:cubicBezTo>
                        <a:pt x="150" y="172"/>
                        <a:pt x="150" y="172"/>
                        <a:pt x="150" y="172"/>
                      </a:cubicBezTo>
                      <a:cubicBezTo>
                        <a:pt x="146" y="173"/>
                        <a:pt x="146" y="173"/>
                        <a:pt x="146" y="173"/>
                      </a:cubicBezTo>
                      <a:cubicBezTo>
                        <a:pt x="141" y="172"/>
                        <a:pt x="141" y="172"/>
                        <a:pt x="141" y="172"/>
                      </a:cubicBezTo>
                      <a:cubicBezTo>
                        <a:pt x="137" y="173"/>
                        <a:pt x="137" y="173"/>
                        <a:pt x="137" y="173"/>
                      </a:cubicBezTo>
                      <a:cubicBezTo>
                        <a:pt x="108" y="174"/>
                        <a:pt x="108" y="174"/>
                        <a:pt x="108" y="174"/>
                      </a:cubicBezTo>
                      <a:cubicBezTo>
                        <a:pt x="105" y="172"/>
                        <a:pt x="105" y="172"/>
                        <a:pt x="105" y="172"/>
                      </a:cubicBezTo>
                      <a:cubicBezTo>
                        <a:pt x="102" y="173"/>
                        <a:pt x="102" y="173"/>
                        <a:pt x="102" y="173"/>
                      </a:cubicBezTo>
                      <a:cubicBezTo>
                        <a:pt x="99" y="174"/>
                        <a:pt x="99" y="174"/>
                        <a:pt x="99" y="174"/>
                      </a:cubicBezTo>
                      <a:cubicBezTo>
                        <a:pt x="97" y="174"/>
                        <a:pt x="97" y="174"/>
                        <a:pt x="97" y="174"/>
                      </a:cubicBezTo>
                      <a:cubicBezTo>
                        <a:pt x="94" y="173"/>
                        <a:pt x="94" y="173"/>
                        <a:pt x="94" y="173"/>
                      </a:cubicBezTo>
                      <a:cubicBezTo>
                        <a:pt x="94" y="172"/>
                        <a:pt x="94" y="172"/>
                        <a:pt x="94" y="172"/>
                      </a:cubicBezTo>
                      <a:cubicBezTo>
                        <a:pt x="89" y="172"/>
                        <a:pt x="89" y="172"/>
                        <a:pt x="89" y="172"/>
                      </a:cubicBezTo>
                      <a:cubicBezTo>
                        <a:pt x="86" y="171"/>
                        <a:pt x="86" y="171"/>
                        <a:pt x="86" y="171"/>
                      </a:cubicBezTo>
                      <a:cubicBezTo>
                        <a:pt x="85" y="169"/>
                        <a:pt x="85" y="169"/>
                        <a:pt x="85" y="169"/>
                      </a:cubicBezTo>
                      <a:cubicBezTo>
                        <a:pt x="85" y="168"/>
                        <a:pt x="85" y="168"/>
                        <a:pt x="85" y="168"/>
                      </a:cubicBezTo>
                      <a:cubicBezTo>
                        <a:pt x="81" y="167"/>
                        <a:pt x="81" y="167"/>
                        <a:pt x="81" y="167"/>
                      </a:cubicBezTo>
                      <a:cubicBezTo>
                        <a:pt x="73" y="165"/>
                        <a:pt x="73" y="165"/>
                        <a:pt x="73" y="165"/>
                      </a:cubicBezTo>
                      <a:cubicBezTo>
                        <a:pt x="68" y="163"/>
                        <a:pt x="68" y="163"/>
                        <a:pt x="68" y="163"/>
                      </a:cubicBezTo>
                      <a:cubicBezTo>
                        <a:pt x="66" y="162"/>
                        <a:pt x="66" y="162"/>
                        <a:pt x="66" y="162"/>
                      </a:cubicBezTo>
                      <a:cubicBezTo>
                        <a:pt x="60" y="163"/>
                        <a:pt x="60" y="163"/>
                        <a:pt x="60" y="163"/>
                      </a:cubicBezTo>
                      <a:cubicBezTo>
                        <a:pt x="51" y="165"/>
                        <a:pt x="51" y="165"/>
                        <a:pt x="51" y="165"/>
                      </a:cubicBezTo>
                      <a:cubicBezTo>
                        <a:pt x="40" y="162"/>
                        <a:pt x="40" y="162"/>
                        <a:pt x="40" y="162"/>
                      </a:cubicBezTo>
                      <a:cubicBezTo>
                        <a:pt x="33" y="156"/>
                        <a:pt x="33" y="156"/>
                        <a:pt x="33" y="156"/>
                      </a:cubicBezTo>
                      <a:cubicBezTo>
                        <a:pt x="33" y="156"/>
                        <a:pt x="36" y="149"/>
                        <a:pt x="35" y="140"/>
                      </a:cubicBezTo>
                      <a:cubicBezTo>
                        <a:pt x="34" y="130"/>
                        <a:pt x="29" y="128"/>
                        <a:pt x="29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0" y="126"/>
                        <a:pt x="20" y="126"/>
                        <a:pt x="20" y="126"/>
                      </a:cubicBezTo>
                      <a:cubicBezTo>
                        <a:pt x="20" y="126"/>
                        <a:pt x="20" y="120"/>
                        <a:pt x="15" y="120"/>
                      </a:cubicBezTo>
                      <a:cubicBezTo>
                        <a:pt x="10" y="120"/>
                        <a:pt x="10" y="120"/>
                        <a:pt x="10" y="120"/>
                      </a:cubicBezTo>
                      <a:cubicBezTo>
                        <a:pt x="4" y="119"/>
                        <a:pt x="4" y="119"/>
                        <a:pt x="4" y="119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1" y="109"/>
                        <a:pt x="1" y="109"/>
                        <a:pt x="1" y="109"/>
                      </a:cubicBezTo>
                      <a:cubicBezTo>
                        <a:pt x="3" y="103"/>
                        <a:pt x="3" y="103"/>
                        <a:pt x="3" y="103"/>
                      </a:cubicBezTo>
                      <a:cubicBezTo>
                        <a:pt x="4" y="102"/>
                        <a:pt x="4" y="102"/>
                        <a:pt x="4" y="102"/>
                      </a:cubicBezTo>
                      <a:cubicBezTo>
                        <a:pt x="5" y="105"/>
                        <a:pt x="5" y="105"/>
                        <a:pt x="5" y="105"/>
                      </a:cubicBezTo>
                      <a:cubicBezTo>
                        <a:pt x="6" y="106"/>
                        <a:pt x="6" y="106"/>
                        <a:pt x="6" y="106"/>
                      </a:cubicBezTo>
                      <a:cubicBezTo>
                        <a:pt x="7" y="105"/>
                        <a:pt x="7" y="105"/>
                        <a:pt x="7" y="105"/>
                      </a:cubicBezTo>
                      <a:cubicBezTo>
                        <a:pt x="7" y="101"/>
                        <a:pt x="7" y="101"/>
                        <a:pt x="7" y="101"/>
                      </a:cubicBezTo>
                      <a:cubicBezTo>
                        <a:pt x="11" y="99"/>
                        <a:pt x="11" y="99"/>
                        <a:pt x="11" y="99"/>
                      </a:cubicBezTo>
                      <a:cubicBezTo>
                        <a:pt x="11" y="98"/>
                        <a:pt x="11" y="98"/>
                        <a:pt x="11" y="98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7" y="88"/>
                        <a:pt x="7" y="88"/>
                        <a:pt x="7" y="88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6" y="85"/>
                        <a:pt x="16" y="85"/>
                        <a:pt x="16" y="85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65" y="42"/>
                        <a:pt x="65" y="42"/>
                        <a:pt x="65" y="42"/>
                      </a:cubicBezTo>
                      <a:cubicBezTo>
                        <a:pt x="66" y="52"/>
                        <a:pt x="66" y="52"/>
                        <a:pt x="66" y="52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54" y="61"/>
                        <a:pt x="54" y="61"/>
                        <a:pt x="54" y="61"/>
                      </a:cubicBezTo>
                      <a:cubicBezTo>
                        <a:pt x="48" y="69"/>
                        <a:pt x="48" y="69"/>
                        <a:pt x="48" y="69"/>
                      </a:cubicBezTo>
                      <a:cubicBezTo>
                        <a:pt x="46" y="73"/>
                        <a:pt x="46" y="73"/>
                        <a:pt x="46" y="73"/>
                      </a:cubicBezTo>
                      <a:cubicBezTo>
                        <a:pt x="48" y="74"/>
                        <a:pt x="48" y="74"/>
                        <a:pt x="48" y="74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55" y="66"/>
                        <a:pt x="55" y="66"/>
                        <a:pt x="55" y="66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70" y="57"/>
                        <a:pt x="70" y="57"/>
                        <a:pt x="70" y="57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66" y="64"/>
                        <a:pt x="66" y="64"/>
                        <a:pt x="66" y="64"/>
                      </a:cubicBezTo>
                      <a:cubicBezTo>
                        <a:pt x="62" y="74"/>
                        <a:pt x="62" y="74"/>
                        <a:pt x="62" y="74"/>
                      </a:cubicBezTo>
                      <a:cubicBezTo>
                        <a:pt x="52" y="80"/>
                        <a:pt x="52" y="80"/>
                        <a:pt x="52" y="80"/>
                      </a:cubicBezTo>
                      <a:cubicBezTo>
                        <a:pt x="46" y="86"/>
                        <a:pt x="46" y="86"/>
                        <a:pt x="46" y="86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50" y="92"/>
                        <a:pt x="50" y="92"/>
                        <a:pt x="50" y="92"/>
                      </a:cubicBezTo>
                      <a:cubicBezTo>
                        <a:pt x="55" y="87"/>
                        <a:pt x="55" y="87"/>
                        <a:pt x="55" y="87"/>
                      </a:cubicBezTo>
                      <a:cubicBezTo>
                        <a:pt x="60" y="83"/>
                        <a:pt x="60" y="83"/>
                        <a:pt x="60" y="83"/>
                      </a:cubicBezTo>
                      <a:cubicBezTo>
                        <a:pt x="65" y="82"/>
                        <a:pt x="65" y="82"/>
                        <a:pt x="65" y="82"/>
                      </a:cubicBezTo>
                      <a:cubicBezTo>
                        <a:pt x="69" y="78"/>
                        <a:pt x="69" y="78"/>
                        <a:pt x="69" y="78"/>
                      </a:cubicBezTo>
                      <a:cubicBezTo>
                        <a:pt x="71" y="68"/>
                        <a:pt x="71" y="68"/>
                        <a:pt x="71" y="68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80" y="54"/>
                        <a:pt x="80" y="54"/>
                        <a:pt x="80" y="54"/>
                      </a:cubicBezTo>
                      <a:cubicBezTo>
                        <a:pt x="81" y="50"/>
                        <a:pt x="81" y="50"/>
                        <a:pt x="81" y="50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75" y="35"/>
                        <a:pt x="75" y="35"/>
                        <a:pt x="75" y="35"/>
                      </a:cubicBezTo>
                      <a:cubicBezTo>
                        <a:pt x="73" y="38"/>
                        <a:pt x="73" y="38"/>
                        <a:pt x="73" y="38"/>
                      </a:cubicBezTo>
                      <a:cubicBezTo>
                        <a:pt x="74" y="46"/>
                        <a:pt x="74" y="46"/>
                        <a:pt x="74" y="46"/>
                      </a:cubicBezTo>
                      <a:cubicBezTo>
                        <a:pt x="76" y="52"/>
                        <a:pt x="76" y="52"/>
                        <a:pt x="76" y="52"/>
                      </a:cubicBezTo>
                      <a:cubicBezTo>
                        <a:pt x="76" y="54"/>
                        <a:pt x="76" y="54"/>
                        <a:pt x="76" y="54"/>
                      </a:cubicBezTo>
                      <a:cubicBezTo>
                        <a:pt x="74" y="53"/>
                        <a:pt x="74" y="53"/>
                        <a:pt x="74" y="53"/>
                      </a:cubicBezTo>
                      <a:cubicBezTo>
                        <a:pt x="72" y="51"/>
                        <a:pt x="72" y="51"/>
                        <a:pt x="72" y="51"/>
                      </a:cubicBezTo>
                      <a:cubicBezTo>
                        <a:pt x="70" y="46"/>
                        <a:pt x="70" y="46"/>
                        <a:pt x="70" y="46"/>
                      </a:cubicBezTo>
                      <a:cubicBezTo>
                        <a:pt x="68" y="41"/>
                        <a:pt x="68" y="41"/>
                        <a:pt x="68" y="41"/>
                      </a:cubicBezTo>
                      <a:cubicBezTo>
                        <a:pt x="68" y="37"/>
                        <a:pt x="68" y="37"/>
                        <a:pt x="68" y="37"/>
                      </a:cubicBezTo>
                      <a:cubicBezTo>
                        <a:pt x="73" y="32"/>
                        <a:pt x="73" y="32"/>
                        <a:pt x="73" y="32"/>
                      </a:cubicBezTo>
                      <a:cubicBezTo>
                        <a:pt x="75" y="28"/>
                        <a:pt x="75" y="28"/>
                        <a:pt x="75" y="28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9" y="29"/>
                        <a:pt x="79" y="29"/>
                        <a:pt x="79" y="29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81" y="24"/>
                        <a:pt x="81" y="24"/>
                        <a:pt x="81" y="24"/>
                      </a:cubicBezTo>
                      <a:cubicBezTo>
                        <a:pt x="79" y="15"/>
                        <a:pt x="79" y="15"/>
                        <a:pt x="79" y="15"/>
                      </a:cubicBezTo>
                      <a:cubicBezTo>
                        <a:pt x="80" y="12"/>
                        <a:pt x="80" y="12"/>
                        <a:pt x="80" y="12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6" y="0"/>
                        <a:pt x="133" y="16"/>
                        <a:pt x="145" y="19"/>
                      </a:cubicBezTo>
                      <a:cubicBezTo>
                        <a:pt x="156" y="22"/>
                        <a:pt x="230" y="42"/>
                        <a:pt x="235" y="43"/>
                      </a:cubicBezTo>
                      <a:cubicBezTo>
                        <a:pt x="240" y="45"/>
                        <a:pt x="246" y="45"/>
                        <a:pt x="246" y="45"/>
                      </a:cubicBezTo>
                      <a:lnTo>
                        <a:pt x="257" y="47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Freeform 6">
                  <a:extLst>
                    <a:ext uri="{FF2B5EF4-FFF2-40B4-BE49-F238E27FC236}">
                      <a16:creationId xmlns:a16="http://schemas.microsoft.com/office/drawing/2014/main" id="{5986878F-F000-A223-56C5-1AA2466633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84349" y="8633428"/>
                  <a:ext cx="1521747" cy="1562196"/>
                </a:xfrm>
                <a:custGeom>
                  <a:avLst/>
                  <a:gdLst>
                    <a:gd name="T0" fmla="*/ 34 w 228"/>
                    <a:gd name="T1" fmla="*/ 0 h 234"/>
                    <a:gd name="T2" fmla="*/ 228 w 228"/>
                    <a:gd name="T3" fmla="*/ 23 h 234"/>
                    <a:gd name="T4" fmla="*/ 227 w 228"/>
                    <a:gd name="T5" fmla="*/ 44 h 234"/>
                    <a:gd name="T6" fmla="*/ 224 w 228"/>
                    <a:gd name="T7" fmla="*/ 44 h 234"/>
                    <a:gd name="T8" fmla="*/ 210 w 228"/>
                    <a:gd name="T9" fmla="*/ 226 h 234"/>
                    <a:gd name="T10" fmla="*/ 91 w 228"/>
                    <a:gd name="T11" fmla="*/ 215 h 234"/>
                    <a:gd name="T12" fmla="*/ 90 w 228"/>
                    <a:gd name="T13" fmla="*/ 224 h 234"/>
                    <a:gd name="T14" fmla="*/ 32 w 228"/>
                    <a:gd name="T15" fmla="*/ 218 h 234"/>
                    <a:gd name="T16" fmla="*/ 29 w 228"/>
                    <a:gd name="T17" fmla="*/ 234 h 234"/>
                    <a:gd name="T18" fmla="*/ 0 w 228"/>
                    <a:gd name="T19" fmla="*/ 230 h 234"/>
                    <a:gd name="T20" fmla="*/ 34 w 228"/>
                    <a:gd name="T21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8" h="234">
                      <a:moveTo>
                        <a:pt x="34" y="0"/>
                      </a:moveTo>
                      <a:lnTo>
                        <a:pt x="228" y="23"/>
                      </a:lnTo>
                      <a:lnTo>
                        <a:pt x="227" y="44"/>
                      </a:lnTo>
                      <a:lnTo>
                        <a:pt x="224" y="44"/>
                      </a:lnTo>
                      <a:lnTo>
                        <a:pt x="210" y="226"/>
                      </a:lnTo>
                      <a:lnTo>
                        <a:pt x="91" y="215"/>
                      </a:lnTo>
                      <a:lnTo>
                        <a:pt x="90" y="224"/>
                      </a:lnTo>
                      <a:lnTo>
                        <a:pt x="32" y="218"/>
                      </a:lnTo>
                      <a:lnTo>
                        <a:pt x="29" y="234"/>
                      </a:lnTo>
                      <a:lnTo>
                        <a:pt x="0" y="23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Freeform 7">
                  <a:extLst>
                    <a:ext uri="{FF2B5EF4-FFF2-40B4-BE49-F238E27FC236}">
                      <a16:creationId xmlns:a16="http://schemas.microsoft.com/office/drawing/2014/main" id="{6E197BCA-C0E0-271F-4F51-70FA304027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51660" y="8927177"/>
                  <a:ext cx="3016797" cy="2977521"/>
                </a:xfrm>
                <a:custGeom>
                  <a:avLst/>
                  <a:gdLst>
                    <a:gd name="T0" fmla="*/ 450 w 452"/>
                    <a:gd name="T1" fmla="*/ 234 h 446"/>
                    <a:gd name="T2" fmla="*/ 446 w 452"/>
                    <a:gd name="T3" fmla="*/ 215 h 446"/>
                    <a:gd name="T4" fmla="*/ 435 w 452"/>
                    <a:gd name="T5" fmla="*/ 131 h 446"/>
                    <a:gd name="T6" fmla="*/ 417 w 452"/>
                    <a:gd name="T7" fmla="*/ 128 h 446"/>
                    <a:gd name="T8" fmla="*/ 398 w 452"/>
                    <a:gd name="T9" fmla="*/ 117 h 446"/>
                    <a:gd name="T10" fmla="*/ 378 w 452"/>
                    <a:gd name="T11" fmla="*/ 116 h 446"/>
                    <a:gd name="T12" fmla="*/ 365 w 452"/>
                    <a:gd name="T13" fmla="*/ 118 h 446"/>
                    <a:gd name="T14" fmla="*/ 352 w 452"/>
                    <a:gd name="T15" fmla="*/ 122 h 446"/>
                    <a:gd name="T16" fmla="*/ 332 w 452"/>
                    <a:gd name="T17" fmla="*/ 118 h 446"/>
                    <a:gd name="T18" fmla="*/ 325 w 452"/>
                    <a:gd name="T19" fmla="*/ 116 h 446"/>
                    <a:gd name="T20" fmla="*/ 310 w 452"/>
                    <a:gd name="T21" fmla="*/ 112 h 446"/>
                    <a:gd name="T22" fmla="*/ 301 w 452"/>
                    <a:gd name="T23" fmla="*/ 111 h 446"/>
                    <a:gd name="T24" fmla="*/ 284 w 452"/>
                    <a:gd name="T25" fmla="*/ 107 h 446"/>
                    <a:gd name="T26" fmla="*/ 269 w 452"/>
                    <a:gd name="T27" fmla="*/ 101 h 446"/>
                    <a:gd name="T28" fmla="*/ 253 w 452"/>
                    <a:gd name="T29" fmla="*/ 93 h 446"/>
                    <a:gd name="T30" fmla="*/ 242 w 452"/>
                    <a:gd name="T31" fmla="*/ 90 h 446"/>
                    <a:gd name="T32" fmla="*/ 125 w 452"/>
                    <a:gd name="T33" fmla="*/ 182 h 446"/>
                    <a:gd name="T34" fmla="*/ 2 w 452"/>
                    <a:gd name="T35" fmla="*/ 183 h 446"/>
                    <a:gd name="T36" fmla="*/ 13 w 452"/>
                    <a:gd name="T37" fmla="*/ 197 h 446"/>
                    <a:gd name="T38" fmla="*/ 22 w 452"/>
                    <a:gd name="T39" fmla="*/ 205 h 446"/>
                    <a:gd name="T40" fmla="*/ 41 w 452"/>
                    <a:gd name="T41" fmla="*/ 224 h 446"/>
                    <a:gd name="T42" fmla="*/ 55 w 452"/>
                    <a:gd name="T43" fmla="*/ 238 h 446"/>
                    <a:gd name="T44" fmla="*/ 59 w 452"/>
                    <a:gd name="T45" fmla="*/ 259 h 446"/>
                    <a:gd name="T46" fmla="*/ 66 w 452"/>
                    <a:gd name="T47" fmla="*/ 278 h 446"/>
                    <a:gd name="T48" fmla="*/ 74 w 452"/>
                    <a:gd name="T49" fmla="*/ 286 h 446"/>
                    <a:gd name="T50" fmla="*/ 88 w 452"/>
                    <a:gd name="T51" fmla="*/ 296 h 446"/>
                    <a:gd name="T52" fmla="*/ 109 w 452"/>
                    <a:gd name="T53" fmla="*/ 307 h 446"/>
                    <a:gd name="T54" fmla="*/ 120 w 452"/>
                    <a:gd name="T55" fmla="*/ 298 h 446"/>
                    <a:gd name="T56" fmla="*/ 127 w 452"/>
                    <a:gd name="T57" fmla="*/ 283 h 446"/>
                    <a:gd name="T58" fmla="*/ 148 w 452"/>
                    <a:gd name="T59" fmla="*/ 275 h 446"/>
                    <a:gd name="T60" fmla="*/ 170 w 452"/>
                    <a:gd name="T61" fmla="*/ 279 h 446"/>
                    <a:gd name="T62" fmla="*/ 183 w 452"/>
                    <a:gd name="T63" fmla="*/ 292 h 446"/>
                    <a:gd name="T64" fmla="*/ 200 w 452"/>
                    <a:gd name="T65" fmla="*/ 320 h 446"/>
                    <a:gd name="T66" fmla="*/ 210 w 452"/>
                    <a:gd name="T67" fmla="*/ 343 h 446"/>
                    <a:gd name="T68" fmla="*/ 235 w 452"/>
                    <a:gd name="T69" fmla="*/ 372 h 446"/>
                    <a:gd name="T70" fmla="*/ 237 w 452"/>
                    <a:gd name="T71" fmla="*/ 388 h 446"/>
                    <a:gd name="T72" fmla="*/ 249 w 452"/>
                    <a:gd name="T73" fmla="*/ 416 h 446"/>
                    <a:gd name="T74" fmla="*/ 273 w 452"/>
                    <a:gd name="T75" fmla="*/ 427 h 446"/>
                    <a:gd name="T76" fmla="*/ 291 w 452"/>
                    <a:gd name="T77" fmla="*/ 438 h 446"/>
                    <a:gd name="T78" fmla="*/ 305 w 452"/>
                    <a:gd name="T79" fmla="*/ 442 h 446"/>
                    <a:gd name="T80" fmla="*/ 321 w 452"/>
                    <a:gd name="T81" fmla="*/ 441 h 446"/>
                    <a:gd name="T82" fmla="*/ 317 w 452"/>
                    <a:gd name="T83" fmla="*/ 425 h 446"/>
                    <a:gd name="T84" fmla="*/ 308 w 452"/>
                    <a:gd name="T85" fmla="*/ 404 h 446"/>
                    <a:gd name="T86" fmla="*/ 318 w 452"/>
                    <a:gd name="T87" fmla="*/ 370 h 446"/>
                    <a:gd name="T88" fmla="*/ 311 w 452"/>
                    <a:gd name="T89" fmla="*/ 361 h 446"/>
                    <a:gd name="T90" fmla="*/ 326 w 452"/>
                    <a:gd name="T91" fmla="*/ 355 h 446"/>
                    <a:gd name="T92" fmla="*/ 324 w 452"/>
                    <a:gd name="T93" fmla="*/ 350 h 446"/>
                    <a:gd name="T94" fmla="*/ 338 w 452"/>
                    <a:gd name="T95" fmla="*/ 350 h 446"/>
                    <a:gd name="T96" fmla="*/ 336 w 452"/>
                    <a:gd name="T97" fmla="*/ 345 h 446"/>
                    <a:gd name="T98" fmla="*/ 347 w 452"/>
                    <a:gd name="T99" fmla="*/ 342 h 446"/>
                    <a:gd name="T100" fmla="*/ 346 w 452"/>
                    <a:gd name="T101" fmla="*/ 331 h 446"/>
                    <a:gd name="T102" fmla="*/ 357 w 452"/>
                    <a:gd name="T103" fmla="*/ 329 h 446"/>
                    <a:gd name="T104" fmla="*/ 367 w 452"/>
                    <a:gd name="T105" fmla="*/ 329 h 446"/>
                    <a:gd name="T106" fmla="*/ 395 w 452"/>
                    <a:gd name="T107" fmla="*/ 314 h 446"/>
                    <a:gd name="T108" fmla="*/ 403 w 452"/>
                    <a:gd name="T109" fmla="*/ 305 h 446"/>
                    <a:gd name="T110" fmla="*/ 403 w 452"/>
                    <a:gd name="T111" fmla="*/ 296 h 446"/>
                    <a:gd name="T112" fmla="*/ 410 w 452"/>
                    <a:gd name="T113" fmla="*/ 286 h 446"/>
                    <a:gd name="T114" fmla="*/ 412 w 452"/>
                    <a:gd name="T115" fmla="*/ 299 h 446"/>
                    <a:gd name="T116" fmla="*/ 439 w 452"/>
                    <a:gd name="T117" fmla="*/ 288 h 446"/>
                    <a:gd name="T118" fmla="*/ 447 w 452"/>
                    <a:gd name="T119" fmla="*/ 268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52" h="446">
                      <a:moveTo>
                        <a:pt x="446" y="253"/>
                      </a:moveTo>
                      <a:lnTo>
                        <a:pt x="448" y="245"/>
                      </a:lnTo>
                      <a:lnTo>
                        <a:pt x="452" y="240"/>
                      </a:lnTo>
                      <a:lnTo>
                        <a:pt x="450" y="234"/>
                      </a:lnTo>
                      <a:lnTo>
                        <a:pt x="448" y="226"/>
                      </a:lnTo>
                      <a:lnTo>
                        <a:pt x="447" y="223"/>
                      </a:lnTo>
                      <a:lnTo>
                        <a:pt x="447" y="217"/>
                      </a:lnTo>
                      <a:lnTo>
                        <a:pt x="446" y="215"/>
                      </a:lnTo>
                      <a:lnTo>
                        <a:pt x="442" y="206"/>
                      </a:lnTo>
                      <a:lnTo>
                        <a:pt x="442" y="204"/>
                      </a:lnTo>
                      <a:lnTo>
                        <a:pt x="435" y="198"/>
                      </a:lnTo>
                      <a:lnTo>
                        <a:pt x="435" y="131"/>
                      </a:lnTo>
                      <a:lnTo>
                        <a:pt x="425" y="130"/>
                      </a:lnTo>
                      <a:lnTo>
                        <a:pt x="423" y="132"/>
                      </a:lnTo>
                      <a:lnTo>
                        <a:pt x="420" y="131"/>
                      </a:lnTo>
                      <a:lnTo>
                        <a:pt x="417" y="128"/>
                      </a:lnTo>
                      <a:lnTo>
                        <a:pt x="413" y="126"/>
                      </a:lnTo>
                      <a:lnTo>
                        <a:pt x="408" y="126"/>
                      </a:lnTo>
                      <a:lnTo>
                        <a:pt x="402" y="122"/>
                      </a:lnTo>
                      <a:lnTo>
                        <a:pt x="398" y="117"/>
                      </a:lnTo>
                      <a:lnTo>
                        <a:pt x="393" y="116"/>
                      </a:lnTo>
                      <a:lnTo>
                        <a:pt x="385" y="118"/>
                      </a:lnTo>
                      <a:lnTo>
                        <a:pt x="383" y="117"/>
                      </a:lnTo>
                      <a:lnTo>
                        <a:pt x="378" y="116"/>
                      </a:lnTo>
                      <a:lnTo>
                        <a:pt x="374" y="119"/>
                      </a:lnTo>
                      <a:lnTo>
                        <a:pt x="372" y="120"/>
                      </a:lnTo>
                      <a:lnTo>
                        <a:pt x="369" y="118"/>
                      </a:lnTo>
                      <a:lnTo>
                        <a:pt x="365" y="118"/>
                      </a:lnTo>
                      <a:lnTo>
                        <a:pt x="363" y="121"/>
                      </a:lnTo>
                      <a:lnTo>
                        <a:pt x="358" y="124"/>
                      </a:lnTo>
                      <a:lnTo>
                        <a:pt x="354" y="125"/>
                      </a:lnTo>
                      <a:lnTo>
                        <a:pt x="352" y="122"/>
                      </a:lnTo>
                      <a:lnTo>
                        <a:pt x="349" y="119"/>
                      </a:lnTo>
                      <a:lnTo>
                        <a:pt x="341" y="120"/>
                      </a:lnTo>
                      <a:lnTo>
                        <a:pt x="336" y="117"/>
                      </a:lnTo>
                      <a:lnTo>
                        <a:pt x="332" y="118"/>
                      </a:lnTo>
                      <a:lnTo>
                        <a:pt x="330" y="122"/>
                      </a:lnTo>
                      <a:lnTo>
                        <a:pt x="328" y="123"/>
                      </a:lnTo>
                      <a:lnTo>
                        <a:pt x="327" y="118"/>
                      </a:lnTo>
                      <a:lnTo>
                        <a:pt x="325" y="116"/>
                      </a:lnTo>
                      <a:lnTo>
                        <a:pt x="319" y="120"/>
                      </a:lnTo>
                      <a:lnTo>
                        <a:pt x="318" y="116"/>
                      </a:lnTo>
                      <a:lnTo>
                        <a:pt x="312" y="112"/>
                      </a:lnTo>
                      <a:lnTo>
                        <a:pt x="310" y="112"/>
                      </a:lnTo>
                      <a:lnTo>
                        <a:pt x="308" y="115"/>
                      </a:lnTo>
                      <a:lnTo>
                        <a:pt x="305" y="117"/>
                      </a:lnTo>
                      <a:lnTo>
                        <a:pt x="302" y="116"/>
                      </a:lnTo>
                      <a:lnTo>
                        <a:pt x="301" y="111"/>
                      </a:lnTo>
                      <a:lnTo>
                        <a:pt x="298" y="111"/>
                      </a:lnTo>
                      <a:lnTo>
                        <a:pt x="295" y="105"/>
                      </a:lnTo>
                      <a:lnTo>
                        <a:pt x="287" y="105"/>
                      </a:lnTo>
                      <a:lnTo>
                        <a:pt x="284" y="107"/>
                      </a:lnTo>
                      <a:lnTo>
                        <a:pt x="281" y="104"/>
                      </a:lnTo>
                      <a:lnTo>
                        <a:pt x="280" y="104"/>
                      </a:lnTo>
                      <a:lnTo>
                        <a:pt x="275" y="105"/>
                      </a:lnTo>
                      <a:lnTo>
                        <a:pt x="269" y="101"/>
                      </a:lnTo>
                      <a:lnTo>
                        <a:pt x="261" y="101"/>
                      </a:lnTo>
                      <a:lnTo>
                        <a:pt x="259" y="94"/>
                      </a:lnTo>
                      <a:lnTo>
                        <a:pt x="255" y="92"/>
                      </a:lnTo>
                      <a:lnTo>
                        <a:pt x="253" y="93"/>
                      </a:lnTo>
                      <a:lnTo>
                        <a:pt x="250" y="92"/>
                      </a:lnTo>
                      <a:lnTo>
                        <a:pt x="247" y="93"/>
                      </a:lnTo>
                      <a:lnTo>
                        <a:pt x="244" y="93"/>
                      </a:lnTo>
                      <a:lnTo>
                        <a:pt x="242" y="90"/>
                      </a:lnTo>
                      <a:lnTo>
                        <a:pt x="235" y="83"/>
                      </a:lnTo>
                      <a:lnTo>
                        <a:pt x="239" y="6"/>
                      </a:lnTo>
                      <a:lnTo>
                        <a:pt x="139" y="0"/>
                      </a:lnTo>
                      <a:lnTo>
                        <a:pt x="125" y="182"/>
                      </a:lnTo>
                      <a:lnTo>
                        <a:pt x="6" y="171"/>
                      </a:lnTo>
                      <a:lnTo>
                        <a:pt x="5" y="180"/>
                      </a:lnTo>
                      <a:lnTo>
                        <a:pt x="0" y="180"/>
                      </a:lnTo>
                      <a:lnTo>
                        <a:pt x="2" y="183"/>
                      </a:lnTo>
                      <a:lnTo>
                        <a:pt x="7" y="186"/>
                      </a:lnTo>
                      <a:lnTo>
                        <a:pt x="10" y="190"/>
                      </a:lnTo>
                      <a:lnTo>
                        <a:pt x="11" y="193"/>
                      </a:lnTo>
                      <a:lnTo>
                        <a:pt x="13" y="197"/>
                      </a:lnTo>
                      <a:lnTo>
                        <a:pt x="15" y="198"/>
                      </a:lnTo>
                      <a:lnTo>
                        <a:pt x="18" y="200"/>
                      </a:lnTo>
                      <a:lnTo>
                        <a:pt x="21" y="202"/>
                      </a:lnTo>
                      <a:lnTo>
                        <a:pt x="22" y="205"/>
                      </a:lnTo>
                      <a:lnTo>
                        <a:pt x="26" y="210"/>
                      </a:lnTo>
                      <a:lnTo>
                        <a:pt x="30" y="213"/>
                      </a:lnTo>
                      <a:lnTo>
                        <a:pt x="38" y="224"/>
                      </a:lnTo>
                      <a:lnTo>
                        <a:pt x="41" y="224"/>
                      </a:lnTo>
                      <a:lnTo>
                        <a:pt x="44" y="227"/>
                      </a:lnTo>
                      <a:lnTo>
                        <a:pt x="48" y="230"/>
                      </a:lnTo>
                      <a:lnTo>
                        <a:pt x="53" y="234"/>
                      </a:lnTo>
                      <a:lnTo>
                        <a:pt x="55" y="238"/>
                      </a:lnTo>
                      <a:lnTo>
                        <a:pt x="55" y="245"/>
                      </a:lnTo>
                      <a:lnTo>
                        <a:pt x="59" y="251"/>
                      </a:lnTo>
                      <a:lnTo>
                        <a:pt x="60" y="255"/>
                      </a:lnTo>
                      <a:lnTo>
                        <a:pt x="59" y="259"/>
                      </a:lnTo>
                      <a:lnTo>
                        <a:pt x="59" y="264"/>
                      </a:lnTo>
                      <a:lnTo>
                        <a:pt x="60" y="270"/>
                      </a:lnTo>
                      <a:lnTo>
                        <a:pt x="65" y="275"/>
                      </a:lnTo>
                      <a:lnTo>
                        <a:pt x="66" y="278"/>
                      </a:lnTo>
                      <a:lnTo>
                        <a:pt x="67" y="279"/>
                      </a:lnTo>
                      <a:lnTo>
                        <a:pt x="69" y="281"/>
                      </a:lnTo>
                      <a:lnTo>
                        <a:pt x="71" y="283"/>
                      </a:lnTo>
                      <a:lnTo>
                        <a:pt x="74" y="286"/>
                      </a:lnTo>
                      <a:lnTo>
                        <a:pt x="78" y="289"/>
                      </a:lnTo>
                      <a:lnTo>
                        <a:pt x="81" y="292"/>
                      </a:lnTo>
                      <a:lnTo>
                        <a:pt x="84" y="293"/>
                      </a:lnTo>
                      <a:lnTo>
                        <a:pt x="88" y="296"/>
                      </a:lnTo>
                      <a:lnTo>
                        <a:pt x="94" y="299"/>
                      </a:lnTo>
                      <a:lnTo>
                        <a:pt x="101" y="304"/>
                      </a:lnTo>
                      <a:lnTo>
                        <a:pt x="104" y="305"/>
                      </a:lnTo>
                      <a:lnTo>
                        <a:pt x="109" y="307"/>
                      </a:lnTo>
                      <a:lnTo>
                        <a:pt x="113" y="307"/>
                      </a:lnTo>
                      <a:lnTo>
                        <a:pt x="115" y="303"/>
                      </a:lnTo>
                      <a:lnTo>
                        <a:pt x="118" y="300"/>
                      </a:lnTo>
                      <a:lnTo>
                        <a:pt x="120" y="298"/>
                      </a:lnTo>
                      <a:lnTo>
                        <a:pt x="123" y="297"/>
                      </a:lnTo>
                      <a:lnTo>
                        <a:pt x="123" y="292"/>
                      </a:lnTo>
                      <a:lnTo>
                        <a:pt x="125" y="288"/>
                      </a:lnTo>
                      <a:lnTo>
                        <a:pt x="127" y="283"/>
                      </a:lnTo>
                      <a:lnTo>
                        <a:pt x="132" y="277"/>
                      </a:lnTo>
                      <a:lnTo>
                        <a:pt x="139" y="276"/>
                      </a:lnTo>
                      <a:lnTo>
                        <a:pt x="143" y="275"/>
                      </a:lnTo>
                      <a:lnTo>
                        <a:pt x="148" y="275"/>
                      </a:lnTo>
                      <a:lnTo>
                        <a:pt x="153" y="277"/>
                      </a:lnTo>
                      <a:lnTo>
                        <a:pt x="159" y="278"/>
                      </a:lnTo>
                      <a:lnTo>
                        <a:pt x="162" y="278"/>
                      </a:lnTo>
                      <a:lnTo>
                        <a:pt x="170" y="279"/>
                      </a:lnTo>
                      <a:lnTo>
                        <a:pt x="173" y="281"/>
                      </a:lnTo>
                      <a:lnTo>
                        <a:pt x="176" y="287"/>
                      </a:lnTo>
                      <a:lnTo>
                        <a:pt x="178" y="287"/>
                      </a:lnTo>
                      <a:lnTo>
                        <a:pt x="183" y="292"/>
                      </a:lnTo>
                      <a:lnTo>
                        <a:pt x="187" y="294"/>
                      </a:lnTo>
                      <a:lnTo>
                        <a:pt x="190" y="300"/>
                      </a:lnTo>
                      <a:lnTo>
                        <a:pt x="196" y="308"/>
                      </a:lnTo>
                      <a:lnTo>
                        <a:pt x="200" y="320"/>
                      </a:lnTo>
                      <a:lnTo>
                        <a:pt x="203" y="324"/>
                      </a:lnTo>
                      <a:lnTo>
                        <a:pt x="207" y="332"/>
                      </a:lnTo>
                      <a:lnTo>
                        <a:pt x="207" y="335"/>
                      </a:lnTo>
                      <a:lnTo>
                        <a:pt x="210" y="343"/>
                      </a:lnTo>
                      <a:lnTo>
                        <a:pt x="218" y="350"/>
                      </a:lnTo>
                      <a:lnTo>
                        <a:pt x="220" y="358"/>
                      </a:lnTo>
                      <a:lnTo>
                        <a:pt x="230" y="370"/>
                      </a:lnTo>
                      <a:lnTo>
                        <a:pt x="235" y="372"/>
                      </a:lnTo>
                      <a:lnTo>
                        <a:pt x="234" y="381"/>
                      </a:lnTo>
                      <a:lnTo>
                        <a:pt x="232" y="383"/>
                      </a:lnTo>
                      <a:lnTo>
                        <a:pt x="234" y="385"/>
                      </a:lnTo>
                      <a:lnTo>
                        <a:pt x="237" y="388"/>
                      </a:lnTo>
                      <a:lnTo>
                        <a:pt x="237" y="394"/>
                      </a:lnTo>
                      <a:lnTo>
                        <a:pt x="243" y="405"/>
                      </a:lnTo>
                      <a:lnTo>
                        <a:pt x="246" y="411"/>
                      </a:lnTo>
                      <a:lnTo>
                        <a:pt x="249" y="416"/>
                      </a:lnTo>
                      <a:lnTo>
                        <a:pt x="251" y="421"/>
                      </a:lnTo>
                      <a:lnTo>
                        <a:pt x="259" y="422"/>
                      </a:lnTo>
                      <a:lnTo>
                        <a:pt x="264" y="427"/>
                      </a:lnTo>
                      <a:lnTo>
                        <a:pt x="273" y="427"/>
                      </a:lnTo>
                      <a:lnTo>
                        <a:pt x="280" y="434"/>
                      </a:lnTo>
                      <a:lnTo>
                        <a:pt x="284" y="434"/>
                      </a:lnTo>
                      <a:lnTo>
                        <a:pt x="286" y="437"/>
                      </a:lnTo>
                      <a:lnTo>
                        <a:pt x="291" y="438"/>
                      </a:lnTo>
                      <a:lnTo>
                        <a:pt x="292" y="436"/>
                      </a:lnTo>
                      <a:lnTo>
                        <a:pt x="302" y="438"/>
                      </a:lnTo>
                      <a:lnTo>
                        <a:pt x="302" y="439"/>
                      </a:lnTo>
                      <a:lnTo>
                        <a:pt x="305" y="442"/>
                      </a:lnTo>
                      <a:lnTo>
                        <a:pt x="310" y="446"/>
                      </a:lnTo>
                      <a:lnTo>
                        <a:pt x="313" y="444"/>
                      </a:lnTo>
                      <a:lnTo>
                        <a:pt x="314" y="442"/>
                      </a:lnTo>
                      <a:lnTo>
                        <a:pt x="321" y="441"/>
                      </a:lnTo>
                      <a:lnTo>
                        <a:pt x="319" y="436"/>
                      </a:lnTo>
                      <a:lnTo>
                        <a:pt x="319" y="433"/>
                      </a:lnTo>
                      <a:lnTo>
                        <a:pt x="318" y="429"/>
                      </a:lnTo>
                      <a:lnTo>
                        <a:pt x="317" y="425"/>
                      </a:lnTo>
                      <a:lnTo>
                        <a:pt x="314" y="423"/>
                      </a:lnTo>
                      <a:lnTo>
                        <a:pt x="312" y="417"/>
                      </a:lnTo>
                      <a:lnTo>
                        <a:pt x="311" y="411"/>
                      </a:lnTo>
                      <a:lnTo>
                        <a:pt x="308" y="404"/>
                      </a:lnTo>
                      <a:lnTo>
                        <a:pt x="308" y="398"/>
                      </a:lnTo>
                      <a:lnTo>
                        <a:pt x="311" y="389"/>
                      </a:lnTo>
                      <a:lnTo>
                        <a:pt x="314" y="380"/>
                      </a:lnTo>
                      <a:lnTo>
                        <a:pt x="318" y="370"/>
                      </a:lnTo>
                      <a:lnTo>
                        <a:pt x="317" y="368"/>
                      </a:lnTo>
                      <a:lnTo>
                        <a:pt x="314" y="366"/>
                      </a:lnTo>
                      <a:lnTo>
                        <a:pt x="311" y="363"/>
                      </a:lnTo>
                      <a:lnTo>
                        <a:pt x="311" y="361"/>
                      </a:lnTo>
                      <a:lnTo>
                        <a:pt x="313" y="362"/>
                      </a:lnTo>
                      <a:lnTo>
                        <a:pt x="322" y="361"/>
                      </a:lnTo>
                      <a:lnTo>
                        <a:pt x="323" y="361"/>
                      </a:lnTo>
                      <a:lnTo>
                        <a:pt x="326" y="355"/>
                      </a:lnTo>
                      <a:lnTo>
                        <a:pt x="323" y="355"/>
                      </a:lnTo>
                      <a:lnTo>
                        <a:pt x="322" y="353"/>
                      </a:lnTo>
                      <a:lnTo>
                        <a:pt x="322" y="351"/>
                      </a:lnTo>
                      <a:lnTo>
                        <a:pt x="324" y="350"/>
                      </a:lnTo>
                      <a:lnTo>
                        <a:pt x="328" y="350"/>
                      </a:lnTo>
                      <a:lnTo>
                        <a:pt x="333" y="350"/>
                      </a:lnTo>
                      <a:lnTo>
                        <a:pt x="335" y="351"/>
                      </a:lnTo>
                      <a:lnTo>
                        <a:pt x="338" y="350"/>
                      </a:lnTo>
                      <a:lnTo>
                        <a:pt x="343" y="346"/>
                      </a:lnTo>
                      <a:lnTo>
                        <a:pt x="341" y="346"/>
                      </a:lnTo>
                      <a:lnTo>
                        <a:pt x="337" y="349"/>
                      </a:lnTo>
                      <a:lnTo>
                        <a:pt x="336" y="345"/>
                      </a:lnTo>
                      <a:lnTo>
                        <a:pt x="338" y="339"/>
                      </a:lnTo>
                      <a:lnTo>
                        <a:pt x="340" y="341"/>
                      </a:lnTo>
                      <a:lnTo>
                        <a:pt x="342" y="342"/>
                      </a:lnTo>
                      <a:lnTo>
                        <a:pt x="347" y="342"/>
                      </a:lnTo>
                      <a:lnTo>
                        <a:pt x="349" y="340"/>
                      </a:lnTo>
                      <a:lnTo>
                        <a:pt x="348" y="336"/>
                      </a:lnTo>
                      <a:lnTo>
                        <a:pt x="345" y="332"/>
                      </a:lnTo>
                      <a:lnTo>
                        <a:pt x="346" y="331"/>
                      </a:lnTo>
                      <a:lnTo>
                        <a:pt x="349" y="331"/>
                      </a:lnTo>
                      <a:lnTo>
                        <a:pt x="352" y="329"/>
                      </a:lnTo>
                      <a:lnTo>
                        <a:pt x="354" y="331"/>
                      </a:lnTo>
                      <a:lnTo>
                        <a:pt x="357" y="329"/>
                      </a:lnTo>
                      <a:lnTo>
                        <a:pt x="358" y="331"/>
                      </a:lnTo>
                      <a:lnTo>
                        <a:pt x="361" y="333"/>
                      </a:lnTo>
                      <a:lnTo>
                        <a:pt x="364" y="331"/>
                      </a:lnTo>
                      <a:lnTo>
                        <a:pt x="367" y="329"/>
                      </a:lnTo>
                      <a:lnTo>
                        <a:pt x="374" y="327"/>
                      </a:lnTo>
                      <a:lnTo>
                        <a:pt x="381" y="326"/>
                      </a:lnTo>
                      <a:lnTo>
                        <a:pt x="392" y="320"/>
                      </a:lnTo>
                      <a:lnTo>
                        <a:pt x="395" y="314"/>
                      </a:lnTo>
                      <a:lnTo>
                        <a:pt x="396" y="309"/>
                      </a:lnTo>
                      <a:lnTo>
                        <a:pt x="399" y="307"/>
                      </a:lnTo>
                      <a:lnTo>
                        <a:pt x="402" y="306"/>
                      </a:lnTo>
                      <a:lnTo>
                        <a:pt x="403" y="305"/>
                      </a:lnTo>
                      <a:lnTo>
                        <a:pt x="406" y="303"/>
                      </a:lnTo>
                      <a:lnTo>
                        <a:pt x="405" y="300"/>
                      </a:lnTo>
                      <a:lnTo>
                        <a:pt x="404" y="297"/>
                      </a:lnTo>
                      <a:lnTo>
                        <a:pt x="403" y="296"/>
                      </a:lnTo>
                      <a:lnTo>
                        <a:pt x="402" y="294"/>
                      </a:lnTo>
                      <a:lnTo>
                        <a:pt x="403" y="291"/>
                      </a:lnTo>
                      <a:lnTo>
                        <a:pt x="407" y="288"/>
                      </a:lnTo>
                      <a:lnTo>
                        <a:pt x="410" y="286"/>
                      </a:lnTo>
                      <a:lnTo>
                        <a:pt x="412" y="286"/>
                      </a:lnTo>
                      <a:lnTo>
                        <a:pt x="412" y="289"/>
                      </a:lnTo>
                      <a:lnTo>
                        <a:pt x="412" y="293"/>
                      </a:lnTo>
                      <a:lnTo>
                        <a:pt x="412" y="299"/>
                      </a:lnTo>
                      <a:lnTo>
                        <a:pt x="413" y="300"/>
                      </a:lnTo>
                      <a:lnTo>
                        <a:pt x="419" y="295"/>
                      </a:lnTo>
                      <a:lnTo>
                        <a:pt x="424" y="294"/>
                      </a:lnTo>
                      <a:lnTo>
                        <a:pt x="439" y="288"/>
                      </a:lnTo>
                      <a:lnTo>
                        <a:pt x="441" y="287"/>
                      </a:lnTo>
                      <a:lnTo>
                        <a:pt x="444" y="282"/>
                      </a:lnTo>
                      <a:lnTo>
                        <a:pt x="447" y="272"/>
                      </a:lnTo>
                      <a:lnTo>
                        <a:pt x="447" y="268"/>
                      </a:lnTo>
                      <a:lnTo>
                        <a:pt x="444" y="261"/>
                      </a:lnTo>
                      <a:lnTo>
                        <a:pt x="446" y="256"/>
                      </a:lnTo>
                      <a:lnTo>
                        <a:pt x="446" y="253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Freeform 8">
                  <a:extLst>
                    <a:ext uri="{FF2B5EF4-FFF2-40B4-BE49-F238E27FC236}">
                      <a16:creationId xmlns:a16="http://schemas.microsoft.com/office/drawing/2014/main" id="{DDC7CEF9-B62A-2B36-771C-D845833C1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49594" y="8446496"/>
                  <a:ext cx="1461674" cy="1722423"/>
                </a:xfrm>
                <a:custGeom>
                  <a:avLst/>
                  <a:gdLst>
                    <a:gd name="T0" fmla="*/ 73 w 259"/>
                    <a:gd name="T1" fmla="*/ 0 h 304"/>
                    <a:gd name="T2" fmla="*/ 68 w 259"/>
                    <a:gd name="T3" fmla="*/ 25 h 304"/>
                    <a:gd name="T4" fmla="*/ 62 w 259"/>
                    <a:gd name="T5" fmla="*/ 43 h 304"/>
                    <a:gd name="T6" fmla="*/ 59 w 259"/>
                    <a:gd name="T7" fmla="*/ 45 h 304"/>
                    <a:gd name="T8" fmla="*/ 56 w 259"/>
                    <a:gd name="T9" fmla="*/ 43 h 304"/>
                    <a:gd name="T10" fmla="*/ 51 w 259"/>
                    <a:gd name="T11" fmla="*/ 39 h 304"/>
                    <a:gd name="T12" fmla="*/ 47 w 259"/>
                    <a:gd name="T13" fmla="*/ 41 h 304"/>
                    <a:gd name="T14" fmla="*/ 45 w 259"/>
                    <a:gd name="T15" fmla="*/ 37 h 304"/>
                    <a:gd name="T16" fmla="*/ 38 w 259"/>
                    <a:gd name="T17" fmla="*/ 39 h 304"/>
                    <a:gd name="T18" fmla="*/ 35 w 259"/>
                    <a:gd name="T19" fmla="*/ 42 h 304"/>
                    <a:gd name="T20" fmla="*/ 35 w 259"/>
                    <a:gd name="T21" fmla="*/ 53 h 304"/>
                    <a:gd name="T22" fmla="*/ 35 w 259"/>
                    <a:gd name="T23" fmla="*/ 67 h 304"/>
                    <a:gd name="T24" fmla="*/ 35 w 259"/>
                    <a:gd name="T25" fmla="*/ 80 h 304"/>
                    <a:gd name="T26" fmla="*/ 34 w 259"/>
                    <a:gd name="T27" fmla="*/ 84 h 304"/>
                    <a:gd name="T28" fmla="*/ 31 w 259"/>
                    <a:gd name="T29" fmla="*/ 89 h 304"/>
                    <a:gd name="T30" fmla="*/ 30 w 259"/>
                    <a:gd name="T31" fmla="*/ 94 h 304"/>
                    <a:gd name="T32" fmla="*/ 30 w 259"/>
                    <a:gd name="T33" fmla="*/ 101 h 304"/>
                    <a:gd name="T34" fmla="*/ 34 w 259"/>
                    <a:gd name="T35" fmla="*/ 110 h 304"/>
                    <a:gd name="T36" fmla="*/ 35 w 259"/>
                    <a:gd name="T37" fmla="*/ 119 h 304"/>
                    <a:gd name="T38" fmla="*/ 37 w 259"/>
                    <a:gd name="T39" fmla="*/ 122 h 304"/>
                    <a:gd name="T40" fmla="*/ 42 w 259"/>
                    <a:gd name="T41" fmla="*/ 128 h 304"/>
                    <a:gd name="T42" fmla="*/ 39 w 259"/>
                    <a:gd name="T43" fmla="*/ 130 h 304"/>
                    <a:gd name="T44" fmla="*/ 34 w 259"/>
                    <a:gd name="T45" fmla="*/ 134 h 304"/>
                    <a:gd name="T46" fmla="*/ 24 w 259"/>
                    <a:gd name="T47" fmla="*/ 141 h 304"/>
                    <a:gd name="T48" fmla="*/ 21 w 259"/>
                    <a:gd name="T49" fmla="*/ 154 h 304"/>
                    <a:gd name="T50" fmla="*/ 17 w 259"/>
                    <a:gd name="T51" fmla="*/ 162 h 304"/>
                    <a:gd name="T52" fmla="*/ 13 w 259"/>
                    <a:gd name="T53" fmla="*/ 166 h 304"/>
                    <a:gd name="T54" fmla="*/ 11 w 259"/>
                    <a:gd name="T55" fmla="*/ 167 h 304"/>
                    <a:gd name="T56" fmla="*/ 9 w 259"/>
                    <a:gd name="T57" fmla="*/ 171 h 304"/>
                    <a:gd name="T58" fmla="*/ 10 w 259"/>
                    <a:gd name="T59" fmla="*/ 178 h 304"/>
                    <a:gd name="T60" fmla="*/ 9 w 259"/>
                    <a:gd name="T61" fmla="*/ 183 h 304"/>
                    <a:gd name="T62" fmla="*/ 15 w 259"/>
                    <a:gd name="T63" fmla="*/ 188 h 304"/>
                    <a:gd name="T64" fmla="*/ 13 w 259"/>
                    <a:gd name="T65" fmla="*/ 192 h 304"/>
                    <a:gd name="T66" fmla="*/ 5 w 259"/>
                    <a:gd name="T67" fmla="*/ 196 h 304"/>
                    <a:gd name="T68" fmla="*/ 3 w 259"/>
                    <a:gd name="T69" fmla="*/ 200 h 304"/>
                    <a:gd name="T70" fmla="*/ 0 w 259"/>
                    <a:gd name="T71" fmla="*/ 206 h 304"/>
                    <a:gd name="T72" fmla="*/ 139 w 259"/>
                    <a:gd name="T73" fmla="*/ 291 h 304"/>
                    <a:gd name="T74" fmla="*/ 182 w 259"/>
                    <a:gd name="T75" fmla="*/ 299 h 304"/>
                    <a:gd name="T76" fmla="*/ 218 w 259"/>
                    <a:gd name="T77" fmla="*/ 304 h 304"/>
                    <a:gd name="T78" fmla="*/ 219 w 259"/>
                    <a:gd name="T79" fmla="*/ 304 h 304"/>
                    <a:gd name="T80" fmla="*/ 259 w 259"/>
                    <a:gd name="T81" fmla="*/ 33 h 304"/>
                    <a:gd name="T82" fmla="*/ 73 w 259"/>
                    <a:gd name="T83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59" h="304">
                      <a:moveTo>
                        <a:pt x="73" y="0"/>
                      </a:moveTo>
                      <a:cubicBezTo>
                        <a:pt x="73" y="0"/>
                        <a:pt x="69" y="19"/>
                        <a:pt x="68" y="25"/>
                      </a:cubicBezTo>
                      <a:cubicBezTo>
                        <a:pt x="66" y="29"/>
                        <a:pt x="62" y="43"/>
                        <a:pt x="62" y="43"/>
                      </a:cubicBezTo>
                      <a:cubicBezTo>
                        <a:pt x="59" y="45"/>
                        <a:pt x="59" y="45"/>
                        <a:pt x="59" y="45"/>
                      </a:cubicBezTo>
                      <a:cubicBezTo>
                        <a:pt x="56" y="43"/>
                        <a:pt x="56" y="43"/>
                        <a:pt x="56" y="43"/>
                      </a:cubicBezTo>
                      <a:cubicBezTo>
                        <a:pt x="51" y="39"/>
                        <a:pt x="51" y="39"/>
                        <a:pt x="51" y="39"/>
                      </a:cubicBezTo>
                      <a:cubicBezTo>
                        <a:pt x="47" y="41"/>
                        <a:pt x="47" y="41"/>
                        <a:pt x="47" y="41"/>
                      </a:cubicBezTo>
                      <a:cubicBezTo>
                        <a:pt x="45" y="37"/>
                        <a:pt x="45" y="37"/>
                        <a:pt x="45" y="37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35" y="67"/>
                        <a:pt x="35" y="67"/>
                        <a:pt x="35" y="67"/>
                      </a:cubicBezTo>
                      <a:cubicBezTo>
                        <a:pt x="35" y="80"/>
                        <a:pt x="35" y="80"/>
                        <a:pt x="35" y="80"/>
                      </a:cubicBezTo>
                      <a:cubicBezTo>
                        <a:pt x="34" y="84"/>
                        <a:pt x="34" y="84"/>
                        <a:pt x="34" y="84"/>
                      </a:cubicBezTo>
                      <a:cubicBezTo>
                        <a:pt x="31" y="89"/>
                        <a:pt x="31" y="89"/>
                        <a:pt x="31" y="89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30" y="101"/>
                        <a:pt x="30" y="101"/>
                        <a:pt x="30" y="101"/>
                      </a:cubicBezTo>
                      <a:cubicBezTo>
                        <a:pt x="34" y="110"/>
                        <a:pt x="34" y="110"/>
                        <a:pt x="34" y="110"/>
                      </a:cubicBezTo>
                      <a:cubicBezTo>
                        <a:pt x="35" y="119"/>
                        <a:pt x="35" y="119"/>
                        <a:pt x="35" y="119"/>
                      </a:cubicBezTo>
                      <a:cubicBezTo>
                        <a:pt x="37" y="122"/>
                        <a:pt x="37" y="122"/>
                        <a:pt x="37" y="122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39" y="130"/>
                        <a:pt x="39" y="130"/>
                        <a:pt x="39" y="130"/>
                      </a:cubicBezTo>
                      <a:cubicBezTo>
                        <a:pt x="34" y="134"/>
                        <a:pt x="34" y="134"/>
                        <a:pt x="34" y="134"/>
                      </a:cubicBezTo>
                      <a:cubicBezTo>
                        <a:pt x="24" y="141"/>
                        <a:pt x="24" y="141"/>
                        <a:pt x="24" y="141"/>
                      </a:cubicBezTo>
                      <a:cubicBezTo>
                        <a:pt x="21" y="154"/>
                        <a:pt x="21" y="154"/>
                        <a:pt x="21" y="154"/>
                      </a:cubicBezTo>
                      <a:cubicBezTo>
                        <a:pt x="17" y="162"/>
                        <a:pt x="17" y="162"/>
                        <a:pt x="17" y="162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1" y="167"/>
                        <a:pt x="11" y="167"/>
                        <a:pt x="11" y="167"/>
                      </a:cubicBezTo>
                      <a:cubicBezTo>
                        <a:pt x="9" y="171"/>
                        <a:pt x="9" y="171"/>
                        <a:pt x="9" y="171"/>
                      </a:cubicBezTo>
                      <a:cubicBezTo>
                        <a:pt x="10" y="178"/>
                        <a:pt x="10" y="178"/>
                        <a:pt x="10" y="178"/>
                      </a:cubicBezTo>
                      <a:cubicBezTo>
                        <a:pt x="9" y="183"/>
                        <a:pt x="9" y="183"/>
                        <a:pt x="9" y="183"/>
                      </a:cubicBezTo>
                      <a:cubicBezTo>
                        <a:pt x="15" y="188"/>
                        <a:pt x="15" y="188"/>
                        <a:pt x="15" y="188"/>
                      </a:cubicBezTo>
                      <a:cubicBezTo>
                        <a:pt x="13" y="192"/>
                        <a:pt x="13" y="192"/>
                        <a:pt x="13" y="192"/>
                      </a:cubicBezTo>
                      <a:cubicBezTo>
                        <a:pt x="5" y="196"/>
                        <a:pt x="5" y="196"/>
                        <a:pt x="5" y="196"/>
                      </a:cubicBezTo>
                      <a:cubicBezTo>
                        <a:pt x="3" y="200"/>
                        <a:pt x="3" y="200"/>
                        <a:pt x="3" y="200"/>
                      </a:cubicBezTo>
                      <a:cubicBezTo>
                        <a:pt x="0" y="206"/>
                        <a:pt x="0" y="206"/>
                        <a:pt x="0" y="206"/>
                      </a:cubicBezTo>
                      <a:cubicBezTo>
                        <a:pt x="139" y="291"/>
                        <a:pt x="139" y="291"/>
                        <a:pt x="139" y="291"/>
                      </a:cubicBezTo>
                      <a:cubicBezTo>
                        <a:pt x="182" y="299"/>
                        <a:pt x="182" y="299"/>
                        <a:pt x="182" y="299"/>
                      </a:cubicBezTo>
                      <a:cubicBezTo>
                        <a:pt x="218" y="304"/>
                        <a:pt x="218" y="304"/>
                        <a:pt x="218" y="304"/>
                      </a:cubicBezTo>
                      <a:cubicBezTo>
                        <a:pt x="219" y="304"/>
                        <a:pt x="219" y="304"/>
                        <a:pt x="219" y="304"/>
                      </a:cubicBezTo>
                      <a:cubicBezTo>
                        <a:pt x="259" y="33"/>
                        <a:pt x="259" y="33"/>
                        <a:pt x="259" y="33"/>
                      </a:cubicBezTo>
                      <a:lnTo>
                        <a:pt x="73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Freeform 9">
                  <a:extLst>
                    <a:ext uri="{FF2B5EF4-FFF2-40B4-BE49-F238E27FC236}">
                      <a16:creationId xmlns:a16="http://schemas.microsoft.com/office/drawing/2014/main" id="{5D3D03A1-4B4A-B74A-9DA5-0E63CE4755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67893" y="6590555"/>
                  <a:ext cx="1715300" cy="2970847"/>
                </a:xfrm>
                <a:custGeom>
                  <a:avLst/>
                  <a:gdLst>
                    <a:gd name="T0" fmla="*/ 229 w 257"/>
                    <a:gd name="T1" fmla="*/ 433 h 445"/>
                    <a:gd name="T2" fmla="*/ 231 w 257"/>
                    <a:gd name="T3" fmla="*/ 420 h 445"/>
                    <a:gd name="T4" fmla="*/ 239 w 257"/>
                    <a:gd name="T5" fmla="*/ 409 h 445"/>
                    <a:gd name="T6" fmla="*/ 255 w 257"/>
                    <a:gd name="T7" fmla="*/ 388 h 445"/>
                    <a:gd name="T8" fmla="*/ 251 w 257"/>
                    <a:gd name="T9" fmla="*/ 379 h 445"/>
                    <a:gd name="T10" fmla="*/ 247 w 257"/>
                    <a:gd name="T11" fmla="*/ 358 h 445"/>
                    <a:gd name="T12" fmla="*/ 118 w 257"/>
                    <a:gd name="T13" fmla="*/ 158 h 445"/>
                    <a:gd name="T14" fmla="*/ 113 w 257"/>
                    <a:gd name="T15" fmla="*/ 153 h 445"/>
                    <a:gd name="T16" fmla="*/ 117 w 257"/>
                    <a:gd name="T17" fmla="*/ 146 h 445"/>
                    <a:gd name="T18" fmla="*/ 26 w 257"/>
                    <a:gd name="T19" fmla="*/ 0 h 445"/>
                    <a:gd name="T20" fmla="*/ 23 w 257"/>
                    <a:gd name="T21" fmla="*/ 9 h 445"/>
                    <a:gd name="T22" fmla="*/ 22 w 257"/>
                    <a:gd name="T23" fmla="*/ 25 h 445"/>
                    <a:gd name="T24" fmla="*/ 17 w 257"/>
                    <a:gd name="T25" fmla="*/ 34 h 445"/>
                    <a:gd name="T26" fmla="*/ 7 w 257"/>
                    <a:gd name="T27" fmla="*/ 50 h 445"/>
                    <a:gd name="T28" fmla="*/ 0 w 257"/>
                    <a:gd name="T29" fmla="*/ 62 h 445"/>
                    <a:gd name="T30" fmla="*/ 3 w 257"/>
                    <a:gd name="T31" fmla="*/ 75 h 445"/>
                    <a:gd name="T32" fmla="*/ 9 w 257"/>
                    <a:gd name="T33" fmla="*/ 90 h 445"/>
                    <a:gd name="T34" fmla="*/ 5 w 257"/>
                    <a:gd name="T35" fmla="*/ 110 h 445"/>
                    <a:gd name="T36" fmla="*/ 2 w 257"/>
                    <a:gd name="T37" fmla="*/ 122 h 445"/>
                    <a:gd name="T38" fmla="*/ 11 w 257"/>
                    <a:gd name="T39" fmla="*/ 145 h 445"/>
                    <a:gd name="T40" fmla="*/ 17 w 257"/>
                    <a:gd name="T41" fmla="*/ 161 h 445"/>
                    <a:gd name="T42" fmla="*/ 14 w 257"/>
                    <a:gd name="T43" fmla="*/ 169 h 445"/>
                    <a:gd name="T44" fmla="*/ 23 w 257"/>
                    <a:gd name="T45" fmla="*/ 176 h 445"/>
                    <a:gd name="T46" fmla="*/ 29 w 257"/>
                    <a:gd name="T47" fmla="*/ 175 h 445"/>
                    <a:gd name="T48" fmla="*/ 37 w 257"/>
                    <a:gd name="T49" fmla="*/ 172 h 445"/>
                    <a:gd name="T50" fmla="*/ 51 w 257"/>
                    <a:gd name="T51" fmla="*/ 177 h 445"/>
                    <a:gd name="T52" fmla="*/ 49 w 257"/>
                    <a:gd name="T53" fmla="*/ 179 h 445"/>
                    <a:gd name="T54" fmla="*/ 40 w 257"/>
                    <a:gd name="T55" fmla="*/ 176 h 445"/>
                    <a:gd name="T56" fmla="*/ 33 w 257"/>
                    <a:gd name="T57" fmla="*/ 175 h 445"/>
                    <a:gd name="T58" fmla="*/ 35 w 257"/>
                    <a:gd name="T59" fmla="*/ 187 h 445"/>
                    <a:gd name="T60" fmla="*/ 30 w 257"/>
                    <a:gd name="T61" fmla="*/ 192 h 445"/>
                    <a:gd name="T62" fmla="*/ 29 w 257"/>
                    <a:gd name="T63" fmla="*/ 185 h 445"/>
                    <a:gd name="T64" fmla="*/ 24 w 257"/>
                    <a:gd name="T65" fmla="*/ 187 h 445"/>
                    <a:gd name="T66" fmla="*/ 23 w 257"/>
                    <a:gd name="T67" fmla="*/ 204 h 445"/>
                    <a:gd name="T68" fmla="*/ 30 w 257"/>
                    <a:gd name="T69" fmla="*/ 217 h 445"/>
                    <a:gd name="T70" fmla="*/ 35 w 257"/>
                    <a:gd name="T71" fmla="*/ 229 h 445"/>
                    <a:gd name="T72" fmla="*/ 28 w 257"/>
                    <a:gd name="T73" fmla="*/ 234 h 445"/>
                    <a:gd name="T74" fmla="*/ 34 w 257"/>
                    <a:gd name="T75" fmla="*/ 255 h 445"/>
                    <a:gd name="T76" fmla="*/ 42 w 257"/>
                    <a:gd name="T77" fmla="*/ 275 h 445"/>
                    <a:gd name="T78" fmla="*/ 50 w 257"/>
                    <a:gd name="T79" fmla="*/ 288 h 445"/>
                    <a:gd name="T80" fmla="*/ 50 w 257"/>
                    <a:gd name="T81" fmla="*/ 298 h 445"/>
                    <a:gd name="T82" fmla="*/ 53 w 257"/>
                    <a:gd name="T83" fmla="*/ 307 h 445"/>
                    <a:gd name="T84" fmla="*/ 50 w 257"/>
                    <a:gd name="T85" fmla="*/ 327 h 445"/>
                    <a:gd name="T86" fmla="*/ 73 w 257"/>
                    <a:gd name="T87" fmla="*/ 339 h 445"/>
                    <a:gd name="T88" fmla="*/ 91 w 257"/>
                    <a:gd name="T89" fmla="*/ 355 h 445"/>
                    <a:gd name="T90" fmla="*/ 112 w 257"/>
                    <a:gd name="T91" fmla="*/ 374 h 445"/>
                    <a:gd name="T92" fmla="*/ 128 w 257"/>
                    <a:gd name="T93" fmla="*/ 388 h 445"/>
                    <a:gd name="T94" fmla="*/ 143 w 257"/>
                    <a:gd name="T95" fmla="*/ 414 h 445"/>
                    <a:gd name="T96" fmla="*/ 143 w 257"/>
                    <a:gd name="T97" fmla="*/ 434 h 445"/>
                    <a:gd name="T98" fmla="*/ 226 w 257"/>
                    <a:gd name="T99" fmla="*/ 444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57" h="445">
                      <a:moveTo>
                        <a:pt x="233" y="441"/>
                      </a:moveTo>
                      <a:lnTo>
                        <a:pt x="234" y="438"/>
                      </a:lnTo>
                      <a:lnTo>
                        <a:pt x="229" y="433"/>
                      </a:lnTo>
                      <a:lnTo>
                        <a:pt x="230" y="429"/>
                      </a:lnTo>
                      <a:lnTo>
                        <a:pt x="229" y="423"/>
                      </a:lnTo>
                      <a:lnTo>
                        <a:pt x="231" y="420"/>
                      </a:lnTo>
                      <a:lnTo>
                        <a:pt x="233" y="419"/>
                      </a:lnTo>
                      <a:lnTo>
                        <a:pt x="236" y="416"/>
                      </a:lnTo>
                      <a:lnTo>
                        <a:pt x="239" y="409"/>
                      </a:lnTo>
                      <a:lnTo>
                        <a:pt x="242" y="398"/>
                      </a:lnTo>
                      <a:lnTo>
                        <a:pt x="250" y="392"/>
                      </a:lnTo>
                      <a:lnTo>
                        <a:pt x="255" y="388"/>
                      </a:lnTo>
                      <a:lnTo>
                        <a:pt x="257" y="387"/>
                      </a:lnTo>
                      <a:lnTo>
                        <a:pt x="253" y="382"/>
                      </a:lnTo>
                      <a:lnTo>
                        <a:pt x="251" y="379"/>
                      </a:lnTo>
                      <a:lnTo>
                        <a:pt x="250" y="372"/>
                      </a:lnTo>
                      <a:lnTo>
                        <a:pt x="247" y="364"/>
                      </a:lnTo>
                      <a:lnTo>
                        <a:pt x="247" y="358"/>
                      </a:lnTo>
                      <a:lnTo>
                        <a:pt x="248" y="354"/>
                      </a:lnTo>
                      <a:lnTo>
                        <a:pt x="248" y="353"/>
                      </a:lnTo>
                      <a:lnTo>
                        <a:pt x="118" y="158"/>
                      </a:lnTo>
                      <a:lnTo>
                        <a:pt x="115" y="156"/>
                      </a:lnTo>
                      <a:lnTo>
                        <a:pt x="114" y="155"/>
                      </a:lnTo>
                      <a:lnTo>
                        <a:pt x="113" y="153"/>
                      </a:lnTo>
                      <a:lnTo>
                        <a:pt x="112" y="150"/>
                      </a:lnTo>
                      <a:lnTo>
                        <a:pt x="113" y="147"/>
                      </a:lnTo>
                      <a:lnTo>
                        <a:pt x="117" y="146"/>
                      </a:lnTo>
                      <a:lnTo>
                        <a:pt x="119" y="145"/>
                      </a:lnTo>
                      <a:lnTo>
                        <a:pt x="148" y="35"/>
                      </a:lnTo>
                      <a:lnTo>
                        <a:pt x="26" y="0"/>
                      </a:lnTo>
                      <a:lnTo>
                        <a:pt x="25" y="4"/>
                      </a:lnTo>
                      <a:lnTo>
                        <a:pt x="23" y="5"/>
                      </a:lnTo>
                      <a:lnTo>
                        <a:pt x="23" y="9"/>
                      </a:lnTo>
                      <a:lnTo>
                        <a:pt x="23" y="12"/>
                      </a:lnTo>
                      <a:lnTo>
                        <a:pt x="23" y="21"/>
                      </a:lnTo>
                      <a:lnTo>
                        <a:pt x="22" y="25"/>
                      </a:lnTo>
                      <a:lnTo>
                        <a:pt x="19" y="30"/>
                      </a:lnTo>
                      <a:lnTo>
                        <a:pt x="17" y="33"/>
                      </a:lnTo>
                      <a:lnTo>
                        <a:pt x="17" y="34"/>
                      </a:lnTo>
                      <a:lnTo>
                        <a:pt x="17" y="40"/>
                      </a:lnTo>
                      <a:lnTo>
                        <a:pt x="13" y="45"/>
                      </a:lnTo>
                      <a:lnTo>
                        <a:pt x="7" y="50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0" y="62"/>
                      </a:lnTo>
                      <a:lnTo>
                        <a:pt x="0" y="66"/>
                      </a:lnTo>
                      <a:lnTo>
                        <a:pt x="1" y="71"/>
                      </a:lnTo>
                      <a:lnTo>
                        <a:pt x="3" y="75"/>
                      </a:lnTo>
                      <a:lnTo>
                        <a:pt x="7" y="81"/>
                      </a:lnTo>
                      <a:lnTo>
                        <a:pt x="8" y="85"/>
                      </a:lnTo>
                      <a:lnTo>
                        <a:pt x="9" y="90"/>
                      </a:lnTo>
                      <a:lnTo>
                        <a:pt x="9" y="98"/>
                      </a:lnTo>
                      <a:lnTo>
                        <a:pt x="6" y="104"/>
                      </a:lnTo>
                      <a:lnTo>
                        <a:pt x="5" y="110"/>
                      </a:lnTo>
                      <a:lnTo>
                        <a:pt x="5" y="117"/>
                      </a:lnTo>
                      <a:lnTo>
                        <a:pt x="4" y="120"/>
                      </a:lnTo>
                      <a:lnTo>
                        <a:pt x="2" y="122"/>
                      </a:lnTo>
                      <a:lnTo>
                        <a:pt x="3" y="126"/>
                      </a:lnTo>
                      <a:lnTo>
                        <a:pt x="7" y="133"/>
                      </a:lnTo>
                      <a:lnTo>
                        <a:pt x="11" y="145"/>
                      </a:lnTo>
                      <a:lnTo>
                        <a:pt x="15" y="153"/>
                      </a:lnTo>
                      <a:lnTo>
                        <a:pt x="17" y="156"/>
                      </a:lnTo>
                      <a:lnTo>
                        <a:pt x="17" y="161"/>
                      </a:lnTo>
                      <a:lnTo>
                        <a:pt x="16" y="164"/>
                      </a:lnTo>
                      <a:lnTo>
                        <a:pt x="14" y="166"/>
                      </a:lnTo>
                      <a:lnTo>
                        <a:pt x="14" y="169"/>
                      </a:lnTo>
                      <a:lnTo>
                        <a:pt x="18" y="169"/>
                      </a:lnTo>
                      <a:lnTo>
                        <a:pt x="20" y="172"/>
                      </a:lnTo>
                      <a:lnTo>
                        <a:pt x="23" y="176"/>
                      </a:lnTo>
                      <a:lnTo>
                        <a:pt x="24" y="178"/>
                      </a:lnTo>
                      <a:lnTo>
                        <a:pt x="27" y="179"/>
                      </a:lnTo>
                      <a:lnTo>
                        <a:pt x="29" y="175"/>
                      </a:lnTo>
                      <a:lnTo>
                        <a:pt x="29" y="170"/>
                      </a:lnTo>
                      <a:lnTo>
                        <a:pt x="34" y="169"/>
                      </a:lnTo>
                      <a:lnTo>
                        <a:pt x="37" y="172"/>
                      </a:lnTo>
                      <a:lnTo>
                        <a:pt x="44" y="172"/>
                      </a:lnTo>
                      <a:lnTo>
                        <a:pt x="48" y="176"/>
                      </a:lnTo>
                      <a:lnTo>
                        <a:pt x="51" y="177"/>
                      </a:lnTo>
                      <a:lnTo>
                        <a:pt x="53" y="178"/>
                      </a:lnTo>
                      <a:lnTo>
                        <a:pt x="51" y="180"/>
                      </a:lnTo>
                      <a:lnTo>
                        <a:pt x="49" y="179"/>
                      </a:lnTo>
                      <a:lnTo>
                        <a:pt x="45" y="177"/>
                      </a:lnTo>
                      <a:lnTo>
                        <a:pt x="44" y="177"/>
                      </a:lnTo>
                      <a:lnTo>
                        <a:pt x="40" y="176"/>
                      </a:lnTo>
                      <a:lnTo>
                        <a:pt x="38" y="175"/>
                      </a:lnTo>
                      <a:lnTo>
                        <a:pt x="35" y="174"/>
                      </a:lnTo>
                      <a:lnTo>
                        <a:pt x="33" y="175"/>
                      </a:lnTo>
                      <a:lnTo>
                        <a:pt x="33" y="177"/>
                      </a:lnTo>
                      <a:lnTo>
                        <a:pt x="33" y="184"/>
                      </a:lnTo>
                      <a:lnTo>
                        <a:pt x="35" y="187"/>
                      </a:lnTo>
                      <a:lnTo>
                        <a:pt x="34" y="194"/>
                      </a:lnTo>
                      <a:lnTo>
                        <a:pt x="33" y="194"/>
                      </a:lnTo>
                      <a:lnTo>
                        <a:pt x="30" y="192"/>
                      </a:lnTo>
                      <a:lnTo>
                        <a:pt x="29" y="190"/>
                      </a:lnTo>
                      <a:lnTo>
                        <a:pt x="29" y="186"/>
                      </a:lnTo>
                      <a:lnTo>
                        <a:pt x="29" y="185"/>
                      </a:lnTo>
                      <a:lnTo>
                        <a:pt x="28" y="184"/>
                      </a:lnTo>
                      <a:lnTo>
                        <a:pt x="25" y="183"/>
                      </a:lnTo>
                      <a:lnTo>
                        <a:pt x="24" y="187"/>
                      </a:lnTo>
                      <a:lnTo>
                        <a:pt x="23" y="189"/>
                      </a:lnTo>
                      <a:lnTo>
                        <a:pt x="23" y="195"/>
                      </a:lnTo>
                      <a:lnTo>
                        <a:pt x="23" y="204"/>
                      </a:lnTo>
                      <a:lnTo>
                        <a:pt x="23" y="209"/>
                      </a:lnTo>
                      <a:lnTo>
                        <a:pt x="26" y="214"/>
                      </a:lnTo>
                      <a:lnTo>
                        <a:pt x="30" y="217"/>
                      </a:lnTo>
                      <a:lnTo>
                        <a:pt x="34" y="220"/>
                      </a:lnTo>
                      <a:lnTo>
                        <a:pt x="35" y="225"/>
                      </a:lnTo>
                      <a:lnTo>
                        <a:pt x="35" y="229"/>
                      </a:lnTo>
                      <a:lnTo>
                        <a:pt x="34" y="233"/>
                      </a:lnTo>
                      <a:lnTo>
                        <a:pt x="31" y="234"/>
                      </a:lnTo>
                      <a:lnTo>
                        <a:pt x="28" y="234"/>
                      </a:lnTo>
                      <a:lnTo>
                        <a:pt x="28" y="244"/>
                      </a:lnTo>
                      <a:lnTo>
                        <a:pt x="29" y="247"/>
                      </a:lnTo>
                      <a:lnTo>
                        <a:pt x="34" y="255"/>
                      </a:lnTo>
                      <a:lnTo>
                        <a:pt x="35" y="261"/>
                      </a:lnTo>
                      <a:lnTo>
                        <a:pt x="40" y="268"/>
                      </a:lnTo>
                      <a:lnTo>
                        <a:pt x="42" y="275"/>
                      </a:lnTo>
                      <a:lnTo>
                        <a:pt x="45" y="280"/>
                      </a:lnTo>
                      <a:lnTo>
                        <a:pt x="48" y="287"/>
                      </a:lnTo>
                      <a:lnTo>
                        <a:pt x="50" y="288"/>
                      </a:lnTo>
                      <a:lnTo>
                        <a:pt x="50" y="293"/>
                      </a:lnTo>
                      <a:lnTo>
                        <a:pt x="50" y="296"/>
                      </a:lnTo>
                      <a:lnTo>
                        <a:pt x="50" y="298"/>
                      </a:lnTo>
                      <a:lnTo>
                        <a:pt x="52" y="300"/>
                      </a:lnTo>
                      <a:lnTo>
                        <a:pt x="53" y="303"/>
                      </a:lnTo>
                      <a:lnTo>
                        <a:pt x="53" y="307"/>
                      </a:lnTo>
                      <a:lnTo>
                        <a:pt x="52" y="316"/>
                      </a:lnTo>
                      <a:lnTo>
                        <a:pt x="51" y="322"/>
                      </a:lnTo>
                      <a:lnTo>
                        <a:pt x="50" y="327"/>
                      </a:lnTo>
                      <a:lnTo>
                        <a:pt x="59" y="332"/>
                      </a:lnTo>
                      <a:lnTo>
                        <a:pt x="67" y="335"/>
                      </a:lnTo>
                      <a:lnTo>
                        <a:pt x="73" y="339"/>
                      </a:lnTo>
                      <a:lnTo>
                        <a:pt x="82" y="342"/>
                      </a:lnTo>
                      <a:lnTo>
                        <a:pt x="85" y="345"/>
                      </a:lnTo>
                      <a:lnTo>
                        <a:pt x="91" y="355"/>
                      </a:lnTo>
                      <a:lnTo>
                        <a:pt x="99" y="362"/>
                      </a:lnTo>
                      <a:lnTo>
                        <a:pt x="111" y="365"/>
                      </a:lnTo>
                      <a:lnTo>
                        <a:pt x="112" y="374"/>
                      </a:lnTo>
                      <a:lnTo>
                        <a:pt x="114" y="378"/>
                      </a:lnTo>
                      <a:lnTo>
                        <a:pt x="121" y="380"/>
                      </a:lnTo>
                      <a:lnTo>
                        <a:pt x="128" y="388"/>
                      </a:lnTo>
                      <a:lnTo>
                        <a:pt x="136" y="400"/>
                      </a:lnTo>
                      <a:lnTo>
                        <a:pt x="140" y="405"/>
                      </a:lnTo>
                      <a:lnTo>
                        <a:pt x="143" y="414"/>
                      </a:lnTo>
                      <a:lnTo>
                        <a:pt x="140" y="422"/>
                      </a:lnTo>
                      <a:lnTo>
                        <a:pt x="140" y="427"/>
                      </a:lnTo>
                      <a:lnTo>
                        <a:pt x="143" y="434"/>
                      </a:lnTo>
                      <a:lnTo>
                        <a:pt x="147" y="435"/>
                      </a:lnTo>
                      <a:lnTo>
                        <a:pt x="225" y="445"/>
                      </a:lnTo>
                      <a:lnTo>
                        <a:pt x="226" y="444"/>
                      </a:lnTo>
                      <a:lnTo>
                        <a:pt x="233" y="441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Freeform 10">
                  <a:extLst>
                    <a:ext uri="{FF2B5EF4-FFF2-40B4-BE49-F238E27FC236}">
                      <a16:creationId xmlns:a16="http://schemas.microsoft.com/office/drawing/2014/main" id="{BC2D7286-5A92-2242-8A9B-61804161B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79398" y="8786981"/>
                  <a:ext cx="1875485" cy="1008090"/>
                </a:xfrm>
                <a:custGeom>
                  <a:avLst/>
                  <a:gdLst>
                    <a:gd name="T0" fmla="*/ 0 w 332"/>
                    <a:gd name="T1" fmla="*/ 25 h 178"/>
                    <a:gd name="T2" fmla="*/ 0 w 332"/>
                    <a:gd name="T3" fmla="*/ 28 h 178"/>
                    <a:gd name="T4" fmla="*/ 0 w 332"/>
                    <a:gd name="T5" fmla="*/ 25 h 178"/>
                    <a:gd name="T6" fmla="*/ 118 w 332"/>
                    <a:gd name="T7" fmla="*/ 32 h 178"/>
                    <a:gd name="T8" fmla="*/ 113 w 332"/>
                    <a:gd name="T9" fmla="*/ 123 h 178"/>
                    <a:gd name="T10" fmla="*/ 121 w 332"/>
                    <a:gd name="T11" fmla="*/ 131 h 178"/>
                    <a:gd name="T12" fmla="*/ 124 w 332"/>
                    <a:gd name="T13" fmla="*/ 134 h 178"/>
                    <a:gd name="T14" fmla="*/ 127 w 332"/>
                    <a:gd name="T15" fmla="*/ 134 h 178"/>
                    <a:gd name="T16" fmla="*/ 131 w 332"/>
                    <a:gd name="T17" fmla="*/ 133 h 178"/>
                    <a:gd name="T18" fmla="*/ 134 w 332"/>
                    <a:gd name="T19" fmla="*/ 134 h 178"/>
                    <a:gd name="T20" fmla="*/ 137 w 332"/>
                    <a:gd name="T21" fmla="*/ 133 h 178"/>
                    <a:gd name="T22" fmla="*/ 141 w 332"/>
                    <a:gd name="T23" fmla="*/ 135 h 178"/>
                    <a:gd name="T24" fmla="*/ 144 w 332"/>
                    <a:gd name="T25" fmla="*/ 144 h 178"/>
                    <a:gd name="T26" fmla="*/ 153 w 332"/>
                    <a:gd name="T27" fmla="*/ 144 h 178"/>
                    <a:gd name="T28" fmla="*/ 160 w 332"/>
                    <a:gd name="T29" fmla="*/ 148 h 178"/>
                    <a:gd name="T30" fmla="*/ 166 w 332"/>
                    <a:gd name="T31" fmla="*/ 147 h 178"/>
                    <a:gd name="T32" fmla="*/ 167 w 332"/>
                    <a:gd name="T33" fmla="*/ 147 h 178"/>
                    <a:gd name="T34" fmla="*/ 171 w 332"/>
                    <a:gd name="T35" fmla="*/ 151 h 178"/>
                    <a:gd name="T36" fmla="*/ 175 w 332"/>
                    <a:gd name="T37" fmla="*/ 148 h 178"/>
                    <a:gd name="T38" fmla="*/ 184 w 332"/>
                    <a:gd name="T39" fmla="*/ 149 h 178"/>
                    <a:gd name="T40" fmla="*/ 188 w 332"/>
                    <a:gd name="T41" fmla="*/ 156 h 178"/>
                    <a:gd name="T42" fmla="*/ 191 w 332"/>
                    <a:gd name="T43" fmla="*/ 156 h 178"/>
                    <a:gd name="T44" fmla="*/ 192 w 332"/>
                    <a:gd name="T45" fmla="*/ 162 h 178"/>
                    <a:gd name="T46" fmla="*/ 196 w 332"/>
                    <a:gd name="T47" fmla="*/ 163 h 178"/>
                    <a:gd name="T48" fmla="*/ 200 w 332"/>
                    <a:gd name="T49" fmla="*/ 160 h 178"/>
                    <a:gd name="T50" fmla="*/ 202 w 332"/>
                    <a:gd name="T51" fmla="*/ 157 h 178"/>
                    <a:gd name="T52" fmla="*/ 204 w 332"/>
                    <a:gd name="T53" fmla="*/ 157 h 178"/>
                    <a:gd name="T54" fmla="*/ 211 w 332"/>
                    <a:gd name="T55" fmla="*/ 162 h 178"/>
                    <a:gd name="T56" fmla="*/ 213 w 332"/>
                    <a:gd name="T57" fmla="*/ 166 h 178"/>
                    <a:gd name="T58" fmla="*/ 220 w 332"/>
                    <a:gd name="T59" fmla="*/ 162 h 178"/>
                    <a:gd name="T60" fmla="*/ 222 w 332"/>
                    <a:gd name="T61" fmla="*/ 164 h 178"/>
                    <a:gd name="T62" fmla="*/ 223 w 332"/>
                    <a:gd name="T63" fmla="*/ 170 h 178"/>
                    <a:gd name="T64" fmla="*/ 225 w 332"/>
                    <a:gd name="T65" fmla="*/ 169 h 178"/>
                    <a:gd name="T66" fmla="*/ 228 w 332"/>
                    <a:gd name="T67" fmla="*/ 164 h 178"/>
                    <a:gd name="T68" fmla="*/ 233 w 332"/>
                    <a:gd name="T69" fmla="*/ 163 h 178"/>
                    <a:gd name="T70" fmla="*/ 239 w 332"/>
                    <a:gd name="T71" fmla="*/ 166 h 178"/>
                    <a:gd name="T72" fmla="*/ 248 w 332"/>
                    <a:gd name="T73" fmla="*/ 165 h 178"/>
                    <a:gd name="T74" fmla="*/ 252 w 332"/>
                    <a:gd name="T75" fmla="*/ 169 h 178"/>
                    <a:gd name="T76" fmla="*/ 254 w 332"/>
                    <a:gd name="T77" fmla="*/ 172 h 178"/>
                    <a:gd name="T78" fmla="*/ 259 w 332"/>
                    <a:gd name="T79" fmla="*/ 171 h 178"/>
                    <a:gd name="T80" fmla="*/ 264 w 332"/>
                    <a:gd name="T81" fmla="*/ 167 h 178"/>
                    <a:gd name="T82" fmla="*/ 267 w 332"/>
                    <a:gd name="T83" fmla="*/ 164 h 178"/>
                    <a:gd name="T84" fmla="*/ 271 w 332"/>
                    <a:gd name="T85" fmla="*/ 164 h 178"/>
                    <a:gd name="T86" fmla="*/ 275 w 332"/>
                    <a:gd name="T87" fmla="*/ 166 h 178"/>
                    <a:gd name="T88" fmla="*/ 278 w 332"/>
                    <a:gd name="T89" fmla="*/ 165 h 178"/>
                    <a:gd name="T90" fmla="*/ 282 w 332"/>
                    <a:gd name="T91" fmla="*/ 162 h 178"/>
                    <a:gd name="T92" fmla="*/ 288 w 332"/>
                    <a:gd name="T93" fmla="*/ 163 h 178"/>
                    <a:gd name="T94" fmla="*/ 291 w 332"/>
                    <a:gd name="T95" fmla="*/ 164 h 178"/>
                    <a:gd name="T96" fmla="*/ 300 w 332"/>
                    <a:gd name="T97" fmla="*/ 161 h 178"/>
                    <a:gd name="T98" fmla="*/ 306 w 332"/>
                    <a:gd name="T99" fmla="*/ 163 h 178"/>
                    <a:gd name="T100" fmla="*/ 311 w 332"/>
                    <a:gd name="T101" fmla="*/ 168 h 178"/>
                    <a:gd name="T102" fmla="*/ 318 w 332"/>
                    <a:gd name="T103" fmla="*/ 173 h 178"/>
                    <a:gd name="T104" fmla="*/ 324 w 332"/>
                    <a:gd name="T105" fmla="*/ 173 h 178"/>
                    <a:gd name="T106" fmla="*/ 328 w 332"/>
                    <a:gd name="T107" fmla="*/ 176 h 178"/>
                    <a:gd name="T108" fmla="*/ 331 w 332"/>
                    <a:gd name="T109" fmla="*/ 178 h 178"/>
                    <a:gd name="T110" fmla="*/ 332 w 332"/>
                    <a:gd name="T111" fmla="*/ 88 h 178"/>
                    <a:gd name="T112" fmla="*/ 324 w 332"/>
                    <a:gd name="T113" fmla="*/ 37 h 178"/>
                    <a:gd name="T114" fmla="*/ 324 w 332"/>
                    <a:gd name="T115" fmla="*/ 12 h 178"/>
                    <a:gd name="T116" fmla="*/ 175 w 332"/>
                    <a:gd name="T117" fmla="*/ 9 h 178"/>
                    <a:gd name="T118" fmla="*/ 4 w 332"/>
                    <a:gd name="T119" fmla="*/ 0 h 178"/>
                    <a:gd name="T120" fmla="*/ 3 w 332"/>
                    <a:gd name="T121" fmla="*/ 25 h 178"/>
                    <a:gd name="T122" fmla="*/ 0 w 332"/>
                    <a:gd name="T123" fmla="*/ 2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32" h="178">
                      <a:moveTo>
                        <a:pt x="0" y="25"/>
                      </a:move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118" y="32"/>
                        <a:pt x="118" y="32"/>
                        <a:pt x="118" y="32"/>
                      </a:cubicBezTo>
                      <a:cubicBezTo>
                        <a:pt x="113" y="123"/>
                        <a:pt x="113" y="123"/>
                        <a:pt x="113" y="123"/>
                      </a:cubicBezTo>
                      <a:cubicBezTo>
                        <a:pt x="121" y="131"/>
                        <a:pt x="121" y="131"/>
                        <a:pt x="121" y="131"/>
                      </a:cubicBezTo>
                      <a:cubicBezTo>
                        <a:pt x="124" y="134"/>
                        <a:pt x="124" y="134"/>
                        <a:pt x="124" y="134"/>
                      </a:cubicBezTo>
                      <a:cubicBezTo>
                        <a:pt x="127" y="134"/>
                        <a:pt x="127" y="134"/>
                        <a:pt x="127" y="134"/>
                      </a:cubicBezTo>
                      <a:cubicBezTo>
                        <a:pt x="131" y="133"/>
                        <a:pt x="131" y="133"/>
                        <a:pt x="131" y="133"/>
                      </a:cubicBezTo>
                      <a:cubicBezTo>
                        <a:pt x="134" y="134"/>
                        <a:pt x="134" y="134"/>
                        <a:pt x="134" y="134"/>
                      </a:cubicBezTo>
                      <a:cubicBezTo>
                        <a:pt x="137" y="133"/>
                        <a:pt x="137" y="133"/>
                        <a:pt x="137" y="133"/>
                      </a:cubicBezTo>
                      <a:cubicBezTo>
                        <a:pt x="141" y="135"/>
                        <a:pt x="141" y="135"/>
                        <a:pt x="141" y="135"/>
                      </a:cubicBezTo>
                      <a:cubicBezTo>
                        <a:pt x="144" y="144"/>
                        <a:pt x="144" y="144"/>
                        <a:pt x="144" y="144"/>
                      </a:cubicBezTo>
                      <a:cubicBezTo>
                        <a:pt x="153" y="144"/>
                        <a:pt x="153" y="144"/>
                        <a:pt x="153" y="144"/>
                      </a:cubicBezTo>
                      <a:cubicBezTo>
                        <a:pt x="160" y="148"/>
                        <a:pt x="160" y="148"/>
                        <a:pt x="160" y="148"/>
                      </a:cubicBezTo>
                      <a:cubicBezTo>
                        <a:pt x="166" y="147"/>
                        <a:pt x="166" y="147"/>
                        <a:pt x="166" y="147"/>
                      </a:cubicBezTo>
                      <a:cubicBezTo>
                        <a:pt x="167" y="147"/>
                        <a:pt x="167" y="147"/>
                        <a:pt x="167" y="147"/>
                      </a:cubicBezTo>
                      <a:cubicBezTo>
                        <a:pt x="171" y="151"/>
                        <a:pt x="171" y="151"/>
                        <a:pt x="171" y="151"/>
                      </a:cubicBezTo>
                      <a:cubicBezTo>
                        <a:pt x="175" y="148"/>
                        <a:pt x="175" y="148"/>
                        <a:pt x="175" y="148"/>
                      </a:cubicBezTo>
                      <a:cubicBezTo>
                        <a:pt x="184" y="149"/>
                        <a:pt x="184" y="149"/>
                        <a:pt x="184" y="149"/>
                      </a:cubicBezTo>
                      <a:cubicBezTo>
                        <a:pt x="188" y="156"/>
                        <a:pt x="188" y="156"/>
                        <a:pt x="188" y="156"/>
                      </a:cubicBezTo>
                      <a:cubicBezTo>
                        <a:pt x="191" y="156"/>
                        <a:pt x="191" y="156"/>
                        <a:pt x="191" y="156"/>
                      </a:cubicBezTo>
                      <a:cubicBezTo>
                        <a:pt x="192" y="162"/>
                        <a:pt x="192" y="162"/>
                        <a:pt x="192" y="162"/>
                      </a:cubicBezTo>
                      <a:cubicBezTo>
                        <a:pt x="196" y="163"/>
                        <a:pt x="196" y="163"/>
                        <a:pt x="196" y="163"/>
                      </a:cubicBezTo>
                      <a:cubicBezTo>
                        <a:pt x="200" y="160"/>
                        <a:pt x="200" y="160"/>
                        <a:pt x="200" y="160"/>
                      </a:cubicBezTo>
                      <a:cubicBezTo>
                        <a:pt x="202" y="157"/>
                        <a:pt x="202" y="157"/>
                        <a:pt x="202" y="157"/>
                      </a:cubicBezTo>
                      <a:cubicBezTo>
                        <a:pt x="204" y="157"/>
                        <a:pt x="204" y="157"/>
                        <a:pt x="204" y="157"/>
                      </a:cubicBezTo>
                      <a:cubicBezTo>
                        <a:pt x="211" y="162"/>
                        <a:pt x="211" y="162"/>
                        <a:pt x="211" y="162"/>
                      </a:cubicBezTo>
                      <a:cubicBezTo>
                        <a:pt x="213" y="166"/>
                        <a:pt x="213" y="166"/>
                        <a:pt x="213" y="166"/>
                      </a:cubicBezTo>
                      <a:cubicBezTo>
                        <a:pt x="220" y="162"/>
                        <a:pt x="220" y="162"/>
                        <a:pt x="220" y="162"/>
                      </a:cubicBezTo>
                      <a:cubicBezTo>
                        <a:pt x="222" y="164"/>
                        <a:pt x="222" y="164"/>
                        <a:pt x="222" y="164"/>
                      </a:cubicBezTo>
                      <a:cubicBezTo>
                        <a:pt x="223" y="170"/>
                        <a:pt x="223" y="170"/>
                        <a:pt x="223" y="170"/>
                      </a:cubicBezTo>
                      <a:cubicBezTo>
                        <a:pt x="225" y="169"/>
                        <a:pt x="225" y="169"/>
                        <a:pt x="225" y="169"/>
                      </a:cubicBezTo>
                      <a:cubicBezTo>
                        <a:pt x="228" y="164"/>
                        <a:pt x="228" y="164"/>
                        <a:pt x="228" y="164"/>
                      </a:cubicBezTo>
                      <a:cubicBezTo>
                        <a:pt x="233" y="163"/>
                        <a:pt x="233" y="163"/>
                        <a:pt x="233" y="163"/>
                      </a:cubicBezTo>
                      <a:cubicBezTo>
                        <a:pt x="239" y="166"/>
                        <a:pt x="239" y="166"/>
                        <a:pt x="239" y="166"/>
                      </a:cubicBezTo>
                      <a:cubicBezTo>
                        <a:pt x="248" y="165"/>
                        <a:pt x="248" y="165"/>
                        <a:pt x="248" y="165"/>
                      </a:cubicBezTo>
                      <a:cubicBezTo>
                        <a:pt x="252" y="169"/>
                        <a:pt x="252" y="169"/>
                        <a:pt x="252" y="169"/>
                      </a:cubicBezTo>
                      <a:cubicBezTo>
                        <a:pt x="254" y="172"/>
                        <a:pt x="254" y="172"/>
                        <a:pt x="254" y="172"/>
                      </a:cubicBezTo>
                      <a:cubicBezTo>
                        <a:pt x="259" y="171"/>
                        <a:pt x="259" y="171"/>
                        <a:pt x="259" y="171"/>
                      </a:cubicBezTo>
                      <a:cubicBezTo>
                        <a:pt x="264" y="167"/>
                        <a:pt x="264" y="167"/>
                        <a:pt x="264" y="167"/>
                      </a:cubicBezTo>
                      <a:cubicBezTo>
                        <a:pt x="267" y="164"/>
                        <a:pt x="267" y="164"/>
                        <a:pt x="267" y="164"/>
                      </a:cubicBezTo>
                      <a:cubicBezTo>
                        <a:pt x="271" y="164"/>
                        <a:pt x="271" y="164"/>
                        <a:pt x="271" y="164"/>
                      </a:cubicBezTo>
                      <a:cubicBezTo>
                        <a:pt x="275" y="166"/>
                        <a:pt x="275" y="166"/>
                        <a:pt x="275" y="166"/>
                      </a:cubicBezTo>
                      <a:cubicBezTo>
                        <a:pt x="278" y="165"/>
                        <a:pt x="278" y="165"/>
                        <a:pt x="278" y="165"/>
                      </a:cubicBezTo>
                      <a:cubicBezTo>
                        <a:pt x="282" y="162"/>
                        <a:pt x="282" y="162"/>
                        <a:pt x="282" y="162"/>
                      </a:cubicBezTo>
                      <a:cubicBezTo>
                        <a:pt x="288" y="163"/>
                        <a:pt x="288" y="163"/>
                        <a:pt x="288" y="163"/>
                      </a:cubicBezTo>
                      <a:cubicBezTo>
                        <a:pt x="291" y="164"/>
                        <a:pt x="291" y="164"/>
                        <a:pt x="291" y="164"/>
                      </a:cubicBezTo>
                      <a:cubicBezTo>
                        <a:pt x="300" y="161"/>
                        <a:pt x="300" y="161"/>
                        <a:pt x="300" y="161"/>
                      </a:cubicBezTo>
                      <a:cubicBezTo>
                        <a:pt x="306" y="163"/>
                        <a:pt x="306" y="163"/>
                        <a:pt x="306" y="163"/>
                      </a:cubicBezTo>
                      <a:cubicBezTo>
                        <a:pt x="311" y="168"/>
                        <a:pt x="311" y="168"/>
                        <a:pt x="311" y="168"/>
                      </a:cubicBezTo>
                      <a:cubicBezTo>
                        <a:pt x="318" y="173"/>
                        <a:pt x="318" y="173"/>
                        <a:pt x="318" y="173"/>
                      </a:cubicBezTo>
                      <a:cubicBezTo>
                        <a:pt x="324" y="173"/>
                        <a:pt x="324" y="173"/>
                        <a:pt x="324" y="173"/>
                      </a:cubicBezTo>
                      <a:cubicBezTo>
                        <a:pt x="328" y="176"/>
                        <a:pt x="328" y="176"/>
                        <a:pt x="328" y="176"/>
                      </a:cubicBezTo>
                      <a:cubicBezTo>
                        <a:pt x="331" y="178"/>
                        <a:pt x="331" y="178"/>
                        <a:pt x="331" y="178"/>
                      </a:cubicBezTo>
                      <a:cubicBezTo>
                        <a:pt x="332" y="88"/>
                        <a:pt x="332" y="88"/>
                        <a:pt x="332" y="88"/>
                      </a:cubicBezTo>
                      <a:cubicBezTo>
                        <a:pt x="324" y="37"/>
                        <a:pt x="324" y="37"/>
                        <a:pt x="324" y="37"/>
                      </a:cubicBezTo>
                      <a:cubicBezTo>
                        <a:pt x="324" y="12"/>
                        <a:pt x="324" y="12"/>
                        <a:pt x="324" y="12"/>
                      </a:cubicBezTo>
                      <a:cubicBezTo>
                        <a:pt x="324" y="12"/>
                        <a:pt x="211" y="10"/>
                        <a:pt x="175" y="9"/>
                      </a:cubicBezTo>
                      <a:cubicBezTo>
                        <a:pt x="131" y="7"/>
                        <a:pt x="4" y="0"/>
                        <a:pt x="4" y="0"/>
                      </a:cubicBezTo>
                      <a:cubicBezTo>
                        <a:pt x="3" y="25"/>
                        <a:pt x="3" y="25"/>
                        <a:pt x="3" y="25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11">
                  <a:extLst>
                    <a:ext uri="{FF2B5EF4-FFF2-40B4-BE49-F238E27FC236}">
                      <a16:creationId xmlns:a16="http://schemas.microsoft.com/office/drawing/2014/main" id="{D4717301-BB83-6F82-5674-5210A3CA8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9674" y="7972501"/>
                  <a:ext cx="1588489" cy="881242"/>
                </a:xfrm>
                <a:custGeom>
                  <a:avLst/>
                  <a:gdLst>
                    <a:gd name="T0" fmla="*/ 282 w 282"/>
                    <a:gd name="T1" fmla="*/ 156 h 156"/>
                    <a:gd name="T2" fmla="*/ 282 w 282"/>
                    <a:gd name="T3" fmla="*/ 52 h 156"/>
                    <a:gd name="T4" fmla="*/ 276 w 282"/>
                    <a:gd name="T5" fmla="*/ 49 h 156"/>
                    <a:gd name="T6" fmla="*/ 273 w 282"/>
                    <a:gd name="T7" fmla="*/ 47 h 156"/>
                    <a:gd name="T8" fmla="*/ 271 w 282"/>
                    <a:gd name="T9" fmla="*/ 41 h 156"/>
                    <a:gd name="T10" fmla="*/ 265 w 282"/>
                    <a:gd name="T11" fmla="*/ 35 h 156"/>
                    <a:gd name="T12" fmla="*/ 268 w 282"/>
                    <a:gd name="T13" fmla="*/ 30 h 156"/>
                    <a:gd name="T14" fmla="*/ 271 w 282"/>
                    <a:gd name="T15" fmla="*/ 24 h 156"/>
                    <a:gd name="T16" fmla="*/ 271 w 282"/>
                    <a:gd name="T17" fmla="*/ 19 h 156"/>
                    <a:gd name="T18" fmla="*/ 269 w 282"/>
                    <a:gd name="T19" fmla="*/ 19 h 156"/>
                    <a:gd name="T20" fmla="*/ 260 w 282"/>
                    <a:gd name="T21" fmla="*/ 19 h 156"/>
                    <a:gd name="T22" fmla="*/ 258 w 282"/>
                    <a:gd name="T23" fmla="*/ 15 h 156"/>
                    <a:gd name="T24" fmla="*/ 254 w 282"/>
                    <a:gd name="T25" fmla="*/ 9 h 156"/>
                    <a:gd name="T26" fmla="*/ 165 w 282"/>
                    <a:gd name="T27" fmla="*/ 6 h 156"/>
                    <a:gd name="T28" fmla="*/ 10 w 282"/>
                    <a:gd name="T29" fmla="*/ 0 h 156"/>
                    <a:gd name="T30" fmla="*/ 0 w 282"/>
                    <a:gd name="T31" fmla="*/ 146 h 156"/>
                    <a:gd name="T32" fmla="*/ 133 w 282"/>
                    <a:gd name="T33" fmla="*/ 153 h 156"/>
                    <a:gd name="T34" fmla="*/ 282 w 282"/>
                    <a:gd name="T35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2" h="156">
                      <a:moveTo>
                        <a:pt x="282" y="156"/>
                      </a:moveTo>
                      <a:cubicBezTo>
                        <a:pt x="282" y="52"/>
                        <a:pt x="282" y="52"/>
                        <a:pt x="282" y="52"/>
                      </a:cubicBezTo>
                      <a:cubicBezTo>
                        <a:pt x="276" y="49"/>
                        <a:pt x="276" y="49"/>
                        <a:pt x="276" y="49"/>
                      </a:cubicBezTo>
                      <a:cubicBezTo>
                        <a:pt x="273" y="47"/>
                        <a:pt x="273" y="47"/>
                        <a:pt x="273" y="47"/>
                      </a:cubicBezTo>
                      <a:cubicBezTo>
                        <a:pt x="271" y="41"/>
                        <a:pt x="271" y="41"/>
                        <a:pt x="271" y="41"/>
                      </a:cubicBezTo>
                      <a:cubicBezTo>
                        <a:pt x="265" y="35"/>
                        <a:pt x="265" y="35"/>
                        <a:pt x="265" y="35"/>
                      </a:cubicBezTo>
                      <a:cubicBezTo>
                        <a:pt x="268" y="30"/>
                        <a:pt x="268" y="30"/>
                        <a:pt x="268" y="30"/>
                      </a:cubicBezTo>
                      <a:cubicBezTo>
                        <a:pt x="271" y="24"/>
                        <a:pt x="271" y="24"/>
                        <a:pt x="271" y="24"/>
                      </a:cubicBezTo>
                      <a:cubicBezTo>
                        <a:pt x="271" y="19"/>
                        <a:pt x="271" y="19"/>
                        <a:pt x="271" y="19"/>
                      </a:cubicBezTo>
                      <a:cubicBezTo>
                        <a:pt x="269" y="19"/>
                        <a:pt x="269" y="19"/>
                        <a:pt x="269" y="19"/>
                      </a:cubicBezTo>
                      <a:cubicBezTo>
                        <a:pt x="260" y="19"/>
                        <a:pt x="260" y="19"/>
                        <a:pt x="260" y="19"/>
                      </a:cubicBezTo>
                      <a:cubicBezTo>
                        <a:pt x="258" y="15"/>
                        <a:pt x="258" y="15"/>
                        <a:pt x="258" y="15"/>
                      </a:cubicBezTo>
                      <a:cubicBezTo>
                        <a:pt x="254" y="9"/>
                        <a:pt x="254" y="9"/>
                        <a:pt x="254" y="9"/>
                      </a:cubicBezTo>
                      <a:cubicBezTo>
                        <a:pt x="254" y="9"/>
                        <a:pt x="187" y="7"/>
                        <a:pt x="165" y="6"/>
                      </a:cubicBezTo>
                      <a:cubicBezTo>
                        <a:pt x="126" y="5"/>
                        <a:pt x="10" y="0"/>
                        <a:pt x="10" y="0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41" y="148"/>
                        <a:pt x="104" y="151"/>
                        <a:pt x="133" y="153"/>
                      </a:cubicBezTo>
                      <a:cubicBezTo>
                        <a:pt x="169" y="154"/>
                        <a:pt x="282" y="156"/>
                        <a:pt x="282" y="156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12">
                  <a:extLst>
                    <a:ext uri="{FF2B5EF4-FFF2-40B4-BE49-F238E27FC236}">
                      <a16:creationId xmlns:a16="http://schemas.microsoft.com/office/drawing/2014/main" id="{954FD2E1-AEBE-0E73-0220-2715127A1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5958" y="7131317"/>
                  <a:ext cx="1768696" cy="894595"/>
                </a:xfrm>
                <a:custGeom>
                  <a:avLst/>
                  <a:gdLst>
                    <a:gd name="T0" fmla="*/ 313 w 313"/>
                    <a:gd name="T1" fmla="*/ 158 h 158"/>
                    <a:gd name="T2" fmla="*/ 313 w 313"/>
                    <a:gd name="T3" fmla="*/ 158 h 158"/>
                    <a:gd name="T4" fmla="*/ 313 w 313"/>
                    <a:gd name="T5" fmla="*/ 158 h 158"/>
                    <a:gd name="T6" fmla="*/ 311 w 313"/>
                    <a:gd name="T7" fmla="*/ 154 h 158"/>
                    <a:gd name="T8" fmla="*/ 310 w 313"/>
                    <a:gd name="T9" fmla="*/ 148 h 158"/>
                    <a:gd name="T10" fmla="*/ 304 w 313"/>
                    <a:gd name="T11" fmla="*/ 146 h 158"/>
                    <a:gd name="T12" fmla="*/ 304 w 313"/>
                    <a:gd name="T13" fmla="*/ 145 h 158"/>
                    <a:gd name="T14" fmla="*/ 302 w 313"/>
                    <a:gd name="T15" fmla="*/ 142 h 158"/>
                    <a:gd name="T16" fmla="*/ 304 w 313"/>
                    <a:gd name="T17" fmla="*/ 140 h 158"/>
                    <a:gd name="T18" fmla="*/ 303 w 313"/>
                    <a:gd name="T19" fmla="*/ 135 h 158"/>
                    <a:gd name="T20" fmla="*/ 300 w 313"/>
                    <a:gd name="T21" fmla="*/ 133 h 158"/>
                    <a:gd name="T22" fmla="*/ 299 w 313"/>
                    <a:gd name="T23" fmla="*/ 130 h 158"/>
                    <a:gd name="T24" fmla="*/ 297 w 313"/>
                    <a:gd name="T25" fmla="*/ 123 h 158"/>
                    <a:gd name="T26" fmla="*/ 297 w 313"/>
                    <a:gd name="T27" fmla="*/ 113 h 158"/>
                    <a:gd name="T28" fmla="*/ 296 w 313"/>
                    <a:gd name="T29" fmla="*/ 111 h 158"/>
                    <a:gd name="T30" fmla="*/ 294 w 313"/>
                    <a:gd name="T31" fmla="*/ 108 h 158"/>
                    <a:gd name="T32" fmla="*/ 295 w 313"/>
                    <a:gd name="T33" fmla="*/ 104 h 158"/>
                    <a:gd name="T34" fmla="*/ 295 w 313"/>
                    <a:gd name="T35" fmla="*/ 94 h 158"/>
                    <a:gd name="T36" fmla="*/ 293 w 313"/>
                    <a:gd name="T37" fmla="*/ 87 h 158"/>
                    <a:gd name="T38" fmla="*/ 291 w 313"/>
                    <a:gd name="T39" fmla="*/ 85 h 158"/>
                    <a:gd name="T40" fmla="*/ 289 w 313"/>
                    <a:gd name="T41" fmla="*/ 85 h 158"/>
                    <a:gd name="T42" fmla="*/ 288 w 313"/>
                    <a:gd name="T43" fmla="*/ 83 h 158"/>
                    <a:gd name="T44" fmla="*/ 287 w 313"/>
                    <a:gd name="T45" fmla="*/ 78 h 158"/>
                    <a:gd name="T46" fmla="*/ 286 w 313"/>
                    <a:gd name="T47" fmla="*/ 74 h 158"/>
                    <a:gd name="T48" fmla="*/ 289 w 313"/>
                    <a:gd name="T49" fmla="*/ 73 h 158"/>
                    <a:gd name="T50" fmla="*/ 289 w 313"/>
                    <a:gd name="T51" fmla="*/ 72 h 158"/>
                    <a:gd name="T52" fmla="*/ 288 w 313"/>
                    <a:gd name="T53" fmla="*/ 71 h 158"/>
                    <a:gd name="T54" fmla="*/ 287 w 313"/>
                    <a:gd name="T55" fmla="*/ 68 h 158"/>
                    <a:gd name="T56" fmla="*/ 285 w 313"/>
                    <a:gd name="T57" fmla="*/ 65 h 158"/>
                    <a:gd name="T58" fmla="*/ 283 w 313"/>
                    <a:gd name="T59" fmla="*/ 60 h 158"/>
                    <a:gd name="T60" fmla="*/ 281 w 313"/>
                    <a:gd name="T61" fmla="*/ 54 h 158"/>
                    <a:gd name="T62" fmla="*/ 278 w 313"/>
                    <a:gd name="T63" fmla="*/ 49 h 158"/>
                    <a:gd name="T64" fmla="*/ 275 w 313"/>
                    <a:gd name="T65" fmla="*/ 40 h 158"/>
                    <a:gd name="T66" fmla="*/ 272 w 313"/>
                    <a:gd name="T67" fmla="*/ 36 h 158"/>
                    <a:gd name="T68" fmla="*/ 271 w 313"/>
                    <a:gd name="T69" fmla="*/ 35 h 158"/>
                    <a:gd name="T70" fmla="*/ 267 w 313"/>
                    <a:gd name="T71" fmla="*/ 32 h 158"/>
                    <a:gd name="T72" fmla="*/ 260 w 313"/>
                    <a:gd name="T73" fmla="*/ 27 h 158"/>
                    <a:gd name="T74" fmla="*/ 255 w 313"/>
                    <a:gd name="T75" fmla="*/ 25 h 158"/>
                    <a:gd name="T76" fmla="*/ 250 w 313"/>
                    <a:gd name="T77" fmla="*/ 23 h 158"/>
                    <a:gd name="T78" fmla="*/ 246 w 313"/>
                    <a:gd name="T79" fmla="*/ 19 h 158"/>
                    <a:gd name="T80" fmla="*/ 239 w 313"/>
                    <a:gd name="T81" fmla="*/ 18 h 158"/>
                    <a:gd name="T82" fmla="*/ 230 w 313"/>
                    <a:gd name="T83" fmla="*/ 19 h 158"/>
                    <a:gd name="T84" fmla="*/ 227 w 313"/>
                    <a:gd name="T85" fmla="*/ 19 h 158"/>
                    <a:gd name="T86" fmla="*/ 224 w 313"/>
                    <a:gd name="T87" fmla="*/ 20 h 158"/>
                    <a:gd name="T88" fmla="*/ 222 w 313"/>
                    <a:gd name="T89" fmla="*/ 22 h 158"/>
                    <a:gd name="T90" fmla="*/ 219 w 313"/>
                    <a:gd name="T91" fmla="*/ 21 h 158"/>
                    <a:gd name="T92" fmla="*/ 216 w 313"/>
                    <a:gd name="T93" fmla="*/ 19 h 158"/>
                    <a:gd name="T94" fmla="*/ 210 w 313"/>
                    <a:gd name="T95" fmla="*/ 16 h 158"/>
                    <a:gd name="T96" fmla="*/ 202 w 313"/>
                    <a:gd name="T97" fmla="*/ 12 h 158"/>
                    <a:gd name="T98" fmla="*/ 10 w 313"/>
                    <a:gd name="T99" fmla="*/ 0 h 158"/>
                    <a:gd name="T100" fmla="*/ 0 w 313"/>
                    <a:gd name="T101" fmla="*/ 95 h 158"/>
                    <a:gd name="T102" fmla="*/ 73 w 313"/>
                    <a:gd name="T103" fmla="*/ 102 h 158"/>
                    <a:gd name="T104" fmla="*/ 69 w 313"/>
                    <a:gd name="T105" fmla="*/ 149 h 158"/>
                    <a:gd name="T106" fmla="*/ 69 w 313"/>
                    <a:gd name="T107" fmla="*/ 149 h 158"/>
                    <a:gd name="T108" fmla="*/ 224 w 313"/>
                    <a:gd name="T109" fmla="*/ 155 h 158"/>
                    <a:gd name="T110" fmla="*/ 313 w 313"/>
                    <a:gd name="T111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13" h="158">
                      <a:moveTo>
                        <a:pt x="313" y="158"/>
                      </a:moveTo>
                      <a:cubicBezTo>
                        <a:pt x="313" y="158"/>
                        <a:pt x="313" y="158"/>
                        <a:pt x="313" y="158"/>
                      </a:cubicBezTo>
                      <a:cubicBezTo>
                        <a:pt x="313" y="158"/>
                        <a:pt x="313" y="158"/>
                        <a:pt x="313" y="158"/>
                      </a:cubicBezTo>
                      <a:cubicBezTo>
                        <a:pt x="311" y="154"/>
                        <a:pt x="311" y="154"/>
                        <a:pt x="311" y="154"/>
                      </a:cubicBezTo>
                      <a:cubicBezTo>
                        <a:pt x="310" y="148"/>
                        <a:pt x="310" y="148"/>
                        <a:pt x="310" y="148"/>
                      </a:cubicBezTo>
                      <a:cubicBezTo>
                        <a:pt x="310" y="148"/>
                        <a:pt x="305" y="147"/>
                        <a:pt x="304" y="146"/>
                      </a:cubicBezTo>
                      <a:cubicBezTo>
                        <a:pt x="303" y="145"/>
                        <a:pt x="304" y="145"/>
                        <a:pt x="304" y="145"/>
                      </a:cubicBezTo>
                      <a:cubicBezTo>
                        <a:pt x="302" y="142"/>
                        <a:pt x="302" y="142"/>
                        <a:pt x="302" y="142"/>
                      </a:cubicBezTo>
                      <a:cubicBezTo>
                        <a:pt x="304" y="140"/>
                        <a:pt x="304" y="140"/>
                        <a:pt x="304" y="140"/>
                      </a:cubicBezTo>
                      <a:cubicBezTo>
                        <a:pt x="303" y="135"/>
                        <a:pt x="303" y="135"/>
                        <a:pt x="303" y="135"/>
                      </a:cubicBezTo>
                      <a:cubicBezTo>
                        <a:pt x="300" y="133"/>
                        <a:pt x="300" y="133"/>
                        <a:pt x="300" y="133"/>
                      </a:cubicBezTo>
                      <a:cubicBezTo>
                        <a:pt x="299" y="130"/>
                        <a:pt x="299" y="130"/>
                        <a:pt x="299" y="130"/>
                      </a:cubicBezTo>
                      <a:cubicBezTo>
                        <a:pt x="297" y="123"/>
                        <a:pt x="297" y="123"/>
                        <a:pt x="297" y="123"/>
                      </a:cubicBezTo>
                      <a:cubicBezTo>
                        <a:pt x="297" y="113"/>
                        <a:pt x="297" y="113"/>
                        <a:pt x="297" y="113"/>
                      </a:cubicBezTo>
                      <a:cubicBezTo>
                        <a:pt x="296" y="111"/>
                        <a:pt x="296" y="111"/>
                        <a:pt x="296" y="111"/>
                      </a:cubicBezTo>
                      <a:cubicBezTo>
                        <a:pt x="294" y="108"/>
                        <a:pt x="294" y="108"/>
                        <a:pt x="294" y="108"/>
                      </a:cubicBezTo>
                      <a:cubicBezTo>
                        <a:pt x="295" y="104"/>
                        <a:pt x="295" y="104"/>
                        <a:pt x="295" y="104"/>
                      </a:cubicBezTo>
                      <a:cubicBezTo>
                        <a:pt x="295" y="94"/>
                        <a:pt x="295" y="94"/>
                        <a:pt x="295" y="94"/>
                      </a:cubicBezTo>
                      <a:cubicBezTo>
                        <a:pt x="293" y="87"/>
                        <a:pt x="293" y="87"/>
                        <a:pt x="293" y="87"/>
                      </a:cubicBezTo>
                      <a:cubicBezTo>
                        <a:pt x="291" y="85"/>
                        <a:pt x="291" y="85"/>
                        <a:pt x="291" y="85"/>
                      </a:cubicBezTo>
                      <a:cubicBezTo>
                        <a:pt x="289" y="85"/>
                        <a:pt x="289" y="85"/>
                        <a:pt x="289" y="85"/>
                      </a:cubicBezTo>
                      <a:cubicBezTo>
                        <a:pt x="288" y="83"/>
                        <a:pt x="288" y="83"/>
                        <a:pt x="288" y="83"/>
                      </a:cubicBezTo>
                      <a:cubicBezTo>
                        <a:pt x="287" y="78"/>
                        <a:pt x="287" y="78"/>
                        <a:pt x="287" y="78"/>
                      </a:cubicBezTo>
                      <a:cubicBezTo>
                        <a:pt x="286" y="74"/>
                        <a:pt x="286" y="74"/>
                        <a:pt x="286" y="74"/>
                      </a:cubicBezTo>
                      <a:cubicBezTo>
                        <a:pt x="289" y="73"/>
                        <a:pt x="289" y="73"/>
                        <a:pt x="289" y="73"/>
                      </a:cubicBezTo>
                      <a:cubicBezTo>
                        <a:pt x="289" y="72"/>
                        <a:pt x="289" y="72"/>
                        <a:pt x="289" y="72"/>
                      </a:cubicBezTo>
                      <a:cubicBezTo>
                        <a:pt x="288" y="71"/>
                        <a:pt x="288" y="71"/>
                        <a:pt x="288" y="71"/>
                      </a:cubicBezTo>
                      <a:cubicBezTo>
                        <a:pt x="287" y="68"/>
                        <a:pt x="287" y="68"/>
                        <a:pt x="287" y="68"/>
                      </a:cubicBezTo>
                      <a:cubicBezTo>
                        <a:pt x="285" y="65"/>
                        <a:pt x="285" y="65"/>
                        <a:pt x="285" y="65"/>
                      </a:cubicBezTo>
                      <a:cubicBezTo>
                        <a:pt x="283" y="60"/>
                        <a:pt x="283" y="60"/>
                        <a:pt x="283" y="60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78" y="49"/>
                        <a:pt x="278" y="49"/>
                        <a:pt x="278" y="49"/>
                      </a:cubicBezTo>
                      <a:cubicBezTo>
                        <a:pt x="275" y="40"/>
                        <a:pt x="275" y="40"/>
                        <a:pt x="275" y="40"/>
                      </a:cubicBezTo>
                      <a:cubicBezTo>
                        <a:pt x="272" y="36"/>
                        <a:pt x="272" y="36"/>
                        <a:pt x="272" y="36"/>
                      </a:cubicBezTo>
                      <a:cubicBezTo>
                        <a:pt x="271" y="35"/>
                        <a:pt x="271" y="35"/>
                        <a:pt x="271" y="35"/>
                      </a:cubicBezTo>
                      <a:cubicBezTo>
                        <a:pt x="267" y="32"/>
                        <a:pt x="267" y="32"/>
                        <a:pt x="267" y="32"/>
                      </a:cubicBezTo>
                      <a:cubicBezTo>
                        <a:pt x="260" y="27"/>
                        <a:pt x="260" y="27"/>
                        <a:pt x="260" y="27"/>
                      </a:cubicBezTo>
                      <a:cubicBezTo>
                        <a:pt x="255" y="25"/>
                        <a:pt x="255" y="25"/>
                        <a:pt x="255" y="25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46" y="19"/>
                        <a:pt x="246" y="19"/>
                        <a:pt x="246" y="19"/>
                      </a:cubicBezTo>
                      <a:cubicBezTo>
                        <a:pt x="239" y="18"/>
                        <a:pt x="239" y="18"/>
                        <a:pt x="239" y="18"/>
                      </a:cubicBezTo>
                      <a:cubicBezTo>
                        <a:pt x="230" y="19"/>
                        <a:pt x="230" y="19"/>
                        <a:pt x="230" y="19"/>
                      </a:cubicBezTo>
                      <a:cubicBezTo>
                        <a:pt x="227" y="19"/>
                        <a:pt x="227" y="19"/>
                        <a:pt x="227" y="19"/>
                      </a:cubicBezTo>
                      <a:cubicBezTo>
                        <a:pt x="224" y="20"/>
                        <a:pt x="224" y="20"/>
                        <a:pt x="224" y="20"/>
                      </a:cubicBezTo>
                      <a:cubicBezTo>
                        <a:pt x="222" y="22"/>
                        <a:pt x="222" y="22"/>
                        <a:pt x="222" y="22"/>
                      </a:cubicBezTo>
                      <a:cubicBezTo>
                        <a:pt x="219" y="21"/>
                        <a:pt x="219" y="21"/>
                        <a:pt x="219" y="21"/>
                      </a:cubicBezTo>
                      <a:cubicBezTo>
                        <a:pt x="216" y="19"/>
                        <a:pt x="216" y="19"/>
                        <a:pt x="216" y="19"/>
                      </a:cubicBezTo>
                      <a:cubicBezTo>
                        <a:pt x="210" y="16"/>
                        <a:pt x="210" y="16"/>
                        <a:pt x="210" y="16"/>
                      </a:cubicBezTo>
                      <a:cubicBezTo>
                        <a:pt x="202" y="12"/>
                        <a:pt x="202" y="12"/>
                        <a:pt x="202" y="1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73" y="102"/>
                        <a:pt x="73" y="102"/>
                        <a:pt x="73" y="102"/>
                      </a:cubicBezTo>
                      <a:cubicBezTo>
                        <a:pt x="69" y="149"/>
                        <a:pt x="69" y="149"/>
                        <a:pt x="69" y="149"/>
                      </a:cubicBezTo>
                      <a:cubicBezTo>
                        <a:pt x="69" y="149"/>
                        <a:pt x="69" y="149"/>
                        <a:pt x="69" y="149"/>
                      </a:cubicBezTo>
                      <a:cubicBezTo>
                        <a:pt x="75" y="149"/>
                        <a:pt x="186" y="154"/>
                        <a:pt x="224" y="155"/>
                      </a:cubicBezTo>
                      <a:cubicBezTo>
                        <a:pt x="246" y="156"/>
                        <a:pt x="313" y="158"/>
                        <a:pt x="313" y="158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13">
                  <a:extLst>
                    <a:ext uri="{FF2B5EF4-FFF2-40B4-BE49-F238E27FC236}">
                      <a16:creationId xmlns:a16="http://schemas.microsoft.com/office/drawing/2014/main" id="{ADB434B6-8455-4D25-FB8C-E9C38BC67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9351" y="6330190"/>
                  <a:ext cx="1521747" cy="1014764"/>
                </a:xfrm>
                <a:custGeom>
                  <a:avLst/>
                  <a:gdLst>
                    <a:gd name="T0" fmla="*/ 200 w 269"/>
                    <a:gd name="T1" fmla="*/ 158 h 180"/>
                    <a:gd name="T2" fmla="*/ 206 w 269"/>
                    <a:gd name="T3" fmla="*/ 161 h 180"/>
                    <a:gd name="T4" fmla="*/ 209 w 269"/>
                    <a:gd name="T5" fmla="*/ 163 h 180"/>
                    <a:gd name="T6" fmla="*/ 212 w 269"/>
                    <a:gd name="T7" fmla="*/ 164 h 180"/>
                    <a:gd name="T8" fmla="*/ 214 w 269"/>
                    <a:gd name="T9" fmla="*/ 162 h 180"/>
                    <a:gd name="T10" fmla="*/ 217 w 269"/>
                    <a:gd name="T11" fmla="*/ 161 h 180"/>
                    <a:gd name="T12" fmla="*/ 220 w 269"/>
                    <a:gd name="T13" fmla="*/ 161 h 180"/>
                    <a:gd name="T14" fmla="*/ 229 w 269"/>
                    <a:gd name="T15" fmla="*/ 160 h 180"/>
                    <a:gd name="T16" fmla="*/ 236 w 269"/>
                    <a:gd name="T17" fmla="*/ 161 h 180"/>
                    <a:gd name="T18" fmla="*/ 240 w 269"/>
                    <a:gd name="T19" fmla="*/ 165 h 180"/>
                    <a:gd name="T20" fmla="*/ 245 w 269"/>
                    <a:gd name="T21" fmla="*/ 167 h 180"/>
                    <a:gd name="T22" fmla="*/ 250 w 269"/>
                    <a:gd name="T23" fmla="*/ 169 h 180"/>
                    <a:gd name="T24" fmla="*/ 257 w 269"/>
                    <a:gd name="T25" fmla="*/ 174 h 180"/>
                    <a:gd name="T26" fmla="*/ 261 w 269"/>
                    <a:gd name="T27" fmla="*/ 177 h 180"/>
                    <a:gd name="T28" fmla="*/ 262 w 269"/>
                    <a:gd name="T29" fmla="*/ 178 h 180"/>
                    <a:gd name="T30" fmla="*/ 263 w 269"/>
                    <a:gd name="T31" fmla="*/ 180 h 180"/>
                    <a:gd name="T32" fmla="*/ 263 w 269"/>
                    <a:gd name="T33" fmla="*/ 180 h 180"/>
                    <a:gd name="T34" fmla="*/ 263 w 269"/>
                    <a:gd name="T35" fmla="*/ 177 h 180"/>
                    <a:gd name="T36" fmla="*/ 263 w 269"/>
                    <a:gd name="T37" fmla="*/ 173 h 180"/>
                    <a:gd name="T38" fmla="*/ 259 w 269"/>
                    <a:gd name="T39" fmla="*/ 170 h 180"/>
                    <a:gd name="T40" fmla="*/ 259 w 269"/>
                    <a:gd name="T41" fmla="*/ 167 h 180"/>
                    <a:gd name="T42" fmla="*/ 260 w 269"/>
                    <a:gd name="T43" fmla="*/ 164 h 180"/>
                    <a:gd name="T44" fmla="*/ 263 w 269"/>
                    <a:gd name="T45" fmla="*/ 163 h 180"/>
                    <a:gd name="T46" fmla="*/ 263 w 269"/>
                    <a:gd name="T47" fmla="*/ 156 h 180"/>
                    <a:gd name="T48" fmla="*/ 264 w 269"/>
                    <a:gd name="T49" fmla="*/ 153 h 180"/>
                    <a:gd name="T50" fmla="*/ 266 w 269"/>
                    <a:gd name="T51" fmla="*/ 152 h 180"/>
                    <a:gd name="T52" fmla="*/ 266 w 269"/>
                    <a:gd name="T53" fmla="*/ 148 h 180"/>
                    <a:gd name="T54" fmla="*/ 264 w 269"/>
                    <a:gd name="T55" fmla="*/ 143 h 180"/>
                    <a:gd name="T56" fmla="*/ 262 w 269"/>
                    <a:gd name="T57" fmla="*/ 142 h 180"/>
                    <a:gd name="T58" fmla="*/ 263 w 269"/>
                    <a:gd name="T59" fmla="*/ 137 h 180"/>
                    <a:gd name="T60" fmla="*/ 263 w 269"/>
                    <a:gd name="T61" fmla="*/ 134 h 180"/>
                    <a:gd name="T62" fmla="*/ 266 w 269"/>
                    <a:gd name="T63" fmla="*/ 134 h 180"/>
                    <a:gd name="T64" fmla="*/ 269 w 269"/>
                    <a:gd name="T65" fmla="*/ 47 h 180"/>
                    <a:gd name="T66" fmla="*/ 266 w 269"/>
                    <a:gd name="T67" fmla="*/ 44 h 180"/>
                    <a:gd name="T68" fmla="*/ 264 w 269"/>
                    <a:gd name="T69" fmla="*/ 41 h 180"/>
                    <a:gd name="T70" fmla="*/ 259 w 269"/>
                    <a:gd name="T71" fmla="*/ 39 h 180"/>
                    <a:gd name="T72" fmla="*/ 258 w 269"/>
                    <a:gd name="T73" fmla="*/ 36 h 180"/>
                    <a:gd name="T74" fmla="*/ 255 w 269"/>
                    <a:gd name="T75" fmla="*/ 33 h 180"/>
                    <a:gd name="T76" fmla="*/ 254 w 269"/>
                    <a:gd name="T77" fmla="*/ 31 h 180"/>
                    <a:gd name="T78" fmla="*/ 254 w 269"/>
                    <a:gd name="T79" fmla="*/ 29 h 180"/>
                    <a:gd name="T80" fmla="*/ 254 w 269"/>
                    <a:gd name="T81" fmla="*/ 27 h 180"/>
                    <a:gd name="T82" fmla="*/ 257 w 269"/>
                    <a:gd name="T83" fmla="*/ 24 h 180"/>
                    <a:gd name="T84" fmla="*/ 260 w 269"/>
                    <a:gd name="T85" fmla="*/ 21 h 180"/>
                    <a:gd name="T86" fmla="*/ 264 w 269"/>
                    <a:gd name="T87" fmla="*/ 17 h 180"/>
                    <a:gd name="T88" fmla="*/ 263 w 269"/>
                    <a:gd name="T89" fmla="*/ 15 h 180"/>
                    <a:gd name="T90" fmla="*/ 263 w 269"/>
                    <a:gd name="T91" fmla="*/ 14 h 180"/>
                    <a:gd name="T92" fmla="*/ 136 w 269"/>
                    <a:gd name="T93" fmla="*/ 8 h 180"/>
                    <a:gd name="T94" fmla="*/ 14 w 269"/>
                    <a:gd name="T95" fmla="*/ 0 h 180"/>
                    <a:gd name="T96" fmla="*/ 0 w 269"/>
                    <a:gd name="T97" fmla="*/ 142 h 180"/>
                    <a:gd name="T98" fmla="*/ 192 w 269"/>
                    <a:gd name="T99" fmla="*/ 154 h 180"/>
                    <a:gd name="T100" fmla="*/ 200 w 269"/>
                    <a:gd name="T101" fmla="*/ 15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69" h="180">
                      <a:moveTo>
                        <a:pt x="200" y="158"/>
                      </a:moveTo>
                      <a:cubicBezTo>
                        <a:pt x="206" y="161"/>
                        <a:pt x="206" y="161"/>
                        <a:pt x="206" y="161"/>
                      </a:cubicBezTo>
                      <a:cubicBezTo>
                        <a:pt x="209" y="163"/>
                        <a:pt x="209" y="163"/>
                        <a:pt x="209" y="163"/>
                      </a:cubicBezTo>
                      <a:cubicBezTo>
                        <a:pt x="212" y="164"/>
                        <a:pt x="212" y="164"/>
                        <a:pt x="212" y="164"/>
                      </a:cubicBezTo>
                      <a:cubicBezTo>
                        <a:pt x="214" y="162"/>
                        <a:pt x="214" y="162"/>
                        <a:pt x="214" y="162"/>
                      </a:cubicBezTo>
                      <a:cubicBezTo>
                        <a:pt x="217" y="161"/>
                        <a:pt x="217" y="161"/>
                        <a:pt x="217" y="161"/>
                      </a:cubicBezTo>
                      <a:cubicBezTo>
                        <a:pt x="220" y="161"/>
                        <a:pt x="220" y="161"/>
                        <a:pt x="220" y="161"/>
                      </a:cubicBezTo>
                      <a:cubicBezTo>
                        <a:pt x="229" y="160"/>
                        <a:pt x="229" y="160"/>
                        <a:pt x="229" y="160"/>
                      </a:cubicBezTo>
                      <a:cubicBezTo>
                        <a:pt x="236" y="161"/>
                        <a:pt x="236" y="161"/>
                        <a:pt x="236" y="161"/>
                      </a:cubicBezTo>
                      <a:cubicBezTo>
                        <a:pt x="240" y="165"/>
                        <a:pt x="240" y="165"/>
                        <a:pt x="240" y="165"/>
                      </a:cubicBezTo>
                      <a:cubicBezTo>
                        <a:pt x="245" y="167"/>
                        <a:pt x="245" y="167"/>
                        <a:pt x="245" y="167"/>
                      </a:cubicBezTo>
                      <a:cubicBezTo>
                        <a:pt x="250" y="169"/>
                        <a:pt x="250" y="169"/>
                        <a:pt x="250" y="169"/>
                      </a:cubicBezTo>
                      <a:cubicBezTo>
                        <a:pt x="257" y="174"/>
                        <a:pt x="257" y="174"/>
                        <a:pt x="257" y="174"/>
                      </a:cubicBezTo>
                      <a:cubicBezTo>
                        <a:pt x="261" y="177"/>
                        <a:pt x="261" y="177"/>
                        <a:pt x="261" y="177"/>
                      </a:cubicBezTo>
                      <a:cubicBezTo>
                        <a:pt x="262" y="178"/>
                        <a:pt x="262" y="178"/>
                        <a:pt x="262" y="178"/>
                      </a:cubicBezTo>
                      <a:cubicBezTo>
                        <a:pt x="263" y="180"/>
                        <a:pt x="263" y="180"/>
                        <a:pt x="263" y="180"/>
                      </a:cubicBezTo>
                      <a:cubicBezTo>
                        <a:pt x="263" y="180"/>
                        <a:pt x="263" y="180"/>
                        <a:pt x="263" y="180"/>
                      </a:cubicBezTo>
                      <a:cubicBezTo>
                        <a:pt x="263" y="177"/>
                        <a:pt x="263" y="177"/>
                        <a:pt x="263" y="177"/>
                      </a:cubicBezTo>
                      <a:cubicBezTo>
                        <a:pt x="263" y="173"/>
                        <a:pt x="263" y="173"/>
                        <a:pt x="263" y="173"/>
                      </a:cubicBezTo>
                      <a:cubicBezTo>
                        <a:pt x="259" y="170"/>
                        <a:pt x="259" y="170"/>
                        <a:pt x="259" y="170"/>
                      </a:cubicBezTo>
                      <a:cubicBezTo>
                        <a:pt x="259" y="167"/>
                        <a:pt x="259" y="167"/>
                        <a:pt x="259" y="167"/>
                      </a:cubicBezTo>
                      <a:cubicBezTo>
                        <a:pt x="260" y="164"/>
                        <a:pt x="260" y="164"/>
                        <a:pt x="260" y="164"/>
                      </a:cubicBezTo>
                      <a:cubicBezTo>
                        <a:pt x="263" y="163"/>
                        <a:pt x="263" y="163"/>
                        <a:pt x="263" y="163"/>
                      </a:cubicBezTo>
                      <a:cubicBezTo>
                        <a:pt x="263" y="156"/>
                        <a:pt x="263" y="156"/>
                        <a:pt x="263" y="156"/>
                      </a:cubicBezTo>
                      <a:cubicBezTo>
                        <a:pt x="264" y="153"/>
                        <a:pt x="264" y="153"/>
                        <a:pt x="264" y="153"/>
                      </a:cubicBezTo>
                      <a:cubicBezTo>
                        <a:pt x="266" y="152"/>
                        <a:pt x="266" y="152"/>
                        <a:pt x="266" y="152"/>
                      </a:cubicBezTo>
                      <a:cubicBezTo>
                        <a:pt x="266" y="148"/>
                        <a:pt x="266" y="148"/>
                        <a:pt x="266" y="148"/>
                      </a:cubicBezTo>
                      <a:cubicBezTo>
                        <a:pt x="264" y="143"/>
                        <a:pt x="264" y="143"/>
                        <a:pt x="264" y="143"/>
                      </a:cubicBezTo>
                      <a:cubicBezTo>
                        <a:pt x="262" y="142"/>
                        <a:pt x="262" y="142"/>
                        <a:pt x="262" y="142"/>
                      </a:cubicBezTo>
                      <a:cubicBezTo>
                        <a:pt x="263" y="137"/>
                        <a:pt x="263" y="137"/>
                        <a:pt x="263" y="137"/>
                      </a:cubicBezTo>
                      <a:cubicBezTo>
                        <a:pt x="263" y="134"/>
                        <a:pt x="263" y="134"/>
                        <a:pt x="263" y="134"/>
                      </a:cubicBezTo>
                      <a:cubicBezTo>
                        <a:pt x="266" y="134"/>
                        <a:pt x="266" y="134"/>
                        <a:pt x="266" y="134"/>
                      </a:cubicBezTo>
                      <a:cubicBezTo>
                        <a:pt x="269" y="47"/>
                        <a:pt x="269" y="47"/>
                        <a:pt x="269" y="47"/>
                      </a:cubicBezTo>
                      <a:cubicBezTo>
                        <a:pt x="266" y="44"/>
                        <a:pt x="266" y="44"/>
                        <a:pt x="266" y="44"/>
                      </a:cubicBezTo>
                      <a:cubicBezTo>
                        <a:pt x="264" y="41"/>
                        <a:pt x="264" y="41"/>
                        <a:pt x="264" y="41"/>
                      </a:cubicBezTo>
                      <a:cubicBezTo>
                        <a:pt x="259" y="39"/>
                        <a:pt x="259" y="39"/>
                        <a:pt x="259" y="39"/>
                      </a:cubicBezTo>
                      <a:cubicBezTo>
                        <a:pt x="258" y="36"/>
                        <a:pt x="258" y="36"/>
                        <a:pt x="258" y="36"/>
                      </a:cubicBezTo>
                      <a:cubicBezTo>
                        <a:pt x="255" y="33"/>
                        <a:pt x="255" y="33"/>
                        <a:pt x="255" y="33"/>
                      </a:cubicBezTo>
                      <a:cubicBezTo>
                        <a:pt x="254" y="31"/>
                        <a:pt x="254" y="31"/>
                        <a:pt x="254" y="31"/>
                      </a:cubicBezTo>
                      <a:cubicBezTo>
                        <a:pt x="254" y="29"/>
                        <a:pt x="254" y="29"/>
                        <a:pt x="254" y="29"/>
                      </a:cubicBezTo>
                      <a:cubicBezTo>
                        <a:pt x="254" y="27"/>
                        <a:pt x="254" y="27"/>
                        <a:pt x="254" y="27"/>
                      </a:cubicBezTo>
                      <a:cubicBezTo>
                        <a:pt x="257" y="24"/>
                        <a:pt x="257" y="24"/>
                        <a:pt x="257" y="24"/>
                      </a:cubicBezTo>
                      <a:cubicBezTo>
                        <a:pt x="260" y="21"/>
                        <a:pt x="260" y="21"/>
                        <a:pt x="260" y="21"/>
                      </a:cubicBezTo>
                      <a:cubicBezTo>
                        <a:pt x="264" y="17"/>
                        <a:pt x="264" y="17"/>
                        <a:pt x="264" y="17"/>
                      </a:cubicBezTo>
                      <a:cubicBezTo>
                        <a:pt x="263" y="15"/>
                        <a:pt x="263" y="15"/>
                        <a:pt x="263" y="15"/>
                      </a:cubicBezTo>
                      <a:cubicBezTo>
                        <a:pt x="263" y="14"/>
                        <a:pt x="263" y="14"/>
                        <a:pt x="263" y="14"/>
                      </a:cubicBezTo>
                      <a:cubicBezTo>
                        <a:pt x="263" y="14"/>
                        <a:pt x="167" y="10"/>
                        <a:pt x="136" y="8"/>
                      </a:cubicBezTo>
                      <a:cubicBezTo>
                        <a:pt x="105" y="6"/>
                        <a:pt x="14" y="0"/>
                        <a:pt x="14" y="0"/>
                      </a:cubicBezTo>
                      <a:cubicBezTo>
                        <a:pt x="0" y="142"/>
                        <a:pt x="0" y="142"/>
                        <a:pt x="0" y="142"/>
                      </a:cubicBezTo>
                      <a:cubicBezTo>
                        <a:pt x="192" y="154"/>
                        <a:pt x="192" y="154"/>
                        <a:pt x="192" y="154"/>
                      </a:cubicBezTo>
                      <a:lnTo>
                        <a:pt x="200" y="158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14">
                  <a:extLst>
                    <a:ext uri="{FF2B5EF4-FFF2-40B4-BE49-F238E27FC236}">
                      <a16:creationId xmlns:a16="http://schemas.microsoft.com/office/drawing/2014/main" id="{B55A08E1-ABB3-2391-072D-C9422AE9E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71000" y="6403623"/>
                  <a:ext cx="1528420" cy="1261777"/>
                </a:xfrm>
                <a:custGeom>
                  <a:avLst/>
                  <a:gdLst>
                    <a:gd name="T0" fmla="*/ 229 w 229"/>
                    <a:gd name="T1" fmla="*/ 27 h 189"/>
                    <a:gd name="T2" fmla="*/ 228 w 229"/>
                    <a:gd name="T3" fmla="*/ 27 h 189"/>
                    <a:gd name="T4" fmla="*/ 28 w 229"/>
                    <a:gd name="T5" fmla="*/ 0 h 189"/>
                    <a:gd name="T6" fmla="*/ 24 w 229"/>
                    <a:gd name="T7" fmla="*/ 23 h 189"/>
                    <a:gd name="T8" fmla="*/ 7 w 229"/>
                    <a:gd name="T9" fmla="*/ 122 h 189"/>
                    <a:gd name="T10" fmla="*/ 0 w 229"/>
                    <a:gd name="T11" fmla="*/ 162 h 189"/>
                    <a:gd name="T12" fmla="*/ 61 w 229"/>
                    <a:gd name="T13" fmla="*/ 172 h 189"/>
                    <a:gd name="T14" fmla="*/ 212 w 229"/>
                    <a:gd name="T15" fmla="*/ 189 h 189"/>
                    <a:gd name="T16" fmla="*/ 220 w 229"/>
                    <a:gd name="T17" fmla="*/ 109 h 189"/>
                    <a:gd name="T18" fmla="*/ 229 w 229"/>
                    <a:gd name="T19" fmla="*/ 27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9" h="189">
                      <a:moveTo>
                        <a:pt x="229" y="27"/>
                      </a:moveTo>
                      <a:lnTo>
                        <a:pt x="228" y="27"/>
                      </a:lnTo>
                      <a:lnTo>
                        <a:pt x="28" y="0"/>
                      </a:lnTo>
                      <a:lnTo>
                        <a:pt x="24" y="23"/>
                      </a:lnTo>
                      <a:lnTo>
                        <a:pt x="7" y="122"/>
                      </a:lnTo>
                      <a:lnTo>
                        <a:pt x="0" y="162"/>
                      </a:lnTo>
                      <a:lnTo>
                        <a:pt x="61" y="172"/>
                      </a:lnTo>
                      <a:lnTo>
                        <a:pt x="212" y="189"/>
                      </a:lnTo>
                      <a:lnTo>
                        <a:pt x="220" y="109"/>
                      </a:lnTo>
                      <a:lnTo>
                        <a:pt x="229" y="27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 15">
                  <a:extLst>
                    <a:ext uri="{FF2B5EF4-FFF2-40B4-BE49-F238E27FC236}">
                      <a16:creationId xmlns:a16="http://schemas.microsoft.com/office/drawing/2014/main" id="{A08C9956-5A58-C8D0-867A-B05A13E3D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19445" y="5495680"/>
                  <a:ext cx="1421631" cy="914626"/>
                </a:xfrm>
                <a:custGeom>
                  <a:avLst/>
                  <a:gdLst>
                    <a:gd name="T0" fmla="*/ 249 w 251"/>
                    <a:gd name="T1" fmla="*/ 161 h 162"/>
                    <a:gd name="T2" fmla="*/ 249 w 251"/>
                    <a:gd name="T3" fmla="*/ 162 h 162"/>
                    <a:gd name="T4" fmla="*/ 249 w 251"/>
                    <a:gd name="T5" fmla="*/ 162 h 162"/>
                    <a:gd name="T6" fmla="*/ 251 w 251"/>
                    <a:gd name="T7" fmla="*/ 160 h 162"/>
                    <a:gd name="T8" fmla="*/ 251 w 251"/>
                    <a:gd name="T9" fmla="*/ 155 h 162"/>
                    <a:gd name="T10" fmla="*/ 251 w 251"/>
                    <a:gd name="T11" fmla="*/ 150 h 162"/>
                    <a:gd name="T12" fmla="*/ 250 w 251"/>
                    <a:gd name="T13" fmla="*/ 144 h 162"/>
                    <a:gd name="T14" fmla="*/ 248 w 251"/>
                    <a:gd name="T15" fmla="*/ 141 h 162"/>
                    <a:gd name="T16" fmla="*/ 245 w 251"/>
                    <a:gd name="T17" fmla="*/ 138 h 162"/>
                    <a:gd name="T18" fmla="*/ 245 w 251"/>
                    <a:gd name="T19" fmla="*/ 131 h 162"/>
                    <a:gd name="T20" fmla="*/ 244 w 251"/>
                    <a:gd name="T21" fmla="*/ 129 h 162"/>
                    <a:gd name="T22" fmla="*/ 242 w 251"/>
                    <a:gd name="T23" fmla="*/ 126 h 162"/>
                    <a:gd name="T24" fmla="*/ 242 w 251"/>
                    <a:gd name="T25" fmla="*/ 117 h 162"/>
                    <a:gd name="T26" fmla="*/ 242 w 251"/>
                    <a:gd name="T27" fmla="*/ 103 h 162"/>
                    <a:gd name="T28" fmla="*/ 241 w 251"/>
                    <a:gd name="T29" fmla="*/ 86 h 162"/>
                    <a:gd name="T30" fmla="*/ 241 w 251"/>
                    <a:gd name="T31" fmla="*/ 77 h 162"/>
                    <a:gd name="T32" fmla="*/ 237 w 251"/>
                    <a:gd name="T33" fmla="*/ 70 h 162"/>
                    <a:gd name="T34" fmla="*/ 234 w 251"/>
                    <a:gd name="T35" fmla="*/ 60 h 162"/>
                    <a:gd name="T36" fmla="*/ 232 w 251"/>
                    <a:gd name="T37" fmla="*/ 54 h 162"/>
                    <a:gd name="T38" fmla="*/ 234 w 251"/>
                    <a:gd name="T39" fmla="*/ 47 h 162"/>
                    <a:gd name="T40" fmla="*/ 233 w 251"/>
                    <a:gd name="T41" fmla="*/ 41 h 162"/>
                    <a:gd name="T42" fmla="*/ 232 w 251"/>
                    <a:gd name="T43" fmla="*/ 39 h 162"/>
                    <a:gd name="T44" fmla="*/ 232 w 251"/>
                    <a:gd name="T45" fmla="*/ 34 h 162"/>
                    <a:gd name="T46" fmla="*/ 232 w 251"/>
                    <a:gd name="T47" fmla="*/ 33 h 162"/>
                    <a:gd name="T48" fmla="*/ 234 w 251"/>
                    <a:gd name="T49" fmla="*/ 31 h 162"/>
                    <a:gd name="T50" fmla="*/ 235 w 251"/>
                    <a:gd name="T51" fmla="*/ 29 h 162"/>
                    <a:gd name="T52" fmla="*/ 235 w 251"/>
                    <a:gd name="T53" fmla="*/ 25 h 162"/>
                    <a:gd name="T54" fmla="*/ 232 w 251"/>
                    <a:gd name="T55" fmla="*/ 22 h 162"/>
                    <a:gd name="T56" fmla="*/ 232 w 251"/>
                    <a:gd name="T57" fmla="*/ 21 h 162"/>
                    <a:gd name="T58" fmla="*/ 231 w 251"/>
                    <a:gd name="T59" fmla="*/ 18 h 162"/>
                    <a:gd name="T60" fmla="*/ 230 w 251"/>
                    <a:gd name="T61" fmla="*/ 13 h 162"/>
                    <a:gd name="T62" fmla="*/ 97 w 251"/>
                    <a:gd name="T63" fmla="*/ 7 h 162"/>
                    <a:gd name="T64" fmla="*/ 14 w 251"/>
                    <a:gd name="T65" fmla="*/ 0 h 162"/>
                    <a:gd name="T66" fmla="*/ 0 w 251"/>
                    <a:gd name="T67" fmla="*/ 147 h 162"/>
                    <a:gd name="T68" fmla="*/ 122 w 251"/>
                    <a:gd name="T69" fmla="*/ 155 h 162"/>
                    <a:gd name="T70" fmla="*/ 249 w 251"/>
                    <a:gd name="T71" fmla="*/ 161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51" h="162">
                      <a:moveTo>
                        <a:pt x="249" y="161"/>
                      </a:moveTo>
                      <a:cubicBezTo>
                        <a:pt x="249" y="162"/>
                        <a:pt x="249" y="162"/>
                        <a:pt x="249" y="162"/>
                      </a:cubicBezTo>
                      <a:cubicBezTo>
                        <a:pt x="249" y="162"/>
                        <a:pt x="249" y="162"/>
                        <a:pt x="249" y="162"/>
                      </a:cubicBezTo>
                      <a:cubicBezTo>
                        <a:pt x="251" y="160"/>
                        <a:pt x="251" y="160"/>
                        <a:pt x="251" y="160"/>
                      </a:cubicBezTo>
                      <a:cubicBezTo>
                        <a:pt x="251" y="155"/>
                        <a:pt x="251" y="155"/>
                        <a:pt x="251" y="155"/>
                      </a:cubicBezTo>
                      <a:cubicBezTo>
                        <a:pt x="251" y="150"/>
                        <a:pt x="251" y="150"/>
                        <a:pt x="251" y="150"/>
                      </a:cubicBezTo>
                      <a:cubicBezTo>
                        <a:pt x="250" y="144"/>
                        <a:pt x="250" y="144"/>
                        <a:pt x="250" y="144"/>
                      </a:cubicBezTo>
                      <a:cubicBezTo>
                        <a:pt x="248" y="141"/>
                        <a:pt x="248" y="141"/>
                        <a:pt x="248" y="141"/>
                      </a:cubicBezTo>
                      <a:cubicBezTo>
                        <a:pt x="245" y="138"/>
                        <a:pt x="245" y="138"/>
                        <a:pt x="245" y="138"/>
                      </a:cubicBezTo>
                      <a:cubicBezTo>
                        <a:pt x="245" y="131"/>
                        <a:pt x="245" y="131"/>
                        <a:pt x="245" y="131"/>
                      </a:cubicBezTo>
                      <a:cubicBezTo>
                        <a:pt x="244" y="129"/>
                        <a:pt x="244" y="129"/>
                        <a:pt x="244" y="129"/>
                      </a:cubicBezTo>
                      <a:cubicBezTo>
                        <a:pt x="242" y="126"/>
                        <a:pt x="242" y="126"/>
                        <a:pt x="242" y="126"/>
                      </a:cubicBezTo>
                      <a:cubicBezTo>
                        <a:pt x="242" y="117"/>
                        <a:pt x="242" y="117"/>
                        <a:pt x="242" y="117"/>
                      </a:cubicBezTo>
                      <a:cubicBezTo>
                        <a:pt x="242" y="103"/>
                        <a:pt x="242" y="103"/>
                        <a:pt x="242" y="103"/>
                      </a:cubicBezTo>
                      <a:cubicBezTo>
                        <a:pt x="241" y="86"/>
                        <a:pt x="241" y="86"/>
                        <a:pt x="241" y="86"/>
                      </a:cubicBezTo>
                      <a:cubicBezTo>
                        <a:pt x="241" y="77"/>
                        <a:pt x="241" y="77"/>
                        <a:pt x="241" y="77"/>
                      </a:cubicBezTo>
                      <a:cubicBezTo>
                        <a:pt x="237" y="70"/>
                        <a:pt x="237" y="70"/>
                        <a:pt x="237" y="70"/>
                      </a:cubicBezTo>
                      <a:cubicBezTo>
                        <a:pt x="234" y="60"/>
                        <a:pt x="234" y="60"/>
                        <a:pt x="234" y="60"/>
                      </a:cubicBezTo>
                      <a:cubicBezTo>
                        <a:pt x="232" y="54"/>
                        <a:pt x="232" y="54"/>
                        <a:pt x="232" y="54"/>
                      </a:cubicBezTo>
                      <a:cubicBezTo>
                        <a:pt x="234" y="47"/>
                        <a:pt x="234" y="47"/>
                        <a:pt x="234" y="47"/>
                      </a:cubicBezTo>
                      <a:cubicBezTo>
                        <a:pt x="233" y="41"/>
                        <a:pt x="233" y="41"/>
                        <a:pt x="233" y="41"/>
                      </a:cubicBezTo>
                      <a:cubicBezTo>
                        <a:pt x="232" y="39"/>
                        <a:pt x="232" y="39"/>
                        <a:pt x="232" y="39"/>
                      </a:cubicBezTo>
                      <a:cubicBezTo>
                        <a:pt x="232" y="34"/>
                        <a:pt x="232" y="34"/>
                        <a:pt x="232" y="34"/>
                      </a:cubicBezTo>
                      <a:cubicBezTo>
                        <a:pt x="232" y="33"/>
                        <a:pt x="232" y="33"/>
                        <a:pt x="232" y="33"/>
                      </a:cubicBezTo>
                      <a:cubicBezTo>
                        <a:pt x="234" y="31"/>
                        <a:pt x="234" y="31"/>
                        <a:pt x="234" y="31"/>
                      </a:cubicBezTo>
                      <a:cubicBezTo>
                        <a:pt x="235" y="29"/>
                        <a:pt x="235" y="29"/>
                        <a:pt x="235" y="29"/>
                      </a:cubicBezTo>
                      <a:cubicBezTo>
                        <a:pt x="235" y="25"/>
                        <a:pt x="235" y="25"/>
                        <a:pt x="235" y="25"/>
                      </a:cubicBezTo>
                      <a:cubicBezTo>
                        <a:pt x="232" y="22"/>
                        <a:pt x="232" y="22"/>
                        <a:pt x="232" y="22"/>
                      </a:cubicBezTo>
                      <a:cubicBezTo>
                        <a:pt x="232" y="21"/>
                        <a:pt x="232" y="21"/>
                        <a:pt x="232" y="21"/>
                      </a:cubicBezTo>
                      <a:cubicBezTo>
                        <a:pt x="231" y="18"/>
                        <a:pt x="231" y="18"/>
                        <a:pt x="231" y="18"/>
                      </a:cubicBezTo>
                      <a:cubicBezTo>
                        <a:pt x="230" y="13"/>
                        <a:pt x="230" y="13"/>
                        <a:pt x="230" y="13"/>
                      </a:cubicBezTo>
                      <a:cubicBezTo>
                        <a:pt x="230" y="13"/>
                        <a:pt x="130" y="9"/>
                        <a:pt x="97" y="7"/>
                      </a:cubicBezTo>
                      <a:cubicBezTo>
                        <a:pt x="76" y="6"/>
                        <a:pt x="14" y="0"/>
                        <a:pt x="14" y="0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47"/>
                        <a:pt x="91" y="153"/>
                        <a:pt x="122" y="155"/>
                      </a:cubicBezTo>
                      <a:cubicBezTo>
                        <a:pt x="153" y="157"/>
                        <a:pt x="249" y="161"/>
                        <a:pt x="249" y="16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EFACA244-E03B-AE06-AA3A-5B1B6B66A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1276" y="7551909"/>
                  <a:ext cx="1588489" cy="1248424"/>
                </a:xfrm>
                <a:custGeom>
                  <a:avLst/>
                  <a:gdLst>
                    <a:gd name="T0" fmla="*/ 267 w 281"/>
                    <a:gd name="T1" fmla="*/ 221 h 221"/>
                    <a:gd name="T2" fmla="*/ 277 w 281"/>
                    <a:gd name="T3" fmla="*/ 75 h 221"/>
                    <a:gd name="T4" fmla="*/ 277 w 281"/>
                    <a:gd name="T5" fmla="*/ 75 h 221"/>
                    <a:gd name="T6" fmla="*/ 277 w 281"/>
                    <a:gd name="T7" fmla="*/ 75 h 221"/>
                    <a:gd name="T8" fmla="*/ 281 w 281"/>
                    <a:gd name="T9" fmla="*/ 28 h 221"/>
                    <a:gd name="T10" fmla="*/ 208 w 281"/>
                    <a:gd name="T11" fmla="*/ 21 h 221"/>
                    <a:gd name="T12" fmla="*/ 30 w 281"/>
                    <a:gd name="T13" fmla="*/ 0 h 221"/>
                    <a:gd name="T14" fmla="*/ 0 w 281"/>
                    <a:gd name="T15" fmla="*/ 192 h 221"/>
                    <a:gd name="T16" fmla="*/ 229 w 281"/>
                    <a:gd name="T17" fmla="*/ 219 h 221"/>
                    <a:gd name="T18" fmla="*/ 267 w 281"/>
                    <a:gd name="T19" fmla="*/ 221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1" h="221">
                      <a:moveTo>
                        <a:pt x="267" y="221"/>
                      </a:moveTo>
                      <a:cubicBezTo>
                        <a:pt x="277" y="75"/>
                        <a:pt x="277" y="75"/>
                        <a:pt x="277" y="75"/>
                      </a:cubicBezTo>
                      <a:cubicBezTo>
                        <a:pt x="277" y="75"/>
                        <a:pt x="277" y="75"/>
                        <a:pt x="277" y="75"/>
                      </a:cubicBezTo>
                      <a:cubicBezTo>
                        <a:pt x="277" y="75"/>
                        <a:pt x="277" y="75"/>
                        <a:pt x="277" y="75"/>
                      </a:cubicBezTo>
                      <a:cubicBezTo>
                        <a:pt x="281" y="28"/>
                        <a:pt x="281" y="28"/>
                        <a:pt x="281" y="28"/>
                      </a:cubicBezTo>
                      <a:cubicBezTo>
                        <a:pt x="208" y="21"/>
                        <a:pt x="208" y="21"/>
                        <a:pt x="208" y="21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92"/>
                        <a:pt x="0" y="192"/>
                        <a:pt x="0" y="192"/>
                      </a:cubicBezTo>
                      <a:cubicBezTo>
                        <a:pt x="229" y="219"/>
                        <a:pt x="229" y="219"/>
                        <a:pt x="229" y="219"/>
                      </a:cubicBezTo>
                      <a:cubicBezTo>
                        <a:pt x="229" y="219"/>
                        <a:pt x="245" y="220"/>
                        <a:pt x="267" y="22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17">
                  <a:extLst>
                    <a:ext uri="{FF2B5EF4-FFF2-40B4-BE49-F238E27FC236}">
                      <a16:creationId xmlns:a16="http://schemas.microsoft.com/office/drawing/2014/main" id="{F9D010A4-981E-88CD-A97F-9C574E07B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6732" y="7104612"/>
                  <a:ext cx="1221402" cy="1528820"/>
                </a:xfrm>
                <a:custGeom>
                  <a:avLst/>
                  <a:gdLst>
                    <a:gd name="T0" fmla="*/ 183 w 183"/>
                    <a:gd name="T1" fmla="*/ 67 h 229"/>
                    <a:gd name="T2" fmla="*/ 122 w 183"/>
                    <a:gd name="T3" fmla="*/ 57 h 229"/>
                    <a:gd name="T4" fmla="*/ 129 w 183"/>
                    <a:gd name="T5" fmla="*/ 17 h 229"/>
                    <a:gd name="T6" fmla="*/ 39 w 183"/>
                    <a:gd name="T7" fmla="*/ 0 h 229"/>
                    <a:gd name="T8" fmla="*/ 0 w 183"/>
                    <a:gd name="T9" fmla="*/ 201 h 229"/>
                    <a:gd name="T10" fmla="*/ 158 w 183"/>
                    <a:gd name="T11" fmla="*/ 229 h 229"/>
                    <a:gd name="T12" fmla="*/ 183 w 183"/>
                    <a:gd name="T13" fmla="*/ 67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29">
                      <a:moveTo>
                        <a:pt x="183" y="67"/>
                      </a:moveTo>
                      <a:lnTo>
                        <a:pt x="122" y="57"/>
                      </a:lnTo>
                      <a:lnTo>
                        <a:pt x="129" y="17"/>
                      </a:lnTo>
                      <a:lnTo>
                        <a:pt x="39" y="0"/>
                      </a:lnTo>
                      <a:lnTo>
                        <a:pt x="0" y="201"/>
                      </a:lnTo>
                      <a:lnTo>
                        <a:pt x="158" y="229"/>
                      </a:lnTo>
                      <a:lnTo>
                        <a:pt x="183" y="67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18">
                  <a:extLst>
                    <a:ext uri="{FF2B5EF4-FFF2-40B4-BE49-F238E27FC236}">
                      <a16:creationId xmlns:a16="http://schemas.microsoft.com/office/drawing/2014/main" id="{CDF19EA5-A622-EFBA-0042-A58C73776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15420" y="6824220"/>
                  <a:ext cx="1401609" cy="2122984"/>
                </a:xfrm>
                <a:custGeom>
                  <a:avLst/>
                  <a:gdLst>
                    <a:gd name="T0" fmla="*/ 5 w 248"/>
                    <a:gd name="T1" fmla="*/ 131 h 375"/>
                    <a:gd name="T2" fmla="*/ 1 w 248"/>
                    <a:gd name="T3" fmla="*/ 132 h 375"/>
                    <a:gd name="T4" fmla="*/ 0 w 248"/>
                    <a:gd name="T5" fmla="*/ 135 h 375"/>
                    <a:gd name="T6" fmla="*/ 1 w 248"/>
                    <a:gd name="T7" fmla="*/ 139 h 375"/>
                    <a:gd name="T8" fmla="*/ 2 w 248"/>
                    <a:gd name="T9" fmla="*/ 142 h 375"/>
                    <a:gd name="T10" fmla="*/ 3 w 248"/>
                    <a:gd name="T11" fmla="*/ 143 h 375"/>
                    <a:gd name="T12" fmla="*/ 7 w 248"/>
                    <a:gd name="T13" fmla="*/ 145 h 375"/>
                    <a:gd name="T14" fmla="*/ 160 w 248"/>
                    <a:gd name="T15" fmla="*/ 375 h 375"/>
                    <a:gd name="T16" fmla="*/ 163 w 248"/>
                    <a:gd name="T17" fmla="*/ 371 h 375"/>
                    <a:gd name="T18" fmla="*/ 164 w 248"/>
                    <a:gd name="T19" fmla="*/ 367 h 375"/>
                    <a:gd name="T20" fmla="*/ 164 w 248"/>
                    <a:gd name="T21" fmla="*/ 354 h 375"/>
                    <a:gd name="T22" fmla="*/ 164 w 248"/>
                    <a:gd name="T23" fmla="*/ 340 h 375"/>
                    <a:gd name="T24" fmla="*/ 164 w 248"/>
                    <a:gd name="T25" fmla="*/ 329 h 375"/>
                    <a:gd name="T26" fmla="*/ 167 w 248"/>
                    <a:gd name="T27" fmla="*/ 326 h 375"/>
                    <a:gd name="T28" fmla="*/ 174 w 248"/>
                    <a:gd name="T29" fmla="*/ 324 h 375"/>
                    <a:gd name="T30" fmla="*/ 176 w 248"/>
                    <a:gd name="T31" fmla="*/ 328 h 375"/>
                    <a:gd name="T32" fmla="*/ 180 w 248"/>
                    <a:gd name="T33" fmla="*/ 326 h 375"/>
                    <a:gd name="T34" fmla="*/ 185 w 248"/>
                    <a:gd name="T35" fmla="*/ 330 h 375"/>
                    <a:gd name="T36" fmla="*/ 188 w 248"/>
                    <a:gd name="T37" fmla="*/ 332 h 375"/>
                    <a:gd name="T38" fmla="*/ 191 w 248"/>
                    <a:gd name="T39" fmla="*/ 330 h 375"/>
                    <a:gd name="T40" fmla="*/ 197 w 248"/>
                    <a:gd name="T41" fmla="*/ 312 h 375"/>
                    <a:gd name="T42" fmla="*/ 202 w 248"/>
                    <a:gd name="T43" fmla="*/ 287 h 375"/>
                    <a:gd name="T44" fmla="*/ 248 w 248"/>
                    <a:gd name="T45" fmla="*/ 49 h 375"/>
                    <a:gd name="T46" fmla="*/ 134 w 248"/>
                    <a:gd name="T47" fmla="*/ 24 h 375"/>
                    <a:gd name="T48" fmla="*/ 42 w 248"/>
                    <a:gd name="T49" fmla="*/ 0 h 375"/>
                    <a:gd name="T50" fmla="*/ 8 w 248"/>
                    <a:gd name="T51" fmla="*/ 130 h 375"/>
                    <a:gd name="T52" fmla="*/ 5 w 248"/>
                    <a:gd name="T53" fmla="*/ 131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48" h="375">
                      <a:moveTo>
                        <a:pt x="5" y="131"/>
                      </a:moveTo>
                      <a:cubicBezTo>
                        <a:pt x="1" y="132"/>
                        <a:pt x="1" y="132"/>
                        <a:pt x="1" y="132"/>
                      </a:cubicBezTo>
                      <a:cubicBezTo>
                        <a:pt x="0" y="135"/>
                        <a:pt x="0" y="135"/>
                        <a:pt x="0" y="135"/>
                      </a:cubicBezTo>
                      <a:cubicBezTo>
                        <a:pt x="1" y="139"/>
                        <a:pt x="1" y="139"/>
                        <a:pt x="1" y="139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7" y="145"/>
                        <a:pt x="7" y="145"/>
                        <a:pt x="7" y="145"/>
                      </a:cubicBezTo>
                      <a:cubicBezTo>
                        <a:pt x="160" y="375"/>
                        <a:pt x="160" y="375"/>
                        <a:pt x="160" y="375"/>
                      </a:cubicBezTo>
                      <a:cubicBezTo>
                        <a:pt x="163" y="371"/>
                        <a:pt x="163" y="371"/>
                        <a:pt x="163" y="371"/>
                      </a:cubicBezTo>
                      <a:cubicBezTo>
                        <a:pt x="164" y="367"/>
                        <a:pt x="164" y="367"/>
                        <a:pt x="164" y="367"/>
                      </a:cubicBezTo>
                      <a:cubicBezTo>
                        <a:pt x="164" y="354"/>
                        <a:pt x="164" y="354"/>
                        <a:pt x="164" y="354"/>
                      </a:cubicBezTo>
                      <a:cubicBezTo>
                        <a:pt x="164" y="340"/>
                        <a:pt x="164" y="340"/>
                        <a:pt x="164" y="340"/>
                      </a:cubicBezTo>
                      <a:cubicBezTo>
                        <a:pt x="164" y="329"/>
                        <a:pt x="164" y="329"/>
                        <a:pt x="164" y="329"/>
                      </a:cubicBezTo>
                      <a:cubicBezTo>
                        <a:pt x="167" y="326"/>
                        <a:pt x="167" y="326"/>
                        <a:pt x="167" y="326"/>
                      </a:cubicBezTo>
                      <a:cubicBezTo>
                        <a:pt x="174" y="324"/>
                        <a:pt x="174" y="324"/>
                        <a:pt x="174" y="324"/>
                      </a:cubicBezTo>
                      <a:cubicBezTo>
                        <a:pt x="176" y="328"/>
                        <a:pt x="176" y="328"/>
                        <a:pt x="176" y="328"/>
                      </a:cubicBezTo>
                      <a:cubicBezTo>
                        <a:pt x="180" y="326"/>
                        <a:pt x="180" y="326"/>
                        <a:pt x="180" y="326"/>
                      </a:cubicBezTo>
                      <a:cubicBezTo>
                        <a:pt x="185" y="330"/>
                        <a:pt x="185" y="330"/>
                        <a:pt x="185" y="330"/>
                      </a:cubicBezTo>
                      <a:cubicBezTo>
                        <a:pt x="188" y="332"/>
                        <a:pt x="188" y="332"/>
                        <a:pt x="188" y="332"/>
                      </a:cubicBezTo>
                      <a:cubicBezTo>
                        <a:pt x="191" y="330"/>
                        <a:pt x="191" y="330"/>
                        <a:pt x="191" y="330"/>
                      </a:cubicBezTo>
                      <a:cubicBezTo>
                        <a:pt x="191" y="330"/>
                        <a:pt x="195" y="316"/>
                        <a:pt x="197" y="312"/>
                      </a:cubicBezTo>
                      <a:cubicBezTo>
                        <a:pt x="198" y="306"/>
                        <a:pt x="202" y="287"/>
                        <a:pt x="202" y="287"/>
                      </a:cubicBezTo>
                      <a:cubicBezTo>
                        <a:pt x="248" y="49"/>
                        <a:pt x="248" y="49"/>
                        <a:pt x="248" y="49"/>
                      </a:cubicBezTo>
                      <a:cubicBezTo>
                        <a:pt x="248" y="49"/>
                        <a:pt x="163" y="31"/>
                        <a:pt x="134" y="24"/>
                      </a:cubicBezTo>
                      <a:cubicBezTo>
                        <a:pt x="111" y="19"/>
                        <a:pt x="42" y="0"/>
                        <a:pt x="42" y="0"/>
                      </a:cubicBezTo>
                      <a:cubicBezTo>
                        <a:pt x="8" y="130"/>
                        <a:pt x="8" y="130"/>
                        <a:pt x="8" y="130"/>
                      </a:cubicBezTo>
                      <a:lnTo>
                        <a:pt x="5" y="131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19">
                  <a:extLst>
                    <a:ext uri="{FF2B5EF4-FFF2-40B4-BE49-F238E27FC236}">
                      <a16:creationId xmlns:a16="http://schemas.microsoft.com/office/drawing/2014/main" id="{6A2AB70E-CA40-B17C-BAF3-86A42121ED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21406" y="5502358"/>
                  <a:ext cx="1741998" cy="1475410"/>
                </a:xfrm>
                <a:custGeom>
                  <a:avLst/>
                  <a:gdLst>
                    <a:gd name="T0" fmla="*/ 269 w 308"/>
                    <a:gd name="T1" fmla="*/ 182 h 261"/>
                    <a:gd name="T2" fmla="*/ 270 w 308"/>
                    <a:gd name="T3" fmla="*/ 175 h 261"/>
                    <a:gd name="T4" fmla="*/ 275 w 308"/>
                    <a:gd name="T5" fmla="*/ 171 h 261"/>
                    <a:gd name="T6" fmla="*/ 276 w 308"/>
                    <a:gd name="T7" fmla="*/ 159 h 261"/>
                    <a:gd name="T8" fmla="*/ 274 w 308"/>
                    <a:gd name="T9" fmla="*/ 154 h 261"/>
                    <a:gd name="T10" fmla="*/ 271 w 308"/>
                    <a:gd name="T11" fmla="*/ 153 h 261"/>
                    <a:gd name="T12" fmla="*/ 270 w 308"/>
                    <a:gd name="T13" fmla="*/ 145 h 261"/>
                    <a:gd name="T14" fmla="*/ 277 w 308"/>
                    <a:gd name="T15" fmla="*/ 137 h 261"/>
                    <a:gd name="T16" fmla="*/ 288 w 308"/>
                    <a:gd name="T17" fmla="*/ 125 h 261"/>
                    <a:gd name="T18" fmla="*/ 291 w 308"/>
                    <a:gd name="T19" fmla="*/ 120 h 261"/>
                    <a:gd name="T20" fmla="*/ 297 w 308"/>
                    <a:gd name="T21" fmla="*/ 111 h 261"/>
                    <a:gd name="T22" fmla="*/ 304 w 308"/>
                    <a:gd name="T23" fmla="*/ 104 h 261"/>
                    <a:gd name="T24" fmla="*/ 308 w 308"/>
                    <a:gd name="T25" fmla="*/ 98 h 261"/>
                    <a:gd name="T26" fmla="*/ 307 w 308"/>
                    <a:gd name="T27" fmla="*/ 90 h 261"/>
                    <a:gd name="T28" fmla="*/ 300 w 308"/>
                    <a:gd name="T29" fmla="*/ 83 h 261"/>
                    <a:gd name="T30" fmla="*/ 297 w 308"/>
                    <a:gd name="T31" fmla="*/ 74 h 261"/>
                    <a:gd name="T32" fmla="*/ 220 w 308"/>
                    <a:gd name="T33" fmla="*/ 56 h 261"/>
                    <a:gd name="T34" fmla="*/ 211 w 308"/>
                    <a:gd name="T35" fmla="*/ 56 h 261"/>
                    <a:gd name="T36" fmla="*/ 178 w 308"/>
                    <a:gd name="T37" fmla="*/ 58 h 261"/>
                    <a:gd name="T38" fmla="*/ 172 w 308"/>
                    <a:gd name="T39" fmla="*/ 57 h 261"/>
                    <a:gd name="T40" fmla="*/ 167 w 308"/>
                    <a:gd name="T41" fmla="*/ 58 h 261"/>
                    <a:gd name="T42" fmla="*/ 164 w 308"/>
                    <a:gd name="T43" fmla="*/ 56 h 261"/>
                    <a:gd name="T44" fmla="*/ 156 w 308"/>
                    <a:gd name="T45" fmla="*/ 55 h 261"/>
                    <a:gd name="T46" fmla="*/ 155 w 308"/>
                    <a:gd name="T47" fmla="*/ 52 h 261"/>
                    <a:gd name="T48" fmla="*/ 143 w 308"/>
                    <a:gd name="T49" fmla="*/ 49 h 261"/>
                    <a:gd name="T50" fmla="*/ 136 w 308"/>
                    <a:gd name="T51" fmla="*/ 46 h 261"/>
                    <a:gd name="T52" fmla="*/ 121 w 308"/>
                    <a:gd name="T53" fmla="*/ 49 h 261"/>
                    <a:gd name="T54" fmla="*/ 103 w 308"/>
                    <a:gd name="T55" fmla="*/ 40 h 261"/>
                    <a:gd name="T56" fmla="*/ 99 w 308"/>
                    <a:gd name="T57" fmla="*/ 12 h 261"/>
                    <a:gd name="T58" fmla="*/ 90 w 308"/>
                    <a:gd name="T59" fmla="*/ 10 h 261"/>
                    <a:gd name="T60" fmla="*/ 80 w 308"/>
                    <a:gd name="T61" fmla="*/ 4 h 261"/>
                    <a:gd name="T62" fmla="*/ 70 w 308"/>
                    <a:gd name="T63" fmla="*/ 0 h 261"/>
                    <a:gd name="T64" fmla="*/ 68 w 308"/>
                    <a:gd name="T65" fmla="*/ 13 h 261"/>
                    <a:gd name="T66" fmla="*/ 64 w 308"/>
                    <a:gd name="T67" fmla="*/ 28 h 261"/>
                    <a:gd name="T68" fmla="*/ 60 w 308"/>
                    <a:gd name="T69" fmla="*/ 38 h 261"/>
                    <a:gd name="T70" fmla="*/ 55 w 308"/>
                    <a:gd name="T71" fmla="*/ 50 h 261"/>
                    <a:gd name="T72" fmla="*/ 47 w 308"/>
                    <a:gd name="T73" fmla="*/ 67 h 261"/>
                    <a:gd name="T74" fmla="*/ 35 w 308"/>
                    <a:gd name="T75" fmla="*/ 98 h 261"/>
                    <a:gd name="T76" fmla="*/ 24 w 308"/>
                    <a:gd name="T77" fmla="*/ 120 h 261"/>
                    <a:gd name="T78" fmla="*/ 18 w 308"/>
                    <a:gd name="T79" fmla="*/ 130 h 261"/>
                    <a:gd name="T80" fmla="*/ 14 w 308"/>
                    <a:gd name="T81" fmla="*/ 136 h 261"/>
                    <a:gd name="T82" fmla="*/ 5 w 308"/>
                    <a:gd name="T83" fmla="*/ 148 h 261"/>
                    <a:gd name="T84" fmla="*/ 5 w 308"/>
                    <a:gd name="T85" fmla="*/ 160 h 261"/>
                    <a:gd name="T86" fmla="*/ 5 w 308"/>
                    <a:gd name="T87" fmla="*/ 164 h 261"/>
                    <a:gd name="T88" fmla="*/ 3 w 308"/>
                    <a:gd name="T89" fmla="*/ 169 h 261"/>
                    <a:gd name="T90" fmla="*/ 1 w 308"/>
                    <a:gd name="T91" fmla="*/ 174 h 261"/>
                    <a:gd name="T92" fmla="*/ 0 w 308"/>
                    <a:gd name="T93" fmla="*/ 187 h 261"/>
                    <a:gd name="T94" fmla="*/ 3 w 308"/>
                    <a:gd name="T95" fmla="*/ 193 h 261"/>
                    <a:gd name="T96" fmla="*/ 239 w 308"/>
                    <a:gd name="T97" fmla="*/ 258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08" h="261">
                      <a:moveTo>
                        <a:pt x="251" y="261"/>
                      </a:moveTo>
                      <a:cubicBezTo>
                        <a:pt x="269" y="182"/>
                        <a:pt x="269" y="182"/>
                        <a:pt x="269" y="182"/>
                      </a:cubicBezTo>
                      <a:cubicBezTo>
                        <a:pt x="269" y="177"/>
                        <a:pt x="269" y="177"/>
                        <a:pt x="269" y="177"/>
                      </a:cubicBezTo>
                      <a:cubicBezTo>
                        <a:pt x="270" y="175"/>
                        <a:pt x="270" y="175"/>
                        <a:pt x="270" y="175"/>
                      </a:cubicBezTo>
                      <a:cubicBezTo>
                        <a:pt x="275" y="173"/>
                        <a:pt x="275" y="173"/>
                        <a:pt x="275" y="173"/>
                      </a:cubicBezTo>
                      <a:cubicBezTo>
                        <a:pt x="275" y="171"/>
                        <a:pt x="275" y="171"/>
                        <a:pt x="275" y="171"/>
                      </a:cubicBezTo>
                      <a:cubicBezTo>
                        <a:pt x="276" y="167"/>
                        <a:pt x="276" y="167"/>
                        <a:pt x="276" y="167"/>
                      </a:cubicBezTo>
                      <a:cubicBezTo>
                        <a:pt x="276" y="159"/>
                        <a:pt x="276" y="159"/>
                        <a:pt x="276" y="159"/>
                      </a:cubicBezTo>
                      <a:cubicBezTo>
                        <a:pt x="277" y="157"/>
                        <a:pt x="277" y="157"/>
                        <a:pt x="277" y="157"/>
                      </a:cubicBezTo>
                      <a:cubicBezTo>
                        <a:pt x="274" y="154"/>
                        <a:pt x="274" y="154"/>
                        <a:pt x="274" y="154"/>
                      </a:cubicBezTo>
                      <a:cubicBezTo>
                        <a:pt x="273" y="154"/>
                        <a:pt x="273" y="154"/>
                        <a:pt x="273" y="154"/>
                      </a:cubicBezTo>
                      <a:cubicBezTo>
                        <a:pt x="271" y="153"/>
                        <a:pt x="271" y="153"/>
                        <a:pt x="271" y="153"/>
                      </a:cubicBezTo>
                      <a:cubicBezTo>
                        <a:pt x="269" y="150"/>
                        <a:pt x="269" y="150"/>
                        <a:pt x="269" y="150"/>
                      </a:cubicBezTo>
                      <a:cubicBezTo>
                        <a:pt x="270" y="145"/>
                        <a:pt x="270" y="145"/>
                        <a:pt x="270" y="145"/>
                      </a:cubicBezTo>
                      <a:cubicBezTo>
                        <a:pt x="271" y="142"/>
                        <a:pt x="271" y="142"/>
                        <a:pt x="271" y="142"/>
                      </a:cubicBezTo>
                      <a:cubicBezTo>
                        <a:pt x="277" y="137"/>
                        <a:pt x="277" y="137"/>
                        <a:pt x="277" y="137"/>
                      </a:cubicBezTo>
                      <a:cubicBezTo>
                        <a:pt x="285" y="129"/>
                        <a:pt x="285" y="129"/>
                        <a:pt x="285" y="129"/>
                      </a:cubicBezTo>
                      <a:cubicBezTo>
                        <a:pt x="288" y="125"/>
                        <a:pt x="288" y="125"/>
                        <a:pt x="288" y="125"/>
                      </a:cubicBezTo>
                      <a:cubicBezTo>
                        <a:pt x="289" y="121"/>
                        <a:pt x="289" y="121"/>
                        <a:pt x="289" y="121"/>
                      </a:cubicBezTo>
                      <a:cubicBezTo>
                        <a:pt x="291" y="120"/>
                        <a:pt x="291" y="120"/>
                        <a:pt x="291" y="120"/>
                      </a:cubicBezTo>
                      <a:cubicBezTo>
                        <a:pt x="293" y="115"/>
                        <a:pt x="293" y="115"/>
                        <a:pt x="293" y="115"/>
                      </a:cubicBezTo>
                      <a:cubicBezTo>
                        <a:pt x="297" y="111"/>
                        <a:pt x="297" y="111"/>
                        <a:pt x="297" y="111"/>
                      </a:cubicBezTo>
                      <a:cubicBezTo>
                        <a:pt x="300" y="107"/>
                        <a:pt x="300" y="107"/>
                        <a:pt x="300" y="107"/>
                      </a:cubicBezTo>
                      <a:cubicBezTo>
                        <a:pt x="304" y="104"/>
                        <a:pt x="304" y="104"/>
                        <a:pt x="304" y="104"/>
                      </a:cubicBezTo>
                      <a:cubicBezTo>
                        <a:pt x="305" y="99"/>
                        <a:pt x="305" y="99"/>
                        <a:pt x="305" y="99"/>
                      </a:cubicBezTo>
                      <a:cubicBezTo>
                        <a:pt x="308" y="98"/>
                        <a:pt x="308" y="98"/>
                        <a:pt x="308" y="98"/>
                      </a:cubicBezTo>
                      <a:cubicBezTo>
                        <a:pt x="308" y="94"/>
                        <a:pt x="308" y="94"/>
                        <a:pt x="308" y="94"/>
                      </a:cubicBezTo>
                      <a:cubicBezTo>
                        <a:pt x="307" y="90"/>
                        <a:pt x="307" y="90"/>
                        <a:pt x="307" y="90"/>
                      </a:cubicBezTo>
                      <a:cubicBezTo>
                        <a:pt x="305" y="87"/>
                        <a:pt x="305" y="87"/>
                        <a:pt x="305" y="87"/>
                      </a:cubicBezTo>
                      <a:cubicBezTo>
                        <a:pt x="300" y="83"/>
                        <a:pt x="300" y="83"/>
                        <a:pt x="300" y="83"/>
                      </a:cubicBezTo>
                      <a:cubicBezTo>
                        <a:pt x="297" y="78"/>
                        <a:pt x="297" y="78"/>
                        <a:pt x="297" y="78"/>
                      </a:cubicBezTo>
                      <a:cubicBezTo>
                        <a:pt x="297" y="74"/>
                        <a:pt x="297" y="74"/>
                        <a:pt x="297" y="74"/>
                      </a:cubicBezTo>
                      <a:cubicBezTo>
                        <a:pt x="231" y="57"/>
                        <a:pt x="231" y="57"/>
                        <a:pt x="231" y="57"/>
                      </a:cubicBezTo>
                      <a:cubicBezTo>
                        <a:pt x="220" y="56"/>
                        <a:pt x="220" y="56"/>
                        <a:pt x="220" y="56"/>
                      </a:cubicBezTo>
                      <a:cubicBezTo>
                        <a:pt x="216" y="57"/>
                        <a:pt x="216" y="57"/>
                        <a:pt x="216" y="57"/>
                      </a:cubicBezTo>
                      <a:cubicBezTo>
                        <a:pt x="211" y="56"/>
                        <a:pt x="211" y="56"/>
                        <a:pt x="211" y="56"/>
                      </a:cubicBezTo>
                      <a:cubicBezTo>
                        <a:pt x="207" y="57"/>
                        <a:pt x="207" y="57"/>
                        <a:pt x="207" y="57"/>
                      </a:cubicBezTo>
                      <a:cubicBezTo>
                        <a:pt x="178" y="58"/>
                        <a:pt x="178" y="58"/>
                        <a:pt x="178" y="58"/>
                      </a:cubicBezTo>
                      <a:cubicBezTo>
                        <a:pt x="175" y="56"/>
                        <a:pt x="175" y="56"/>
                        <a:pt x="175" y="56"/>
                      </a:cubicBezTo>
                      <a:cubicBezTo>
                        <a:pt x="172" y="57"/>
                        <a:pt x="172" y="57"/>
                        <a:pt x="172" y="57"/>
                      </a:cubicBezTo>
                      <a:cubicBezTo>
                        <a:pt x="169" y="58"/>
                        <a:pt x="169" y="58"/>
                        <a:pt x="169" y="58"/>
                      </a:cubicBezTo>
                      <a:cubicBezTo>
                        <a:pt x="167" y="58"/>
                        <a:pt x="167" y="58"/>
                        <a:pt x="167" y="58"/>
                      </a:cubicBezTo>
                      <a:cubicBezTo>
                        <a:pt x="164" y="57"/>
                        <a:pt x="164" y="57"/>
                        <a:pt x="164" y="57"/>
                      </a:cubicBezTo>
                      <a:cubicBezTo>
                        <a:pt x="164" y="56"/>
                        <a:pt x="164" y="56"/>
                        <a:pt x="164" y="56"/>
                      </a:cubicBezTo>
                      <a:cubicBezTo>
                        <a:pt x="159" y="56"/>
                        <a:pt x="159" y="56"/>
                        <a:pt x="159" y="56"/>
                      </a:cubicBezTo>
                      <a:cubicBezTo>
                        <a:pt x="156" y="55"/>
                        <a:pt x="156" y="55"/>
                        <a:pt x="156" y="55"/>
                      </a:cubicBezTo>
                      <a:cubicBezTo>
                        <a:pt x="155" y="53"/>
                        <a:pt x="155" y="53"/>
                        <a:pt x="155" y="53"/>
                      </a:cubicBezTo>
                      <a:cubicBezTo>
                        <a:pt x="155" y="52"/>
                        <a:pt x="155" y="52"/>
                        <a:pt x="155" y="52"/>
                      </a:cubicBezTo>
                      <a:cubicBezTo>
                        <a:pt x="151" y="51"/>
                        <a:pt x="151" y="51"/>
                        <a:pt x="151" y="51"/>
                      </a:cubicBezTo>
                      <a:cubicBezTo>
                        <a:pt x="143" y="49"/>
                        <a:pt x="143" y="49"/>
                        <a:pt x="143" y="49"/>
                      </a:cubicBezTo>
                      <a:cubicBezTo>
                        <a:pt x="138" y="47"/>
                        <a:pt x="138" y="47"/>
                        <a:pt x="138" y="47"/>
                      </a:cubicBezTo>
                      <a:cubicBezTo>
                        <a:pt x="136" y="46"/>
                        <a:pt x="136" y="46"/>
                        <a:pt x="136" y="46"/>
                      </a:cubicBezTo>
                      <a:cubicBezTo>
                        <a:pt x="130" y="47"/>
                        <a:pt x="130" y="47"/>
                        <a:pt x="130" y="47"/>
                      </a:cubicBezTo>
                      <a:cubicBezTo>
                        <a:pt x="121" y="49"/>
                        <a:pt x="121" y="49"/>
                        <a:pt x="121" y="49"/>
                      </a:cubicBezTo>
                      <a:cubicBezTo>
                        <a:pt x="110" y="46"/>
                        <a:pt x="110" y="46"/>
                        <a:pt x="110" y="46"/>
                      </a:cubicBezTo>
                      <a:cubicBezTo>
                        <a:pt x="103" y="40"/>
                        <a:pt x="103" y="40"/>
                        <a:pt x="103" y="40"/>
                      </a:cubicBezTo>
                      <a:cubicBezTo>
                        <a:pt x="103" y="40"/>
                        <a:pt x="106" y="33"/>
                        <a:pt x="105" y="24"/>
                      </a:cubicBezTo>
                      <a:cubicBezTo>
                        <a:pt x="104" y="14"/>
                        <a:pt x="99" y="12"/>
                        <a:pt x="99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0" y="10"/>
                        <a:pt x="90" y="10"/>
                        <a:pt x="90" y="10"/>
                      </a:cubicBezTo>
                      <a:cubicBezTo>
                        <a:pt x="90" y="10"/>
                        <a:pt x="90" y="4"/>
                        <a:pt x="85" y="4"/>
                      </a:cubicBezTo>
                      <a:cubicBezTo>
                        <a:pt x="80" y="4"/>
                        <a:pt x="80" y="4"/>
                        <a:pt x="80" y="4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8"/>
                        <a:pt x="64" y="28"/>
                        <a:pt x="64" y="28"/>
                      </a:cubicBezTo>
                      <a:cubicBezTo>
                        <a:pt x="63" y="33"/>
                        <a:pt x="63" y="33"/>
                        <a:pt x="63" y="33"/>
                      </a:cubicBezTo>
                      <a:cubicBezTo>
                        <a:pt x="60" y="38"/>
                        <a:pt x="60" y="38"/>
                        <a:pt x="60" y="38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5" y="50"/>
                        <a:pt x="55" y="50"/>
                        <a:pt x="55" y="50"/>
                      </a:cubicBezTo>
                      <a:cubicBezTo>
                        <a:pt x="53" y="55"/>
                        <a:pt x="53" y="55"/>
                        <a:pt x="53" y="55"/>
                      </a:cubicBezTo>
                      <a:cubicBezTo>
                        <a:pt x="47" y="67"/>
                        <a:pt x="47" y="67"/>
                        <a:pt x="47" y="67"/>
                      </a:cubicBezTo>
                      <a:cubicBezTo>
                        <a:pt x="40" y="85"/>
                        <a:pt x="40" y="85"/>
                        <a:pt x="40" y="85"/>
                      </a:cubicBezTo>
                      <a:cubicBezTo>
                        <a:pt x="35" y="98"/>
                        <a:pt x="35" y="98"/>
                        <a:pt x="35" y="98"/>
                      </a:cubicBezTo>
                      <a:cubicBezTo>
                        <a:pt x="30" y="111"/>
                        <a:pt x="30" y="111"/>
                        <a:pt x="30" y="111"/>
                      </a:cubicBez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2" y="124"/>
                        <a:pt x="22" y="124"/>
                        <a:pt x="22" y="124"/>
                      </a:cubicBezTo>
                      <a:cubicBezTo>
                        <a:pt x="18" y="130"/>
                        <a:pt x="18" y="130"/>
                        <a:pt x="18" y="130"/>
                      </a:cubicBezTo>
                      <a:cubicBezTo>
                        <a:pt x="15" y="133"/>
                        <a:pt x="15" y="133"/>
                        <a:pt x="15" y="133"/>
                      </a:cubicBezTo>
                      <a:cubicBezTo>
                        <a:pt x="14" y="136"/>
                        <a:pt x="14" y="136"/>
                        <a:pt x="14" y="136"/>
                      </a:cubicBezTo>
                      <a:cubicBezTo>
                        <a:pt x="11" y="141"/>
                        <a:pt x="11" y="141"/>
                        <a:pt x="11" y="141"/>
                      </a:cubicBezTo>
                      <a:cubicBezTo>
                        <a:pt x="5" y="148"/>
                        <a:pt x="5" y="148"/>
                        <a:pt x="5" y="148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5" y="160"/>
                        <a:pt x="5" y="160"/>
                        <a:pt x="5" y="160"/>
                      </a:cubicBezTo>
                      <a:cubicBezTo>
                        <a:pt x="5" y="162"/>
                        <a:pt x="5" y="162"/>
                        <a:pt x="5" y="162"/>
                      </a:cubicBezTo>
                      <a:cubicBezTo>
                        <a:pt x="5" y="164"/>
                        <a:pt x="5" y="164"/>
                        <a:pt x="5" y="164"/>
                      </a:cubicBezTo>
                      <a:cubicBezTo>
                        <a:pt x="4" y="165"/>
                        <a:pt x="4" y="165"/>
                        <a:pt x="4" y="165"/>
                      </a:cubicBezTo>
                      <a:cubicBezTo>
                        <a:pt x="3" y="169"/>
                        <a:pt x="3" y="169"/>
                        <a:pt x="3" y="169"/>
                      </a:cubicBezTo>
                      <a:cubicBezTo>
                        <a:pt x="1" y="170"/>
                        <a:pt x="1" y="170"/>
                        <a:pt x="1" y="170"/>
                      </a:cubicBezTo>
                      <a:cubicBezTo>
                        <a:pt x="1" y="174"/>
                        <a:pt x="1" y="174"/>
                        <a:pt x="1" y="174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2" y="190"/>
                        <a:pt x="2" y="190"/>
                        <a:pt x="2" y="190"/>
                      </a:cubicBezTo>
                      <a:cubicBezTo>
                        <a:pt x="3" y="193"/>
                        <a:pt x="3" y="193"/>
                        <a:pt x="3" y="193"/>
                      </a:cubicBezTo>
                      <a:cubicBezTo>
                        <a:pt x="147" y="234"/>
                        <a:pt x="147" y="234"/>
                        <a:pt x="147" y="234"/>
                      </a:cubicBezTo>
                      <a:cubicBezTo>
                        <a:pt x="147" y="234"/>
                        <a:pt x="216" y="253"/>
                        <a:pt x="239" y="258"/>
                      </a:cubicBezTo>
                      <a:cubicBezTo>
                        <a:pt x="242" y="259"/>
                        <a:pt x="246" y="260"/>
                        <a:pt x="251" y="26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20">
                  <a:extLst>
                    <a:ext uri="{FF2B5EF4-FFF2-40B4-BE49-F238E27FC236}">
                      <a16:creationId xmlns:a16="http://schemas.microsoft.com/office/drawing/2014/main" id="{753E2311-02B7-2B5F-2FDE-71B917203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43033" y="5108471"/>
                  <a:ext cx="1288144" cy="2109631"/>
                </a:xfrm>
                <a:custGeom>
                  <a:avLst/>
                  <a:gdLst>
                    <a:gd name="T0" fmla="*/ 46 w 228"/>
                    <a:gd name="T1" fmla="*/ 143 h 373"/>
                    <a:gd name="T2" fmla="*/ 49 w 228"/>
                    <a:gd name="T3" fmla="*/ 152 h 373"/>
                    <a:gd name="T4" fmla="*/ 56 w 228"/>
                    <a:gd name="T5" fmla="*/ 159 h 373"/>
                    <a:gd name="T6" fmla="*/ 57 w 228"/>
                    <a:gd name="T7" fmla="*/ 167 h 373"/>
                    <a:gd name="T8" fmla="*/ 53 w 228"/>
                    <a:gd name="T9" fmla="*/ 173 h 373"/>
                    <a:gd name="T10" fmla="*/ 46 w 228"/>
                    <a:gd name="T11" fmla="*/ 180 h 373"/>
                    <a:gd name="T12" fmla="*/ 40 w 228"/>
                    <a:gd name="T13" fmla="*/ 189 h 373"/>
                    <a:gd name="T14" fmla="*/ 37 w 228"/>
                    <a:gd name="T15" fmla="*/ 194 h 373"/>
                    <a:gd name="T16" fmla="*/ 26 w 228"/>
                    <a:gd name="T17" fmla="*/ 206 h 373"/>
                    <a:gd name="T18" fmla="*/ 19 w 228"/>
                    <a:gd name="T19" fmla="*/ 214 h 373"/>
                    <a:gd name="T20" fmla="*/ 20 w 228"/>
                    <a:gd name="T21" fmla="*/ 222 h 373"/>
                    <a:gd name="T22" fmla="*/ 23 w 228"/>
                    <a:gd name="T23" fmla="*/ 223 h 373"/>
                    <a:gd name="T24" fmla="*/ 25 w 228"/>
                    <a:gd name="T25" fmla="*/ 228 h 373"/>
                    <a:gd name="T26" fmla="*/ 24 w 228"/>
                    <a:gd name="T27" fmla="*/ 240 h 373"/>
                    <a:gd name="T28" fmla="*/ 19 w 228"/>
                    <a:gd name="T29" fmla="*/ 244 h 373"/>
                    <a:gd name="T30" fmla="*/ 18 w 228"/>
                    <a:gd name="T31" fmla="*/ 251 h 373"/>
                    <a:gd name="T32" fmla="*/ 102 w 228"/>
                    <a:gd name="T33" fmla="*/ 352 h 373"/>
                    <a:gd name="T34" fmla="*/ 228 w 228"/>
                    <a:gd name="T35" fmla="*/ 256 h 373"/>
                    <a:gd name="T36" fmla="*/ 224 w 228"/>
                    <a:gd name="T37" fmla="*/ 252 h 373"/>
                    <a:gd name="T38" fmla="*/ 223 w 228"/>
                    <a:gd name="T39" fmla="*/ 247 h 373"/>
                    <a:gd name="T40" fmla="*/ 218 w 228"/>
                    <a:gd name="T41" fmla="*/ 241 h 373"/>
                    <a:gd name="T42" fmla="*/ 213 w 228"/>
                    <a:gd name="T43" fmla="*/ 246 h 373"/>
                    <a:gd name="T44" fmla="*/ 202 w 228"/>
                    <a:gd name="T45" fmla="*/ 248 h 373"/>
                    <a:gd name="T46" fmla="*/ 189 w 228"/>
                    <a:gd name="T47" fmla="*/ 245 h 373"/>
                    <a:gd name="T48" fmla="*/ 184 w 228"/>
                    <a:gd name="T49" fmla="*/ 247 h 373"/>
                    <a:gd name="T50" fmla="*/ 179 w 228"/>
                    <a:gd name="T51" fmla="*/ 247 h 373"/>
                    <a:gd name="T52" fmla="*/ 171 w 228"/>
                    <a:gd name="T53" fmla="*/ 244 h 373"/>
                    <a:gd name="T54" fmla="*/ 168 w 228"/>
                    <a:gd name="T55" fmla="*/ 247 h 373"/>
                    <a:gd name="T56" fmla="*/ 164 w 228"/>
                    <a:gd name="T57" fmla="*/ 249 h 373"/>
                    <a:gd name="T58" fmla="*/ 162 w 228"/>
                    <a:gd name="T59" fmla="*/ 242 h 373"/>
                    <a:gd name="T60" fmla="*/ 160 w 228"/>
                    <a:gd name="T61" fmla="*/ 232 h 373"/>
                    <a:gd name="T62" fmla="*/ 156 w 228"/>
                    <a:gd name="T63" fmla="*/ 226 h 373"/>
                    <a:gd name="T64" fmla="*/ 149 w 228"/>
                    <a:gd name="T65" fmla="*/ 220 h 373"/>
                    <a:gd name="T66" fmla="*/ 149 w 228"/>
                    <a:gd name="T67" fmla="*/ 213 h 373"/>
                    <a:gd name="T68" fmla="*/ 145 w 228"/>
                    <a:gd name="T69" fmla="*/ 204 h 373"/>
                    <a:gd name="T70" fmla="*/ 145 w 228"/>
                    <a:gd name="T71" fmla="*/ 195 h 373"/>
                    <a:gd name="T72" fmla="*/ 142 w 228"/>
                    <a:gd name="T73" fmla="*/ 183 h 373"/>
                    <a:gd name="T74" fmla="*/ 139 w 228"/>
                    <a:gd name="T75" fmla="*/ 179 h 373"/>
                    <a:gd name="T76" fmla="*/ 133 w 228"/>
                    <a:gd name="T77" fmla="*/ 182 h 373"/>
                    <a:gd name="T78" fmla="*/ 127 w 228"/>
                    <a:gd name="T79" fmla="*/ 186 h 373"/>
                    <a:gd name="T80" fmla="*/ 125 w 228"/>
                    <a:gd name="T81" fmla="*/ 183 h 373"/>
                    <a:gd name="T82" fmla="*/ 119 w 228"/>
                    <a:gd name="T83" fmla="*/ 179 h 373"/>
                    <a:gd name="T84" fmla="*/ 125 w 228"/>
                    <a:gd name="T85" fmla="*/ 168 h 373"/>
                    <a:gd name="T86" fmla="*/ 129 w 228"/>
                    <a:gd name="T87" fmla="*/ 166 h 373"/>
                    <a:gd name="T88" fmla="*/ 128 w 228"/>
                    <a:gd name="T89" fmla="*/ 154 h 373"/>
                    <a:gd name="T90" fmla="*/ 134 w 228"/>
                    <a:gd name="T91" fmla="*/ 141 h 373"/>
                    <a:gd name="T92" fmla="*/ 137 w 228"/>
                    <a:gd name="T93" fmla="*/ 131 h 373"/>
                    <a:gd name="T94" fmla="*/ 128 w 228"/>
                    <a:gd name="T95" fmla="*/ 128 h 373"/>
                    <a:gd name="T96" fmla="*/ 123 w 228"/>
                    <a:gd name="T97" fmla="*/ 118 h 373"/>
                    <a:gd name="T98" fmla="*/ 119 w 228"/>
                    <a:gd name="T99" fmla="*/ 106 h 373"/>
                    <a:gd name="T100" fmla="*/ 109 w 228"/>
                    <a:gd name="T101" fmla="*/ 93 h 373"/>
                    <a:gd name="T102" fmla="*/ 104 w 228"/>
                    <a:gd name="T103" fmla="*/ 82 h 373"/>
                    <a:gd name="T104" fmla="*/ 101 w 228"/>
                    <a:gd name="T105" fmla="*/ 76 h 373"/>
                    <a:gd name="T106" fmla="*/ 101 w 228"/>
                    <a:gd name="T107" fmla="*/ 69 h 373"/>
                    <a:gd name="T108" fmla="*/ 97 w 228"/>
                    <a:gd name="T109" fmla="*/ 62 h 373"/>
                    <a:gd name="T110" fmla="*/ 98 w 228"/>
                    <a:gd name="T111" fmla="*/ 48 h 373"/>
                    <a:gd name="T112" fmla="*/ 104 w 228"/>
                    <a:gd name="T113" fmla="*/ 25 h 373"/>
                    <a:gd name="T114" fmla="*/ 108 w 228"/>
                    <a:gd name="T115" fmla="*/ 8 h 373"/>
                    <a:gd name="T116" fmla="*/ 47 w 228"/>
                    <a:gd name="T117" fmla="*/ 120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28" h="373">
                      <a:moveTo>
                        <a:pt x="48" y="132"/>
                      </a:moveTo>
                      <a:cubicBezTo>
                        <a:pt x="48" y="138"/>
                        <a:pt x="46" y="143"/>
                        <a:pt x="46" y="143"/>
                      </a:cubicBezTo>
                      <a:cubicBezTo>
                        <a:pt x="46" y="147"/>
                        <a:pt x="46" y="147"/>
                        <a:pt x="46" y="147"/>
                      </a:cubicBezTo>
                      <a:cubicBezTo>
                        <a:pt x="49" y="152"/>
                        <a:pt x="49" y="152"/>
                        <a:pt x="49" y="152"/>
                      </a:cubicBezTo>
                      <a:cubicBezTo>
                        <a:pt x="54" y="156"/>
                        <a:pt x="54" y="156"/>
                        <a:pt x="54" y="156"/>
                      </a:cubicBezTo>
                      <a:cubicBezTo>
                        <a:pt x="56" y="159"/>
                        <a:pt x="56" y="159"/>
                        <a:pt x="56" y="159"/>
                      </a:cubicBezTo>
                      <a:cubicBezTo>
                        <a:pt x="57" y="163"/>
                        <a:pt x="57" y="163"/>
                        <a:pt x="57" y="163"/>
                      </a:cubicBezTo>
                      <a:cubicBezTo>
                        <a:pt x="57" y="167"/>
                        <a:pt x="57" y="167"/>
                        <a:pt x="57" y="167"/>
                      </a:cubicBezTo>
                      <a:cubicBezTo>
                        <a:pt x="54" y="168"/>
                        <a:pt x="54" y="168"/>
                        <a:pt x="54" y="168"/>
                      </a:cubicBezTo>
                      <a:cubicBezTo>
                        <a:pt x="53" y="173"/>
                        <a:pt x="53" y="173"/>
                        <a:pt x="53" y="173"/>
                      </a:cubicBezTo>
                      <a:cubicBezTo>
                        <a:pt x="49" y="176"/>
                        <a:pt x="49" y="176"/>
                        <a:pt x="49" y="176"/>
                      </a:cubicBezTo>
                      <a:cubicBezTo>
                        <a:pt x="46" y="180"/>
                        <a:pt x="46" y="180"/>
                        <a:pt x="46" y="180"/>
                      </a:cubicBezTo>
                      <a:cubicBezTo>
                        <a:pt x="42" y="184"/>
                        <a:pt x="42" y="184"/>
                        <a:pt x="42" y="184"/>
                      </a:cubicBezTo>
                      <a:cubicBezTo>
                        <a:pt x="40" y="189"/>
                        <a:pt x="40" y="189"/>
                        <a:pt x="40" y="189"/>
                      </a:cubicBezTo>
                      <a:cubicBezTo>
                        <a:pt x="38" y="190"/>
                        <a:pt x="38" y="190"/>
                        <a:pt x="38" y="190"/>
                      </a:cubicBezTo>
                      <a:cubicBezTo>
                        <a:pt x="37" y="194"/>
                        <a:pt x="37" y="194"/>
                        <a:pt x="37" y="194"/>
                      </a:cubicBezTo>
                      <a:cubicBezTo>
                        <a:pt x="34" y="198"/>
                        <a:pt x="34" y="198"/>
                        <a:pt x="34" y="198"/>
                      </a:cubicBezTo>
                      <a:cubicBezTo>
                        <a:pt x="26" y="206"/>
                        <a:pt x="26" y="206"/>
                        <a:pt x="26" y="206"/>
                      </a:cubicBezTo>
                      <a:cubicBezTo>
                        <a:pt x="20" y="211"/>
                        <a:pt x="20" y="211"/>
                        <a:pt x="20" y="211"/>
                      </a:cubicBezTo>
                      <a:cubicBezTo>
                        <a:pt x="19" y="214"/>
                        <a:pt x="19" y="214"/>
                        <a:pt x="19" y="214"/>
                      </a:cubicBezTo>
                      <a:cubicBezTo>
                        <a:pt x="18" y="219"/>
                        <a:pt x="18" y="219"/>
                        <a:pt x="18" y="219"/>
                      </a:cubicBezTo>
                      <a:cubicBezTo>
                        <a:pt x="20" y="222"/>
                        <a:pt x="20" y="222"/>
                        <a:pt x="20" y="222"/>
                      </a:cubicBezTo>
                      <a:cubicBezTo>
                        <a:pt x="22" y="223"/>
                        <a:pt x="22" y="223"/>
                        <a:pt x="22" y="223"/>
                      </a:cubicBezTo>
                      <a:cubicBezTo>
                        <a:pt x="23" y="223"/>
                        <a:pt x="23" y="223"/>
                        <a:pt x="23" y="223"/>
                      </a:cubicBezTo>
                      <a:cubicBezTo>
                        <a:pt x="26" y="226"/>
                        <a:pt x="26" y="226"/>
                        <a:pt x="26" y="226"/>
                      </a:cubicBezTo>
                      <a:cubicBezTo>
                        <a:pt x="25" y="228"/>
                        <a:pt x="25" y="228"/>
                        <a:pt x="25" y="228"/>
                      </a:cubicBezTo>
                      <a:cubicBezTo>
                        <a:pt x="25" y="236"/>
                        <a:pt x="25" y="236"/>
                        <a:pt x="25" y="236"/>
                      </a:cubicBezTo>
                      <a:cubicBezTo>
                        <a:pt x="24" y="240"/>
                        <a:pt x="24" y="240"/>
                        <a:pt x="24" y="240"/>
                      </a:cubicBezTo>
                      <a:cubicBezTo>
                        <a:pt x="24" y="242"/>
                        <a:pt x="24" y="242"/>
                        <a:pt x="24" y="242"/>
                      </a:cubicBezTo>
                      <a:cubicBezTo>
                        <a:pt x="19" y="244"/>
                        <a:pt x="19" y="244"/>
                        <a:pt x="19" y="244"/>
                      </a:cubicBezTo>
                      <a:cubicBezTo>
                        <a:pt x="18" y="246"/>
                        <a:pt x="18" y="246"/>
                        <a:pt x="18" y="246"/>
                      </a:cubicBezTo>
                      <a:cubicBezTo>
                        <a:pt x="18" y="251"/>
                        <a:pt x="18" y="251"/>
                        <a:pt x="18" y="251"/>
                      </a:cubicBezTo>
                      <a:cubicBezTo>
                        <a:pt x="0" y="330"/>
                        <a:pt x="0" y="330"/>
                        <a:pt x="0" y="330"/>
                      </a:cubicBezTo>
                      <a:cubicBezTo>
                        <a:pt x="35" y="338"/>
                        <a:pt x="102" y="352"/>
                        <a:pt x="102" y="352"/>
                      </a:cubicBezTo>
                      <a:cubicBezTo>
                        <a:pt x="208" y="373"/>
                        <a:pt x="208" y="373"/>
                        <a:pt x="208" y="373"/>
                      </a:cubicBezTo>
                      <a:cubicBezTo>
                        <a:pt x="228" y="256"/>
                        <a:pt x="228" y="256"/>
                        <a:pt x="228" y="256"/>
                      </a:cubicBezTo>
                      <a:cubicBezTo>
                        <a:pt x="226" y="254"/>
                        <a:pt x="226" y="254"/>
                        <a:pt x="226" y="254"/>
                      </a:cubicBezTo>
                      <a:cubicBezTo>
                        <a:pt x="224" y="252"/>
                        <a:pt x="224" y="252"/>
                        <a:pt x="224" y="252"/>
                      </a:cubicBezTo>
                      <a:cubicBezTo>
                        <a:pt x="224" y="251"/>
                        <a:pt x="224" y="251"/>
                        <a:pt x="224" y="251"/>
                      </a:cubicBezTo>
                      <a:cubicBezTo>
                        <a:pt x="223" y="247"/>
                        <a:pt x="223" y="247"/>
                        <a:pt x="223" y="247"/>
                      </a:cubicBezTo>
                      <a:cubicBezTo>
                        <a:pt x="221" y="244"/>
                        <a:pt x="221" y="244"/>
                        <a:pt x="221" y="244"/>
                      </a:cubicBezTo>
                      <a:cubicBezTo>
                        <a:pt x="218" y="241"/>
                        <a:pt x="218" y="241"/>
                        <a:pt x="218" y="241"/>
                      </a:cubicBezTo>
                      <a:cubicBezTo>
                        <a:pt x="214" y="241"/>
                        <a:pt x="214" y="241"/>
                        <a:pt x="214" y="241"/>
                      </a:cubicBezTo>
                      <a:cubicBezTo>
                        <a:pt x="213" y="246"/>
                        <a:pt x="213" y="246"/>
                        <a:pt x="213" y="246"/>
                      </a:cubicBezTo>
                      <a:cubicBezTo>
                        <a:pt x="212" y="249"/>
                        <a:pt x="212" y="249"/>
                        <a:pt x="212" y="249"/>
                      </a:cubicBezTo>
                      <a:cubicBezTo>
                        <a:pt x="202" y="248"/>
                        <a:pt x="202" y="248"/>
                        <a:pt x="202" y="248"/>
                      </a:cubicBezTo>
                      <a:cubicBezTo>
                        <a:pt x="197" y="246"/>
                        <a:pt x="197" y="246"/>
                        <a:pt x="197" y="246"/>
                      </a:cubicBezTo>
                      <a:cubicBezTo>
                        <a:pt x="189" y="245"/>
                        <a:pt x="189" y="245"/>
                        <a:pt x="189" y="245"/>
                      </a:cubicBezTo>
                      <a:cubicBezTo>
                        <a:pt x="185" y="245"/>
                        <a:pt x="185" y="245"/>
                        <a:pt x="185" y="245"/>
                      </a:cubicBezTo>
                      <a:cubicBezTo>
                        <a:pt x="184" y="247"/>
                        <a:pt x="184" y="247"/>
                        <a:pt x="184" y="247"/>
                      </a:cubicBezTo>
                      <a:cubicBezTo>
                        <a:pt x="184" y="249"/>
                        <a:pt x="184" y="249"/>
                        <a:pt x="184" y="249"/>
                      </a:cubicBezTo>
                      <a:cubicBezTo>
                        <a:pt x="179" y="247"/>
                        <a:pt x="179" y="247"/>
                        <a:pt x="179" y="247"/>
                      </a:cubicBezTo>
                      <a:cubicBezTo>
                        <a:pt x="174" y="244"/>
                        <a:pt x="174" y="244"/>
                        <a:pt x="174" y="244"/>
                      </a:cubicBezTo>
                      <a:cubicBezTo>
                        <a:pt x="171" y="244"/>
                        <a:pt x="171" y="244"/>
                        <a:pt x="171" y="244"/>
                      </a:cubicBezTo>
                      <a:cubicBezTo>
                        <a:pt x="169" y="244"/>
                        <a:pt x="169" y="244"/>
                        <a:pt x="169" y="244"/>
                      </a:cubicBezTo>
                      <a:cubicBezTo>
                        <a:pt x="168" y="247"/>
                        <a:pt x="168" y="247"/>
                        <a:pt x="168" y="247"/>
                      </a:cubicBezTo>
                      <a:cubicBezTo>
                        <a:pt x="168" y="249"/>
                        <a:pt x="168" y="249"/>
                        <a:pt x="168" y="249"/>
                      </a:cubicBezTo>
                      <a:cubicBezTo>
                        <a:pt x="164" y="249"/>
                        <a:pt x="164" y="249"/>
                        <a:pt x="164" y="249"/>
                      </a:cubicBezTo>
                      <a:cubicBezTo>
                        <a:pt x="162" y="245"/>
                        <a:pt x="162" y="245"/>
                        <a:pt x="162" y="245"/>
                      </a:cubicBezTo>
                      <a:cubicBezTo>
                        <a:pt x="162" y="242"/>
                        <a:pt x="162" y="242"/>
                        <a:pt x="162" y="242"/>
                      </a:cubicBezTo>
                      <a:cubicBezTo>
                        <a:pt x="162" y="238"/>
                        <a:pt x="162" y="238"/>
                        <a:pt x="162" y="238"/>
                      </a:cubicBezTo>
                      <a:cubicBezTo>
                        <a:pt x="160" y="232"/>
                        <a:pt x="160" y="232"/>
                        <a:pt x="160" y="232"/>
                      </a:cubicBezTo>
                      <a:cubicBezTo>
                        <a:pt x="160" y="226"/>
                        <a:pt x="160" y="226"/>
                        <a:pt x="160" y="226"/>
                      </a:cubicBezTo>
                      <a:cubicBezTo>
                        <a:pt x="156" y="226"/>
                        <a:pt x="156" y="226"/>
                        <a:pt x="156" y="226"/>
                      </a:cubicBezTo>
                      <a:cubicBezTo>
                        <a:pt x="151" y="223"/>
                        <a:pt x="151" y="223"/>
                        <a:pt x="151" y="223"/>
                      </a:cubicBezTo>
                      <a:cubicBezTo>
                        <a:pt x="149" y="220"/>
                        <a:pt x="149" y="220"/>
                        <a:pt x="149" y="220"/>
                      </a:cubicBezTo>
                      <a:cubicBezTo>
                        <a:pt x="149" y="218"/>
                        <a:pt x="149" y="218"/>
                        <a:pt x="149" y="218"/>
                      </a:cubicBezTo>
                      <a:cubicBezTo>
                        <a:pt x="149" y="213"/>
                        <a:pt x="149" y="213"/>
                        <a:pt x="149" y="213"/>
                      </a:cubicBezTo>
                      <a:cubicBezTo>
                        <a:pt x="149" y="208"/>
                        <a:pt x="149" y="208"/>
                        <a:pt x="149" y="208"/>
                      </a:cubicBezTo>
                      <a:cubicBezTo>
                        <a:pt x="145" y="204"/>
                        <a:pt x="145" y="204"/>
                        <a:pt x="145" y="204"/>
                      </a:cubicBezTo>
                      <a:cubicBezTo>
                        <a:pt x="145" y="201"/>
                        <a:pt x="145" y="201"/>
                        <a:pt x="145" y="201"/>
                      </a:cubicBezTo>
                      <a:cubicBezTo>
                        <a:pt x="145" y="195"/>
                        <a:pt x="145" y="195"/>
                        <a:pt x="145" y="195"/>
                      </a:cubicBezTo>
                      <a:cubicBezTo>
                        <a:pt x="144" y="187"/>
                        <a:pt x="144" y="187"/>
                        <a:pt x="144" y="187"/>
                      </a:cubicBezTo>
                      <a:cubicBezTo>
                        <a:pt x="142" y="183"/>
                        <a:pt x="142" y="183"/>
                        <a:pt x="142" y="183"/>
                      </a:cubicBezTo>
                      <a:cubicBezTo>
                        <a:pt x="141" y="179"/>
                        <a:pt x="141" y="179"/>
                        <a:pt x="141" y="179"/>
                      </a:cubicBezTo>
                      <a:cubicBezTo>
                        <a:pt x="139" y="179"/>
                        <a:pt x="139" y="179"/>
                        <a:pt x="139" y="179"/>
                      </a:cubicBezTo>
                      <a:cubicBezTo>
                        <a:pt x="135" y="182"/>
                        <a:pt x="135" y="182"/>
                        <a:pt x="135" y="182"/>
                      </a:cubicBezTo>
                      <a:cubicBezTo>
                        <a:pt x="133" y="182"/>
                        <a:pt x="133" y="182"/>
                        <a:pt x="133" y="182"/>
                      </a:cubicBezTo>
                      <a:cubicBezTo>
                        <a:pt x="130" y="183"/>
                        <a:pt x="130" y="183"/>
                        <a:pt x="130" y="183"/>
                      </a:cubicBezTo>
                      <a:cubicBezTo>
                        <a:pt x="127" y="186"/>
                        <a:pt x="127" y="186"/>
                        <a:pt x="127" y="186"/>
                      </a:cubicBezTo>
                      <a:cubicBezTo>
                        <a:pt x="125" y="186"/>
                        <a:pt x="125" y="186"/>
                        <a:pt x="125" y="186"/>
                      </a:cubicBezTo>
                      <a:cubicBezTo>
                        <a:pt x="125" y="183"/>
                        <a:pt x="125" y="183"/>
                        <a:pt x="125" y="183"/>
                      </a:cubicBezTo>
                      <a:cubicBezTo>
                        <a:pt x="121" y="181"/>
                        <a:pt x="121" y="181"/>
                        <a:pt x="121" y="181"/>
                      </a:cubicBezTo>
                      <a:cubicBezTo>
                        <a:pt x="119" y="179"/>
                        <a:pt x="119" y="179"/>
                        <a:pt x="119" y="179"/>
                      </a:cubicBezTo>
                      <a:cubicBezTo>
                        <a:pt x="122" y="172"/>
                        <a:pt x="122" y="172"/>
                        <a:pt x="122" y="172"/>
                      </a:cubicBezTo>
                      <a:cubicBezTo>
                        <a:pt x="125" y="168"/>
                        <a:pt x="125" y="168"/>
                        <a:pt x="125" y="168"/>
                      </a:cubicBezTo>
                      <a:cubicBezTo>
                        <a:pt x="128" y="168"/>
                        <a:pt x="128" y="168"/>
                        <a:pt x="128" y="168"/>
                      </a:cubicBezTo>
                      <a:cubicBezTo>
                        <a:pt x="129" y="166"/>
                        <a:pt x="129" y="166"/>
                        <a:pt x="129" y="166"/>
                      </a:cubicBezTo>
                      <a:cubicBezTo>
                        <a:pt x="127" y="160"/>
                        <a:pt x="127" y="160"/>
                        <a:pt x="127" y="160"/>
                      </a:cubicBezTo>
                      <a:cubicBezTo>
                        <a:pt x="128" y="154"/>
                        <a:pt x="128" y="154"/>
                        <a:pt x="128" y="154"/>
                      </a:cubicBezTo>
                      <a:cubicBezTo>
                        <a:pt x="131" y="147"/>
                        <a:pt x="131" y="147"/>
                        <a:pt x="131" y="147"/>
                      </a:cubicBezTo>
                      <a:cubicBezTo>
                        <a:pt x="134" y="141"/>
                        <a:pt x="134" y="141"/>
                        <a:pt x="134" y="141"/>
                      </a:cubicBezTo>
                      <a:cubicBezTo>
                        <a:pt x="137" y="135"/>
                        <a:pt x="137" y="135"/>
                        <a:pt x="137" y="135"/>
                      </a:cubicBezTo>
                      <a:cubicBezTo>
                        <a:pt x="137" y="131"/>
                        <a:pt x="137" y="131"/>
                        <a:pt x="137" y="131"/>
                      </a:cubicBezTo>
                      <a:cubicBezTo>
                        <a:pt x="128" y="129"/>
                        <a:pt x="128" y="129"/>
                        <a:pt x="128" y="129"/>
                      </a:cubicBezTo>
                      <a:cubicBezTo>
                        <a:pt x="128" y="128"/>
                        <a:pt x="128" y="128"/>
                        <a:pt x="128" y="128"/>
                      </a:cubicBezTo>
                      <a:cubicBezTo>
                        <a:pt x="125" y="124"/>
                        <a:pt x="125" y="124"/>
                        <a:pt x="125" y="124"/>
                      </a:cubicBezTo>
                      <a:cubicBezTo>
                        <a:pt x="123" y="118"/>
                        <a:pt x="123" y="118"/>
                        <a:pt x="123" y="118"/>
                      </a:cubicBezTo>
                      <a:cubicBezTo>
                        <a:pt x="122" y="111"/>
                        <a:pt x="122" y="111"/>
                        <a:pt x="122" y="111"/>
                      </a:cubicBezTo>
                      <a:cubicBezTo>
                        <a:pt x="119" y="106"/>
                        <a:pt x="119" y="106"/>
                        <a:pt x="119" y="106"/>
                      </a:cubicBezTo>
                      <a:cubicBezTo>
                        <a:pt x="114" y="101"/>
                        <a:pt x="114" y="101"/>
                        <a:pt x="114" y="101"/>
                      </a:cubicBezTo>
                      <a:cubicBezTo>
                        <a:pt x="109" y="93"/>
                        <a:pt x="109" y="93"/>
                        <a:pt x="109" y="93"/>
                      </a:cubicBezTo>
                      <a:cubicBezTo>
                        <a:pt x="108" y="88"/>
                        <a:pt x="108" y="88"/>
                        <a:pt x="108" y="88"/>
                      </a:cubicBezTo>
                      <a:cubicBezTo>
                        <a:pt x="104" y="82"/>
                        <a:pt x="104" y="82"/>
                        <a:pt x="104" y="82"/>
                      </a:cubicBezTo>
                      <a:cubicBezTo>
                        <a:pt x="104" y="79"/>
                        <a:pt x="104" y="79"/>
                        <a:pt x="104" y="79"/>
                      </a:cubicBezTo>
                      <a:cubicBezTo>
                        <a:pt x="101" y="76"/>
                        <a:pt x="101" y="76"/>
                        <a:pt x="101" y="76"/>
                      </a:cubicBezTo>
                      <a:cubicBezTo>
                        <a:pt x="101" y="72"/>
                        <a:pt x="101" y="72"/>
                        <a:pt x="101" y="72"/>
                      </a:cubicBezTo>
                      <a:cubicBezTo>
                        <a:pt x="101" y="69"/>
                        <a:pt x="101" y="69"/>
                        <a:pt x="101" y="69"/>
                      </a:cubicBezTo>
                      <a:cubicBezTo>
                        <a:pt x="99" y="64"/>
                        <a:pt x="99" y="64"/>
                        <a:pt x="99" y="64"/>
                      </a:cubicBezTo>
                      <a:cubicBezTo>
                        <a:pt x="97" y="62"/>
                        <a:pt x="97" y="62"/>
                        <a:pt x="97" y="62"/>
                      </a:cubicBezTo>
                      <a:cubicBezTo>
                        <a:pt x="97" y="59"/>
                        <a:pt x="97" y="59"/>
                        <a:pt x="97" y="59"/>
                      </a:cubicBezTo>
                      <a:cubicBezTo>
                        <a:pt x="98" y="48"/>
                        <a:pt x="98" y="48"/>
                        <a:pt x="98" y="48"/>
                      </a:cubicBezTo>
                      <a:cubicBezTo>
                        <a:pt x="101" y="36"/>
                        <a:pt x="101" y="36"/>
                        <a:pt x="101" y="36"/>
                      </a:cubicBezTo>
                      <a:cubicBezTo>
                        <a:pt x="104" y="25"/>
                        <a:pt x="104" y="25"/>
                        <a:pt x="104" y="25"/>
                      </a:cubicBezTo>
                      <a:cubicBezTo>
                        <a:pt x="106" y="18"/>
                        <a:pt x="106" y="18"/>
                        <a:pt x="106" y="18"/>
                      </a:cubicBezTo>
                      <a:cubicBezTo>
                        <a:pt x="108" y="8"/>
                        <a:pt x="108" y="8"/>
                        <a:pt x="108" y="8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6" y="0"/>
                        <a:pt x="52" y="114"/>
                        <a:pt x="47" y="120"/>
                      </a:cubicBezTo>
                      <a:cubicBezTo>
                        <a:pt x="43" y="127"/>
                        <a:pt x="48" y="125"/>
                        <a:pt x="48" y="132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21">
                  <a:extLst>
                    <a:ext uri="{FF2B5EF4-FFF2-40B4-BE49-F238E27FC236}">
                      <a16:creationId xmlns:a16="http://schemas.microsoft.com/office/drawing/2014/main" id="{F1C4E8E5-D50F-D0E3-8622-42F23E166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90331" y="5155203"/>
                  <a:ext cx="2209201" cy="1428678"/>
                </a:xfrm>
                <a:custGeom>
                  <a:avLst/>
                  <a:gdLst>
                    <a:gd name="T0" fmla="*/ 184 w 391"/>
                    <a:gd name="T1" fmla="*/ 33 h 252"/>
                    <a:gd name="T2" fmla="*/ 9 w 391"/>
                    <a:gd name="T3" fmla="*/ 10 h 252"/>
                    <a:gd name="T4" fmla="*/ 4 w 391"/>
                    <a:gd name="T5" fmla="*/ 28 h 252"/>
                    <a:gd name="T6" fmla="*/ 0 w 391"/>
                    <a:gd name="T7" fmla="*/ 51 h 252"/>
                    <a:gd name="T8" fmla="*/ 2 w 391"/>
                    <a:gd name="T9" fmla="*/ 56 h 252"/>
                    <a:gd name="T10" fmla="*/ 4 w 391"/>
                    <a:gd name="T11" fmla="*/ 64 h 252"/>
                    <a:gd name="T12" fmla="*/ 7 w 391"/>
                    <a:gd name="T13" fmla="*/ 71 h 252"/>
                    <a:gd name="T14" fmla="*/ 11 w 391"/>
                    <a:gd name="T15" fmla="*/ 80 h 252"/>
                    <a:gd name="T16" fmla="*/ 17 w 391"/>
                    <a:gd name="T17" fmla="*/ 93 h 252"/>
                    <a:gd name="T18" fmla="*/ 25 w 391"/>
                    <a:gd name="T19" fmla="*/ 103 h 252"/>
                    <a:gd name="T20" fmla="*/ 28 w 391"/>
                    <a:gd name="T21" fmla="*/ 116 h 252"/>
                    <a:gd name="T22" fmla="*/ 31 w 391"/>
                    <a:gd name="T23" fmla="*/ 121 h 252"/>
                    <a:gd name="T24" fmla="*/ 40 w 391"/>
                    <a:gd name="T25" fmla="*/ 127 h 252"/>
                    <a:gd name="T26" fmla="*/ 34 w 391"/>
                    <a:gd name="T27" fmla="*/ 139 h 252"/>
                    <a:gd name="T28" fmla="*/ 30 w 391"/>
                    <a:gd name="T29" fmla="*/ 152 h 252"/>
                    <a:gd name="T30" fmla="*/ 31 w 391"/>
                    <a:gd name="T31" fmla="*/ 160 h 252"/>
                    <a:gd name="T32" fmla="*/ 25 w 391"/>
                    <a:gd name="T33" fmla="*/ 164 h 252"/>
                    <a:gd name="T34" fmla="*/ 24 w 391"/>
                    <a:gd name="T35" fmla="*/ 173 h 252"/>
                    <a:gd name="T36" fmla="*/ 28 w 391"/>
                    <a:gd name="T37" fmla="*/ 178 h 252"/>
                    <a:gd name="T38" fmla="*/ 33 w 391"/>
                    <a:gd name="T39" fmla="*/ 175 h 252"/>
                    <a:gd name="T40" fmla="*/ 38 w 391"/>
                    <a:gd name="T41" fmla="*/ 174 h 252"/>
                    <a:gd name="T42" fmla="*/ 44 w 391"/>
                    <a:gd name="T43" fmla="*/ 171 h 252"/>
                    <a:gd name="T44" fmla="*/ 47 w 391"/>
                    <a:gd name="T45" fmla="*/ 179 h 252"/>
                    <a:gd name="T46" fmla="*/ 48 w 391"/>
                    <a:gd name="T47" fmla="*/ 193 h 252"/>
                    <a:gd name="T48" fmla="*/ 52 w 391"/>
                    <a:gd name="T49" fmla="*/ 200 h 252"/>
                    <a:gd name="T50" fmla="*/ 52 w 391"/>
                    <a:gd name="T51" fmla="*/ 210 h 252"/>
                    <a:gd name="T52" fmla="*/ 54 w 391"/>
                    <a:gd name="T53" fmla="*/ 215 h 252"/>
                    <a:gd name="T54" fmla="*/ 63 w 391"/>
                    <a:gd name="T55" fmla="*/ 218 h 252"/>
                    <a:gd name="T56" fmla="*/ 65 w 391"/>
                    <a:gd name="T57" fmla="*/ 230 h 252"/>
                    <a:gd name="T58" fmla="*/ 65 w 391"/>
                    <a:gd name="T59" fmla="*/ 237 h 252"/>
                    <a:gd name="T60" fmla="*/ 71 w 391"/>
                    <a:gd name="T61" fmla="*/ 241 h 252"/>
                    <a:gd name="T62" fmla="*/ 72 w 391"/>
                    <a:gd name="T63" fmla="*/ 236 h 252"/>
                    <a:gd name="T64" fmla="*/ 77 w 391"/>
                    <a:gd name="T65" fmla="*/ 236 h 252"/>
                    <a:gd name="T66" fmla="*/ 87 w 391"/>
                    <a:gd name="T67" fmla="*/ 241 h 252"/>
                    <a:gd name="T68" fmla="*/ 88 w 391"/>
                    <a:gd name="T69" fmla="*/ 237 h 252"/>
                    <a:gd name="T70" fmla="*/ 100 w 391"/>
                    <a:gd name="T71" fmla="*/ 238 h 252"/>
                    <a:gd name="T72" fmla="*/ 115 w 391"/>
                    <a:gd name="T73" fmla="*/ 241 h 252"/>
                    <a:gd name="T74" fmla="*/ 117 w 391"/>
                    <a:gd name="T75" fmla="*/ 233 h 252"/>
                    <a:gd name="T76" fmla="*/ 124 w 391"/>
                    <a:gd name="T77" fmla="*/ 236 h 252"/>
                    <a:gd name="T78" fmla="*/ 127 w 391"/>
                    <a:gd name="T79" fmla="*/ 243 h 252"/>
                    <a:gd name="T80" fmla="*/ 129 w 391"/>
                    <a:gd name="T81" fmla="*/ 246 h 252"/>
                    <a:gd name="T82" fmla="*/ 136 w 391"/>
                    <a:gd name="T83" fmla="*/ 221 h 252"/>
                    <a:gd name="T84" fmla="*/ 373 w 391"/>
                    <a:gd name="T85" fmla="*/ 252 h 252"/>
                    <a:gd name="T86" fmla="*/ 391 w 391"/>
                    <a:gd name="T87" fmla="*/ 6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91" h="252">
                      <a:moveTo>
                        <a:pt x="391" y="60"/>
                      </a:moveTo>
                      <a:cubicBezTo>
                        <a:pt x="391" y="60"/>
                        <a:pt x="243" y="42"/>
                        <a:pt x="184" y="33"/>
                      </a:cubicBezTo>
                      <a:cubicBezTo>
                        <a:pt x="112" y="22"/>
                        <a:pt x="11" y="0"/>
                        <a:pt x="11" y="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4" y="64"/>
                        <a:pt x="4" y="64"/>
                        <a:pt x="4" y="64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7" y="71"/>
                        <a:pt x="7" y="71"/>
                        <a:pt x="7" y="71"/>
                      </a:cubicBezTo>
                      <a:cubicBezTo>
                        <a:pt x="7" y="74"/>
                        <a:pt x="7" y="74"/>
                        <a:pt x="7" y="74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22" y="98"/>
                        <a:pt x="22" y="98"/>
                        <a:pt x="22" y="98"/>
                      </a:cubicBezTo>
                      <a:cubicBezTo>
                        <a:pt x="25" y="103"/>
                        <a:pt x="25" y="103"/>
                        <a:pt x="25" y="103"/>
                      </a:cubicBezTo>
                      <a:cubicBezTo>
                        <a:pt x="26" y="110"/>
                        <a:pt x="26" y="110"/>
                        <a:pt x="26" y="110"/>
                      </a:cubicBezTo>
                      <a:cubicBezTo>
                        <a:pt x="28" y="116"/>
                        <a:pt x="28" y="116"/>
                        <a:pt x="28" y="116"/>
                      </a:cubicBezTo>
                      <a:cubicBezTo>
                        <a:pt x="31" y="120"/>
                        <a:pt x="31" y="120"/>
                        <a:pt x="31" y="120"/>
                      </a:cubicBezTo>
                      <a:cubicBezTo>
                        <a:pt x="31" y="121"/>
                        <a:pt x="31" y="121"/>
                        <a:pt x="31" y="121"/>
                      </a:cubicBezTo>
                      <a:cubicBezTo>
                        <a:pt x="40" y="123"/>
                        <a:pt x="40" y="123"/>
                        <a:pt x="40" y="123"/>
                      </a:cubicBezTo>
                      <a:cubicBezTo>
                        <a:pt x="40" y="127"/>
                        <a:pt x="40" y="127"/>
                        <a:pt x="40" y="127"/>
                      </a:cubicBezTo>
                      <a:cubicBezTo>
                        <a:pt x="37" y="133"/>
                        <a:pt x="37" y="133"/>
                        <a:pt x="37" y="133"/>
                      </a:cubicBezTo>
                      <a:cubicBezTo>
                        <a:pt x="34" y="139"/>
                        <a:pt x="34" y="139"/>
                        <a:pt x="34" y="139"/>
                      </a:cubicBezTo>
                      <a:cubicBezTo>
                        <a:pt x="31" y="146"/>
                        <a:pt x="31" y="146"/>
                        <a:pt x="31" y="146"/>
                      </a:cubicBezTo>
                      <a:cubicBezTo>
                        <a:pt x="30" y="152"/>
                        <a:pt x="30" y="152"/>
                        <a:pt x="30" y="152"/>
                      </a:cubicBezTo>
                      <a:cubicBezTo>
                        <a:pt x="32" y="158"/>
                        <a:pt x="32" y="158"/>
                        <a:pt x="32" y="158"/>
                      </a:cubicBezTo>
                      <a:cubicBezTo>
                        <a:pt x="31" y="160"/>
                        <a:pt x="31" y="160"/>
                        <a:pt x="31" y="160"/>
                      </a:cubicBezTo>
                      <a:cubicBezTo>
                        <a:pt x="28" y="160"/>
                        <a:pt x="28" y="160"/>
                        <a:pt x="28" y="160"/>
                      </a:cubicBezTo>
                      <a:cubicBezTo>
                        <a:pt x="25" y="164"/>
                        <a:pt x="25" y="164"/>
                        <a:pt x="25" y="164"/>
                      </a:cubicBezTo>
                      <a:cubicBezTo>
                        <a:pt x="22" y="171"/>
                        <a:pt x="22" y="171"/>
                        <a:pt x="22" y="171"/>
                      </a:cubicBezTo>
                      <a:cubicBezTo>
                        <a:pt x="24" y="173"/>
                        <a:pt x="24" y="173"/>
                        <a:pt x="24" y="173"/>
                      </a:cubicBezTo>
                      <a:cubicBezTo>
                        <a:pt x="28" y="175"/>
                        <a:pt x="28" y="175"/>
                        <a:pt x="28" y="175"/>
                      </a:cubicBezTo>
                      <a:cubicBezTo>
                        <a:pt x="28" y="178"/>
                        <a:pt x="28" y="178"/>
                        <a:pt x="28" y="178"/>
                      </a:cubicBezTo>
                      <a:cubicBezTo>
                        <a:pt x="30" y="178"/>
                        <a:pt x="30" y="178"/>
                        <a:pt x="30" y="178"/>
                      </a:cubicBezTo>
                      <a:cubicBezTo>
                        <a:pt x="33" y="175"/>
                        <a:pt x="33" y="175"/>
                        <a:pt x="33" y="175"/>
                      </a:cubicBezTo>
                      <a:cubicBezTo>
                        <a:pt x="36" y="174"/>
                        <a:pt x="36" y="174"/>
                        <a:pt x="36" y="174"/>
                      </a:cubicBezTo>
                      <a:cubicBezTo>
                        <a:pt x="38" y="174"/>
                        <a:pt x="38" y="174"/>
                        <a:pt x="38" y="174"/>
                      </a:cubicBezTo>
                      <a:cubicBezTo>
                        <a:pt x="42" y="171"/>
                        <a:pt x="42" y="171"/>
                        <a:pt x="42" y="171"/>
                      </a:cubicBezTo>
                      <a:cubicBezTo>
                        <a:pt x="44" y="171"/>
                        <a:pt x="44" y="171"/>
                        <a:pt x="44" y="171"/>
                      </a:cubicBezTo>
                      <a:cubicBezTo>
                        <a:pt x="45" y="175"/>
                        <a:pt x="45" y="175"/>
                        <a:pt x="45" y="175"/>
                      </a:cubicBezTo>
                      <a:cubicBezTo>
                        <a:pt x="47" y="179"/>
                        <a:pt x="47" y="179"/>
                        <a:pt x="47" y="179"/>
                      </a:cubicBezTo>
                      <a:cubicBezTo>
                        <a:pt x="48" y="187"/>
                        <a:pt x="48" y="187"/>
                        <a:pt x="48" y="187"/>
                      </a:cubicBezTo>
                      <a:cubicBezTo>
                        <a:pt x="48" y="193"/>
                        <a:pt x="48" y="193"/>
                        <a:pt x="48" y="193"/>
                      </a:cubicBezTo>
                      <a:cubicBezTo>
                        <a:pt x="48" y="196"/>
                        <a:pt x="48" y="196"/>
                        <a:pt x="48" y="196"/>
                      </a:cubicBezTo>
                      <a:cubicBezTo>
                        <a:pt x="52" y="200"/>
                        <a:pt x="52" y="200"/>
                        <a:pt x="52" y="200"/>
                      </a:cubicBezTo>
                      <a:cubicBezTo>
                        <a:pt x="52" y="205"/>
                        <a:pt x="52" y="205"/>
                        <a:pt x="52" y="205"/>
                      </a:cubicBezTo>
                      <a:cubicBezTo>
                        <a:pt x="52" y="210"/>
                        <a:pt x="52" y="210"/>
                        <a:pt x="52" y="210"/>
                      </a:cubicBezTo>
                      <a:cubicBezTo>
                        <a:pt x="52" y="212"/>
                        <a:pt x="52" y="212"/>
                        <a:pt x="52" y="212"/>
                      </a:cubicBezTo>
                      <a:cubicBezTo>
                        <a:pt x="54" y="215"/>
                        <a:pt x="54" y="215"/>
                        <a:pt x="54" y="215"/>
                      </a:cubicBezTo>
                      <a:cubicBezTo>
                        <a:pt x="59" y="218"/>
                        <a:pt x="59" y="218"/>
                        <a:pt x="59" y="218"/>
                      </a:cubicBezTo>
                      <a:cubicBezTo>
                        <a:pt x="63" y="218"/>
                        <a:pt x="63" y="218"/>
                        <a:pt x="63" y="218"/>
                      </a:cubicBezTo>
                      <a:cubicBezTo>
                        <a:pt x="63" y="224"/>
                        <a:pt x="63" y="224"/>
                        <a:pt x="63" y="224"/>
                      </a:cubicBezTo>
                      <a:cubicBezTo>
                        <a:pt x="65" y="230"/>
                        <a:pt x="65" y="230"/>
                        <a:pt x="65" y="230"/>
                      </a:cubicBezTo>
                      <a:cubicBezTo>
                        <a:pt x="65" y="234"/>
                        <a:pt x="65" y="234"/>
                        <a:pt x="65" y="234"/>
                      </a:cubicBezTo>
                      <a:cubicBezTo>
                        <a:pt x="65" y="237"/>
                        <a:pt x="65" y="237"/>
                        <a:pt x="65" y="237"/>
                      </a:cubicBezTo>
                      <a:cubicBezTo>
                        <a:pt x="67" y="241"/>
                        <a:pt x="67" y="241"/>
                        <a:pt x="67" y="241"/>
                      </a:cubicBezTo>
                      <a:cubicBezTo>
                        <a:pt x="71" y="241"/>
                        <a:pt x="71" y="241"/>
                        <a:pt x="71" y="241"/>
                      </a:cubicBezTo>
                      <a:cubicBezTo>
                        <a:pt x="71" y="239"/>
                        <a:pt x="71" y="239"/>
                        <a:pt x="71" y="239"/>
                      </a:cubicBezTo>
                      <a:cubicBezTo>
                        <a:pt x="72" y="236"/>
                        <a:pt x="72" y="236"/>
                        <a:pt x="72" y="236"/>
                      </a:cubicBezTo>
                      <a:cubicBezTo>
                        <a:pt x="74" y="236"/>
                        <a:pt x="74" y="236"/>
                        <a:pt x="74" y="236"/>
                      </a:cubicBezTo>
                      <a:cubicBezTo>
                        <a:pt x="77" y="236"/>
                        <a:pt x="77" y="236"/>
                        <a:pt x="77" y="236"/>
                      </a:cubicBezTo>
                      <a:cubicBezTo>
                        <a:pt x="82" y="239"/>
                        <a:pt x="82" y="239"/>
                        <a:pt x="82" y="239"/>
                      </a:cubicBezTo>
                      <a:cubicBezTo>
                        <a:pt x="87" y="241"/>
                        <a:pt x="87" y="241"/>
                        <a:pt x="87" y="241"/>
                      </a:cubicBezTo>
                      <a:cubicBezTo>
                        <a:pt x="87" y="239"/>
                        <a:pt x="87" y="239"/>
                        <a:pt x="87" y="239"/>
                      </a:cubicBezTo>
                      <a:cubicBezTo>
                        <a:pt x="88" y="237"/>
                        <a:pt x="88" y="237"/>
                        <a:pt x="88" y="237"/>
                      </a:cubicBezTo>
                      <a:cubicBezTo>
                        <a:pt x="92" y="237"/>
                        <a:pt x="92" y="237"/>
                        <a:pt x="92" y="237"/>
                      </a:cubicBezTo>
                      <a:cubicBezTo>
                        <a:pt x="100" y="238"/>
                        <a:pt x="100" y="238"/>
                        <a:pt x="100" y="238"/>
                      </a:cubicBezTo>
                      <a:cubicBezTo>
                        <a:pt x="105" y="240"/>
                        <a:pt x="105" y="240"/>
                        <a:pt x="105" y="240"/>
                      </a:cubicBezTo>
                      <a:cubicBezTo>
                        <a:pt x="115" y="241"/>
                        <a:pt x="115" y="241"/>
                        <a:pt x="115" y="241"/>
                      </a:cubicBezTo>
                      <a:cubicBezTo>
                        <a:pt x="116" y="238"/>
                        <a:pt x="116" y="238"/>
                        <a:pt x="116" y="238"/>
                      </a:cubicBezTo>
                      <a:cubicBezTo>
                        <a:pt x="117" y="233"/>
                        <a:pt x="117" y="233"/>
                        <a:pt x="117" y="233"/>
                      </a:cubicBezTo>
                      <a:cubicBezTo>
                        <a:pt x="121" y="233"/>
                        <a:pt x="121" y="233"/>
                        <a:pt x="121" y="233"/>
                      </a:cubicBezTo>
                      <a:cubicBezTo>
                        <a:pt x="124" y="236"/>
                        <a:pt x="124" y="236"/>
                        <a:pt x="124" y="236"/>
                      </a:cubicBezTo>
                      <a:cubicBezTo>
                        <a:pt x="126" y="239"/>
                        <a:pt x="126" y="239"/>
                        <a:pt x="126" y="239"/>
                      </a:cubicBezTo>
                      <a:cubicBezTo>
                        <a:pt x="127" y="243"/>
                        <a:pt x="127" y="243"/>
                        <a:pt x="127" y="243"/>
                      </a:cubicBezTo>
                      <a:cubicBezTo>
                        <a:pt x="127" y="244"/>
                        <a:pt x="127" y="244"/>
                        <a:pt x="127" y="244"/>
                      </a:cubicBezTo>
                      <a:cubicBezTo>
                        <a:pt x="129" y="246"/>
                        <a:pt x="129" y="246"/>
                        <a:pt x="129" y="246"/>
                      </a:cubicBezTo>
                      <a:cubicBezTo>
                        <a:pt x="131" y="248"/>
                        <a:pt x="131" y="248"/>
                        <a:pt x="131" y="248"/>
                      </a:cubicBezTo>
                      <a:cubicBezTo>
                        <a:pt x="136" y="221"/>
                        <a:pt x="136" y="221"/>
                        <a:pt x="136" y="221"/>
                      </a:cubicBezTo>
                      <a:cubicBezTo>
                        <a:pt x="372" y="252"/>
                        <a:pt x="372" y="252"/>
                        <a:pt x="372" y="252"/>
                      </a:cubicBezTo>
                      <a:cubicBezTo>
                        <a:pt x="373" y="252"/>
                        <a:pt x="373" y="252"/>
                        <a:pt x="373" y="252"/>
                      </a:cubicBezTo>
                      <a:cubicBezTo>
                        <a:pt x="377" y="207"/>
                        <a:pt x="377" y="207"/>
                        <a:pt x="377" y="207"/>
                      </a:cubicBezTo>
                      <a:lnTo>
                        <a:pt x="391" y="6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reeform 22">
                  <a:extLst>
                    <a:ext uri="{FF2B5EF4-FFF2-40B4-BE49-F238E27FC236}">
                      <a16:creationId xmlns:a16="http://schemas.microsoft.com/office/drawing/2014/main" id="{B5CF46A9-6543-295A-9CB0-C3C42B34A8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6635" y="5328783"/>
                  <a:ext cx="780897" cy="1248424"/>
                </a:xfrm>
                <a:custGeom>
                  <a:avLst/>
                  <a:gdLst>
                    <a:gd name="T0" fmla="*/ 34 w 117"/>
                    <a:gd name="T1" fmla="*/ 182 h 187"/>
                    <a:gd name="T2" fmla="*/ 34 w 117"/>
                    <a:gd name="T3" fmla="*/ 176 h 187"/>
                    <a:gd name="T4" fmla="*/ 37 w 117"/>
                    <a:gd name="T5" fmla="*/ 171 h 187"/>
                    <a:gd name="T6" fmla="*/ 40 w 117"/>
                    <a:gd name="T7" fmla="*/ 166 h 187"/>
                    <a:gd name="T8" fmla="*/ 44 w 117"/>
                    <a:gd name="T9" fmla="*/ 161 h 187"/>
                    <a:gd name="T10" fmla="*/ 40 w 117"/>
                    <a:gd name="T11" fmla="*/ 159 h 187"/>
                    <a:gd name="T12" fmla="*/ 42 w 117"/>
                    <a:gd name="T13" fmla="*/ 155 h 187"/>
                    <a:gd name="T14" fmla="*/ 45 w 117"/>
                    <a:gd name="T15" fmla="*/ 155 h 187"/>
                    <a:gd name="T16" fmla="*/ 48 w 117"/>
                    <a:gd name="T17" fmla="*/ 150 h 187"/>
                    <a:gd name="T18" fmla="*/ 52 w 117"/>
                    <a:gd name="T19" fmla="*/ 153 h 187"/>
                    <a:gd name="T20" fmla="*/ 51 w 117"/>
                    <a:gd name="T21" fmla="*/ 149 h 187"/>
                    <a:gd name="T22" fmla="*/ 56 w 117"/>
                    <a:gd name="T23" fmla="*/ 148 h 187"/>
                    <a:gd name="T24" fmla="*/ 59 w 117"/>
                    <a:gd name="T25" fmla="*/ 139 h 187"/>
                    <a:gd name="T26" fmla="*/ 67 w 117"/>
                    <a:gd name="T27" fmla="*/ 141 h 187"/>
                    <a:gd name="T28" fmla="*/ 68 w 117"/>
                    <a:gd name="T29" fmla="*/ 132 h 187"/>
                    <a:gd name="T30" fmla="*/ 68 w 117"/>
                    <a:gd name="T31" fmla="*/ 123 h 187"/>
                    <a:gd name="T32" fmla="*/ 69 w 117"/>
                    <a:gd name="T33" fmla="*/ 116 h 187"/>
                    <a:gd name="T34" fmla="*/ 79 w 117"/>
                    <a:gd name="T35" fmla="*/ 122 h 187"/>
                    <a:gd name="T36" fmla="*/ 81 w 117"/>
                    <a:gd name="T37" fmla="*/ 115 h 187"/>
                    <a:gd name="T38" fmla="*/ 84 w 117"/>
                    <a:gd name="T39" fmla="*/ 122 h 187"/>
                    <a:gd name="T40" fmla="*/ 88 w 117"/>
                    <a:gd name="T41" fmla="*/ 116 h 187"/>
                    <a:gd name="T42" fmla="*/ 87 w 117"/>
                    <a:gd name="T43" fmla="*/ 111 h 187"/>
                    <a:gd name="T44" fmla="*/ 95 w 117"/>
                    <a:gd name="T45" fmla="*/ 115 h 187"/>
                    <a:gd name="T46" fmla="*/ 97 w 117"/>
                    <a:gd name="T47" fmla="*/ 111 h 187"/>
                    <a:gd name="T48" fmla="*/ 103 w 117"/>
                    <a:gd name="T49" fmla="*/ 105 h 187"/>
                    <a:gd name="T50" fmla="*/ 106 w 117"/>
                    <a:gd name="T51" fmla="*/ 101 h 187"/>
                    <a:gd name="T52" fmla="*/ 114 w 117"/>
                    <a:gd name="T53" fmla="*/ 97 h 187"/>
                    <a:gd name="T54" fmla="*/ 116 w 117"/>
                    <a:gd name="T55" fmla="*/ 88 h 187"/>
                    <a:gd name="T56" fmla="*/ 112 w 117"/>
                    <a:gd name="T57" fmla="*/ 86 h 187"/>
                    <a:gd name="T58" fmla="*/ 112 w 117"/>
                    <a:gd name="T59" fmla="*/ 82 h 187"/>
                    <a:gd name="T60" fmla="*/ 104 w 117"/>
                    <a:gd name="T61" fmla="*/ 77 h 187"/>
                    <a:gd name="T62" fmla="*/ 101 w 117"/>
                    <a:gd name="T63" fmla="*/ 64 h 187"/>
                    <a:gd name="T64" fmla="*/ 95 w 117"/>
                    <a:gd name="T65" fmla="*/ 63 h 187"/>
                    <a:gd name="T66" fmla="*/ 84 w 117"/>
                    <a:gd name="T67" fmla="*/ 56 h 187"/>
                    <a:gd name="T68" fmla="*/ 77 w 117"/>
                    <a:gd name="T69" fmla="*/ 31 h 187"/>
                    <a:gd name="T70" fmla="*/ 71 w 117"/>
                    <a:gd name="T71" fmla="*/ 11 h 187"/>
                    <a:gd name="T72" fmla="*/ 53 w 117"/>
                    <a:gd name="T73" fmla="*/ 3 h 187"/>
                    <a:gd name="T74" fmla="*/ 42 w 117"/>
                    <a:gd name="T75" fmla="*/ 11 h 187"/>
                    <a:gd name="T76" fmla="*/ 30 w 117"/>
                    <a:gd name="T77" fmla="*/ 5 h 187"/>
                    <a:gd name="T78" fmla="*/ 22 w 117"/>
                    <a:gd name="T79" fmla="*/ 22 h 187"/>
                    <a:gd name="T80" fmla="*/ 13 w 117"/>
                    <a:gd name="T81" fmla="*/ 54 h 187"/>
                    <a:gd name="T82" fmla="*/ 15 w 117"/>
                    <a:gd name="T83" fmla="*/ 71 h 187"/>
                    <a:gd name="T84" fmla="*/ 12 w 117"/>
                    <a:gd name="T85" fmla="*/ 82 h 187"/>
                    <a:gd name="T86" fmla="*/ 7 w 117"/>
                    <a:gd name="T87" fmla="*/ 95 h 187"/>
                    <a:gd name="T88" fmla="*/ 0 w 117"/>
                    <a:gd name="T89" fmla="*/ 103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17" h="187">
                      <a:moveTo>
                        <a:pt x="33" y="187"/>
                      </a:moveTo>
                      <a:lnTo>
                        <a:pt x="33" y="185"/>
                      </a:lnTo>
                      <a:lnTo>
                        <a:pt x="34" y="182"/>
                      </a:lnTo>
                      <a:lnTo>
                        <a:pt x="34" y="181"/>
                      </a:lnTo>
                      <a:lnTo>
                        <a:pt x="34" y="178"/>
                      </a:lnTo>
                      <a:lnTo>
                        <a:pt x="34" y="176"/>
                      </a:lnTo>
                      <a:lnTo>
                        <a:pt x="35" y="174"/>
                      </a:lnTo>
                      <a:lnTo>
                        <a:pt x="37" y="174"/>
                      </a:lnTo>
                      <a:lnTo>
                        <a:pt x="37" y="171"/>
                      </a:lnTo>
                      <a:lnTo>
                        <a:pt x="38" y="169"/>
                      </a:lnTo>
                      <a:lnTo>
                        <a:pt x="38" y="166"/>
                      </a:lnTo>
                      <a:lnTo>
                        <a:pt x="40" y="166"/>
                      </a:lnTo>
                      <a:lnTo>
                        <a:pt x="41" y="166"/>
                      </a:lnTo>
                      <a:lnTo>
                        <a:pt x="44" y="166"/>
                      </a:lnTo>
                      <a:lnTo>
                        <a:pt x="44" y="161"/>
                      </a:lnTo>
                      <a:lnTo>
                        <a:pt x="41" y="161"/>
                      </a:lnTo>
                      <a:lnTo>
                        <a:pt x="40" y="161"/>
                      </a:lnTo>
                      <a:lnTo>
                        <a:pt x="40" y="159"/>
                      </a:lnTo>
                      <a:lnTo>
                        <a:pt x="40" y="158"/>
                      </a:lnTo>
                      <a:lnTo>
                        <a:pt x="42" y="156"/>
                      </a:lnTo>
                      <a:lnTo>
                        <a:pt x="42" y="155"/>
                      </a:lnTo>
                      <a:lnTo>
                        <a:pt x="44" y="153"/>
                      </a:lnTo>
                      <a:lnTo>
                        <a:pt x="45" y="154"/>
                      </a:lnTo>
                      <a:lnTo>
                        <a:pt x="45" y="155"/>
                      </a:lnTo>
                      <a:lnTo>
                        <a:pt x="47" y="154"/>
                      </a:lnTo>
                      <a:lnTo>
                        <a:pt x="48" y="153"/>
                      </a:lnTo>
                      <a:lnTo>
                        <a:pt x="48" y="150"/>
                      </a:lnTo>
                      <a:lnTo>
                        <a:pt x="50" y="152"/>
                      </a:lnTo>
                      <a:lnTo>
                        <a:pt x="51" y="153"/>
                      </a:lnTo>
                      <a:lnTo>
                        <a:pt x="52" y="153"/>
                      </a:lnTo>
                      <a:lnTo>
                        <a:pt x="52" y="150"/>
                      </a:lnTo>
                      <a:lnTo>
                        <a:pt x="52" y="149"/>
                      </a:lnTo>
                      <a:lnTo>
                        <a:pt x="51" y="149"/>
                      </a:lnTo>
                      <a:lnTo>
                        <a:pt x="50" y="147"/>
                      </a:lnTo>
                      <a:lnTo>
                        <a:pt x="54" y="147"/>
                      </a:lnTo>
                      <a:lnTo>
                        <a:pt x="56" y="148"/>
                      </a:lnTo>
                      <a:lnTo>
                        <a:pt x="59" y="147"/>
                      </a:lnTo>
                      <a:lnTo>
                        <a:pt x="60" y="144"/>
                      </a:lnTo>
                      <a:lnTo>
                        <a:pt x="59" y="139"/>
                      </a:lnTo>
                      <a:lnTo>
                        <a:pt x="61" y="139"/>
                      </a:lnTo>
                      <a:lnTo>
                        <a:pt x="64" y="142"/>
                      </a:lnTo>
                      <a:lnTo>
                        <a:pt x="67" y="141"/>
                      </a:lnTo>
                      <a:lnTo>
                        <a:pt x="68" y="139"/>
                      </a:lnTo>
                      <a:lnTo>
                        <a:pt x="69" y="135"/>
                      </a:lnTo>
                      <a:lnTo>
                        <a:pt x="68" y="132"/>
                      </a:lnTo>
                      <a:lnTo>
                        <a:pt x="69" y="128"/>
                      </a:lnTo>
                      <a:lnTo>
                        <a:pt x="69" y="126"/>
                      </a:lnTo>
                      <a:lnTo>
                        <a:pt x="68" y="123"/>
                      </a:lnTo>
                      <a:lnTo>
                        <a:pt x="68" y="121"/>
                      </a:lnTo>
                      <a:lnTo>
                        <a:pt x="69" y="118"/>
                      </a:lnTo>
                      <a:lnTo>
                        <a:pt x="69" y="116"/>
                      </a:lnTo>
                      <a:lnTo>
                        <a:pt x="73" y="120"/>
                      </a:lnTo>
                      <a:lnTo>
                        <a:pt x="74" y="122"/>
                      </a:lnTo>
                      <a:lnTo>
                        <a:pt x="79" y="122"/>
                      </a:lnTo>
                      <a:lnTo>
                        <a:pt x="79" y="120"/>
                      </a:lnTo>
                      <a:lnTo>
                        <a:pt x="79" y="116"/>
                      </a:lnTo>
                      <a:lnTo>
                        <a:pt x="81" y="115"/>
                      </a:lnTo>
                      <a:lnTo>
                        <a:pt x="84" y="116"/>
                      </a:lnTo>
                      <a:lnTo>
                        <a:pt x="84" y="118"/>
                      </a:lnTo>
                      <a:lnTo>
                        <a:pt x="84" y="122"/>
                      </a:lnTo>
                      <a:lnTo>
                        <a:pt x="87" y="121"/>
                      </a:lnTo>
                      <a:lnTo>
                        <a:pt x="90" y="118"/>
                      </a:lnTo>
                      <a:lnTo>
                        <a:pt x="88" y="116"/>
                      </a:lnTo>
                      <a:lnTo>
                        <a:pt x="86" y="114"/>
                      </a:lnTo>
                      <a:lnTo>
                        <a:pt x="86" y="112"/>
                      </a:lnTo>
                      <a:lnTo>
                        <a:pt x="87" y="111"/>
                      </a:lnTo>
                      <a:lnTo>
                        <a:pt x="90" y="114"/>
                      </a:lnTo>
                      <a:lnTo>
                        <a:pt x="93" y="116"/>
                      </a:lnTo>
                      <a:lnTo>
                        <a:pt x="95" y="115"/>
                      </a:lnTo>
                      <a:lnTo>
                        <a:pt x="94" y="111"/>
                      </a:lnTo>
                      <a:lnTo>
                        <a:pt x="95" y="111"/>
                      </a:lnTo>
                      <a:lnTo>
                        <a:pt x="97" y="111"/>
                      </a:lnTo>
                      <a:lnTo>
                        <a:pt x="97" y="105"/>
                      </a:lnTo>
                      <a:lnTo>
                        <a:pt x="101" y="105"/>
                      </a:lnTo>
                      <a:lnTo>
                        <a:pt x="103" y="105"/>
                      </a:lnTo>
                      <a:lnTo>
                        <a:pt x="104" y="104"/>
                      </a:lnTo>
                      <a:lnTo>
                        <a:pt x="104" y="101"/>
                      </a:lnTo>
                      <a:lnTo>
                        <a:pt x="106" y="101"/>
                      </a:lnTo>
                      <a:lnTo>
                        <a:pt x="107" y="100"/>
                      </a:lnTo>
                      <a:lnTo>
                        <a:pt x="110" y="97"/>
                      </a:lnTo>
                      <a:lnTo>
                        <a:pt x="114" y="97"/>
                      </a:lnTo>
                      <a:lnTo>
                        <a:pt x="116" y="95"/>
                      </a:lnTo>
                      <a:lnTo>
                        <a:pt x="117" y="89"/>
                      </a:lnTo>
                      <a:lnTo>
                        <a:pt x="116" y="88"/>
                      </a:lnTo>
                      <a:lnTo>
                        <a:pt x="115" y="88"/>
                      </a:lnTo>
                      <a:lnTo>
                        <a:pt x="113" y="88"/>
                      </a:lnTo>
                      <a:lnTo>
                        <a:pt x="112" y="86"/>
                      </a:lnTo>
                      <a:lnTo>
                        <a:pt x="114" y="84"/>
                      </a:lnTo>
                      <a:lnTo>
                        <a:pt x="114" y="83"/>
                      </a:lnTo>
                      <a:lnTo>
                        <a:pt x="112" y="82"/>
                      </a:lnTo>
                      <a:lnTo>
                        <a:pt x="110" y="77"/>
                      </a:lnTo>
                      <a:lnTo>
                        <a:pt x="106" y="77"/>
                      </a:lnTo>
                      <a:lnTo>
                        <a:pt x="104" y="77"/>
                      </a:lnTo>
                      <a:lnTo>
                        <a:pt x="102" y="73"/>
                      </a:lnTo>
                      <a:lnTo>
                        <a:pt x="101" y="68"/>
                      </a:lnTo>
                      <a:lnTo>
                        <a:pt x="101" y="64"/>
                      </a:lnTo>
                      <a:lnTo>
                        <a:pt x="100" y="61"/>
                      </a:lnTo>
                      <a:lnTo>
                        <a:pt x="97" y="62"/>
                      </a:lnTo>
                      <a:lnTo>
                        <a:pt x="95" y="63"/>
                      </a:lnTo>
                      <a:lnTo>
                        <a:pt x="91" y="63"/>
                      </a:lnTo>
                      <a:lnTo>
                        <a:pt x="87" y="61"/>
                      </a:lnTo>
                      <a:lnTo>
                        <a:pt x="84" y="56"/>
                      </a:lnTo>
                      <a:lnTo>
                        <a:pt x="83" y="49"/>
                      </a:lnTo>
                      <a:lnTo>
                        <a:pt x="79" y="40"/>
                      </a:lnTo>
                      <a:lnTo>
                        <a:pt x="77" y="31"/>
                      </a:lnTo>
                      <a:lnTo>
                        <a:pt x="75" y="26"/>
                      </a:lnTo>
                      <a:lnTo>
                        <a:pt x="73" y="18"/>
                      </a:lnTo>
                      <a:lnTo>
                        <a:pt x="71" y="11"/>
                      </a:lnTo>
                      <a:lnTo>
                        <a:pt x="69" y="8"/>
                      </a:lnTo>
                      <a:lnTo>
                        <a:pt x="56" y="0"/>
                      </a:lnTo>
                      <a:lnTo>
                        <a:pt x="53" y="3"/>
                      </a:lnTo>
                      <a:lnTo>
                        <a:pt x="50" y="7"/>
                      </a:lnTo>
                      <a:lnTo>
                        <a:pt x="45" y="11"/>
                      </a:lnTo>
                      <a:lnTo>
                        <a:pt x="42" y="11"/>
                      </a:lnTo>
                      <a:lnTo>
                        <a:pt x="39" y="9"/>
                      </a:lnTo>
                      <a:lnTo>
                        <a:pt x="34" y="6"/>
                      </a:lnTo>
                      <a:lnTo>
                        <a:pt x="30" y="5"/>
                      </a:lnTo>
                      <a:lnTo>
                        <a:pt x="29" y="5"/>
                      </a:lnTo>
                      <a:lnTo>
                        <a:pt x="27" y="7"/>
                      </a:lnTo>
                      <a:lnTo>
                        <a:pt x="22" y="22"/>
                      </a:lnTo>
                      <a:lnTo>
                        <a:pt x="20" y="33"/>
                      </a:lnTo>
                      <a:lnTo>
                        <a:pt x="15" y="45"/>
                      </a:lnTo>
                      <a:lnTo>
                        <a:pt x="13" y="54"/>
                      </a:lnTo>
                      <a:lnTo>
                        <a:pt x="12" y="64"/>
                      </a:lnTo>
                      <a:lnTo>
                        <a:pt x="13" y="69"/>
                      </a:lnTo>
                      <a:lnTo>
                        <a:pt x="15" y="71"/>
                      </a:lnTo>
                      <a:lnTo>
                        <a:pt x="14" y="73"/>
                      </a:lnTo>
                      <a:lnTo>
                        <a:pt x="12" y="76"/>
                      </a:lnTo>
                      <a:lnTo>
                        <a:pt x="12" y="82"/>
                      </a:lnTo>
                      <a:lnTo>
                        <a:pt x="10" y="87"/>
                      </a:lnTo>
                      <a:lnTo>
                        <a:pt x="10" y="94"/>
                      </a:lnTo>
                      <a:lnTo>
                        <a:pt x="7" y="95"/>
                      </a:lnTo>
                      <a:lnTo>
                        <a:pt x="7" y="100"/>
                      </a:lnTo>
                      <a:lnTo>
                        <a:pt x="1" y="100"/>
                      </a:lnTo>
                      <a:lnTo>
                        <a:pt x="0" y="103"/>
                      </a:lnTo>
                      <a:lnTo>
                        <a:pt x="23" y="178"/>
                      </a:lnTo>
                      <a:lnTo>
                        <a:pt x="33" y="187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23">
                  <a:extLst>
                    <a:ext uri="{FF2B5EF4-FFF2-40B4-BE49-F238E27FC236}">
                      <a16:creationId xmlns:a16="http://schemas.microsoft.com/office/drawing/2014/main" id="{43A464BF-9E14-5A0D-7BB3-4D732A135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84913" y="6183320"/>
                  <a:ext cx="1615187" cy="1188339"/>
                </a:xfrm>
                <a:custGeom>
                  <a:avLst/>
                  <a:gdLst>
                    <a:gd name="T0" fmla="*/ 10 w 242"/>
                    <a:gd name="T1" fmla="*/ 136 h 178"/>
                    <a:gd name="T2" fmla="*/ 16 w 242"/>
                    <a:gd name="T3" fmla="*/ 129 h 178"/>
                    <a:gd name="T4" fmla="*/ 22 w 242"/>
                    <a:gd name="T5" fmla="*/ 124 h 178"/>
                    <a:gd name="T6" fmla="*/ 22 w 242"/>
                    <a:gd name="T7" fmla="*/ 119 h 178"/>
                    <a:gd name="T8" fmla="*/ 14 w 242"/>
                    <a:gd name="T9" fmla="*/ 102 h 178"/>
                    <a:gd name="T10" fmla="*/ 31 w 242"/>
                    <a:gd name="T11" fmla="*/ 96 h 178"/>
                    <a:gd name="T12" fmla="*/ 47 w 242"/>
                    <a:gd name="T13" fmla="*/ 96 h 178"/>
                    <a:gd name="T14" fmla="*/ 56 w 242"/>
                    <a:gd name="T15" fmla="*/ 96 h 178"/>
                    <a:gd name="T16" fmla="*/ 67 w 242"/>
                    <a:gd name="T17" fmla="*/ 93 h 178"/>
                    <a:gd name="T18" fmla="*/ 83 w 242"/>
                    <a:gd name="T19" fmla="*/ 83 h 178"/>
                    <a:gd name="T20" fmla="*/ 93 w 242"/>
                    <a:gd name="T21" fmla="*/ 77 h 178"/>
                    <a:gd name="T22" fmla="*/ 93 w 242"/>
                    <a:gd name="T23" fmla="*/ 71 h 178"/>
                    <a:gd name="T24" fmla="*/ 93 w 242"/>
                    <a:gd name="T25" fmla="*/ 63 h 178"/>
                    <a:gd name="T26" fmla="*/ 89 w 242"/>
                    <a:gd name="T27" fmla="*/ 61 h 178"/>
                    <a:gd name="T28" fmla="*/ 85 w 242"/>
                    <a:gd name="T29" fmla="*/ 55 h 178"/>
                    <a:gd name="T30" fmla="*/ 98 w 242"/>
                    <a:gd name="T31" fmla="*/ 44 h 178"/>
                    <a:gd name="T32" fmla="*/ 102 w 242"/>
                    <a:gd name="T33" fmla="*/ 33 h 178"/>
                    <a:gd name="T34" fmla="*/ 116 w 242"/>
                    <a:gd name="T35" fmla="*/ 15 h 178"/>
                    <a:gd name="T36" fmla="*/ 130 w 242"/>
                    <a:gd name="T37" fmla="*/ 8 h 178"/>
                    <a:gd name="T38" fmla="*/ 147 w 242"/>
                    <a:gd name="T39" fmla="*/ 2 h 178"/>
                    <a:gd name="T40" fmla="*/ 163 w 242"/>
                    <a:gd name="T41" fmla="*/ 5 h 178"/>
                    <a:gd name="T42" fmla="*/ 165 w 242"/>
                    <a:gd name="T43" fmla="*/ 16 h 178"/>
                    <a:gd name="T44" fmla="*/ 171 w 242"/>
                    <a:gd name="T45" fmla="*/ 24 h 178"/>
                    <a:gd name="T46" fmla="*/ 171 w 242"/>
                    <a:gd name="T47" fmla="*/ 34 h 178"/>
                    <a:gd name="T48" fmla="*/ 174 w 242"/>
                    <a:gd name="T49" fmla="*/ 48 h 178"/>
                    <a:gd name="T50" fmla="*/ 181 w 242"/>
                    <a:gd name="T51" fmla="*/ 59 h 178"/>
                    <a:gd name="T52" fmla="*/ 184 w 242"/>
                    <a:gd name="T53" fmla="*/ 79 h 178"/>
                    <a:gd name="T54" fmla="*/ 188 w 242"/>
                    <a:gd name="T55" fmla="*/ 89 h 178"/>
                    <a:gd name="T56" fmla="*/ 188 w 242"/>
                    <a:gd name="T57" fmla="*/ 120 h 178"/>
                    <a:gd name="T58" fmla="*/ 192 w 242"/>
                    <a:gd name="T59" fmla="*/ 146 h 178"/>
                    <a:gd name="T60" fmla="*/ 192 w 242"/>
                    <a:gd name="T61" fmla="*/ 158 h 178"/>
                    <a:gd name="T62" fmla="*/ 186 w 242"/>
                    <a:gd name="T63" fmla="*/ 171 h 178"/>
                    <a:gd name="T64" fmla="*/ 198 w 242"/>
                    <a:gd name="T65" fmla="*/ 166 h 178"/>
                    <a:gd name="T66" fmla="*/ 206 w 242"/>
                    <a:gd name="T67" fmla="*/ 160 h 178"/>
                    <a:gd name="T68" fmla="*/ 217 w 242"/>
                    <a:gd name="T69" fmla="*/ 158 h 178"/>
                    <a:gd name="T70" fmla="*/ 225 w 242"/>
                    <a:gd name="T71" fmla="*/ 153 h 178"/>
                    <a:gd name="T72" fmla="*/ 225 w 242"/>
                    <a:gd name="T73" fmla="*/ 157 h 178"/>
                    <a:gd name="T74" fmla="*/ 233 w 242"/>
                    <a:gd name="T75" fmla="*/ 151 h 178"/>
                    <a:gd name="T76" fmla="*/ 240 w 242"/>
                    <a:gd name="T77" fmla="*/ 149 h 178"/>
                    <a:gd name="T78" fmla="*/ 233 w 242"/>
                    <a:gd name="T79" fmla="*/ 157 h 178"/>
                    <a:gd name="T80" fmla="*/ 219 w 242"/>
                    <a:gd name="T81" fmla="*/ 166 h 178"/>
                    <a:gd name="T82" fmla="*/ 206 w 242"/>
                    <a:gd name="T83" fmla="*/ 173 h 178"/>
                    <a:gd name="T84" fmla="*/ 189 w 242"/>
                    <a:gd name="T85" fmla="*/ 178 h 178"/>
                    <a:gd name="T86" fmla="*/ 182 w 242"/>
                    <a:gd name="T87" fmla="*/ 171 h 178"/>
                    <a:gd name="T88" fmla="*/ 180 w 242"/>
                    <a:gd name="T89" fmla="*/ 165 h 178"/>
                    <a:gd name="T90" fmla="*/ 155 w 242"/>
                    <a:gd name="T91" fmla="*/ 158 h 178"/>
                    <a:gd name="T92" fmla="*/ 154 w 242"/>
                    <a:gd name="T93" fmla="*/ 151 h 178"/>
                    <a:gd name="T94" fmla="*/ 148 w 242"/>
                    <a:gd name="T95" fmla="*/ 150 h 178"/>
                    <a:gd name="T96" fmla="*/ 140 w 242"/>
                    <a:gd name="T97" fmla="*/ 138 h 178"/>
                    <a:gd name="T98" fmla="*/ 2 w 242"/>
                    <a:gd name="T99" fmla="*/ 156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42" h="178">
                      <a:moveTo>
                        <a:pt x="0" y="146"/>
                      </a:moveTo>
                      <a:lnTo>
                        <a:pt x="10" y="136"/>
                      </a:lnTo>
                      <a:lnTo>
                        <a:pt x="12" y="133"/>
                      </a:lnTo>
                      <a:lnTo>
                        <a:pt x="16" y="129"/>
                      </a:lnTo>
                      <a:lnTo>
                        <a:pt x="18" y="127"/>
                      </a:lnTo>
                      <a:lnTo>
                        <a:pt x="22" y="124"/>
                      </a:lnTo>
                      <a:lnTo>
                        <a:pt x="22" y="121"/>
                      </a:lnTo>
                      <a:lnTo>
                        <a:pt x="22" y="119"/>
                      </a:lnTo>
                      <a:lnTo>
                        <a:pt x="17" y="109"/>
                      </a:lnTo>
                      <a:lnTo>
                        <a:pt x="14" y="102"/>
                      </a:lnTo>
                      <a:lnTo>
                        <a:pt x="18" y="99"/>
                      </a:lnTo>
                      <a:lnTo>
                        <a:pt x="31" y="96"/>
                      </a:lnTo>
                      <a:lnTo>
                        <a:pt x="38" y="96"/>
                      </a:lnTo>
                      <a:lnTo>
                        <a:pt x="47" y="96"/>
                      </a:lnTo>
                      <a:lnTo>
                        <a:pt x="53" y="96"/>
                      </a:lnTo>
                      <a:lnTo>
                        <a:pt x="56" y="96"/>
                      </a:lnTo>
                      <a:lnTo>
                        <a:pt x="63" y="93"/>
                      </a:lnTo>
                      <a:lnTo>
                        <a:pt x="67" y="93"/>
                      </a:lnTo>
                      <a:lnTo>
                        <a:pt x="77" y="90"/>
                      </a:lnTo>
                      <a:lnTo>
                        <a:pt x="83" y="83"/>
                      </a:lnTo>
                      <a:lnTo>
                        <a:pt x="89" y="80"/>
                      </a:lnTo>
                      <a:lnTo>
                        <a:pt x="93" y="77"/>
                      </a:lnTo>
                      <a:lnTo>
                        <a:pt x="93" y="75"/>
                      </a:lnTo>
                      <a:lnTo>
                        <a:pt x="93" y="71"/>
                      </a:lnTo>
                      <a:lnTo>
                        <a:pt x="89" y="66"/>
                      </a:lnTo>
                      <a:lnTo>
                        <a:pt x="93" y="63"/>
                      </a:lnTo>
                      <a:lnTo>
                        <a:pt x="94" y="59"/>
                      </a:lnTo>
                      <a:lnTo>
                        <a:pt x="89" y="61"/>
                      </a:lnTo>
                      <a:lnTo>
                        <a:pt x="87" y="59"/>
                      </a:lnTo>
                      <a:lnTo>
                        <a:pt x="85" y="55"/>
                      </a:lnTo>
                      <a:lnTo>
                        <a:pt x="90" y="51"/>
                      </a:lnTo>
                      <a:lnTo>
                        <a:pt x="98" y="44"/>
                      </a:lnTo>
                      <a:lnTo>
                        <a:pt x="101" y="38"/>
                      </a:lnTo>
                      <a:lnTo>
                        <a:pt x="102" y="33"/>
                      </a:lnTo>
                      <a:lnTo>
                        <a:pt x="110" y="23"/>
                      </a:lnTo>
                      <a:lnTo>
                        <a:pt x="116" y="15"/>
                      </a:lnTo>
                      <a:lnTo>
                        <a:pt x="123" y="10"/>
                      </a:lnTo>
                      <a:lnTo>
                        <a:pt x="130" y="8"/>
                      </a:lnTo>
                      <a:lnTo>
                        <a:pt x="141" y="5"/>
                      </a:lnTo>
                      <a:lnTo>
                        <a:pt x="147" y="2"/>
                      </a:lnTo>
                      <a:lnTo>
                        <a:pt x="163" y="0"/>
                      </a:lnTo>
                      <a:lnTo>
                        <a:pt x="163" y="5"/>
                      </a:lnTo>
                      <a:lnTo>
                        <a:pt x="163" y="11"/>
                      </a:lnTo>
                      <a:lnTo>
                        <a:pt x="165" y="16"/>
                      </a:lnTo>
                      <a:lnTo>
                        <a:pt x="168" y="23"/>
                      </a:lnTo>
                      <a:lnTo>
                        <a:pt x="171" y="24"/>
                      </a:lnTo>
                      <a:lnTo>
                        <a:pt x="174" y="32"/>
                      </a:lnTo>
                      <a:lnTo>
                        <a:pt x="171" y="34"/>
                      </a:lnTo>
                      <a:lnTo>
                        <a:pt x="170" y="41"/>
                      </a:lnTo>
                      <a:lnTo>
                        <a:pt x="174" y="48"/>
                      </a:lnTo>
                      <a:lnTo>
                        <a:pt x="177" y="56"/>
                      </a:lnTo>
                      <a:lnTo>
                        <a:pt x="181" y="59"/>
                      </a:lnTo>
                      <a:lnTo>
                        <a:pt x="182" y="70"/>
                      </a:lnTo>
                      <a:lnTo>
                        <a:pt x="184" y="79"/>
                      </a:lnTo>
                      <a:lnTo>
                        <a:pt x="188" y="88"/>
                      </a:lnTo>
                      <a:lnTo>
                        <a:pt x="188" y="89"/>
                      </a:lnTo>
                      <a:lnTo>
                        <a:pt x="188" y="102"/>
                      </a:lnTo>
                      <a:lnTo>
                        <a:pt x="188" y="120"/>
                      </a:lnTo>
                      <a:lnTo>
                        <a:pt x="192" y="139"/>
                      </a:lnTo>
                      <a:lnTo>
                        <a:pt x="192" y="146"/>
                      </a:lnTo>
                      <a:lnTo>
                        <a:pt x="196" y="152"/>
                      </a:lnTo>
                      <a:lnTo>
                        <a:pt x="192" y="158"/>
                      </a:lnTo>
                      <a:lnTo>
                        <a:pt x="193" y="161"/>
                      </a:lnTo>
                      <a:lnTo>
                        <a:pt x="186" y="171"/>
                      </a:lnTo>
                      <a:lnTo>
                        <a:pt x="193" y="168"/>
                      </a:lnTo>
                      <a:lnTo>
                        <a:pt x="198" y="166"/>
                      </a:lnTo>
                      <a:lnTo>
                        <a:pt x="204" y="162"/>
                      </a:lnTo>
                      <a:lnTo>
                        <a:pt x="206" y="160"/>
                      </a:lnTo>
                      <a:lnTo>
                        <a:pt x="212" y="159"/>
                      </a:lnTo>
                      <a:lnTo>
                        <a:pt x="217" y="158"/>
                      </a:lnTo>
                      <a:lnTo>
                        <a:pt x="219" y="156"/>
                      </a:lnTo>
                      <a:lnTo>
                        <a:pt x="225" y="153"/>
                      </a:lnTo>
                      <a:lnTo>
                        <a:pt x="230" y="147"/>
                      </a:lnTo>
                      <a:lnTo>
                        <a:pt x="225" y="157"/>
                      </a:lnTo>
                      <a:lnTo>
                        <a:pt x="230" y="155"/>
                      </a:lnTo>
                      <a:lnTo>
                        <a:pt x="233" y="151"/>
                      </a:lnTo>
                      <a:lnTo>
                        <a:pt x="236" y="150"/>
                      </a:lnTo>
                      <a:lnTo>
                        <a:pt x="240" y="149"/>
                      </a:lnTo>
                      <a:lnTo>
                        <a:pt x="242" y="149"/>
                      </a:lnTo>
                      <a:lnTo>
                        <a:pt x="233" y="157"/>
                      </a:lnTo>
                      <a:lnTo>
                        <a:pt x="225" y="163"/>
                      </a:lnTo>
                      <a:lnTo>
                        <a:pt x="219" y="166"/>
                      </a:lnTo>
                      <a:lnTo>
                        <a:pt x="214" y="171"/>
                      </a:lnTo>
                      <a:lnTo>
                        <a:pt x="206" y="173"/>
                      </a:lnTo>
                      <a:lnTo>
                        <a:pt x="197" y="176"/>
                      </a:lnTo>
                      <a:lnTo>
                        <a:pt x="189" y="178"/>
                      </a:lnTo>
                      <a:lnTo>
                        <a:pt x="184" y="175"/>
                      </a:lnTo>
                      <a:lnTo>
                        <a:pt x="182" y="171"/>
                      </a:lnTo>
                      <a:lnTo>
                        <a:pt x="182" y="167"/>
                      </a:lnTo>
                      <a:lnTo>
                        <a:pt x="180" y="165"/>
                      </a:lnTo>
                      <a:lnTo>
                        <a:pt x="167" y="161"/>
                      </a:lnTo>
                      <a:lnTo>
                        <a:pt x="155" y="158"/>
                      </a:lnTo>
                      <a:lnTo>
                        <a:pt x="157" y="153"/>
                      </a:lnTo>
                      <a:lnTo>
                        <a:pt x="154" y="151"/>
                      </a:lnTo>
                      <a:lnTo>
                        <a:pt x="151" y="151"/>
                      </a:lnTo>
                      <a:lnTo>
                        <a:pt x="148" y="150"/>
                      </a:lnTo>
                      <a:lnTo>
                        <a:pt x="144" y="143"/>
                      </a:lnTo>
                      <a:lnTo>
                        <a:pt x="140" y="138"/>
                      </a:lnTo>
                      <a:lnTo>
                        <a:pt x="132" y="133"/>
                      </a:lnTo>
                      <a:lnTo>
                        <a:pt x="2" y="156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Freeform 24">
                  <a:extLst>
                    <a:ext uri="{FF2B5EF4-FFF2-40B4-BE49-F238E27FC236}">
                      <a16:creationId xmlns:a16="http://schemas.microsoft.com/office/drawing/2014/main" id="{4A260E03-E3CA-B4F1-ABAB-8C23012B1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72828" y="6103204"/>
                  <a:ext cx="373763" cy="674283"/>
                </a:xfrm>
                <a:custGeom>
                  <a:avLst/>
                  <a:gdLst>
                    <a:gd name="T0" fmla="*/ 0 w 56"/>
                    <a:gd name="T1" fmla="*/ 23 h 101"/>
                    <a:gd name="T2" fmla="*/ 2 w 56"/>
                    <a:gd name="T3" fmla="*/ 28 h 101"/>
                    <a:gd name="T4" fmla="*/ 5 w 56"/>
                    <a:gd name="T5" fmla="*/ 35 h 101"/>
                    <a:gd name="T6" fmla="*/ 8 w 56"/>
                    <a:gd name="T7" fmla="*/ 36 h 101"/>
                    <a:gd name="T8" fmla="*/ 11 w 56"/>
                    <a:gd name="T9" fmla="*/ 44 h 101"/>
                    <a:gd name="T10" fmla="*/ 8 w 56"/>
                    <a:gd name="T11" fmla="*/ 46 h 101"/>
                    <a:gd name="T12" fmla="*/ 7 w 56"/>
                    <a:gd name="T13" fmla="*/ 53 h 101"/>
                    <a:gd name="T14" fmla="*/ 11 w 56"/>
                    <a:gd name="T15" fmla="*/ 60 h 101"/>
                    <a:gd name="T16" fmla="*/ 14 w 56"/>
                    <a:gd name="T17" fmla="*/ 68 h 101"/>
                    <a:gd name="T18" fmla="*/ 18 w 56"/>
                    <a:gd name="T19" fmla="*/ 71 h 101"/>
                    <a:gd name="T20" fmla="*/ 19 w 56"/>
                    <a:gd name="T21" fmla="*/ 82 h 101"/>
                    <a:gd name="T22" fmla="*/ 21 w 56"/>
                    <a:gd name="T23" fmla="*/ 91 h 101"/>
                    <a:gd name="T24" fmla="*/ 25 w 56"/>
                    <a:gd name="T25" fmla="*/ 100 h 101"/>
                    <a:gd name="T26" fmla="*/ 25 w 56"/>
                    <a:gd name="T27" fmla="*/ 101 h 101"/>
                    <a:gd name="T28" fmla="*/ 47 w 56"/>
                    <a:gd name="T29" fmla="*/ 98 h 101"/>
                    <a:gd name="T30" fmla="*/ 45 w 56"/>
                    <a:gd name="T31" fmla="*/ 91 h 101"/>
                    <a:gd name="T32" fmla="*/ 46 w 56"/>
                    <a:gd name="T33" fmla="*/ 82 h 101"/>
                    <a:gd name="T34" fmla="*/ 45 w 56"/>
                    <a:gd name="T35" fmla="*/ 71 h 101"/>
                    <a:gd name="T36" fmla="*/ 44 w 56"/>
                    <a:gd name="T37" fmla="*/ 60 h 101"/>
                    <a:gd name="T38" fmla="*/ 47 w 56"/>
                    <a:gd name="T39" fmla="*/ 45 h 101"/>
                    <a:gd name="T40" fmla="*/ 47 w 56"/>
                    <a:gd name="T41" fmla="*/ 32 h 101"/>
                    <a:gd name="T42" fmla="*/ 56 w 56"/>
                    <a:gd name="T43" fmla="*/ 25 h 101"/>
                    <a:gd name="T44" fmla="*/ 56 w 56"/>
                    <a:gd name="T45" fmla="*/ 21 h 101"/>
                    <a:gd name="T46" fmla="*/ 53 w 56"/>
                    <a:gd name="T47" fmla="*/ 17 h 101"/>
                    <a:gd name="T48" fmla="*/ 53 w 56"/>
                    <a:gd name="T49" fmla="*/ 12 h 101"/>
                    <a:gd name="T50" fmla="*/ 53 w 56"/>
                    <a:gd name="T51" fmla="*/ 4 h 101"/>
                    <a:gd name="T52" fmla="*/ 50 w 56"/>
                    <a:gd name="T53" fmla="*/ 0 h 101"/>
                    <a:gd name="T54" fmla="*/ 43 w 56"/>
                    <a:gd name="T55" fmla="*/ 2 h 101"/>
                    <a:gd name="T56" fmla="*/ 36 w 56"/>
                    <a:gd name="T57" fmla="*/ 4 h 101"/>
                    <a:gd name="T58" fmla="*/ 22 w 56"/>
                    <a:gd name="T59" fmla="*/ 6 h 101"/>
                    <a:gd name="T60" fmla="*/ 15 w 56"/>
                    <a:gd name="T61" fmla="*/ 8 h 101"/>
                    <a:gd name="T62" fmla="*/ 5 w 56"/>
                    <a:gd name="T63" fmla="*/ 12 h 101"/>
                    <a:gd name="T64" fmla="*/ 0 w 56"/>
                    <a:gd name="T65" fmla="*/ 12 h 101"/>
                    <a:gd name="T66" fmla="*/ 0 w 56"/>
                    <a:gd name="T67" fmla="*/ 17 h 101"/>
                    <a:gd name="T68" fmla="*/ 0 w 56"/>
                    <a:gd name="T69" fmla="*/ 2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6" h="101">
                      <a:moveTo>
                        <a:pt x="0" y="23"/>
                      </a:moveTo>
                      <a:lnTo>
                        <a:pt x="2" y="28"/>
                      </a:lnTo>
                      <a:lnTo>
                        <a:pt x="5" y="35"/>
                      </a:lnTo>
                      <a:lnTo>
                        <a:pt x="8" y="36"/>
                      </a:lnTo>
                      <a:lnTo>
                        <a:pt x="11" y="44"/>
                      </a:lnTo>
                      <a:lnTo>
                        <a:pt x="8" y="46"/>
                      </a:lnTo>
                      <a:lnTo>
                        <a:pt x="7" y="53"/>
                      </a:lnTo>
                      <a:lnTo>
                        <a:pt x="11" y="60"/>
                      </a:lnTo>
                      <a:lnTo>
                        <a:pt x="14" y="68"/>
                      </a:lnTo>
                      <a:lnTo>
                        <a:pt x="18" y="71"/>
                      </a:lnTo>
                      <a:lnTo>
                        <a:pt x="19" y="82"/>
                      </a:lnTo>
                      <a:lnTo>
                        <a:pt x="21" y="91"/>
                      </a:lnTo>
                      <a:lnTo>
                        <a:pt x="25" y="100"/>
                      </a:lnTo>
                      <a:lnTo>
                        <a:pt x="25" y="101"/>
                      </a:lnTo>
                      <a:lnTo>
                        <a:pt x="47" y="98"/>
                      </a:lnTo>
                      <a:lnTo>
                        <a:pt x="45" y="91"/>
                      </a:lnTo>
                      <a:lnTo>
                        <a:pt x="46" y="82"/>
                      </a:lnTo>
                      <a:lnTo>
                        <a:pt x="45" y="71"/>
                      </a:lnTo>
                      <a:lnTo>
                        <a:pt x="44" y="60"/>
                      </a:lnTo>
                      <a:lnTo>
                        <a:pt x="47" y="45"/>
                      </a:lnTo>
                      <a:lnTo>
                        <a:pt x="47" y="32"/>
                      </a:lnTo>
                      <a:lnTo>
                        <a:pt x="56" y="25"/>
                      </a:lnTo>
                      <a:lnTo>
                        <a:pt x="56" y="21"/>
                      </a:lnTo>
                      <a:lnTo>
                        <a:pt x="53" y="17"/>
                      </a:lnTo>
                      <a:lnTo>
                        <a:pt x="53" y="12"/>
                      </a:lnTo>
                      <a:lnTo>
                        <a:pt x="53" y="4"/>
                      </a:lnTo>
                      <a:lnTo>
                        <a:pt x="50" y="0"/>
                      </a:lnTo>
                      <a:lnTo>
                        <a:pt x="43" y="2"/>
                      </a:lnTo>
                      <a:lnTo>
                        <a:pt x="36" y="4"/>
                      </a:lnTo>
                      <a:lnTo>
                        <a:pt x="22" y="6"/>
                      </a:lnTo>
                      <a:lnTo>
                        <a:pt x="15" y="8"/>
                      </a:lnTo>
                      <a:lnTo>
                        <a:pt x="5" y="12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25">
                  <a:extLst>
                    <a:ext uri="{FF2B5EF4-FFF2-40B4-BE49-F238E27FC236}">
                      <a16:creationId xmlns:a16="http://schemas.microsoft.com/office/drawing/2014/main" id="{84C78453-C4F0-6472-76A7-6FB30765A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6497" y="6016415"/>
                  <a:ext cx="333716" cy="741042"/>
                </a:xfrm>
                <a:custGeom>
                  <a:avLst/>
                  <a:gdLst>
                    <a:gd name="T0" fmla="*/ 18 w 50"/>
                    <a:gd name="T1" fmla="*/ 0 h 111"/>
                    <a:gd name="T2" fmla="*/ 14 w 50"/>
                    <a:gd name="T3" fmla="*/ 1 h 111"/>
                    <a:gd name="T4" fmla="*/ 9 w 50"/>
                    <a:gd name="T5" fmla="*/ 1 h 111"/>
                    <a:gd name="T6" fmla="*/ 9 w 50"/>
                    <a:gd name="T7" fmla="*/ 6 h 111"/>
                    <a:gd name="T8" fmla="*/ 8 w 50"/>
                    <a:gd name="T9" fmla="*/ 9 h 111"/>
                    <a:gd name="T10" fmla="*/ 6 w 50"/>
                    <a:gd name="T11" fmla="*/ 13 h 111"/>
                    <a:gd name="T12" fmla="*/ 9 w 50"/>
                    <a:gd name="T13" fmla="*/ 17 h 111"/>
                    <a:gd name="T14" fmla="*/ 9 w 50"/>
                    <a:gd name="T15" fmla="*/ 25 h 111"/>
                    <a:gd name="T16" fmla="*/ 9 w 50"/>
                    <a:gd name="T17" fmla="*/ 30 h 111"/>
                    <a:gd name="T18" fmla="*/ 12 w 50"/>
                    <a:gd name="T19" fmla="*/ 34 h 111"/>
                    <a:gd name="T20" fmla="*/ 12 w 50"/>
                    <a:gd name="T21" fmla="*/ 38 h 111"/>
                    <a:gd name="T22" fmla="*/ 3 w 50"/>
                    <a:gd name="T23" fmla="*/ 45 h 111"/>
                    <a:gd name="T24" fmla="*/ 3 w 50"/>
                    <a:gd name="T25" fmla="*/ 58 h 111"/>
                    <a:gd name="T26" fmla="*/ 0 w 50"/>
                    <a:gd name="T27" fmla="*/ 73 h 111"/>
                    <a:gd name="T28" fmla="*/ 1 w 50"/>
                    <a:gd name="T29" fmla="*/ 84 h 111"/>
                    <a:gd name="T30" fmla="*/ 2 w 50"/>
                    <a:gd name="T31" fmla="*/ 95 h 111"/>
                    <a:gd name="T32" fmla="*/ 1 w 50"/>
                    <a:gd name="T33" fmla="*/ 104 h 111"/>
                    <a:gd name="T34" fmla="*/ 3 w 50"/>
                    <a:gd name="T35" fmla="*/ 111 h 111"/>
                    <a:gd name="T36" fmla="*/ 40 w 50"/>
                    <a:gd name="T37" fmla="*/ 102 h 111"/>
                    <a:gd name="T38" fmla="*/ 41 w 50"/>
                    <a:gd name="T39" fmla="*/ 97 h 111"/>
                    <a:gd name="T40" fmla="*/ 49 w 50"/>
                    <a:gd name="T41" fmla="*/ 94 h 111"/>
                    <a:gd name="T42" fmla="*/ 48 w 50"/>
                    <a:gd name="T43" fmla="*/ 91 h 111"/>
                    <a:gd name="T44" fmla="*/ 50 w 50"/>
                    <a:gd name="T45" fmla="*/ 83 h 111"/>
                    <a:gd name="T46" fmla="*/ 50 w 50"/>
                    <a:gd name="T47" fmla="*/ 83 h 111"/>
                    <a:gd name="T48" fmla="*/ 41 w 50"/>
                    <a:gd name="T49" fmla="*/ 75 h 111"/>
                    <a:gd name="T50" fmla="*/ 18 w 50"/>
                    <a:gd name="T51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0" h="111">
                      <a:moveTo>
                        <a:pt x="18" y="0"/>
                      </a:moveTo>
                      <a:lnTo>
                        <a:pt x="14" y="1"/>
                      </a:lnTo>
                      <a:lnTo>
                        <a:pt x="9" y="1"/>
                      </a:lnTo>
                      <a:lnTo>
                        <a:pt x="9" y="6"/>
                      </a:lnTo>
                      <a:lnTo>
                        <a:pt x="8" y="9"/>
                      </a:lnTo>
                      <a:lnTo>
                        <a:pt x="6" y="13"/>
                      </a:lnTo>
                      <a:lnTo>
                        <a:pt x="9" y="17"/>
                      </a:lnTo>
                      <a:lnTo>
                        <a:pt x="9" y="25"/>
                      </a:lnTo>
                      <a:lnTo>
                        <a:pt x="9" y="30"/>
                      </a:lnTo>
                      <a:lnTo>
                        <a:pt x="12" y="34"/>
                      </a:lnTo>
                      <a:lnTo>
                        <a:pt x="12" y="38"/>
                      </a:lnTo>
                      <a:lnTo>
                        <a:pt x="3" y="45"/>
                      </a:lnTo>
                      <a:lnTo>
                        <a:pt x="3" y="58"/>
                      </a:lnTo>
                      <a:lnTo>
                        <a:pt x="0" y="73"/>
                      </a:lnTo>
                      <a:lnTo>
                        <a:pt x="1" y="84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3" y="111"/>
                      </a:lnTo>
                      <a:lnTo>
                        <a:pt x="40" y="102"/>
                      </a:lnTo>
                      <a:lnTo>
                        <a:pt x="41" y="97"/>
                      </a:lnTo>
                      <a:lnTo>
                        <a:pt x="49" y="94"/>
                      </a:lnTo>
                      <a:lnTo>
                        <a:pt x="48" y="91"/>
                      </a:lnTo>
                      <a:lnTo>
                        <a:pt x="50" y="83"/>
                      </a:lnTo>
                      <a:lnTo>
                        <a:pt x="50" y="83"/>
                      </a:lnTo>
                      <a:lnTo>
                        <a:pt x="41" y="7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26">
                  <a:extLst>
                    <a:ext uri="{FF2B5EF4-FFF2-40B4-BE49-F238E27FC236}">
                      <a16:creationId xmlns:a16="http://schemas.microsoft.com/office/drawing/2014/main" id="{6432C6B2-0C42-FFE4-DDE5-DB9A30F41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39690" y="6917684"/>
                  <a:ext cx="373763" cy="340481"/>
                </a:xfrm>
                <a:custGeom>
                  <a:avLst/>
                  <a:gdLst>
                    <a:gd name="T0" fmla="*/ 4 w 56"/>
                    <a:gd name="T1" fmla="*/ 29 h 51"/>
                    <a:gd name="T2" fmla="*/ 4 w 56"/>
                    <a:gd name="T3" fmla="*/ 36 h 51"/>
                    <a:gd name="T4" fmla="*/ 8 w 56"/>
                    <a:gd name="T5" fmla="*/ 42 h 51"/>
                    <a:gd name="T6" fmla="*/ 4 w 56"/>
                    <a:gd name="T7" fmla="*/ 48 h 51"/>
                    <a:gd name="T8" fmla="*/ 5 w 56"/>
                    <a:gd name="T9" fmla="*/ 51 h 51"/>
                    <a:gd name="T10" fmla="*/ 9 w 56"/>
                    <a:gd name="T11" fmla="*/ 50 h 51"/>
                    <a:gd name="T12" fmla="*/ 13 w 56"/>
                    <a:gd name="T13" fmla="*/ 45 h 51"/>
                    <a:gd name="T14" fmla="*/ 15 w 56"/>
                    <a:gd name="T15" fmla="*/ 44 h 51"/>
                    <a:gd name="T16" fmla="*/ 20 w 56"/>
                    <a:gd name="T17" fmla="*/ 39 h 51"/>
                    <a:gd name="T18" fmla="*/ 25 w 56"/>
                    <a:gd name="T19" fmla="*/ 36 h 51"/>
                    <a:gd name="T20" fmla="*/ 33 w 56"/>
                    <a:gd name="T21" fmla="*/ 36 h 51"/>
                    <a:gd name="T22" fmla="*/ 37 w 56"/>
                    <a:gd name="T23" fmla="*/ 34 h 51"/>
                    <a:gd name="T24" fmla="*/ 39 w 56"/>
                    <a:gd name="T25" fmla="*/ 32 h 51"/>
                    <a:gd name="T26" fmla="*/ 44 w 56"/>
                    <a:gd name="T27" fmla="*/ 30 h 51"/>
                    <a:gd name="T28" fmla="*/ 49 w 56"/>
                    <a:gd name="T29" fmla="*/ 28 h 51"/>
                    <a:gd name="T30" fmla="*/ 55 w 56"/>
                    <a:gd name="T31" fmla="*/ 28 h 51"/>
                    <a:gd name="T32" fmla="*/ 56 w 56"/>
                    <a:gd name="T33" fmla="*/ 26 h 51"/>
                    <a:gd name="T34" fmla="*/ 50 w 56"/>
                    <a:gd name="T35" fmla="*/ 0 h 51"/>
                    <a:gd name="T36" fmla="*/ 24 w 56"/>
                    <a:gd name="T37" fmla="*/ 5 h 51"/>
                    <a:gd name="T38" fmla="*/ 0 w 56"/>
                    <a:gd name="T39" fmla="*/ 9 h 51"/>
                    <a:gd name="T40" fmla="*/ 0 w 56"/>
                    <a:gd name="T41" fmla="*/ 10 h 51"/>
                    <a:gd name="T42" fmla="*/ 4 w 56"/>
                    <a:gd name="T43" fmla="*/ 2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6" h="51">
                      <a:moveTo>
                        <a:pt x="4" y="29"/>
                      </a:moveTo>
                      <a:lnTo>
                        <a:pt x="4" y="36"/>
                      </a:lnTo>
                      <a:lnTo>
                        <a:pt x="8" y="42"/>
                      </a:lnTo>
                      <a:lnTo>
                        <a:pt x="4" y="48"/>
                      </a:lnTo>
                      <a:lnTo>
                        <a:pt x="5" y="51"/>
                      </a:lnTo>
                      <a:lnTo>
                        <a:pt x="9" y="50"/>
                      </a:lnTo>
                      <a:lnTo>
                        <a:pt x="13" y="45"/>
                      </a:lnTo>
                      <a:lnTo>
                        <a:pt x="15" y="44"/>
                      </a:lnTo>
                      <a:lnTo>
                        <a:pt x="20" y="39"/>
                      </a:lnTo>
                      <a:lnTo>
                        <a:pt x="25" y="36"/>
                      </a:lnTo>
                      <a:lnTo>
                        <a:pt x="33" y="36"/>
                      </a:lnTo>
                      <a:lnTo>
                        <a:pt x="37" y="34"/>
                      </a:lnTo>
                      <a:lnTo>
                        <a:pt x="39" y="32"/>
                      </a:lnTo>
                      <a:lnTo>
                        <a:pt x="44" y="30"/>
                      </a:lnTo>
                      <a:lnTo>
                        <a:pt x="49" y="28"/>
                      </a:lnTo>
                      <a:lnTo>
                        <a:pt x="55" y="28"/>
                      </a:lnTo>
                      <a:lnTo>
                        <a:pt x="56" y="26"/>
                      </a:lnTo>
                      <a:lnTo>
                        <a:pt x="50" y="0"/>
                      </a:lnTo>
                      <a:lnTo>
                        <a:pt x="24" y="5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4" y="29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27">
                  <a:extLst>
                    <a:ext uri="{FF2B5EF4-FFF2-40B4-BE49-F238E27FC236}">
                      <a16:creationId xmlns:a16="http://schemas.microsoft.com/office/drawing/2014/main" id="{42AFE652-588D-AA4F-B310-1DFA5C48C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73406" y="6884300"/>
                  <a:ext cx="160185" cy="206959"/>
                </a:xfrm>
                <a:custGeom>
                  <a:avLst/>
                  <a:gdLst>
                    <a:gd name="T0" fmla="*/ 23 w 24"/>
                    <a:gd name="T1" fmla="*/ 15 h 31"/>
                    <a:gd name="T2" fmla="*/ 21 w 24"/>
                    <a:gd name="T3" fmla="*/ 13 h 31"/>
                    <a:gd name="T4" fmla="*/ 21 w 24"/>
                    <a:gd name="T5" fmla="*/ 12 h 31"/>
                    <a:gd name="T6" fmla="*/ 18 w 24"/>
                    <a:gd name="T7" fmla="*/ 11 h 31"/>
                    <a:gd name="T8" fmla="*/ 16 w 24"/>
                    <a:gd name="T9" fmla="*/ 10 h 31"/>
                    <a:gd name="T10" fmla="*/ 16 w 24"/>
                    <a:gd name="T11" fmla="*/ 7 h 31"/>
                    <a:gd name="T12" fmla="*/ 13 w 24"/>
                    <a:gd name="T13" fmla="*/ 5 h 31"/>
                    <a:gd name="T14" fmla="*/ 10 w 24"/>
                    <a:gd name="T15" fmla="*/ 0 h 31"/>
                    <a:gd name="T16" fmla="*/ 0 w 24"/>
                    <a:gd name="T17" fmla="*/ 5 h 31"/>
                    <a:gd name="T18" fmla="*/ 6 w 24"/>
                    <a:gd name="T19" fmla="*/ 31 h 31"/>
                    <a:gd name="T20" fmla="*/ 8 w 24"/>
                    <a:gd name="T21" fmla="*/ 29 h 31"/>
                    <a:gd name="T22" fmla="*/ 10 w 24"/>
                    <a:gd name="T23" fmla="*/ 28 h 31"/>
                    <a:gd name="T24" fmla="*/ 14 w 24"/>
                    <a:gd name="T25" fmla="*/ 26 h 31"/>
                    <a:gd name="T26" fmla="*/ 14 w 24"/>
                    <a:gd name="T27" fmla="*/ 23 h 31"/>
                    <a:gd name="T28" fmla="*/ 14 w 24"/>
                    <a:gd name="T29" fmla="*/ 22 h 31"/>
                    <a:gd name="T30" fmla="*/ 14 w 24"/>
                    <a:gd name="T31" fmla="*/ 20 h 31"/>
                    <a:gd name="T32" fmla="*/ 14 w 24"/>
                    <a:gd name="T33" fmla="*/ 17 h 31"/>
                    <a:gd name="T34" fmla="*/ 14 w 24"/>
                    <a:gd name="T35" fmla="*/ 15 h 31"/>
                    <a:gd name="T36" fmla="*/ 14 w 24"/>
                    <a:gd name="T37" fmla="*/ 14 h 31"/>
                    <a:gd name="T38" fmla="*/ 15 w 24"/>
                    <a:gd name="T39" fmla="*/ 13 h 31"/>
                    <a:gd name="T40" fmla="*/ 16 w 24"/>
                    <a:gd name="T41" fmla="*/ 13 h 31"/>
                    <a:gd name="T42" fmla="*/ 19 w 24"/>
                    <a:gd name="T43" fmla="*/ 14 h 31"/>
                    <a:gd name="T44" fmla="*/ 19 w 24"/>
                    <a:gd name="T45" fmla="*/ 16 h 31"/>
                    <a:gd name="T46" fmla="*/ 21 w 24"/>
                    <a:gd name="T47" fmla="*/ 20 h 31"/>
                    <a:gd name="T48" fmla="*/ 21 w 24"/>
                    <a:gd name="T49" fmla="*/ 21 h 31"/>
                    <a:gd name="T50" fmla="*/ 22 w 24"/>
                    <a:gd name="T51" fmla="*/ 22 h 31"/>
                    <a:gd name="T52" fmla="*/ 24 w 24"/>
                    <a:gd name="T53" fmla="*/ 21 h 31"/>
                    <a:gd name="T54" fmla="*/ 24 w 24"/>
                    <a:gd name="T55" fmla="*/ 20 h 31"/>
                    <a:gd name="T56" fmla="*/ 24 w 24"/>
                    <a:gd name="T57" fmla="*/ 19 h 31"/>
                    <a:gd name="T58" fmla="*/ 23 w 24"/>
                    <a:gd name="T5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4" h="31">
                      <a:moveTo>
                        <a:pt x="23" y="15"/>
                      </a:move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18" y="11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0" y="0"/>
                      </a:lnTo>
                      <a:lnTo>
                        <a:pt x="0" y="5"/>
                      </a:lnTo>
                      <a:lnTo>
                        <a:pt x="6" y="31"/>
                      </a:lnTo>
                      <a:lnTo>
                        <a:pt x="8" y="29"/>
                      </a:lnTo>
                      <a:lnTo>
                        <a:pt x="10" y="28"/>
                      </a:lnTo>
                      <a:lnTo>
                        <a:pt x="14" y="26"/>
                      </a:lnTo>
                      <a:lnTo>
                        <a:pt x="14" y="23"/>
                      </a:lnTo>
                      <a:lnTo>
                        <a:pt x="14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4"/>
                      </a:lnTo>
                      <a:lnTo>
                        <a:pt x="15" y="13"/>
                      </a:lnTo>
                      <a:lnTo>
                        <a:pt x="16" y="13"/>
                      </a:lnTo>
                      <a:lnTo>
                        <a:pt x="19" y="14"/>
                      </a:lnTo>
                      <a:lnTo>
                        <a:pt x="19" y="16"/>
                      </a:lnTo>
                      <a:lnTo>
                        <a:pt x="21" y="20"/>
                      </a:lnTo>
                      <a:lnTo>
                        <a:pt x="21" y="21"/>
                      </a:lnTo>
                      <a:lnTo>
                        <a:pt x="22" y="22"/>
                      </a:lnTo>
                      <a:lnTo>
                        <a:pt x="24" y="21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3" y="15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28">
                  <a:extLst>
                    <a:ext uri="{FF2B5EF4-FFF2-40B4-BE49-F238E27FC236}">
                      <a16:creationId xmlns:a16="http://schemas.microsoft.com/office/drawing/2014/main" id="{5304D539-A8DD-70B4-4723-439CA1D8AF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39690" y="6643962"/>
                  <a:ext cx="727501" cy="367186"/>
                </a:xfrm>
                <a:custGeom>
                  <a:avLst/>
                  <a:gdLst>
                    <a:gd name="T0" fmla="*/ 105 w 109"/>
                    <a:gd name="T1" fmla="*/ 32 h 55"/>
                    <a:gd name="T2" fmla="*/ 101 w 109"/>
                    <a:gd name="T3" fmla="*/ 29 h 55"/>
                    <a:gd name="T4" fmla="*/ 97 w 109"/>
                    <a:gd name="T5" fmla="*/ 25 h 55"/>
                    <a:gd name="T6" fmla="*/ 97 w 109"/>
                    <a:gd name="T7" fmla="*/ 29 h 55"/>
                    <a:gd name="T8" fmla="*/ 102 w 109"/>
                    <a:gd name="T9" fmla="*/ 35 h 55"/>
                    <a:gd name="T10" fmla="*/ 95 w 109"/>
                    <a:gd name="T11" fmla="*/ 36 h 55"/>
                    <a:gd name="T12" fmla="*/ 88 w 109"/>
                    <a:gd name="T13" fmla="*/ 37 h 55"/>
                    <a:gd name="T14" fmla="*/ 85 w 109"/>
                    <a:gd name="T15" fmla="*/ 35 h 55"/>
                    <a:gd name="T16" fmla="*/ 81 w 109"/>
                    <a:gd name="T17" fmla="*/ 32 h 55"/>
                    <a:gd name="T18" fmla="*/ 81 w 109"/>
                    <a:gd name="T19" fmla="*/ 27 h 55"/>
                    <a:gd name="T20" fmla="*/ 73 w 109"/>
                    <a:gd name="T21" fmla="*/ 22 h 55"/>
                    <a:gd name="T22" fmla="*/ 69 w 109"/>
                    <a:gd name="T23" fmla="*/ 22 h 55"/>
                    <a:gd name="T24" fmla="*/ 68 w 109"/>
                    <a:gd name="T25" fmla="*/ 16 h 55"/>
                    <a:gd name="T26" fmla="*/ 71 w 109"/>
                    <a:gd name="T27" fmla="*/ 13 h 55"/>
                    <a:gd name="T28" fmla="*/ 77 w 109"/>
                    <a:gd name="T29" fmla="*/ 9 h 55"/>
                    <a:gd name="T30" fmla="*/ 76 w 109"/>
                    <a:gd name="T31" fmla="*/ 6 h 55"/>
                    <a:gd name="T32" fmla="*/ 71 w 109"/>
                    <a:gd name="T33" fmla="*/ 6 h 55"/>
                    <a:gd name="T34" fmla="*/ 68 w 109"/>
                    <a:gd name="T35" fmla="*/ 0 h 55"/>
                    <a:gd name="T36" fmla="*/ 59 w 109"/>
                    <a:gd name="T37" fmla="*/ 8 h 55"/>
                    <a:gd name="T38" fmla="*/ 0 w 109"/>
                    <a:gd name="T39" fmla="*/ 20 h 55"/>
                    <a:gd name="T40" fmla="*/ 0 w 109"/>
                    <a:gd name="T41" fmla="*/ 50 h 55"/>
                    <a:gd name="T42" fmla="*/ 50 w 109"/>
                    <a:gd name="T43" fmla="*/ 41 h 55"/>
                    <a:gd name="T44" fmla="*/ 63 w 109"/>
                    <a:gd name="T45" fmla="*/ 41 h 55"/>
                    <a:gd name="T46" fmla="*/ 66 w 109"/>
                    <a:gd name="T47" fmla="*/ 46 h 55"/>
                    <a:gd name="T48" fmla="*/ 71 w 109"/>
                    <a:gd name="T49" fmla="*/ 48 h 55"/>
                    <a:gd name="T50" fmla="*/ 73 w 109"/>
                    <a:gd name="T51" fmla="*/ 51 h 55"/>
                    <a:gd name="T52" fmla="*/ 74 w 109"/>
                    <a:gd name="T53" fmla="*/ 55 h 55"/>
                    <a:gd name="T54" fmla="*/ 77 w 109"/>
                    <a:gd name="T55" fmla="*/ 55 h 55"/>
                    <a:gd name="T56" fmla="*/ 79 w 109"/>
                    <a:gd name="T57" fmla="*/ 49 h 55"/>
                    <a:gd name="T58" fmla="*/ 82 w 109"/>
                    <a:gd name="T59" fmla="*/ 45 h 55"/>
                    <a:gd name="T60" fmla="*/ 86 w 109"/>
                    <a:gd name="T61" fmla="*/ 46 h 55"/>
                    <a:gd name="T62" fmla="*/ 87 w 109"/>
                    <a:gd name="T63" fmla="*/ 51 h 55"/>
                    <a:gd name="T64" fmla="*/ 92 w 109"/>
                    <a:gd name="T65" fmla="*/ 47 h 55"/>
                    <a:gd name="T66" fmla="*/ 94 w 109"/>
                    <a:gd name="T67" fmla="*/ 45 h 55"/>
                    <a:gd name="T68" fmla="*/ 101 w 109"/>
                    <a:gd name="T69" fmla="*/ 43 h 55"/>
                    <a:gd name="T70" fmla="*/ 106 w 109"/>
                    <a:gd name="T71" fmla="*/ 40 h 55"/>
                    <a:gd name="T72" fmla="*/ 109 w 109"/>
                    <a:gd name="T73" fmla="*/ 36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9" h="55">
                      <a:moveTo>
                        <a:pt x="107" y="35"/>
                      </a:moveTo>
                      <a:lnTo>
                        <a:pt x="105" y="32"/>
                      </a:lnTo>
                      <a:lnTo>
                        <a:pt x="104" y="31"/>
                      </a:lnTo>
                      <a:lnTo>
                        <a:pt x="101" y="29"/>
                      </a:lnTo>
                      <a:lnTo>
                        <a:pt x="98" y="27"/>
                      </a:lnTo>
                      <a:lnTo>
                        <a:pt x="97" y="25"/>
                      </a:lnTo>
                      <a:lnTo>
                        <a:pt x="96" y="27"/>
                      </a:lnTo>
                      <a:lnTo>
                        <a:pt x="97" y="29"/>
                      </a:lnTo>
                      <a:lnTo>
                        <a:pt x="100" y="32"/>
                      </a:lnTo>
                      <a:lnTo>
                        <a:pt x="102" y="35"/>
                      </a:lnTo>
                      <a:lnTo>
                        <a:pt x="99" y="36"/>
                      </a:lnTo>
                      <a:lnTo>
                        <a:pt x="95" y="36"/>
                      </a:lnTo>
                      <a:lnTo>
                        <a:pt x="89" y="39"/>
                      </a:lnTo>
                      <a:lnTo>
                        <a:pt x="88" y="37"/>
                      </a:lnTo>
                      <a:lnTo>
                        <a:pt x="87" y="36"/>
                      </a:lnTo>
                      <a:lnTo>
                        <a:pt x="85" y="35"/>
                      </a:lnTo>
                      <a:lnTo>
                        <a:pt x="82" y="33"/>
                      </a:lnTo>
                      <a:lnTo>
                        <a:pt x="81" y="32"/>
                      </a:lnTo>
                      <a:lnTo>
                        <a:pt x="82" y="30"/>
                      </a:lnTo>
                      <a:lnTo>
                        <a:pt x="81" y="27"/>
                      </a:lnTo>
                      <a:lnTo>
                        <a:pt x="77" y="24"/>
                      </a:lnTo>
                      <a:lnTo>
                        <a:pt x="73" y="22"/>
                      </a:lnTo>
                      <a:lnTo>
                        <a:pt x="71" y="22"/>
                      </a:lnTo>
                      <a:lnTo>
                        <a:pt x="69" y="22"/>
                      </a:lnTo>
                      <a:lnTo>
                        <a:pt x="68" y="20"/>
                      </a:lnTo>
                      <a:lnTo>
                        <a:pt x="68" y="16"/>
                      </a:lnTo>
                      <a:lnTo>
                        <a:pt x="70" y="14"/>
                      </a:lnTo>
                      <a:lnTo>
                        <a:pt x="71" y="13"/>
                      </a:lnTo>
                      <a:lnTo>
                        <a:pt x="73" y="11"/>
                      </a:lnTo>
                      <a:lnTo>
                        <a:pt x="77" y="9"/>
                      </a:lnTo>
                      <a:lnTo>
                        <a:pt x="77" y="8"/>
                      </a:lnTo>
                      <a:lnTo>
                        <a:pt x="76" y="6"/>
                      </a:lnTo>
                      <a:lnTo>
                        <a:pt x="73" y="6"/>
                      </a:lnTo>
                      <a:lnTo>
                        <a:pt x="71" y="6"/>
                      </a:lnTo>
                      <a:lnTo>
                        <a:pt x="70" y="3"/>
                      </a:lnTo>
                      <a:lnTo>
                        <a:pt x="68" y="0"/>
                      </a:lnTo>
                      <a:lnTo>
                        <a:pt x="60" y="3"/>
                      </a:lnTo>
                      <a:lnTo>
                        <a:pt x="59" y="8"/>
                      </a:lnTo>
                      <a:lnTo>
                        <a:pt x="22" y="17"/>
                      </a:lnTo>
                      <a:lnTo>
                        <a:pt x="0" y="20"/>
                      </a:lnTo>
                      <a:lnTo>
                        <a:pt x="0" y="33"/>
                      </a:lnTo>
                      <a:lnTo>
                        <a:pt x="0" y="50"/>
                      </a:lnTo>
                      <a:lnTo>
                        <a:pt x="24" y="46"/>
                      </a:lnTo>
                      <a:lnTo>
                        <a:pt x="50" y="41"/>
                      </a:lnTo>
                      <a:lnTo>
                        <a:pt x="60" y="36"/>
                      </a:lnTo>
                      <a:lnTo>
                        <a:pt x="63" y="41"/>
                      </a:lnTo>
                      <a:lnTo>
                        <a:pt x="66" y="43"/>
                      </a:lnTo>
                      <a:lnTo>
                        <a:pt x="66" y="46"/>
                      </a:lnTo>
                      <a:lnTo>
                        <a:pt x="68" y="47"/>
                      </a:lnTo>
                      <a:lnTo>
                        <a:pt x="71" y="48"/>
                      </a:lnTo>
                      <a:lnTo>
                        <a:pt x="71" y="49"/>
                      </a:lnTo>
                      <a:lnTo>
                        <a:pt x="73" y="51"/>
                      </a:lnTo>
                      <a:lnTo>
                        <a:pt x="74" y="55"/>
                      </a:lnTo>
                      <a:lnTo>
                        <a:pt x="74" y="55"/>
                      </a:lnTo>
                      <a:lnTo>
                        <a:pt x="76" y="55"/>
                      </a:lnTo>
                      <a:lnTo>
                        <a:pt x="77" y="55"/>
                      </a:lnTo>
                      <a:lnTo>
                        <a:pt x="79" y="53"/>
                      </a:lnTo>
                      <a:lnTo>
                        <a:pt x="79" y="49"/>
                      </a:lnTo>
                      <a:lnTo>
                        <a:pt x="82" y="47"/>
                      </a:lnTo>
                      <a:lnTo>
                        <a:pt x="82" y="45"/>
                      </a:lnTo>
                      <a:lnTo>
                        <a:pt x="85" y="43"/>
                      </a:lnTo>
                      <a:lnTo>
                        <a:pt x="86" y="46"/>
                      </a:lnTo>
                      <a:lnTo>
                        <a:pt x="87" y="49"/>
                      </a:lnTo>
                      <a:lnTo>
                        <a:pt x="87" y="51"/>
                      </a:lnTo>
                      <a:lnTo>
                        <a:pt x="90" y="49"/>
                      </a:lnTo>
                      <a:lnTo>
                        <a:pt x="92" y="47"/>
                      </a:lnTo>
                      <a:lnTo>
                        <a:pt x="92" y="45"/>
                      </a:lnTo>
                      <a:lnTo>
                        <a:pt x="94" y="45"/>
                      </a:lnTo>
                      <a:lnTo>
                        <a:pt x="97" y="43"/>
                      </a:lnTo>
                      <a:lnTo>
                        <a:pt x="101" y="43"/>
                      </a:lnTo>
                      <a:lnTo>
                        <a:pt x="103" y="41"/>
                      </a:lnTo>
                      <a:lnTo>
                        <a:pt x="106" y="40"/>
                      </a:lnTo>
                      <a:lnTo>
                        <a:pt x="108" y="38"/>
                      </a:lnTo>
                      <a:lnTo>
                        <a:pt x="109" y="36"/>
                      </a:lnTo>
                      <a:lnTo>
                        <a:pt x="107" y="35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Freeform 29">
                  <a:extLst>
                    <a:ext uri="{FF2B5EF4-FFF2-40B4-BE49-F238E27FC236}">
                      <a16:creationId xmlns:a16="http://schemas.microsoft.com/office/drawing/2014/main" id="{F7B6913E-B32A-27BE-A02D-02E744F9C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00333" y="6984443"/>
                  <a:ext cx="66742" cy="46736"/>
                </a:xfrm>
                <a:custGeom>
                  <a:avLst/>
                  <a:gdLst>
                    <a:gd name="T0" fmla="*/ 3 w 12"/>
                    <a:gd name="T1" fmla="*/ 9 h 9"/>
                    <a:gd name="T2" fmla="*/ 7 w 12"/>
                    <a:gd name="T3" fmla="*/ 9 h 9"/>
                    <a:gd name="T4" fmla="*/ 10 w 12"/>
                    <a:gd name="T5" fmla="*/ 6 h 9"/>
                    <a:gd name="T6" fmla="*/ 12 w 12"/>
                    <a:gd name="T7" fmla="*/ 4 h 9"/>
                    <a:gd name="T8" fmla="*/ 8 w 12"/>
                    <a:gd name="T9" fmla="*/ 2 h 9"/>
                    <a:gd name="T10" fmla="*/ 4 w 12"/>
                    <a:gd name="T11" fmla="*/ 1 h 9"/>
                    <a:gd name="T12" fmla="*/ 0 w 12"/>
                    <a:gd name="T13" fmla="*/ 7 h 9"/>
                    <a:gd name="T14" fmla="*/ 3 w 12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9">
                      <a:moveTo>
                        <a:pt x="3" y="9"/>
                      </a:move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5" y="0"/>
                        <a:pt x="4" y="1"/>
                      </a:cubicBezTo>
                      <a:cubicBezTo>
                        <a:pt x="4" y="2"/>
                        <a:pt x="0" y="7"/>
                        <a:pt x="0" y="7"/>
                      </a:cubicBezTo>
                      <a:lnTo>
                        <a:pt x="3" y="9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Freeform 30">
                  <a:extLst>
                    <a:ext uri="{FF2B5EF4-FFF2-40B4-BE49-F238E27FC236}">
                      <a16:creationId xmlns:a16="http://schemas.microsoft.com/office/drawing/2014/main" id="{59C64101-7BC5-7418-6CD3-A71FEFC7AC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9366" y="7238137"/>
                  <a:ext cx="280320" cy="627547"/>
                </a:xfrm>
                <a:custGeom>
                  <a:avLst/>
                  <a:gdLst>
                    <a:gd name="T0" fmla="*/ 36 w 42"/>
                    <a:gd name="T1" fmla="*/ 13 h 94"/>
                    <a:gd name="T2" fmla="*/ 36 w 42"/>
                    <a:gd name="T3" fmla="*/ 9 h 94"/>
                    <a:gd name="T4" fmla="*/ 34 w 42"/>
                    <a:gd name="T5" fmla="*/ 7 h 94"/>
                    <a:gd name="T6" fmla="*/ 21 w 42"/>
                    <a:gd name="T7" fmla="*/ 3 h 94"/>
                    <a:gd name="T8" fmla="*/ 9 w 42"/>
                    <a:gd name="T9" fmla="*/ 0 h 94"/>
                    <a:gd name="T10" fmla="*/ 8 w 42"/>
                    <a:gd name="T11" fmla="*/ 3 h 94"/>
                    <a:gd name="T12" fmla="*/ 6 w 42"/>
                    <a:gd name="T13" fmla="*/ 7 h 94"/>
                    <a:gd name="T14" fmla="*/ 3 w 42"/>
                    <a:gd name="T15" fmla="*/ 9 h 94"/>
                    <a:gd name="T16" fmla="*/ 2 w 42"/>
                    <a:gd name="T17" fmla="*/ 14 h 94"/>
                    <a:gd name="T18" fmla="*/ 3 w 42"/>
                    <a:gd name="T19" fmla="*/ 20 h 94"/>
                    <a:gd name="T20" fmla="*/ 3 w 42"/>
                    <a:gd name="T21" fmla="*/ 25 h 94"/>
                    <a:gd name="T22" fmla="*/ 2 w 42"/>
                    <a:gd name="T23" fmla="*/ 30 h 94"/>
                    <a:gd name="T24" fmla="*/ 5 w 42"/>
                    <a:gd name="T25" fmla="*/ 32 h 94"/>
                    <a:gd name="T26" fmla="*/ 9 w 42"/>
                    <a:gd name="T27" fmla="*/ 34 h 94"/>
                    <a:gd name="T28" fmla="*/ 11 w 42"/>
                    <a:gd name="T29" fmla="*/ 38 h 94"/>
                    <a:gd name="T30" fmla="*/ 15 w 42"/>
                    <a:gd name="T31" fmla="*/ 42 h 94"/>
                    <a:gd name="T32" fmla="*/ 20 w 42"/>
                    <a:gd name="T33" fmla="*/ 46 h 94"/>
                    <a:gd name="T34" fmla="*/ 20 w 42"/>
                    <a:gd name="T35" fmla="*/ 47 h 94"/>
                    <a:gd name="T36" fmla="*/ 18 w 42"/>
                    <a:gd name="T37" fmla="*/ 53 h 94"/>
                    <a:gd name="T38" fmla="*/ 10 w 42"/>
                    <a:gd name="T39" fmla="*/ 58 h 94"/>
                    <a:gd name="T40" fmla="*/ 3 w 42"/>
                    <a:gd name="T41" fmla="*/ 64 h 94"/>
                    <a:gd name="T42" fmla="*/ 2 w 42"/>
                    <a:gd name="T43" fmla="*/ 67 h 94"/>
                    <a:gd name="T44" fmla="*/ 0 w 42"/>
                    <a:gd name="T45" fmla="*/ 72 h 94"/>
                    <a:gd name="T46" fmla="*/ 1 w 42"/>
                    <a:gd name="T47" fmla="*/ 75 h 94"/>
                    <a:gd name="T48" fmla="*/ 3 w 42"/>
                    <a:gd name="T49" fmla="*/ 79 h 94"/>
                    <a:gd name="T50" fmla="*/ 8 w 42"/>
                    <a:gd name="T51" fmla="*/ 83 h 94"/>
                    <a:gd name="T52" fmla="*/ 12 w 42"/>
                    <a:gd name="T53" fmla="*/ 85 h 94"/>
                    <a:gd name="T54" fmla="*/ 15 w 42"/>
                    <a:gd name="T55" fmla="*/ 86 h 94"/>
                    <a:gd name="T56" fmla="*/ 20 w 42"/>
                    <a:gd name="T57" fmla="*/ 86 h 94"/>
                    <a:gd name="T58" fmla="*/ 24 w 42"/>
                    <a:gd name="T59" fmla="*/ 86 h 94"/>
                    <a:gd name="T60" fmla="*/ 25 w 42"/>
                    <a:gd name="T61" fmla="*/ 86 h 94"/>
                    <a:gd name="T62" fmla="*/ 24 w 42"/>
                    <a:gd name="T63" fmla="*/ 90 h 94"/>
                    <a:gd name="T64" fmla="*/ 24 w 42"/>
                    <a:gd name="T65" fmla="*/ 93 h 94"/>
                    <a:gd name="T66" fmla="*/ 25 w 42"/>
                    <a:gd name="T67" fmla="*/ 94 h 94"/>
                    <a:gd name="T68" fmla="*/ 26 w 42"/>
                    <a:gd name="T69" fmla="*/ 94 h 94"/>
                    <a:gd name="T70" fmla="*/ 27 w 42"/>
                    <a:gd name="T71" fmla="*/ 87 h 94"/>
                    <a:gd name="T72" fmla="*/ 28 w 42"/>
                    <a:gd name="T73" fmla="*/ 86 h 94"/>
                    <a:gd name="T74" fmla="*/ 31 w 42"/>
                    <a:gd name="T75" fmla="*/ 82 h 94"/>
                    <a:gd name="T76" fmla="*/ 36 w 42"/>
                    <a:gd name="T77" fmla="*/ 78 h 94"/>
                    <a:gd name="T78" fmla="*/ 36 w 42"/>
                    <a:gd name="T79" fmla="*/ 69 h 94"/>
                    <a:gd name="T80" fmla="*/ 36 w 42"/>
                    <a:gd name="T81" fmla="*/ 65 h 94"/>
                    <a:gd name="T82" fmla="*/ 40 w 42"/>
                    <a:gd name="T83" fmla="*/ 61 h 94"/>
                    <a:gd name="T84" fmla="*/ 41 w 42"/>
                    <a:gd name="T85" fmla="*/ 53 h 94"/>
                    <a:gd name="T86" fmla="*/ 42 w 42"/>
                    <a:gd name="T87" fmla="*/ 48 h 94"/>
                    <a:gd name="T88" fmla="*/ 42 w 42"/>
                    <a:gd name="T89" fmla="*/ 40 h 94"/>
                    <a:gd name="T90" fmla="*/ 42 w 42"/>
                    <a:gd name="T91" fmla="*/ 36 h 94"/>
                    <a:gd name="T92" fmla="*/ 40 w 42"/>
                    <a:gd name="T93" fmla="*/ 30 h 94"/>
                    <a:gd name="T94" fmla="*/ 36 w 42"/>
                    <a:gd name="T95" fmla="*/ 30 h 94"/>
                    <a:gd name="T96" fmla="*/ 34 w 42"/>
                    <a:gd name="T97" fmla="*/ 30 h 94"/>
                    <a:gd name="T98" fmla="*/ 35 w 42"/>
                    <a:gd name="T99" fmla="*/ 25 h 94"/>
                    <a:gd name="T100" fmla="*/ 37 w 42"/>
                    <a:gd name="T101" fmla="*/ 20 h 94"/>
                    <a:gd name="T102" fmla="*/ 39 w 42"/>
                    <a:gd name="T103" fmla="*/ 18 h 94"/>
                    <a:gd name="T104" fmla="*/ 38 w 42"/>
                    <a:gd name="T105" fmla="*/ 17 h 94"/>
                    <a:gd name="T106" fmla="*/ 36 w 42"/>
                    <a:gd name="T107" fmla="*/ 13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2" h="94">
                      <a:moveTo>
                        <a:pt x="36" y="13"/>
                      </a:moveTo>
                      <a:lnTo>
                        <a:pt x="36" y="9"/>
                      </a:lnTo>
                      <a:lnTo>
                        <a:pt x="34" y="7"/>
                      </a:lnTo>
                      <a:lnTo>
                        <a:pt x="21" y="3"/>
                      </a:lnTo>
                      <a:lnTo>
                        <a:pt x="9" y="0"/>
                      </a:lnTo>
                      <a:lnTo>
                        <a:pt x="8" y="3"/>
                      </a:lnTo>
                      <a:lnTo>
                        <a:pt x="6" y="7"/>
                      </a:lnTo>
                      <a:lnTo>
                        <a:pt x="3" y="9"/>
                      </a:lnTo>
                      <a:lnTo>
                        <a:pt x="2" y="14"/>
                      </a:lnTo>
                      <a:lnTo>
                        <a:pt x="3" y="20"/>
                      </a:lnTo>
                      <a:lnTo>
                        <a:pt x="3" y="25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9" y="34"/>
                      </a:lnTo>
                      <a:lnTo>
                        <a:pt x="11" y="38"/>
                      </a:lnTo>
                      <a:lnTo>
                        <a:pt x="15" y="42"/>
                      </a:lnTo>
                      <a:lnTo>
                        <a:pt x="20" y="46"/>
                      </a:lnTo>
                      <a:lnTo>
                        <a:pt x="20" y="47"/>
                      </a:lnTo>
                      <a:lnTo>
                        <a:pt x="18" y="53"/>
                      </a:lnTo>
                      <a:lnTo>
                        <a:pt x="10" y="58"/>
                      </a:lnTo>
                      <a:lnTo>
                        <a:pt x="3" y="64"/>
                      </a:lnTo>
                      <a:lnTo>
                        <a:pt x="2" y="67"/>
                      </a:lnTo>
                      <a:lnTo>
                        <a:pt x="0" y="72"/>
                      </a:lnTo>
                      <a:lnTo>
                        <a:pt x="1" y="75"/>
                      </a:lnTo>
                      <a:lnTo>
                        <a:pt x="3" y="79"/>
                      </a:lnTo>
                      <a:lnTo>
                        <a:pt x="8" y="83"/>
                      </a:lnTo>
                      <a:lnTo>
                        <a:pt x="12" y="85"/>
                      </a:lnTo>
                      <a:lnTo>
                        <a:pt x="15" y="86"/>
                      </a:lnTo>
                      <a:lnTo>
                        <a:pt x="20" y="86"/>
                      </a:lnTo>
                      <a:lnTo>
                        <a:pt x="24" y="86"/>
                      </a:lnTo>
                      <a:lnTo>
                        <a:pt x="25" y="86"/>
                      </a:lnTo>
                      <a:lnTo>
                        <a:pt x="24" y="90"/>
                      </a:lnTo>
                      <a:lnTo>
                        <a:pt x="24" y="93"/>
                      </a:lnTo>
                      <a:lnTo>
                        <a:pt x="25" y="94"/>
                      </a:lnTo>
                      <a:lnTo>
                        <a:pt x="26" y="94"/>
                      </a:lnTo>
                      <a:lnTo>
                        <a:pt x="27" y="87"/>
                      </a:lnTo>
                      <a:lnTo>
                        <a:pt x="28" y="86"/>
                      </a:lnTo>
                      <a:lnTo>
                        <a:pt x="31" y="82"/>
                      </a:lnTo>
                      <a:lnTo>
                        <a:pt x="36" y="78"/>
                      </a:lnTo>
                      <a:lnTo>
                        <a:pt x="36" y="69"/>
                      </a:lnTo>
                      <a:lnTo>
                        <a:pt x="36" y="65"/>
                      </a:lnTo>
                      <a:lnTo>
                        <a:pt x="40" y="61"/>
                      </a:lnTo>
                      <a:lnTo>
                        <a:pt x="41" y="53"/>
                      </a:lnTo>
                      <a:lnTo>
                        <a:pt x="42" y="48"/>
                      </a:lnTo>
                      <a:lnTo>
                        <a:pt x="42" y="40"/>
                      </a:lnTo>
                      <a:lnTo>
                        <a:pt x="42" y="36"/>
                      </a:lnTo>
                      <a:lnTo>
                        <a:pt x="40" y="30"/>
                      </a:lnTo>
                      <a:lnTo>
                        <a:pt x="36" y="30"/>
                      </a:lnTo>
                      <a:lnTo>
                        <a:pt x="34" y="30"/>
                      </a:lnTo>
                      <a:lnTo>
                        <a:pt x="35" y="25"/>
                      </a:lnTo>
                      <a:lnTo>
                        <a:pt x="37" y="20"/>
                      </a:lnTo>
                      <a:lnTo>
                        <a:pt x="39" y="18"/>
                      </a:lnTo>
                      <a:lnTo>
                        <a:pt x="38" y="17"/>
                      </a:lnTo>
                      <a:lnTo>
                        <a:pt x="36" y="13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31">
                  <a:extLst>
                    <a:ext uri="{FF2B5EF4-FFF2-40B4-BE49-F238E27FC236}">
                      <a16:creationId xmlns:a16="http://schemas.microsoft.com/office/drawing/2014/main" id="{05089B9D-243C-22A3-BC4D-BE190196F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05974" y="7672078"/>
                  <a:ext cx="220250" cy="360508"/>
                </a:xfrm>
                <a:custGeom>
                  <a:avLst/>
                  <a:gdLst>
                    <a:gd name="T0" fmla="*/ 9 w 33"/>
                    <a:gd name="T1" fmla="*/ 10 h 54"/>
                    <a:gd name="T2" fmla="*/ 8 w 33"/>
                    <a:gd name="T3" fmla="*/ 7 h 54"/>
                    <a:gd name="T4" fmla="*/ 10 w 33"/>
                    <a:gd name="T5" fmla="*/ 2 h 54"/>
                    <a:gd name="T6" fmla="*/ 11 w 33"/>
                    <a:gd name="T7" fmla="*/ 1 h 54"/>
                    <a:gd name="T8" fmla="*/ 9 w 33"/>
                    <a:gd name="T9" fmla="*/ 0 h 54"/>
                    <a:gd name="T10" fmla="*/ 6 w 33"/>
                    <a:gd name="T11" fmla="*/ 0 h 54"/>
                    <a:gd name="T12" fmla="*/ 5 w 33"/>
                    <a:gd name="T13" fmla="*/ 0 h 54"/>
                    <a:gd name="T14" fmla="*/ 2 w 33"/>
                    <a:gd name="T15" fmla="*/ 2 h 54"/>
                    <a:gd name="T16" fmla="*/ 0 w 33"/>
                    <a:gd name="T17" fmla="*/ 5 h 54"/>
                    <a:gd name="T18" fmla="*/ 12 w 33"/>
                    <a:gd name="T19" fmla="*/ 54 h 54"/>
                    <a:gd name="T20" fmla="*/ 33 w 33"/>
                    <a:gd name="T21" fmla="*/ 51 h 54"/>
                    <a:gd name="T22" fmla="*/ 32 w 33"/>
                    <a:gd name="T23" fmla="*/ 43 h 54"/>
                    <a:gd name="T24" fmla="*/ 29 w 33"/>
                    <a:gd name="T25" fmla="*/ 40 h 54"/>
                    <a:gd name="T26" fmla="*/ 28 w 33"/>
                    <a:gd name="T27" fmla="*/ 38 h 54"/>
                    <a:gd name="T28" fmla="*/ 26 w 33"/>
                    <a:gd name="T29" fmla="*/ 37 h 54"/>
                    <a:gd name="T30" fmla="*/ 23 w 33"/>
                    <a:gd name="T31" fmla="*/ 34 h 54"/>
                    <a:gd name="T32" fmla="*/ 20 w 33"/>
                    <a:gd name="T33" fmla="*/ 32 h 54"/>
                    <a:gd name="T34" fmla="*/ 18 w 33"/>
                    <a:gd name="T35" fmla="*/ 28 h 54"/>
                    <a:gd name="T36" fmla="*/ 16 w 33"/>
                    <a:gd name="T37" fmla="*/ 24 h 54"/>
                    <a:gd name="T38" fmla="*/ 14 w 33"/>
                    <a:gd name="T39" fmla="*/ 20 h 54"/>
                    <a:gd name="T40" fmla="*/ 16 w 33"/>
                    <a:gd name="T41" fmla="*/ 17 h 54"/>
                    <a:gd name="T42" fmla="*/ 11 w 33"/>
                    <a:gd name="T43" fmla="*/ 14 h 54"/>
                    <a:gd name="T44" fmla="*/ 9 w 33"/>
                    <a:gd name="T45" fmla="*/ 1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" h="54">
                      <a:moveTo>
                        <a:pt x="9" y="10"/>
                      </a:moveTo>
                      <a:lnTo>
                        <a:pt x="8" y="7"/>
                      </a:lnTo>
                      <a:lnTo>
                        <a:pt x="10" y="2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12" y="54"/>
                      </a:lnTo>
                      <a:lnTo>
                        <a:pt x="33" y="51"/>
                      </a:lnTo>
                      <a:lnTo>
                        <a:pt x="32" y="43"/>
                      </a:lnTo>
                      <a:lnTo>
                        <a:pt x="29" y="40"/>
                      </a:lnTo>
                      <a:lnTo>
                        <a:pt x="28" y="38"/>
                      </a:lnTo>
                      <a:lnTo>
                        <a:pt x="26" y="37"/>
                      </a:lnTo>
                      <a:lnTo>
                        <a:pt x="23" y="34"/>
                      </a:lnTo>
                      <a:lnTo>
                        <a:pt x="20" y="32"/>
                      </a:lnTo>
                      <a:lnTo>
                        <a:pt x="18" y="28"/>
                      </a:lnTo>
                      <a:lnTo>
                        <a:pt x="16" y="24"/>
                      </a:lnTo>
                      <a:lnTo>
                        <a:pt x="14" y="20"/>
                      </a:lnTo>
                      <a:lnTo>
                        <a:pt x="16" y="17"/>
                      </a:lnTo>
                      <a:lnTo>
                        <a:pt x="11" y="14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Freeform 32">
                  <a:extLst>
                    <a:ext uri="{FF2B5EF4-FFF2-40B4-BE49-F238E27FC236}">
                      <a16:creationId xmlns:a16="http://schemas.microsoft.com/office/drawing/2014/main" id="{05010957-230F-89DB-9459-35BF652EEE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38080" y="7071228"/>
                  <a:ext cx="1254773" cy="814479"/>
                </a:xfrm>
                <a:custGeom>
                  <a:avLst/>
                  <a:gdLst>
                    <a:gd name="T0" fmla="*/ 165 w 188"/>
                    <a:gd name="T1" fmla="*/ 90 h 122"/>
                    <a:gd name="T2" fmla="*/ 166 w 188"/>
                    <a:gd name="T3" fmla="*/ 90 h 122"/>
                    <a:gd name="T4" fmla="*/ 169 w 188"/>
                    <a:gd name="T5" fmla="*/ 90 h 122"/>
                    <a:gd name="T6" fmla="*/ 171 w 188"/>
                    <a:gd name="T7" fmla="*/ 91 h 122"/>
                    <a:gd name="T8" fmla="*/ 171 w 188"/>
                    <a:gd name="T9" fmla="*/ 89 h 122"/>
                    <a:gd name="T10" fmla="*/ 178 w 188"/>
                    <a:gd name="T11" fmla="*/ 83 h 122"/>
                    <a:gd name="T12" fmla="*/ 186 w 188"/>
                    <a:gd name="T13" fmla="*/ 78 h 122"/>
                    <a:gd name="T14" fmla="*/ 188 w 188"/>
                    <a:gd name="T15" fmla="*/ 72 h 122"/>
                    <a:gd name="T16" fmla="*/ 188 w 188"/>
                    <a:gd name="T17" fmla="*/ 71 h 122"/>
                    <a:gd name="T18" fmla="*/ 183 w 188"/>
                    <a:gd name="T19" fmla="*/ 67 h 122"/>
                    <a:gd name="T20" fmla="*/ 179 w 188"/>
                    <a:gd name="T21" fmla="*/ 63 h 122"/>
                    <a:gd name="T22" fmla="*/ 177 w 188"/>
                    <a:gd name="T23" fmla="*/ 59 h 122"/>
                    <a:gd name="T24" fmla="*/ 173 w 188"/>
                    <a:gd name="T25" fmla="*/ 57 h 122"/>
                    <a:gd name="T26" fmla="*/ 170 w 188"/>
                    <a:gd name="T27" fmla="*/ 55 h 122"/>
                    <a:gd name="T28" fmla="*/ 171 w 188"/>
                    <a:gd name="T29" fmla="*/ 50 h 122"/>
                    <a:gd name="T30" fmla="*/ 171 w 188"/>
                    <a:gd name="T31" fmla="*/ 45 h 122"/>
                    <a:gd name="T32" fmla="*/ 170 w 188"/>
                    <a:gd name="T33" fmla="*/ 39 h 122"/>
                    <a:gd name="T34" fmla="*/ 171 w 188"/>
                    <a:gd name="T35" fmla="*/ 34 h 122"/>
                    <a:gd name="T36" fmla="*/ 174 w 188"/>
                    <a:gd name="T37" fmla="*/ 32 h 122"/>
                    <a:gd name="T38" fmla="*/ 176 w 188"/>
                    <a:gd name="T39" fmla="*/ 28 h 122"/>
                    <a:gd name="T40" fmla="*/ 177 w 188"/>
                    <a:gd name="T41" fmla="*/ 25 h 122"/>
                    <a:gd name="T42" fmla="*/ 179 w 188"/>
                    <a:gd name="T43" fmla="*/ 20 h 122"/>
                    <a:gd name="T44" fmla="*/ 176 w 188"/>
                    <a:gd name="T45" fmla="*/ 18 h 122"/>
                    <a:gd name="T46" fmla="*/ 173 w 188"/>
                    <a:gd name="T47" fmla="*/ 18 h 122"/>
                    <a:gd name="T48" fmla="*/ 170 w 188"/>
                    <a:gd name="T49" fmla="*/ 17 h 122"/>
                    <a:gd name="T50" fmla="*/ 166 w 188"/>
                    <a:gd name="T51" fmla="*/ 10 h 122"/>
                    <a:gd name="T52" fmla="*/ 162 w 188"/>
                    <a:gd name="T53" fmla="*/ 5 h 122"/>
                    <a:gd name="T54" fmla="*/ 154 w 188"/>
                    <a:gd name="T55" fmla="*/ 0 h 122"/>
                    <a:gd name="T56" fmla="*/ 24 w 188"/>
                    <a:gd name="T57" fmla="*/ 23 h 122"/>
                    <a:gd name="T58" fmla="*/ 22 w 188"/>
                    <a:gd name="T59" fmla="*/ 13 h 122"/>
                    <a:gd name="T60" fmla="*/ 16 w 188"/>
                    <a:gd name="T61" fmla="*/ 17 h 122"/>
                    <a:gd name="T62" fmla="*/ 11 w 188"/>
                    <a:gd name="T63" fmla="*/ 21 h 122"/>
                    <a:gd name="T64" fmla="*/ 6 w 188"/>
                    <a:gd name="T65" fmla="*/ 24 h 122"/>
                    <a:gd name="T66" fmla="*/ 0 w 188"/>
                    <a:gd name="T67" fmla="*/ 28 h 122"/>
                    <a:gd name="T68" fmla="*/ 16 w 188"/>
                    <a:gd name="T69" fmla="*/ 122 h 122"/>
                    <a:gd name="T70" fmla="*/ 160 w 188"/>
                    <a:gd name="T71" fmla="*/ 95 h 122"/>
                    <a:gd name="T72" fmla="*/ 162 w 188"/>
                    <a:gd name="T73" fmla="*/ 92 h 122"/>
                    <a:gd name="T74" fmla="*/ 165 w 188"/>
                    <a:gd name="T75" fmla="*/ 9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8" h="122">
                      <a:moveTo>
                        <a:pt x="165" y="90"/>
                      </a:moveTo>
                      <a:lnTo>
                        <a:pt x="166" y="90"/>
                      </a:lnTo>
                      <a:lnTo>
                        <a:pt x="169" y="90"/>
                      </a:lnTo>
                      <a:lnTo>
                        <a:pt x="171" y="91"/>
                      </a:lnTo>
                      <a:lnTo>
                        <a:pt x="171" y="89"/>
                      </a:lnTo>
                      <a:lnTo>
                        <a:pt x="178" y="83"/>
                      </a:lnTo>
                      <a:lnTo>
                        <a:pt x="186" y="78"/>
                      </a:lnTo>
                      <a:lnTo>
                        <a:pt x="188" y="72"/>
                      </a:lnTo>
                      <a:lnTo>
                        <a:pt x="188" y="71"/>
                      </a:lnTo>
                      <a:lnTo>
                        <a:pt x="183" y="67"/>
                      </a:lnTo>
                      <a:lnTo>
                        <a:pt x="179" y="63"/>
                      </a:lnTo>
                      <a:lnTo>
                        <a:pt x="177" y="59"/>
                      </a:lnTo>
                      <a:lnTo>
                        <a:pt x="173" y="57"/>
                      </a:lnTo>
                      <a:lnTo>
                        <a:pt x="170" y="55"/>
                      </a:lnTo>
                      <a:lnTo>
                        <a:pt x="171" y="50"/>
                      </a:lnTo>
                      <a:lnTo>
                        <a:pt x="171" y="45"/>
                      </a:lnTo>
                      <a:lnTo>
                        <a:pt x="170" y="39"/>
                      </a:lnTo>
                      <a:lnTo>
                        <a:pt x="171" y="34"/>
                      </a:lnTo>
                      <a:lnTo>
                        <a:pt x="174" y="32"/>
                      </a:lnTo>
                      <a:lnTo>
                        <a:pt x="176" y="28"/>
                      </a:lnTo>
                      <a:lnTo>
                        <a:pt x="177" y="25"/>
                      </a:lnTo>
                      <a:lnTo>
                        <a:pt x="179" y="20"/>
                      </a:lnTo>
                      <a:lnTo>
                        <a:pt x="176" y="18"/>
                      </a:lnTo>
                      <a:lnTo>
                        <a:pt x="173" y="18"/>
                      </a:lnTo>
                      <a:lnTo>
                        <a:pt x="170" y="17"/>
                      </a:lnTo>
                      <a:lnTo>
                        <a:pt x="166" y="10"/>
                      </a:lnTo>
                      <a:lnTo>
                        <a:pt x="162" y="5"/>
                      </a:lnTo>
                      <a:lnTo>
                        <a:pt x="154" y="0"/>
                      </a:lnTo>
                      <a:lnTo>
                        <a:pt x="24" y="23"/>
                      </a:lnTo>
                      <a:lnTo>
                        <a:pt x="22" y="13"/>
                      </a:lnTo>
                      <a:lnTo>
                        <a:pt x="16" y="17"/>
                      </a:lnTo>
                      <a:lnTo>
                        <a:pt x="11" y="21"/>
                      </a:lnTo>
                      <a:lnTo>
                        <a:pt x="6" y="24"/>
                      </a:lnTo>
                      <a:lnTo>
                        <a:pt x="0" y="28"/>
                      </a:lnTo>
                      <a:lnTo>
                        <a:pt x="16" y="122"/>
                      </a:lnTo>
                      <a:lnTo>
                        <a:pt x="160" y="95"/>
                      </a:lnTo>
                      <a:lnTo>
                        <a:pt x="162" y="92"/>
                      </a:lnTo>
                      <a:lnTo>
                        <a:pt x="165" y="9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Freeform 33">
                  <a:extLst>
                    <a:ext uri="{FF2B5EF4-FFF2-40B4-BE49-F238E27FC236}">
                      <a16:creationId xmlns:a16="http://schemas.microsoft.com/office/drawing/2014/main" id="{008E5B93-6273-C2DF-2145-50BD611B6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3398" y="10335828"/>
                  <a:ext cx="1942227" cy="1522142"/>
                </a:xfrm>
                <a:custGeom>
                  <a:avLst/>
                  <a:gdLst>
                    <a:gd name="T0" fmla="*/ 200 w 291"/>
                    <a:gd name="T1" fmla="*/ 0 h 228"/>
                    <a:gd name="T2" fmla="*/ 211 w 291"/>
                    <a:gd name="T3" fmla="*/ 10 h 228"/>
                    <a:gd name="T4" fmla="*/ 223 w 291"/>
                    <a:gd name="T5" fmla="*/ 30 h 228"/>
                    <a:gd name="T6" fmla="*/ 241 w 291"/>
                    <a:gd name="T7" fmla="*/ 62 h 228"/>
                    <a:gd name="T8" fmla="*/ 259 w 291"/>
                    <a:gd name="T9" fmla="*/ 84 h 228"/>
                    <a:gd name="T10" fmla="*/ 256 w 291"/>
                    <a:gd name="T11" fmla="*/ 86 h 228"/>
                    <a:gd name="T12" fmla="*/ 268 w 291"/>
                    <a:gd name="T13" fmla="*/ 116 h 228"/>
                    <a:gd name="T14" fmla="*/ 286 w 291"/>
                    <a:gd name="T15" fmla="*/ 144 h 228"/>
                    <a:gd name="T16" fmla="*/ 291 w 291"/>
                    <a:gd name="T17" fmla="*/ 176 h 228"/>
                    <a:gd name="T18" fmla="*/ 288 w 291"/>
                    <a:gd name="T19" fmla="*/ 196 h 228"/>
                    <a:gd name="T20" fmla="*/ 287 w 291"/>
                    <a:gd name="T21" fmla="*/ 211 h 228"/>
                    <a:gd name="T22" fmla="*/ 280 w 291"/>
                    <a:gd name="T23" fmla="*/ 227 h 228"/>
                    <a:gd name="T24" fmla="*/ 281 w 291"/>
                    <a:gd name="T25" fmla="*/ 222 h 228"/>
                    <a:gd name="T26" fmla="*/ 274 w 291"/>
                    <a:gd name="T27" fmla="*/ 221 h 228"/>
                    <a:gd name="T28" fmla="*/ 264 w 291"/>
                    <a:gd name="T29" fmla="*/ 222 h 228"/>
                    <a:gd name="T30" fmla="*/ 255 w 291"/>
                    <a:gd name="T31" fmla="*/ 222 h 228"/>
                    <a:gd name="T32" fmla="*/ 255 w 291"/>
                    <a:gd name="T33" fmla="*/ 217 h 228"/>
                    <a:gd name="T34" fmla="*/ 263 w 291"/>
                    <a:gd name="T35" fmla="*/ 216 h 228"/>
                    <a:gd name="T36" fmla="*/ 253 w 291"/>
                    <a:gd name="T37" fmla="*/ 212 h 228"/>
                    <a:gd name="T38" fmla="*/ 245 w 291"/>
                    <a:gd name="T39" fmla="*/ 200 h 228"/>
                    <a:gd name="T40" fmla="*/ 233 w 291"/>
                    <a:gd name="T41" fmla="*/ 193 h 228"/>
                    <a:gd name="T42" fmla="*/ 223 w 291"/>
                    <a:gd name="T43" fmla="*/ 177 h 228"/>
                    <a:gd name="T44" fmla="*/ 216 w 291"/>
                    <a:gd name="T45" fmla="*/ 169 h 228"/>
                    <a:gd name="T46" fmla="*/ 215 w 291"/>
                    <a:gd name="T47" fmla="*/ 161 h 228"/>
                    <a:gd name="T48" fmla="*/ 209 w 291"/>
                    <a:gd name="T49" fmla="*/ 158 h 228"/>
                    <a:gd name="T50" fmla="*/ 205 w 291"/>
                    <a:gd name="T51" fmla="*/ 161 h 228"/>
                    <a:gd name="T52" fmla="*/ 194 w 291"/>
                    <a:gd name="T53" fmla="*/ 147 h 228"/>
                    <a:gd name="T54" fmla="*/ 192 w 291"/>
                    <a:gd name="T55" fmla="*/ 140 h 228"/>
                    <a:gd name="T56" fmla="*/ 194 w 291"/>
                    <a:gd name="T57" fmla="*/ 130 h 228"/>
                    <a:gd name="T58" fmla="*/ 194 w 291"/>
                    <a:gd name="T59" fmla="*/ 121 h 228"/>
                    <a:gd name="T60" fmla="*/ 191 w 291"/>
                    <a:gd name="T61" fmla="*/ 122 h 228"/>
                    <a:gd name="T62" fmla="*/ 187 w 291"/>
                    <a:gd name="T63" fmla="*/ 119 h 228"/>
                    <a:gd name="T64" fmla="*/ 189 w 291"/>
                    <a:gd name="T65" fmla="*/ 127 h 228"/>
                    <a:gd name="T66" fmla="*/ 186 w 291"/>
                    <a:gd name="T67" fmla="*/ 129 h 228"/>
                    <a:gd name="T68" fmla="*/ 180 w 291"/>
                    <a:gd name="T69" fmla="*/ 120 h 228"/>
                    <a:gd name="T70" fmla="*/ 182 w 291"/>
                    <a:gd name="T71" fmla="*/ 106 h 228"/>
                    <a:gd name="T72" fmla="*/ 182 w 291"/>
                    <a:gd name="T73" fmla="*/ 86 h 228"/>
                    <a:gd name="T74" fmla="*/ 174 w 291"/>
                    <a:gd name="T75" fmla="*/ 72 h 228"/>
                    <a:gd name="T76" fmla="*/ 163 w 291"/>
                    <a:gd name="T77" fmla="*/ 67 h 228"/>
                    <a:gd name="T78" fmla="*/ 152 w 291"/>
                    <a:gd name="T79" fmla="*/ 60 h 228"/>
                    <a:gd name="T80" fmla="*/ 143 w 291"/>
                    <a:gd name="T81" fmla="*/ 48 h 228"/>
                    <a:gd name="T82" fmla="*/ 130 w 291"/>
                    <a:gd name="T83" fmla="*/ 39 h 228"/>
                    <a:gd name="T84" fmla="*/ 117 w 291"/>
                    <a:gd name="T85" fmla="*/ 39 h 228"/>
                    <a:gd name="T86" fmla="*/ 116 w 291"/>
                    <a:gd name="T87" fmla="*/ 47 h 228"/>
                    <a:gd name="T88" fmla="*/ 107 w 291"/>
                    <a:gd name="T89" fmla="*/ 49 h 228"/>
                    <a:gd name="T90" fmla="*/ 83 w 291"/>
                    <a:gd name="T91" fmla="*/ 59 h 228"/>
                    <a:gd name="T92" fmla="*/ 77 w 291"/>
                    <a:gd name="T93" fmla="*/ 49 h 228"/>
                    <a:gd name="T94" fmla="*/ 77 w 291"/>
                    <a:gd name="T95" fmla="*/ 43 h 228"/>
                    <a:gd name="T96" fmla="*/ 72 w 291"/>
                    <a:gd name="T97" fmla="*/ 39 h 228"/>
                    <a:gd name="T98" fmla="*/ 72 w 291"/>
                    <a:gd name="T99" fmla="*/ 35 h 228"/>
                    <a:gd name="T100" fmla="*/ 69 w 291"/>
                    <a:gd name="T101" fmla="*/ 38 h 228"/>
                    <a:gd name="T102" fmla="*/ 64 w 291"/>
                    <a:gd name="T103" fmla="*/ 39 h 228"/>
                    <a:gd name="T104" fmla="*/ 65 w 291"/>
                    <a:gd name="T105" fmla="*/ 43 h 228"/>
                    <a:gd name="T106" fmla="*/ 53 w 291"/>
                    <a:gd name="T107" fmla="*/ 37 h 228"/>
                    <a:gd name="T108" fmla="*/ 39 w 291"/>
                    <a:gd name="T109" fmla="*/ 33 h 228"/>
                    <a:gd name="T110" fmla="*/ 19 w 291"/>
                    <a:gd name="T111" fmla="*/ 35 h 228"/>
                    <a:gd name="T112" fmla="*/ 7 w 291"/>
                    <a:gd name="T113" fmla="*/ 32 h 228"/>
                    <a:gd name="T114" fmla="*/ 0 w 291"/>
                    <a:gd name="T115" fmla="*/ 20 h 228"/>
                    <a:gd name="T116" fmla="*/ 10 w 291"/>
                    <a:gd name="T117" fmla="*/ 14 h 228"/>
                    <a:gd name="T118" fmla="*/ 98 w 291"/>
                    <a:gd name="T119" fmla="*/ 16 h 228"/>
                    <a:gd name="T120" fmla="*/ 197 w 291"/>
                    <a:gd name="T121" fmla="*/ 19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91" h="228">
                      <a:moveTo>
                        <a:pt x="194" y="0"/>
                      </a:moveTo>
                      <a:lnTo>
                        <a:pt x="194" y="0"/>
                      </a:lnTo>
                      <a:lnTo>
                        <a:pt x="200" y="0"/>
                      </a:lnTo>
                      <a:lnTo>
                        <a:pt x="209" y="2"/>
                      </a:lnTo>
                      <a:lnTo>
                        <a:pt x="210" y="7"/>
                      </a:lnTo>
                      <a:lnTo>
                        <a:pt x="211" y="10"/>
                      </a:lnTo>
                      <a:lnTo>
                        <a:pt x="215" y="12"/>
                      </a:lnTo>
                      <a:lnTo>
                        <a:pt x="218" y="17"/>
                      </a:lnTo>
                      <a:lnTo>
                        <a:pt x="223" y="30"/>
                      </a:lnTo>
                      <a:lnTo>
                        <a:pt x="229" y="40"/>
                      </a:lnTo>
                      <a:lnTo>
                        <a:pt x="237" y="55"/>
                      </a:lnTo>
                      <a:lnTo>
                        <a:pt x="241" y="62"/>
                      </a:lnTo>
                      <a:lnTo>
                        <a:pt x="251" y="77"/>
                      </a:lnTo>
                      <a:lnTo>
                        <a:pt x="256" y="81"/>
                      </a:lnTo>
                      <a:lnTo>
                        <a:pt x="259" y="84"/>
                      </a:lnTo>
                      <a:lnTo>
                        <a:pt x="259" y="87"/>
                      </a:lnTo>
                      <a:lnTo>
                        <a:pt x="259" y="96"/>
                      </a:lnTo>
                      <a:lnTo>
                        <a:pt x="256" y="86"/>
                      </a:lnTo>
                      <a:lnTo>
                        <a:pt x="255" y="96"/>
                      </a:lnTo>
                      <a:lnTo>
                        <a:pt x="261" y="106"/>
                      </a:lnTo>
                      <a:lnTo>
                        <a:pt x="268" y="116"/>
                      </a:lnTo>
                      <a:lnTo>
                        <a:pt x="275" y="129"/>
                      </a:lnTo>
                      <a:lnTo>
                        <a:pt x="280" y="137"/>
                      </a:lnTo>
                      <a:lnTo>
                        <a:pt x="286" y="144"/>
                      </a:lnTo>
                      <a:lnTo>
                        <a:pt x="289" y="153"/>
                      </a:lnTo>
                      <a:lnTo>
                        <a:pt x="291" y="168"/>
                      </a:lnTo>
                      <a:lnTo>
                        <a:pt x="291" y="176"/>
                      </a:lnTo>
                      <a:lnTo>
                        <a:pt x="291" y="185"/>
                      </a:lnTo>
                      <a:lnTo>
                        <a:pt x="291" y="193"/>
                      </a:lnTo>
                      <a:lnTo>
                        <a:pt x="288" y="196"/>
                      </a:lnTo>
                      <a:lnTo>
                        <a:pt x="286" y="200"/>
                      </a:lnTo>
                      <a:lnTo>
                        <a:pt x="286" y="205"/>
                      </a:lnTo>
                      <a:lnTo>
                        <a:pt x="287" y="211"/>
                      </a:lnTo>
                      <a:lnTo>
                        <a:pt x="286" y="218"/>
                      </a:lnTo>
                      <a:lnTo>
                        <a:pt x="283" y="225"/>
                      </a:lnTo>
                      <a:lnTo>
                        <a:pt x="280" y="227"/>
                      </a:lnTo>
                      <a:lnTo>
                        <a:pt x="277" y="228"/>
                      </a:lnTo>
                      <a:lnTo>
                        <a:pt x="279" y="224"/>
                      </a:lnTo>
                      <a:lnTo>
                        <a:pt x="281" y="222"/>
                      </a:lnTo>
                      <a:lnTo>
                        <a:pt x="281" y="217"/>
                      </a:lnTo>
                      <a:lnTo>
                        <a:pt x="280" y="217"/>
                      </a:lnTo>
                      <a:lnTo>
                        <a:pt x="274" y="221"/>
                      </a:lnTo>
                      <a:lnTo>
                        <a:pt x="270" y="222"/>
                      </a:lnTo>
                      <a:lnTo>
                        <a:pt x="267" y="221"/>
                      </a:lnTo>
                      <a:lnTo>
                        <a:pt x="264" y="222"/>
                      </a:lnTo>
                      <a:lnTo>
                        <a:pt x="261" y="224"/>
                      </a:lnTo>
                      <a:lnTo>
                        <a:pt x="259" y="223"/>
                      </a:lnTo>
                      <a:lnTo>
                        <a:pt x="255" y="222"/>
                      </a:lnTo>
                      <a:lnTo>
                        <a:pt x="253" y="219"/>
                      </a:lnTo>
                      <a:lnTo>
                        <a:pt x="254" y="217"/>
                      </a:lnTo>
                      <a:lnTo>
                        <a:pt x="255" y="217"/>
                      </a:lnTo>
                      <a:lnTo>
                        <a:pt x="262" y="218"/>
                      </a:lnTo>
                      <a:lnTo>
                        <a:pt x="264" y="217"/>
                      </a:lnTo>
                      <a:lnTo>
                        <a:pt x="263" y="216"/>
                      </a:lnTo>
                      <a:lnTo>
                        <a:pt x="260" y="214"/>
                      </a:lnTo>
                      <a:lnTo>
                        <a:pt x="256" y="215"/>
                      </a:lnTo>
                      <a:lnTo>
                        <a:pt x="253" y="212"/>
                      </a:lnTo>
                      <a:lnTo>
                        <a:pt x="250" y="207"/>
                      </a:lnTo>
                      <a:lnTo>
                        <a:pt x="246" y="203"/>
                      </a:lnTo>
                      <a:lnTo>
                        <a:pt x="245" y="200"/>
                      </a:lnTo>
                      <a:lnTo>
                        <a:pt x="242" y="196"/>
                      </a:lnTo>
                      <a:lnTo>
                        <a:pt x="237" y="195"/>
                      </a:lnTo>
                      <a:lnTo>
                        <a:pt x="233" y="193"/>
                      </a:lnTo>
                      <a:lnTo>
                        <a:pt x="229" y="192"/>
                      </a:lnTo>
                      <a:lnTo>
                        <a:pt x="225" y="181"/>
                      </a:lnTo>
                      <a:lnTo>
                        <a:pt x="223" y="177"/>
                      </a:lnTo>
                      <a:lnTo>
                        <a:pt x="220" y="174"/>
                      </a:lnTo>
                      <a:lnTo>
                        <a:pt x="219" y="172"/>
                      </a:lnTo>
                      <a:lnTo>
                        <a:pt x="216" y="169"/>
                      </a:lnTo>
                      <a:lnTo>
                        <a:pt x="213" y="167"/>
                      </a:lnTo>
                      <a:lnTo>
                        <a:pt x="214" y="163"/>
                      </a:lnTo>
                      <a:lnTo>
                        <a:pt x="215" y="161"/>
                      </a:lnTo>
                      <a:lnTo>
                        <a:pt x="212" y="155"/>
                      </a:lnTo>
                      <a:lnTo>
                        <a:pt x="209" y="156"/>
                      </a:lnTo>
                      <a:lnTo>
                        <a:pt x="209" y="158"/>
                      </a:lnTo>
                      <a:lnTo>
                        <a:pt x="209" y="163"/>
                      </a:lnTo>
                      <a:lnTo>
                        <a:pt x="207" y="163"/>
                      </a:lnTo>
                      <a:lnTo>
                        <a:pt x="205" y="161"/>
                      </a:lnTo>
                      <a:lnTo>
                        <a:pt x="202" y="158"/>
                      </a:lnTo>
                      <a:lnTo>
                        <a:pt x="197" y="150"/>
                      </a:lnTo>
                      <a:lnTo>
                        <a:pt x="194" y="147"/>
                      </a:lnTo>
                      <a:lnTo>
                        <a:pt x="193" y="146"/>
                      </a:lnTo>
                      <a:lnTo>
                        <a:pt x="194" y="144"/>
                      </a:lnTo>
                      <a:lnTo>
                        <a:pt x="192" y="140"/>
                      </a:lnTo>
                      <a:lnTo>
                        <a:pt x="189" y="139"/>
                      </a:lnTo>
                      <a:lnTo>
                        <a:pt x="192" y="133"/>
                      </a:lnTo>
                      <a:lnTo>
                        <a:pt x="194" y="130"/>
                      </a:lnTo>
                      <a:lnTo>
                        <a:pt x="195" y="127"/>
                      </a:lnTo>
                      <a:lnTo>
                        <a:pt x="196" y="124"/>
                      </a:lnTo>
                      <a:lnTo>
                        <a:pt x="194" y="121"/>
                      </a:lnTo>
                      <a:lnTo>
                        <a:pt x="193" y="125"/>
                      </a:lnTo>
                      <a:lnTo>
                        <a:pt x="191" y="124"/>
                      </a:lnTo>
                      <a:lnTo>
                        <a:pt x="191" y="122"/>
                      </a:lnTo>
                      <a:lnTo>
                        <a:pt x="188" y="118"/>
                      </a:lnTo>
                      <a:lnTo>
                        <a:pt x="187" y="118"/>
                      </a:lnTo>
                      <a:lnTo>
                        <a:pt x="187" y="119"/>
                      </a:lnTo>
                      <a:lnTo>
                        <a:pt x="188" y="121"/>
                      </a:lnTo>
                      <a:lnTo>
                        <a:pt x="189" y="124"/>
                      </a:lnTo>
                      <a:lnTo>
                        <a:pt x="189" y="127"/>
                      </a:lnTo>
                      <a:lnTo>
                        <a:pt x="189" y="128"/>
                      </a:lnTo>
                      <a:lnTo>
                        <a:pt x="187" y="130"/>
                      </a:lnTo>
                      <a:lnTo>
                        <a:pt x="186" y="129"/>
                      </a:lnTo>
                      <a:lnTo>
                        <a:pt x="184" y="127"/>
                      </a:lnTo>
                      <a:lnTo>
                        <a:pt x="181" y="122"/>
                      </a:lnTo>
                      <a:lnTo>
                        <a:pt x="180" y="120"/>
                      </a:lnTo>
                      <a:lnTo>
                        <a:pt x="180" y="116"/>
                      </a:lnTo>
                      <a:lnTo>
                        <a:pt x="180" y="110"/>
                      </a:lnTo>
                      <a:lnTo>
                        <a:pt x="182" y="106"/>
                      </a:lnTo>
                      <a:lnTo>
                        <a:pt x="183" y="98"/>
                      </a:lnTo>
                      <a:lnTo>
                        <a:pt x="183" y="93"/>
                      </a:lnTo>
                      <a:lnTo>
                        <a:pt x="182" y="86"/>
                      </a:lnTo>
                      <a:lnTo>
                        <a:pt x="180" y="79"/>
                      </a:lnTo>
                      <a:lnTo>
                        <a:pt x="177" y="77"/>
                      </a:lnTo>
                      <a:lnTo>
                        <a:pt x="174" y="72"/>
                      </a:lnTo>
                      <a:lnTo>
                        <a:pt x="168" y="71"/>
                      </a:lnTo>
                      <a:lnTo>
                        <a:pt x="165" y="71"/>
                      </a:lnTo>
                      <a:lnTo>
                        <a:pt x="163" y="67"/>
                      </a:lnTo>
                      <a:lnTo>
                        <a:pt x="160" y="66"/>
                      </a:lnTo>
                      <a:lnTo>
                        <a:pt x="156" y="61"/>
                      </a:lnTo>
                      <a:lnTo>
                        <a:pt x="152" y="60"/>
                      </a:lnTo>
                      <a:lnTo>
                        <a:pt x="151" y="55"/>
                      </a:lnTo>
                      <a:lnTo>
                        <a:pt x="149" y="53"/>
                      </a:lnTo>
                      <a:lnTo>
                        <a:pt x="143" y="48"/>
                      </a:lnTo>
                      <a:lnTo>
                        <a:pt x="138" y="44"/>
                      </a:lnTo>
                      <a:lnTo>
                        <a:pt x="134" y="42"/>
                      </a:lnTo>
                      <a:lnTo>
                        <a:pt x="130" y="39"/>
                      </a:lnTo>
                      <a:lnTo>
                        <a:pt x="127" y="38"/>
                      </a:lnTo>
                      <a:lnTo>
                        <a:pt x="122" y="38"/>
                      </a:lnTo>
                      <a:lnTo>
                        <a:pt x="117" y="39"/>
                      </a:lnTo>
                      <a:lnTo>
                        <a:pt x="116" y="42"/>
                      </a:lnTo>
                      <a:lnTo>
                        <a:pt x="117" y="45"/>
                      </a:lnTo>
                      <a:lnTo>
                        <a:pt x="116" y="47"/>
                      </a:lnTo>
                      <a:lnTo>
                        <a:pt x="114" y="47"/>
                      </a:lnTo>
                      <a:lnTo>
                        <a:pt x="112" y="45"/>
                      </a:lnTo>
                      <a:lnTo>
                        <a:pt x="107" y="49"/>
                      </a:lnTo>
                      <a:lnTo>
                        <a:pt x="101" y="54"/>
                      </a:lnTo>
                      <a:lnTo>
                        <a:pt x="94" y="56"/>
                      </a:lnTo>
                      <a:lnTo>
                        <a:pt x="83" y="59"/>
                      </a:lnTo>
                      <a:lnTo>
                        <a:pt x="83" y="53"/>
                      </a:lnTo>
                      <a:lnTo>
                        <a:pt x="80" y="50"/>
                      </a:lnTo>
                      <a:lnTo>
                        <a:pt x="77" y="49"/>
                      </a:lnTo>
                      <a:lnTo>
                        <a:pt x="72" y="46"/>
                      </a:lnTo>
                      <a:lnTo>
                        <a:pt x="76" y="44"/>
                      </a:lnTo>
                      <a:lnTo>
                        <a:pt x="77" y="43"/>
                      </a:lnTo>
                      <a:lnTo>
                        <a:pt x="70" y="42"/>
                      </a:lnTo>
                      <a:lnTo>
                        <a:pt x="70" y="39"/>
                      </a:lnTo>
                      <a:lnTo>
                        <a:pt x="72" y="39"/>
                      </a:lnTo>
                      <a:lnTo>
                        <a:pt x="73" y="37"/>
                      </a:lnTo>
                      <a:lnTo>
                        <a:pt x="73" y="35"/>
                      </a:lnTo>
                      <a:lnTo>
                        <a:pt x="72" y="35"/>
                      </a:lnTo>
                      <a:lnTo>
                        <a:pt x="70" y="36"/>
                      </a:lnTo>
                      <a:lnTo>
                        <a:pt x="70" y="37"/>
                      </a:lnTo>
                      <a:lnTo>
                        <a:pt x="69" y="38"/>
                      </a:lnTo>
                      <a:lnTo>
                        <a:pt x="67" y="36"/>
                      </a:lnTo>
                      <a:lnTo>
                        <a:pt x="62" y="36"/>
                      </a:lnTo>
                      <a:lnTo>
                        <a:pt x="64" y="39"/>
                      </a:lnTo>
                      <a:lnTo>
                        <a:pt x="65" y="39"/>
                      </a:lnTo>
                      <a:lnTo>
                        <a:pt x="66" y="43"/>
                      </a:lnTo>
                      <a:lnTo>
                        <a:pt x="65" y="43"/>
                      </a:lnTo>
                      <a:lnTo>
                        <a:pt x="61" y="41"/>
                      </a:lnTo>
                      <a:lnTo>
                        <a:pt x="57" y="38"/>
                      </a:lnTo>
                      <a:lnTo>
                        <a:pt x="53" y="37"/>
                      </a:lnTo>
                      <a:lnTo>
                        <a:pt x="44" y="37"/>
                      </a:lnTo>
                      <a:lnTo>
                        <a:pt x="41" y="35"/>
                      </a:lnTo>
                      <a:lnTo>
                        <a:pt x="39" y="33"/>
                      </a:lnTo>
                      <a:lnTo>
                        <a:pt x="36" y="33"/>
                      </a:lnTo>
                      <a:lnTo>
                        <a:pt x="26" y="35"/>
                      </a:lnTo>
                      <a:lnTo>
                        <a:pt x="19" y="35"/>
                      </a:lnTo>
                      <a:lnTo>
                        <a:pt x="14" y="38"/>
                      </a:lnTo>
                      <a:lnTo>
                        <a:pt x="11" y="39"/>
                      </a:lnTo>
                      <a:lnTo>
                        <a:pt x="7" y="32"/>
                      </a:lnTo>
                      <a:lnTo>
                        <a:pt x="6" y="27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3" y="16"/>
                      </a:lnTo>
                      <a:lnTo>
                        <a:pt x="10" y="14"/>
                      </a:lnTo>
                      <a:lnTo>
                        <a:pt x="18" y="12"/>
                      </a:lnTo>
                      <a:lnTo>
                        <a:pt x="93" y="6"/>
                      </a:lnTo>
                      <a:lnTo>
                        <a:pt x="98" y="16"/>
                      </a:lnTo>
                      <a:lnTo>
                        <a:pt x="189" y="11"/>
                      </a:lnTo>
                      <a:lnTo>
                        <a:pt x="190" y="19"/>
                      </a:lnTo>
                      <a:lnTo>
                        <a:pt x="197" y="19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Freeform 34">
                  <a:extLst>
                    <a:ext uri="{FF2B5EF4-FFF2-40B4-BE49-F238E27FC236}">
                      <a16:creationId xmlns:a16="http://schemas.microsoft.com/office/drawing/2014/main" id="{C813D479-4C37-9CA9-EB7A-FAC43D5C0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5000" y="9935258"/>
                  <a:ext cx="1214730" cy="1074849"/>
                </a:xfrm>
                <a:custGeom>
                  <a:avLst/>
                  <a:gdLst>
                    <a:gd name="T0" fmla="*/ 176 w 182"/>
                    <a:gd name="T1" fmla="*/ 147 h 161"/>
                    <a:gd name="T2" fmla="*/ 171 w 182"/>
                    <a:gd name="T3" fmla="*/ 146 h 161"/>
                    <a:gd name="T4" fmla="*/ 160 w 182"/>
                    <a:gd name="T5" fmla="*/ 139 h 161"/>
                    <a:gd name="T6" fmla="*/ 152 w 182"/>
                    <a:gd name="T7" fmla="*/ 134 h 161"/>
                    <a:gd name="T8" fmla="*/ 155 w 182"/>
                    <a:gd name="T9" fmla="*/ 130 h 161"/>
                    <a:gd name="T10" fmla="*/ 166 w 182"/>
                    <a:gd name="T11" fmla="*/ 128 h 161"/>
                    <a:gd name="T12" fmla="*/ 162 w 182"/>
                    <a:gd name="T13" fmla="*/ 118 h 161"/>
                    <a:gd name="T14" fmla="*/ 148 w 182"/>
                    <a:gd name="T15" fmla="*/ 122 h 161"/>
                    <a:gd name="T16" fmla="*/ 148 w 182"/>
                    <a:gd name="T17" fmla="*/ 119 h 161"/>
                    <a:gd name="T18" fmla="*/ 154 w 182"/>
                    <a:gd name="T19" fmla="*/ 114 h 161"/>
                    <a:gd name="T20" fmla="*/ 150 w 182"/>
                    <a:gd name="T21" fmla="*/ 99 h 161"/>
                    <a:gd name="T22" fmla="*/ 84 w 182"/>
                    <a:gd name="T23" fmla="*/ 82 h 161"/>
                    <a:gd name="T24" fmla="*/ 84 w 182"/>
                    <a:gd name="T25" fmla="*/ 73 h 161"/>
                    <a:gd name="T26" fmla="*/ 87 w 182"/>
                    <a:gd name="T27" fmla="*/ 64 h 161"/>
                    <a:gd name="T28" fmla="*/ 90 w 182"/>
                    <a:gd name="T29" fmla="*/ 58 h 161"/>
                    <a:gd name="T30" fmla="*/ 97 w 182"/>
                    <a:gd name="T31" fmla="*/ 43 h 161"/>
                    <a:gd name="T32" fmla="*/ 99 w 182"/>
                    <a:gd name="T33" fmla="*/ 37 h 161"/>
                    <a:gd name="T34" fmla="*/ 102 w 182"/>
                    <a:gd name="T35" fmla="*/ 23 h 161"/>
                    <a:gd name="T36" fmla="*/ 98 w 182"/>
                    <a:gd name="T37" fmla="*/ 14 h 161"/>
                    <a:gd name="T38" fmla="*/ 94 w 182"/>
                    <a:gd name="T39" fmla="*/ 9 h 161"/>
                    <a:gd name="T40" fmla="*/ 97 w 182"/>
                    <a:gd name="T41" fmla="*/ 2 h 161"/>
                    <a:gd name="T42" fmla="*/ 0 w 182"/>
                    <a:gd name="T43" fmla="*/ 47 h 161"/>
                    <a:gd name="T44" fmla="*/ 11 w 182"/>
                    <a:gd name="T45" fmla="*/ 64 h 161"/>
                    <a:gd name="T46" fmla="*/ 13 w 182"/>
                    <a:gd name="T47" fmla="*/ 75 h 161"/>
                    <a:gd name="T48" fmla="*/ 13 w 182"/>
                    <a:gd name="T49" fmla="*/ 94 h 161"/>
                    <a:gd name="T50" fmla="*/ 9 w 182"/>
                    <a:gd name="T51" fmla="*/ 110 h 161"/>
                    <a:gd name="T52" fmla="*/ 9 w 182"/>
                    <a:gd name="T53" fmla="*/ 131 h 161"/>
                    <a:gd name="T54" fmla="*/ 15 w 182"/>
                    <a:gd name="T55" fmla="*/ 136 h 161"/>
                    <a:gd name="T56" fmla="*/ 25 w 182"/>
                    <a:gd name="T57" fmla="*/ 134 h 161"/>
                    <a:gd name="T58" fmla="*/ 44 w 182"/>
                    <a:gd name="T59" fmla="*/ 139 h 161"/>
                    <a:gd name="T60" fmla="*/ 72 w 182"/>
                    <a:gd name="T61" fmla="*/ 142 h 161"/>
                    <a:gd name="T62" fmla="*/ 78 w 182"/>
                    <a:gd name="T63" fmla="*/ 138 h 161"/>
                    <a:gd name="T64" fmla="*/ 70 w 182"/>
                    <a:gd name="T65" fmla="*/ 137 h 161"/>
                    <a:gd name="T66" fmla="*/ 77 w 182"/>
                    <a:gd name="T67" fmla="*/ 132 h 161"/>
                    <a:gd name="T68" fmla="*/ 97 w 182"/>
                    <a:gd name="T69" fmla="*/ 142 h 161"/>
                    <a:gd name="T70" fmla="*/ 98 w 182"/>
                    <a:gd name="T71" fmla="*/ 150 h 161"/>
                    <a:gd name="T72" fmla="*/ 111 w 182"/>
                    <a:gd name="T73" fmla="*/ 155 h 161"/>
                    <a:gd name="T74" fmla="*/ 121 w 182"/>
                    <a:gd name="T75" fmla="*/ 154 h 161"/>
                    <a:gd name="T76" fmla="*/ 132 w 182"/>
                    <a:gd name="T77" fmla="*/ 150 h 161"/>
                    <a:gd name="T78" fmla="*/ 142 w 182"/>
                    <a:gd name="T79" fmla="*/ 153 h 161"/>
                    <a:gd name="T80" fmla="*/ 142 w 182"/>
                    <a:gd name="T81" fmla="*/ 141 h 161"/>
                    <a:gd name="T82" fmla="*/ 150 w 182"/>
                    <a:gd name="T83" fmla="*/ 147 h 161"/>
                    <a:gd name="T84" fmla="*/ 168 w 182"/>
                    <a:gd name="T85" fmla="*/ 154 h 161"/>
                    <a:gd name="T86" fmla="*/ 169 w 182"/>
                    <a:gd name="T87" fmla="*/ 161 h 161"/>
                    <a:gd name="T88" fmla="*/ 176 w 182"/>
                    <a:gd name="T89" fmla="*/ 158 h 161"/>
                    <a:gd name="T90" fmla="*/ 181 w 182"/>
                    <a:gd name="T91" fmla="*/ 15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82" h="161">
                      <a:moveTo>
                        <a:pt x="181" y="149"/>
                      </a:moveTo>
                      <a:lnTo>
                        <a:pt x="179" y="149"/>
                      </a:lnTo>
                      <a:lnTo>
                        <a:pt x="176" y="147"/>
                      </a:lnTo>
                      <a:lnTo>
                        <a:pt x="175" y="147"/>
                      </a:lnTo>
                      <a:lnTo>
                        <a:pt x="173" y="147"/>
                      </a:lnTo>
                      <a:lnTo>
                        <a:pt x="171" y="146"/>
                      </a:lnTo>
                      <a:lnTo>
                        <a:pt x="166" y="143"/>
                      </a:lnTo>
                      <a:lnTo>
                        <a:pt x="165" y="143"/>
                      </a:lnTo>
                      <a:lnTo>
                        <a:pt x="160" y="139"/>
                      </a:lnTo>
                      <a:lnTo>
                        <a:pt x="158" y="137"/>
                      </a:lnTo>
                      <a:lnTo>
                        <a:pt x="155" y="136"/>
                      </a:lnTo>
                      <a:lnTo>
                        <a:pt x="152" y="134"/>
                      </a:lnTo>
                      <a:lnTo>
                        <a:pt x="150" y="132"/>
                      </a:lnTo>
                      <a:lnTo>
                        <a:pt x="153" y="132"/>
                      </a:lnTo>
                      <a:lnTo>
                        <a:pt x="155" y="130"/>
                      </a:lnTo>
                      <a:lnTo>
                        <a:pt x="160" y="130"/>
                      </a:lnTo>
                      <a:lnTo>
                        <a:pt x="161" y="128"/>
                      </a:lnTo>
                      <a:lnTo>
                        <a:pt x="166" y="128"/>
                      </a:lnTo>
                      <a:lnTo>
                        <a:pt x="168" y="126"/>
                      </a:lnTo>
                      <a:lnTo>
                        <a:pt x="165" y="121"/>
                      </a:lnTo>
                      <a:lnTo>
                        <a:pt x="162" y="118"/>
                      </a:lnTo>
                      <a:lnTo>
                        <a:pt x="161" y="118"/>
                      </a:lnTo>
                      <a:lnTo>
                        <a:pt x="151" y="121"/>
                      </a:lnTo>
                      <a:lnTo>
                        <a:pt x="148" y="122"/>
                      </a:lnTo>
                      <a:lnTo>
                        <a:pt x="145" y="122"/>
                      </a:lnTo>
                      <a:lnTo>
                        <a:pt x="145" y="121"/>
                      </a:lnTo>
                      <a:lnTo>
                        <a:pt x="148" y="119"/>
                      </a:lnTo>
                      <a:lnTo>
                        <a:pt x="151" y="118"/>
                      </a:lnTo>
                      <a:lnTo>
                        <a:pt x="154" y="116"/>
                      </a:lnTo>
                      <a:lnTo>
                        <a:pt x="154" y="114"/>
                      </a:lnTo>
                      <a:lnTo>
                        <a:pt x="154" y="110"/>
                      </a:lnTo>
                      <a:lnTo>
                        <a:pt x="153" y="103"/>
                      </a:lnTo>
                      <a:lnTo>
                        <a:pt x="150" y="99"/>
                      </a:lnTo>
                      <a:lnTo>
                        <a:pt x="148" y="95"/>
                      </a:lnTo>
                      <a:lnTo>
                        <a:pt x="149" y="79"/>
                      </a:lnTo>
                      <a:lnTo>
                        <a:pt x="84" y="82"/>
                      </a:lnTo>
                      <a:lnTo>
                        <a:pt x="83" y="78"/>
                      </a:lnTo>
                      <a:lnTo>
                        <a:pt x="83" y="75"/>
                      </a:lnTo>
                      <a:lnTo>
                        <a:pt x="84" y="73"/>
                      </a:lnTo>
                      <a:lnTo>
                        <a:pt x="87" y="71"/>
                      </a:lnTo>
                      <a:lnTo>
                        <a:pt x="87" y="66"/>
                      </a:lnTo>
                      <a:lnTo>
                        <a:pt x="87" y="64"/>
                      </a:lnTo>
                      <a:lnTo>
                        <a:pt x="88" y="61"/>
                      </a:lnTo>
                      <a:lnTo>
                        <a:pt x="89" y="60"/>
                      </a:lnTo>
                      <a:lnTo>
                        <a:pt x="90" y="58"/>
                      </a:lnTo>
                      <a:lnTo>
                        <a:pt x="91" y="51"/>
                      </a:lnTo>
                      <a:lnTo>
                        <a:pt x="93" y="49"/>
                      </a:lnTo>
                      <a:lnTo>
                        <a:pt x="97" y="43"/>
                      </a:lnTo>
                      <a:lnTo>
                        <a:pt x="98" y="41"/>
                      </a:lnTo>
                      <a:lnTo>
                        <a:pt x="98" y="37"/>
                      </a:lnTo>
                      <a:lnTo>
                        <a:pt x="99" y="37"/>
                      </a:lnTo>
                      <a:lnTo>
                        <a:pt x="102" y="34"/>
                      </a:lnTo>
                      <a:lnTo>
                        <a:pt x="103" y="26"/>
                      </a:lnTo>
                      <a:lnTo>
                        <a:pt x="102" y="23"/>
                      </a:lnTo>
                      <a:lnTo>
                        <a:pt x="99" y="21"/>
                      </a:lnTo>
                      <a:lnTo>
                        <a:pt x="99" y="19"/>
                      </a:lnTo>
                      <a:lnTo>
                        <a:pt x="98" y="14"/>
                      </a:lnTo>
                      <a:lnTo>
                        <a:pt x="98" y="13"/>
                      </a:lnTo>
                      <a:lnTo>
                        <a:pt x="97" y="11"/>
                      </a:lnTo>
                      <a:lnTo>
                        <a:pt x="94" y="9"/>
                      </a:lnTo>
                      <a:lnTo>
                        <a:pt x="98" y="7"/>
                      </a:lnTo>
                      <a:lnTo>
                        <a:pt x="98" y="5"/>
                      </a:lnTo>
                      <a:lnTo>
                        <a:pt x="97" y="2"/>
                      </a:lnTo>
                      <a:lnTo>
                        <a:pt x="94" y="0"/>
                      </a:lnTo>
                      <a:lnTo>
                        <a:pt x="0" y="3"/>
                      </a:lnTo>
                      <a:lnTo>
                        <a:pt x="0" y="47"/>
                      </a:lnTo>
                      <a:lnTo>
                        <a:pt x="7" y="53"/>
                      </a:lnTo>
                      <a:lnTo>
                        <a:pt x="7" y="55"/>
                      </a:lnTo>
                      <a:lnTo>
                        <a:pt x="11" y="64"/>
                      </a:lnTo>
                      <a:lnTo>
                        <a:pt x="12" y="66"/>
                      </a:lnTo>
                      <a:lnTo>
                        <a:pt x="12" y="72"/>
                      </a:lnTo>
                      <a:lnTo>
                        <a:pt x="13" y="75"/>
                      </a:lnTo>
                      <a:lnTo>
                        <a:pt x="15" y="83"/>
                      </a:lnTo>
                      <a:lnTo>
                        <a:pt x="17" y="89"/>
                      </a:lnTo>
                      <a:lnTo>
                        <a:pt x="13" y="94"/>
                      </a:lnTo>
                      <a:lnTo>
                        <a:pt x="11" y="102"/>
                      </a:lnTo>
                      <a:lnTo>
                        <a:pt x="11" y="105"/>
                      </a:lnTo>
                      <a:lnTo>
                        <a:pt x="9" y="110"/>
                      </a:lnTo>
                      <a:lnTo>
                        <a:pt x="12" y="117"/>
                      </a:lnTo>
                      <a:lnTo>
                        <a:pt x="12" y="121"/>
                      </a:lnTo>
                      <a:lnTo>
                        <a:pt x="9" y="131"/>
                      </a:lnTo>
                      <a:lnTo>
                        <a:pt x="6" y="136"/>
                      </a:lnTo>
                      <a:lnTo>
                        <a:pt x="10" y="136"/>
                      </a:lnTo>
                      <a:lnTo>
                        <a:pt x="15" y="136"/>
                      </a:lnTo>
                      <a:lnTo>
                        <a:pt x="18" y="134"/>
                      </a:lnTo>
                      <a:lnTo>
                        <a:pt x="22" y="134"/>
                      </a:lnTo>
                      <a:lnTo>
                        <a:pt x="25" y="134"/>
                      </a:lnTo>
                      <a:lnTo>
                        <a:pt x="34" y="136"/>
                      </a:lnTo>
                      <a:lnTo>
                        <a:pt x="39" y="137"/>
                      </a:lnTo>
                      <a:lnTo>
                        <a:pt x="44" y="139"/>
                      </a:lnTo>
                      <a:lnTo>
                        <a:pt x="51" y="142"/>
                      </a:lnTo>
                      <a:lnTo>
                        <a:pt x="64" y="142"/>
                      </a:lnTo>
                      <a:lnTo>
                        <a:pt x="72" y="142"/>
                      </a:lnTo>
                      <a:lnTo>
                        <a:pt x="79" y="142"/>
                      </a:lnTo>
                      <a:lnTo>
                        <a:pt x="80" y="141"/>
                      </a:lnTo>
                      <a:lnTo>
                        <a:pt x="78" y="138"/>
                      </a:lnTo>
                      <a:lnTo>
                        <a:pt x="73" y="138"/>
                      </a:lnTo>
                      <a:lnTo>
                        <a:pt x="72" y="138"/>
                      </a:lnTo>
                      <a:lnTo>
                        <a:pt x="70" y="137"/>
                      </a:lnTo>
                      <a:lnTo>
                        <a:pt x="71" y="134"/>
                      </a:lnTo>
                      <a:lnTo>
                        <a:pt x="72" y="132"/>
                      </a:lnTo>
                      <a:lnTo>
                        <a:pt x="77" y="132"/>
                      </a:lnTo>
                      <a:lnTo>
                        <a:pt x="84" y="135"/>
                      </a:lnTo>
                      <a:lnTo>
                        <a:pt x="91" y="141"/>
                      </a:lnTo>
                      <a:lnTo>
                        <a:pt x="97" y="142"/>
                      </a:lnTo>
                      <a:lnTo>
                        <a:pt x="101" y="140"/>
                      </a:lnTo>
                      <a:lnTo>
                        <a:pt x="100" y="144"/>
                      </a:lnTo>
                      <a:lnTo>
                        <a:pt x="98" y="150"/>
                      </a:lnTo>
                      <a:lnTo>
                        <a:pt x="100" y="153"/>
                      </a:lnTo>
                      <a:lnTo>
                        <a:pt x="106" y="155"/>
                      </a:lnTo>
                      <a:lnTo>
                        <a:pt x="111" y="155"/>
                      </a:lnTo>
                      <a:lnTo>
                        <a:pt x="115" y="158"/>
                      </a:lnTo>
                      <a:lnTo>
                        <a:pt x="119" y="158"/>
                      </a:lnTo>
                      <a:lnTo>
                        <a:pt x="121" y="154"/>
                      </a:lnTo>
                      <a:lnTo>
                        <a:pt x="125" y="150"/>
                      </a:lnTo>
                      <a:lnTo>
                        <a:pt x="128" y="149"/>
                      </a:lnTo>
                      <a:lnTo>
                        <a:pt x="132" y="150"/>
                      </a:lnTo>
                      <a:lnTo>
                        <a:pt x="136" y="155"/>
                      </a:lnTo>
                      <a:lnTo>
                        <a:pt x="140" y="155"/>
                      </a:lnTo>
                      <a:lnTo>
                        <a:pt x="142" y="153"/>
                      </a:lnTo>
                      <a:lnTo>
                        <a:pt x="140" y="145"/>
                      </a:lnTo>
                      <a:lnTo>
                        <a:pt x="140" y="143"/>
                      </a:lnTo>
                      <a:lnTo>
                        <a:pt x="142" y="141"/>
                      </a:lnTo>
                      <a:lnTo>
                        <a:pt x="146" y="141"/>
                      </a:lnTo>
                      <a:lnTo>
                        <a:pt x="150" y="143"/>
                      </a:lnTo>
                      <a:lnTo>
                        <a:pt x="150" y="147"/>
                      </a:lnTo>
                      <a:lnTo>
                        <a:pt x="158" y="148"/>
                      </a:lnTo>
                      <a:lnTo>
                        <a:pt x="165" y="151"/>
                      </a:lnTo>
                      <a:lnTo>
                        <a:pt x="168" y="154"/>
                      </a:lnTo>
                      <a:lnTo>
                        <a:pt x="166" y="157"/>
                      </a:lnTo>
                      <a:lnTo>
                        <a:pt x="165" y="161"/>
                      </a:lnTo>
                      <a:lnTo>
                        <a:pt x="169" y="161"/>
                      </a:lnTo>
                      <a:lnTo>
                        <a:pt x="171" y="158"/>
                      </a:lnTo>
                      <a:lnTo>
                        <a:pt x="173" y="156"/>
                      </a:lnTo>
                      <a:lnTo>
                        <a:pt x="176" y="158"/>
                      </a:lnTo>
                      <a:lnTo>
                        <a:pt x="176" y="160"/>
                      </a:lnTo>
                      <a:lnTo>
                        <a:pt x="178" y="157"/>
                      </a:lnTo>
                      <a:lnTo>
                        <a:pt x="181" y="154"/>
                      </a:lnTo>
                      <a:lnTo>
                        <a:pt x="182" y="153"/>
                      </a:lnTo>
                      <a:lnTo>
                        <a:pt x="181" y="149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Freeform 35">
                  <a:extLst>
                    <a:ext uri="{FF2B5EF4-FFF2-40B4-BE49-F238E27FC236}">
                      <a16:creationId xmlns:a16="http://schemas.microsoft.com/office/drawing/2014/main" id="{84D0000F-46E6-30C2-1362-3AE25E8AB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08163" y="8973909"/>
                  <a:ext cx="1087915" cy="981384"/>
                </a:xfrm>
                <a:custGeom>
                  <a:avLst/>
                  <a:gdLst>
                    <a:gd name="T0" fmla="*/ 6 w 163"/>
                    <a:gd name="T1" fmla="*/ 123 h 147"/>
                    <a:gd name="T2" fmla="*/ 4 w 163"/>
                    <a:gd name="T3" fmla="*/ 121 h 147"/>
                    <a:gd name="T4" fmla="*/ 7 w 163"/>
                    <a:gd name="T5" fmla="*/ 124 h 147"/>
                    <a:gd name="T6" fmla="*/ 10 w 163"/>
                    <a:gd name="T7" fmla="*/ 125 h 147"/>
                    <a:gd name="T8" fmla="*/ 12 w 163"/>
                    <a:gd name="T9" fmla="*/ 123 h 147"/>
                    <a:gd name="T10" fmla="*/ 22 w 163"/>
                    <a:gd name="T11" fmla="*/ 124 h 147"/>
                    <a:gd name="T12" fmla="*/ 22 w 163"/>
                    <a:gd name="T13" fmla="*/ 147 h 147"/>
                    <a:gd name="T14" fmla="*/ 116 w 163"/>
                    <a:gd name="T15" fmla="*/ 144 h 147"/>
                    <a:gd name="T16" fmla="*/ 117 w 163"/>
                    <a:gd name="T17" fmla="*/ 144 h 147"/>
                    <a:gd name="T18" fmla="*/ 119 w 163"/>
                    <a:gd name="T19" fmla="*/ 139 h 147"/>
                    <a:gd name="T20" fmla="*/ 120 w 163"/>
                    <a:gd name="T21" fmla="*/ 136 h 147"/>
                    <a:gd name="T22" fmla="*/ 119 w 163"/>
                    <a:gd name="T23" fmla="*/ 133 h 147"/>
                    <a:gd name="T24" fmla="*/ 119 w 163"/>
                    <a:gd name="T25" fmla="*/ 127 h 147"/>
                    <a:gd name="T26" fmla="*/ 119 w 163"/>
                    <a:gd name="T27" fmla="*/ 125 h 147"/>
                    <a:gd name="T28" fmla="*/ 117 w 163"/>
                    <a:gd name="T29" fmla="*/ 122 h 147"/>
                    <a:gd name="T30" fmla="*/ 116 w 163"/>
                    <a:gd name="T31" fmla="*/ 121 h 147"/>
                    <a:gd name="T32" fmla="*/ 116 w 163"/>
                    <a:gd name="T33" fmla="*/ 119 h 147"/>
                    <a:gd name="T34" fmla="*/ 117 w 163"/>
                    <a:gd name="T35" fmla="*/ 117 h 147"/>
                    <a:gd name="T36" fmla="*/ 116 w 163"/>
                    <a:gd name="T37" fmla="*/ 116 h 147"/>
                    <a:gd name="T38" fmla="*/ 118 w 163"/>
                    <a:gd name="T39" fmla="*/ 113 h 147"/>
                    <a:gd name="T40" fmla="*/ 121 w 163"/>
                    <a:gd name="T41" fmla="*/ 109 h 147"/>
                    <a:gd name="T42" fmla="*/ 122 w 163"/>
                    <a:gd name="T43" fmla="*/ 109 h 147"/>
                    <a:gd name="T44" fmla="*/ 121 w 163"/>
                    <a:gd name="T45" fmla="*/ 107 h 147"/>
                    <a:gd name="T46" fmla="*/ 123 w 163"/>
                    <a:gd name="T47" fmla="*/ 103 h 147"/>
                    <a:gd name="T48" fmla="*/ 125 w 163"/>
                    <a:gd name="T49" fmla="*/ 100 h 147"/>
                    <a:gd name="T50" fmla="*/ 123 w 163"/>
                    <a:gd name="T51" fmla="*/ 99 h 147"/>
                    <a:gd name="T52" fmla="*/ 124 w 163"/>
                    <a:gd name="T53" fmla="*/ 95 h 147"/>
                    <a:gd name="T54" fmla="*/ 127 w 163"/>
                    <a:gd name="T55" fmla="*/ 92 h 147"/>
                    <a:gd name="T56" fmla="*/ 132 w 163"/>
                    <a:gd name="T57" fmla="*/ 86 h 147"/>
                    <a:gd name="T58" fmla="*/ 135 w 163"/>
                    <a:gd name="T59" fmla="*/ 81 h 147"/>
                    <a:gd name="T60" fmla="*/ 135 w 163"/>
                    <a:gd name="T61" fmla="*/ 77 h 147"/>
                    <a:gd name="T62" fmla="*/ 137 w 163"/>
                    <a:gd name="T63" fmla="*/ 72 h 147"/>
                    <a:gd name="T64" fmla="*/ 138 w 163"/>
                    <a:gd name="T65" fmla="*/ 72 h 147"/>
                    <a:gd name="T66" fmla="*/ 140 w 163"/>
                    <a:gd name="T67" fmla="*/ 70 h 147"/>
                    <a:gd name="T68" fmla="*/ 141 w 163"/>
                    <a:gd name="T69" fmla="*/ 67 h 147"/>
                    <a:gd name="T70" fmla="*/ 143 w 163"/>
                    <a:gd name="T71" fmla="*/ 65 h 147"/>
                    <a:gd name="T72" fmla="*/ 147 w 163"/>
                    <a:gd name="T73" fmla="*/ 63 h 147"/>
                    <a:gd name="T74" fmla="*/ 146 w 163"/>
                    <a:gd name="T75" fmla="*/ 60 h 147"/>
                    <a:gd name="T76" fmla="*/ 148 w 163"/>
                    <a:gd name="T77" fmla="*/ 58 h 147"/>
                    <a:gd name="T78" fmla="*/ 150 w 163"/>
                    <a:gd name="T79" fmla="*/ 54 h 147"/>
                    <a:gd name="T80" fmla="*/ 150 w 163"/>
                    <a:gd name="T81" fmla="*/ 48 h 147"/>
                    <a:gd name="T82" fmla="*/ 150 w 163"/>
                    <a:gd name="T83" fmla="*/ 43 h 147"/>
                    <a:gd name="T84" fmla="*/ 153 w 163"/>
                    <a:gd name="T85" fmla="*/ 39 h 147"/>
                    <a:gd name="T86" fmla="*/ 156 w 163"/>
                    <a:gd name="T87" fmla="*/ 37 h 147"/>
                    <a:gd name="T88" fmla="*/ 156 w 163"/>
                    <a:gd name="T89" fmla="*/ 35 h 147"/>
                    <a:gd name="T90" fmla="*/ 157 w 163"/>
                    <a:gd name="T91" fmla="*/ 33 h 147"/>
                    <a:gd name="T92" fmla="*/ 157 w 163"/>
                    <a:gd name="T93" fmla="*/ 29 h 147"/>
                    <a:gd name="T94" fmla="*/ 160 w 163"/>
                    <a:gd name="T95" fmla="*/ 28 h 147"/>
                    <a:gd name="T96" fmla="*/ 161 w 163"/>
                    <a:gd name="T97" fmla="*/ 26 h 147"/>
                    <a:gd name="T98" fmla="*/ 162 w 163"/>
                    <a:gd name="T99" fmla="*/ 24 h 147"/>
                    <a:gd name="T100" fmla="*/ 163 w 163"/>
                    <a:gd name="T101" fmla="*/ 22 h 147"/>
                    <a:gd name="T102" fmla="*/ 163 w 163"/>
                    <a:gd name="T103" fmla="*/ 19 h 147"/>
                    <a:gd name="T104" fmla="*/ 138 w 163"/>
                    <a:gd name="T105" fmla="*/ 20 h 147"/>
                    <a:gd name="T106" fmla="*/ 148 w 163"/>
                    <a:gd name="T107" fmla="*/ 5 h 147"/>
                    <a:gd name="T108" fmla="*/ 147 w 163"/>
                    <a:gd name="T109" fmla="*/ 0 h 147"/>
                    <a:gd name="T110" fmla="*/ 0 w 163"/>
                    <a:gd name="T111" fmla="*/ 4 h 147"/>
                    <a:gd name="T112" fmla="*/ 7 w 163"/>
                    <a:gd name="T113" fmla="*/ 47 h 147"/>
                    <a:gd name="T114" fmla="*/ 6 w 163"/>
                    <a:gd name="T115" fmla="*/ 12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3" h="147">
                      <a:moveTo>
                        <a:pt x="6" y="123"/>
                      </a:moveTo>
                      <a:lnTo>
                        <a:pt x="4" y="121"/>
                      </a:lnTo>
                      <a:lnTo>
                        <a:pt x="7" y="124"/>
                      </a:lnTo>
                      <a:lnTo>
                        <a:pt x="10" y="125"/>
                      </a:lnTo>
                      <a:lnTo>
                        <a:pt x="12" y="123"/>
                      </a:lnTo>
                      <a:lnTo>
                        <a:pt x="22" y="124"/>
                      </a:lnTo>
                      <a:lnTo>
                        <a:pt x="22" y="147"/>
                      </a:lnTo>
                      <a:lnTo>
                        <a:pt x="116" y="144"/>
                      </a:lnTo>
                      <a:lnTo>
                        <a:pt x="117" y="144"/>
                      </a:lnTo>
                      <a:lnTo>
                        <a:pt x="119" y="139"/>
                      </a:lnTo>
                      <a:lnTo>
                        <a:pt x="120" y="136"/>
                      </a:lnTo>
                      <a:lnTo>
                        <a:pt x="119" y="133"/>
                      </a:lnTo>
                      <a:lnTo>
                        <a:pt x="119" y="127"/>
                      </a:lnTo>
                      <a:lnTo>
                        <a:pt x="119" y="125"/>
                      </a:lnTo>
                      <a:lnTo>
                        <a:pt x="117" y="122"/>
                      </a:lnTo>
                      <a:lnTo>
                        <a:pt x="116" y="121"/>
                      </a:lnTo>
                      <a:lnTo>
                        <a:pt x="116" y="119"/>
                      </a:lnTo>
                      <a:lnTo>
                        <a:pt x="117" y="117"/>
                      </a:lnTo>
                      <a:lnTo>
                        <a:pt x="116" y="116"/>
                      </a:lnTo>
                      <a:lnTo>
                        <a:pt x="118" y="113"/>
                      </a:lnTo>
                      <a:lnTo>
                        <a:pt x="121" y="109"/>
                      </a:lnTo>
                      <a:lnTo>
                        <a:pt x="122" y="109"/>
                      </a:lnTo>
                      <a:lnTo>
                        <a:pt x="121" y="107"/>
                      </a:lnTo>
                      <a:lnTo>
                        <a:pt x="123" y="103"/>
                      </a:lnTo>
                      <a:lnTo>
                        <a:pt x="125" y="100"/>
                      </a:lnTo>
                      <a:lnTo>
                        <a:pt x="123" y="99"/>
                      </a:lnTo>
                      <a:lnTo>
                        <a:pt x="124" y="95"/>
                      </a:lnTo>
                      <a:lnTo>
                        <a:pt x="127" y="92"/>
                      </a:lnTo>
                      <a:lnTo>
                        <a:pt x="132" y="86"/>
                      </a:lnTo>
                      <a:lnTo>
                        <a:pt x="135" y="81"/>
                      </a:lnTo>
                      <a:lnTo>
                        <a:pt x="135" y="77"/>
                      </a:lnTo>
                      <a:lnTo>
                        <a:pt x="137" y="72"/>
                      </a:lnTo>
                      <a:lnTo>
                        <a:pt x="138" y="72"/>
                      </a:lnTo>
                      <a:lnTo>
                        <a:pt x="140" y="70"/>
                      </a:lnTo>
                      <a:lnTo>
                        <a:pt x="141" y="67"/>
                      </a:lnTo>
                      <a:lnTo>
                        <a:pt x="143" y="65"/>
                      </a:lnTo>
                      <a:lnTo>
                        <a:pt x="147" y="63"/>
                      </a:lnTo>
                      <a:lnTo>
                        <a:pt x="146" y="60"/>
                      </a:lnTo>
                      <a:lnTo>
                        <a:pt x="148" y="58"/>
                      </a:lnTo>
                      <a:lnTo>
                        <a:pt x="150" y="54"/>
                      </a:lnTo>
                      <a:lnTo>
                        <a:pt x="150" y="48"/>
                      </a:lnTo>
                      <a:lnTo>
                        <a:pt x="150" y="43"/>
                      </a:lnTo>
                      <a:lnTo>
                        <a:pt x="153" y="39"/>
                      </a:lnTo>
                      <a:lnTo>
                        <a:pt x="156" y="37"/>
                      </a:lnTo>
                      <a:lnTo>
                        <a:pt x="156" y="35"/>
                      </a:lnTo>
                      <a:lnTo>
                        <a:pt x="157" y="33"/>
                      </a:lnTo>
                      <a:lnTo>
                        <a:pt x="157" y="29"/>
                      </a:lnTo>
                      <a:lnTo>
                        <a:pt x="160" y="28"/>
                      </a:lnTo>
                      <a:lnTo>
                        <a:pt x="161" y="26"/>
                      </a:lnTo>
                      <a:lnTo>
                        <a:pt x="162" y="24"/>
                      </a:lnTo>
                      <a:lnTo>
                        <a:pt x="163" y="22"/>
                      </a:lnTo>
                      <a:lnTo>
                        <a:pt x="163" y="19"/>
                      </a:lnTo>
                      <a:lnTo>
                        <a:pt x="138" y="20"/>
                      </a:lnTo>
                      <a:lnTo>
                        <a:pt x="148" y="5"/>
                      </a:lnTo>
                      <a:lnTo>
                        <a:pt x="147" y="0"/>
                      </a:lnTo>
                      <a:lnTo>
                        <a:pt x="0" y="4"/>
                      </a:lnTo>
                      <a:lnTo>
                        <a:pt x="7" y="47"/>
                      </a:lnTo>
                      <a:lnTo>
                        <a:pt x="6" y="123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Freeform 36">
                  <a:extLst>
                    <a:ext uri="{FF2B5EF4-FFF2-40B4-BE49-F238E27FC236}">
                      <a16:creationId xmlns:a16="http://schemas.microsoft.com/office/drawing/2014/main" id="{21C5AF7E-4193-188D-7620-549CD9F68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82617" y="8773628"/>
                  <a:ext cx="1842114" cy="600842"/>
                </a:xfrm>
                <a:custGeom>
                  <a:avLst/>
                  <a:gdLst>
                    <a:gd name="T0" fmla="*/ 193 w 326"/>
                    <a:gd name="T1" fmla="*/ 14 h 107"/>
                    <a:gd name="T2" fmla="*/ 83 w 326"/>
                    <a:gd name="T3" fmla="*/ 21 h 107"/>
                    <a:gd name="T4" fmla="*/ 85 w 326"/>
                    <a:gd name="T5" fmla="*/ 31 h 107"/>
                    <a:gd name="T6" fmla="*/ 26 w 326"/>
                    <a:gd name="T7" fmla="*/ 32 h 107"/>
                    <a:gd name="T8" fmla="*/ 24 w 326"/>
                    <a:gd name="T9" fmla="*/ 33 h 107"/>
                    <a:gd name="T10" fmla="*/ 24 w 326"/>
                    <a:gd name="T11" fmla="*/ 36 h 107"/>
                    <a:gd name="T12" fmla="*/ 24 w 326"/>
                    <a:gd name="T13" fmla="*/ 39 h 107"/>
                    <a:gd name="T14" fmla="*/ 23 w 326"/>
                    <a:gd name="T15" fmla="*/ 42 h 107"/>
                    <a:gd name="T16" fmla="*/ 21 w 326"/>
                    <a:gd name="T17" fmla="*/ 43 h 107"/>
                    <a:gd name="T18" fmla="*/ 20 w 326"/>
                    <a:gd name="T19" fmla="*/ 45 h 107"/>
                    <a:gd name="T20" fmla="*/ 21 w 326"/>
                    <a:gd name="T21" fmla="*/ 46 h 107"/>
                    <a:gd name="T22" fmla="*/ 23 w 326"/>
                    <a:gd name="T23" fmla="*/ 50 h 107"/>
                    <a:gd name="T24" fmla="*/ 22 w 326"/>
                    <a:gd name="T25" fmla="*/ 52 h 107"/>
                    <a:gd name="T26" fmla="*/ 20 w 326"/>
                    <a:gd name="T27" fmla="*/ 55 h 107"/>
                    <a:gd name="T28" fmla="*/ 19 w 326"/>
                    <a:gd name="T29" fmla="*/ 58 h 107"/>
                    <a:gd name="T30" fmla="*/ 20 w 326"/>
                    <a:gd name="T31" fmla="*/ 58 h 107"/>
                    <a:gd name="T32" fmla="*/ 20 w 326"/>
                    <a:gd name="T33" fmla="*/ 62 h 107"/>
                    <a:gd name="T34" fmla="*/ 19 w 326"/>
                    <a:gd name="T35" fmla="*/ 64 h 107"/>
                    <a:gd name="T36" fmla="*/ 18 w 326"/>
                    <a:gd name="T37" fmla="*/ 66 h 107"/>
                    <a:gd name="T38" fmla="*/ 16 w 326"/>
                    <a:gd name="T39" fmla="*/ 69 h 107"/>
                    <a:gd name="T40" fmla="*/ 13 w 326"/>
                    <a:gd name="T41" fmla="*/ 70 h 107"/>
                    <a:gd name="T42" fmla="*/ 13 w 326"/>
                    <a:gd name="T43" fmla="*/ 75 h 107"/>
                    <a:gd name="T44" fmla="*/ 12 w 326"/>
                    <a:gd name="T45" fmla="*/ 77 h 107"/>
                    <a:gd name="T46" fmla="*/ 12 w 326"/>
                    <a:gd name="T47" fmla="*/ 79 h 107"/>
                    <a:gd name="T48" fmla="*/ 8 w 326"/>
                    <a:gd name="T49" fmla="*/ 82 h 107"/>
                    <a:gd name="T50" fmla="*/ 5 w 326"/>
                    <a:gd name="T51" fmla="*/ 87 h 107"/>
                    <a:gd name="T52" fmla="*/ 5 w 326"/>
                    <a:gd name="T53" fmla="*/ 92 h 107"/>
                    <a:gd name="T54" fmla="*/ 5 w 326"/>
                    <a:gd name="T55" fmla="*/ 99 h 107"/>
                    <a:gd name="T56" fmla="*/ 2 w 326"/>
                    <a:gd name="T57" fmla="*/ 104 h 107"/>
                    <a:gd name="T58" fmla="*/ 0 w 326"/>
                    <a:gd name="T59" fmla="*/ 107 h 107"/>
                    <a:gd name="T60" fmla="*/ 0 w 326"/>
                    <a:gd name="T61" fmla="*/ 107 h 107"/>
                    <a:gd name="T62" fmla="*/ 232 w 326"/>
                    <a:gd name="T63" fmla="*/ 89 h 107"/>
                    <a:gd name="T64" fmla="*/ 232 w 326"/>
                    <a:gd name="T65" fmla="*/ 89 h 107"/>
                    <a:gd name="T66" fmla="*/ 232 w 326"/>
                    <a:gd name="T67" fmla="*/ 88 h 107"/>
                    <a:gd name="T68" fmla="*/ 233 w 326"/>
                    <a:gd name="T69" fmla="*/ 82 h 107"/>
                    <a:gd name="T70" fmla="*/ 233 w 326"/>
                    <a:gd name="T71" fmla="*/ 79 h 107"/>
                    <a:gd name="T72" fmla="*/ 237 w 326"/>
                    <a:gd name="T73" fmla="*/ 75 h 107"/>
                    <a:gd name="T74" fmla="*/ 240 w 326"/>
                    <a:gd name="T75" fmla="*/ 75 h 107"/>
                    <a:gd name="T76" fmla="*/ 244 w 326"/>
                    <a:gd name="T77" fmla="*/ 72 h 107"/>
                    <a:gd name="T78" fmla="*/ 243 w 326"/>
                    <a:gd name="T79" fmla="*/ 68 h 107"/>
                    <a:gd name="T80" fmla="*/ 246 w 326"/>
                    <a:gd name="T81" fmla="*/ 64 h 107"/>
                    <a:gd name="T82" fmla="*/ 280 w 326"/>
                    <a:gd name="T83" fmla="*/ 44 h 107"/>
                    <a:gd name="T84" fmla="*/ 285 w 326"/>
                    <a:gd name="T85" fmla="*/ 41 h 107"/>
                    <a:gd name="T86" fmla="*/ 287 w 326"/>
                    <a:gd name="T87" fmla="*/ 37 h 107"/>
                    <a:gd name="T88" fmla="*/ 291 w 326"/>
                    <a:gd name="T89" fmla="*/ 31 h 107"/>
                    <a:gd name="T90" fmla="*/ 294 w 326"/>
                    <a:gd name="T91" fmla="*/ 31 h 107"/>
                    <a:gd name="T92" fmla="*/ 297 w 326"/>
                    <a:gd name="T93" fmla="*/ 35 h 107"/>
                    <a:gd name="T94" fmla="*/ 301 w 326"/>
                    <a:gd name="T95" fmla="*/ 31 h 107"/>
                    <a:gd name="T96" fmla="*/ 306 w 326"/>
                    <a:gd name="T97" fmla="*/ 25 h 107"/>
                    <a:gd name="T98" fmla="*/ 317 w 326"/>
                    <a:gd name="T99" fmla="*/ 23 h 107"/>
                    <a:gd name="T100" fmla="*/ 318 w 326"/>
                    <a:gd name="T101" fmla="*/ 19 h 107"/>
                    <a:gd name="T102" fmla="*/ 321 w 326"/>
                    <a:gd name="T103" fmla="*/ 14 h 107"/>
                    <a:gd name="T104" fmla="*/ 325 w 326"/>
                    <a:gd name="T105" fmla="*/ 12 h 107"/>
                    <a:gd name="T106" fmla="*/ 326 w 326"/>
                    <a:gd name="T107" fmla="*/ 12 h 107"/>
                    <a:gd name="T108" fmla="*/ 326 w 326"/>
                    <a:gd name="T109" fmla="*/ 0 h 107"/>
                    <a:gd name="T110" fmla="*/ 193 w 326"/>
                    <a:gd name="T111" fmla="*/ 1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6" h="107">
                      <a:moveTo>
                        <a:pt x="193" y="14"/>
                      </a:moveTo>
                      <a:cubicBezTo>
                        <a:pt x="83" y="21"/>
                        <a:pt x="83" y="21"/>
                        <a:pt x="83" y="21"/>
                      </a:cubicBezTo>
                      <a:cubicBezTo>
                        <a:pt x="85" y="31"/>
                        <a:pt x="85" y="31"/>
                        <a:pt x="85" y="31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6"/>
                        <a:pt x="23" y="49"/>
                        <a:pt x="23" y="50"/>
                      </a:cubicBezTo>
                      <a:cubicBezTo>
                        <a:pt x="24" y="51"/>
                        <a:pt x="22" y="52"/>
                        <a:pt x="22" y="52"/>
                      </a:cubicBezTo>
                      <a:cubicBezTo>
                        <a:pt x="20" y="55"/>
                        <a:pt x="20" y="55"/>
                        <a:pt x="20" y="55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0" y="62"/>
                        <a:pt x="20" y="62"/>
                        <a:pt x="20" y="62"/>
                      </a:cubicBezTo>
                      <a:cubicBezTo>
                        <a:pt x="19" y="64"/>
                        <a:pt x="19" y="64"/>
                        <a:pt x="19" y="64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3" y="70"/>
                        <a:pt x="13" y="70"/>
                        <a:pt x="13" y="70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5" y="87"/>
                        <a:pt x="5" y="87"/>
                        <a:pt x="5" y="87"/>
                      </a:cubicBezTo>
                      <a:cubicBezTo>
                        <a:pt x="5" y="92"/>
                        <a:pt x="5" y="92"/>
                        <a:pt x="5" y="92"/>
                      </a:cubicBezTo>
                      <a:cubicBezTo>
                        <a:pt x="5" y="99"/>
                        <a:pt x="5" y="99"/>
                        <a:pt x="5" y="99"/>
                      </a:cubicBezTo>
                      <a:cubicBezTo>
                        <a:pt x="2" y="104"/>
                        <a:pt x="2" y="104"/>
                        <a:pt x="2" y="104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232" y="89"/>
                        <a:pt x="232" y="89"/>
                        <a:pt x="232" y="89"/>
                      </a:cubicBezTo>
                      <a:cubicBezTo>
                        <a:pt x="232" y="89"/>
                        <a:pt x="232" y="89"/>
                        <a:pt x="232" y="89"/>
                      </a:cubicBezTo>
                      <a:cubicBezTo>
                        <a:pt x="232" y="88"/>
                        <a:pt x="232" y="88"/>
                        <a:pt x="232" y="88"/>
                      </a:cubicBezTo>
                      <a:cubicBezTo>
                        <a:pt x="233" y="82"/>
                        <a:pt x="233" y="82"/>
                        <a:pt x="233" y="82"/>
                      </a:cubicBezTo>
                      <a:cubicBezTo>
                        <a:pt x="233" y="79"/>
                        <a:pt x="233" y="79"/>
                        <a:pt x="233" y="79"/>
                      </a:cubicBezTo>
                      <a:cubicBezTo>
                        <a:pt x="237" y="75"/>
                        <a:pt x="237" y="75"/>
                        <a:pt x="237" y="75"/>
                      </a:cubicBezTo>
                      <a:cubicBezTo>
                        <a:pt x="240" y="75"/>
                        <a:pt x="240" y="75"/>
                        <a:pt x="240" y="75"/>
                      </a:cubicBezTo>
                      <a:cubicBezTo>
                        <a:pt x="244" y="72"/>
                        <a:pt x="244" y="72"/>
                        <a:pt x="244" y="72"/>
                      </a:cubicBezTo>
                      <a:cubicBezTo>
                        <a:pt x="243" y="68"/>
                        <a:pt x="243" y="68"/>
                        <a:pt x="243" y="68"/>
                      </a:cubicBezTo>
                      <a:cubicBezTo>
                        <a:pt x="246" y="64"/>
                        <a:pt x="246" y="64"/>
                        <a:pt x="246" y="64"/>
                      </a:cubicBezTo>
                      <a:cubicBezTo>
                        <a:pt x="280" y="44"/>
                        <a:pt x="280" y="44"/>
                        <a:pt x="280" y="44"/>
                      </a:cubicBezTo>
                      <a:cubicBezTo>
                        <a:pt x="285" y="41"/>
                        <a:pt x="285" y="41"/>
                        <a:pt x="285" y="41"/>
                      </a:cubicBezTo>
                      <a:cubicBezTo>
                        <a:pt x="287" y="37"/>
                        <a:pt x="287" y="37"/>
                        <a:pt x="287" y="37"/>
                      </a:cubicBezTo>
                      <a:cubicBezTo>
                        <a:pt x="291" y="31"/>
                        <a:pt x="291" y="31"/>
                        <a:pt x="291" y="31"/>
                      </a:cubicBezTo>
                      <a:cubicBezTo>
                        <a:pt x="294" y="31"/>
                        <a:pt x="294" y="31"/>
                        <a:pt x="294" y="31"/>
                      </a:cubicBezTo>
                      <a:cubicBezTo>
                        <a:pt x="297" y="35"/>
                        <a:pt x="297" y="35"/>
                        <a:pt x="297" y="35"/>
                      </a:cubicBezTo>
                      <a:cubicBezTo>
                        <a:pt x="301" y="31"/>
                        <a:pt x="301" y="31"/>
                        <a:pt x="301" y="31"/>
                      </a:cubicBezTo>
                      <a:cubicBezTo>
                        <a:pt x="306" y="25"/>
                        <a:pt x="306" y="25"/>
                        <a:pt x="306" y="25"/>
                      </a:cubicBezTo>
                      <a:cubicBezTo>
                        <a:pt x="317" y="23"/>
                        <a:pt x="317" y="23"/>
                        <a:pt x="317" y="23"/>
                      </a:cubicBezTo>
                      <a:cubicBezTo>
                        <a:pt x="318" y="19"/>
                        <a:pt x="318" y="19"/>
                        <a:pt x="318" y="19"/>
                      </a:cubicBezTo>
                      <a:cubicBezTo>
                        <a:pt x="321" y="14"/>
                        <a:pt x="321" y="14"/>
                        <a:pt x="321" y="14"/>
                      </a:cubicBezTo>
                      <a:cubicBezTo>
                        <a:pt x="325" y="12"/>
                        <a:pt x="325" y="12"/>
                        <a:pt x="325" y="12"/>
                      </a:cubicBezTo>
                      <a:cubicBezTo>
                        <a:pt x="326" y="12"/>
                        <a:pt x="326" y="12"/>
                        <a:pt x="326" y="12"/>
                      </a:cubicBezTo>
                      <a:cubicBezTo>
                        <a:pt x="326" y="0"/>
                        <a:pt x="326" y="0"/>
                        <a:pt x="326" y="0"/>
                      </a:cubicBezTo>
                      <a:lnTo>
                        <a:pt x="193" y="14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Freeform 37">
                  <a:extLst>
                    <a:ext uri="{FF2B5EF4-FFF2-40B4-BE49-F238E27FC236}">
                      <a16:creationId xmlns:a16="http://schemas.microsoft.com/office/drawing/2014/main" id="{5EF1A467-97E1-A7E6-9ADD-F209A3101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90787" y="8573343"/>
                  <a:ext cx="1842114" cy="814479"/>
                </a:xfrm>
                <a:custGeom>
                  <a:avLst/>
                  <a:gdLst>
                    <a:gd name="T0" fmla="*/ 320 w 326"/>
                    <a:gd name="T1" fmla="*/ 28 h 144"/>
                    <a:gd name="T2" fmla="*/ 315 w 326"/>
                    <a:gd name="T3" fmla="*/ 38 h 144"/>
                    <a:gd name="T4" fmla="*/ 311 w 326"/>
                    <a:gd name="T5" fmla="*/ 32 h 144"/>
                    <a:gd name="T6" fmla="*/ 300 w 326"/>
                    <a:gd name="T7" fmla="*/ 30 h 144"/>
                    <a:gd name="T8" fmla="*/ 289 w 326"/>
                    <a:gd name="T9" fmla="*/ 35 h 144"/>
                    <a:gd name="T10" fmla="*/ 285 w 326"/>
                    <a:gd name="T11" fmla="*/ 32 h 144"/>
                    <a:gd name="T12" fmla="*/ 282 w 326"/>
                    <a:gd name="T13" fmla="*/ 25 h 144"/>
                    <a:gd name="T14" fmla="*/ 281 w 326"/>
                    <a:gd name="T15" fmla="*/ 18 h 144"/>
                    <a:gd name="T16" fmla="*/ 284 w 326"/>
                    <a:gd name="T17" fmla="*/ 20 h 144"/>
                    <a:gd name="T18" fmla="*/ 290 w 326"/>
                    <a:gd name="T19" fmla="*/ 29 h 144"/>
                    <a:gd name="T20" fmla="*/ 295 w 326"/>
                    <a:gd name="T21" fmla="*/ 26 h 144"/>
                    <a:gd name="T22" fmla="*/ 305 w 326"/>
                    <a:gd name="T23" fmla="*/ 22 h 144"/>
                    <a:gd name="T24" fmla="*/ 306 w 326"/>
                    <a:gd name="T25" fmla="*/ 16 h 144"/>
                    <a:gd name="T26" fmla="*/ 303 w 326"/>
                    <a:gd name="T27" fmla="*/ 12 h 144"/>
                    <a:gd name="T28" fmla="*/ 312 w 326"/>
                    <a:gd name="T29" fmla="*/ 14 h 144"/>
                    <a:gd name="T30" fmla="*/ 308 w 326"/>
                    <a:gd name="T31" fmla="*/ 4 h 144"/>
                    <a:gd name="T32" fmla="*/ 155 w 326"/>
                    <a:gd name="T33" fmla="*/ 28 h 144"/>
                    <a:gd name="T34" fmla="*/ 93 w 326"/>
                    <a:gd name="T35" fmla="*/ 47 h 144"/>
                    <a:gd name="T36" fmla="*/ 85 w 326"/>
                    <a:gd name="T37" fmla="*/ 58 h 144"/>
                    <a:gd name="T38" fmla="*/ 65 w 326"/>
                    <a:gd name="T39" fmla="*/ 70 h 144"/>
                    <a:gd name="T40" fmla="*/ 55 w 326"/>
                    <a:gd name="T41" fmla="*/ 72 h 144"/>
                    <a:gd name="T42" fmla="*/ 14 w 326"/>
                    <a:gd name="T43" fmla="*/ 99 h 144"/>
                    <a:gd name="T44" fmla="*/ 8 w 326"/>
                    <a:gd name="T45" fmla="*/ 110 h 144"/>
                    <a:gd name="T46" fmla="*/ 1 w 326"/>
                    <a:gd name="T47" fmla="*/ 117 h 144"/>
                    <a:gd name="T48" fmla="*/ 0 w 326"/>
                    <a:gd name="T49" fmla="*/ 124 h 144"/>
                    <a:gd name="T50" fmla="*/ 83 w 326"/>
                    <a:gd name="T51" fmla="*/ 104 h 144"/>
                    <a:gd name="T52" fmla="*/ 108 w 326"/>
                    <a:gd name="T53" fmla="*/ 105 h 144"/>
                    <a:gd name="T54" fmla="*/ 123 w 326"/>
                    <a:gd name="T55" fmla="*/ 100 h 144"/>
                    <a:gd name="T56" fmla="*/ 142 w 326"/>
                    <a:gd name="T57" fmla="*/ 114 h 144"/>
                    <a:gd name="T58" fmla="*/ 243 w 326"/>
                    <a:gd name="T59" fmla="*/ 140 h 144"/>
                    <a:gd name="T60" fmla="*/ 256 w 326"/>
                    <a:gd name="T61" fmla="*/ 136 h 144"/>
                    <a:gd name="T62" fmla="*/ 263 w 326"/>
                    <a:gd name="T63" fmla="*/ 117 h 144"/>
                    <a:gd name="T64" fmla="*/ 271 w 326"/>
                    <a:gd name="T65" fmla="*/ 106 h 144"/>
                    <a:gd name="T66" fmla="*/ 270 w 326"/>
                    <a:gd name="T67" fmla="*/ 100 h 144"/>
                    <a:gd name="T68" fmla="*/ 272 w 326"/>
                    <a:gd name="T69" fmla="*/ 97 h 144"/>
                    <a:gd name="T70" fmla="*/ 278 w 326"/>
                    <a:gd name="T71" fmla="*/ 100 h 144"/>
                    <a:gd name="T72" fmla="*/ 281 w 326"/>
                    <a:gd name="T73" fmla="*/ 95 h 144"/>
                    <a:gd name="T74" fmla="*/ 285 w 326"/>
                    <a:gd name="T75" fmla="*/ 95 h 144"/>
                    <a:gd name="T76" fmla="*/ 296 w 326"/>
                    <a:gd name="T77" fmla="*/ 91 h 144"/>
                    <a:gd name="T78" fmla="*/ 301 w 326"/>
                    <a:gd name="T79" fmla="*/ 87 h 144"/>
                    <a:gd name="T80" fmla="*/ 308 w 326"/>
                    <a:gd name="T81" fmla="*/ 81 h 144"/>
                    <a:gd name="T82" fmla="*/ 308 w 326"/>
                    <a:gd name="T83" fmla="*/ 75 h 144"/>
                    <a:gd name="T84" fmla="*/ 301 w 326"/>
                    <a:gd name="T85" fmla="*/ 78 h 144"/>
                    <a:gd name="T86" fmla="*/ 291 w 326"/>
                    <a:gd name="T87" fmla="*/ 83 h 144"/>
                    <a:gd name="T88" fmla="*/ 283 w 326"/>
                    <a:gd name="T89" fmla="*/ 77 h 144"/>
                    <a:gd name="T90" fmla="*/ 288 w 326"/>
                    <a:gd name="T91" fmla="*/ 77 h 144"/>
                    <a:gd name="T92" fmla="*/ 296 w 326"/>
                    <a:gd name="T93" fmla="*/ 73 h 144"/>
                    <a:gd name="T94" fmla="*/ 297 w 326"/>
                    <a:gd name="T95" fmla="*/ 68 h 144"/>
                    <a:gd name="T96" fmla="*/ 296 w 326"/>
                    <a:gd name="T97" fmla="*/ 64 h 144"/>
                    <a:gd name="T98" fmla="*/ 280 w 326"/>
                    <a:gd name="T99" fmla="*/ 58 h 144"/>
                    <a:gd name="T100" fmla="*/ 290 w 326"/>
                    <a:gd name="T101" fmla="*/ 57 h 144"/>
                    <a:gd name="T102" fmla="*/ 294 w 326"/>
                    <a:gd name="T103" fmla="*/ 55 h 144"/>
                    <a:gd name="T104" fmla="*/ 294 w 326"/>
                    <a:gd name="T105" fmla="*/ 51 h 144"/>
                    <a:gd name="T106" fmla="*/ 300 w 326"/>
                    <a:gd name="T107" fmla="*/ 58 h 144"/>
                    <a:gd name="T108" fmla="*/ 306 w 326"/>
                    <a:gd name="T109" fmla="*/ 58 h 144"/>
                    <a:gd name="T110" fmla="*/ 317 w 326"/>
                    <a:gd name="T111" fmla="*/ 57 h 144"/>
                    <a:gd name="T112" fmla="*/ 319 w 326"/>
                    <a:gd name="T113" fmla="*/ 48 h 144"/>
                    <a:gd name="T114" fmla="*/ 322 w 326"/>
                    <a:gd name="T115" fmla="*/ 42 h 144"/>
                    <a:gd name="T116" fmla="*/ 325 w 326"/>
                    <a:gd name="T117" fmla="*/ 3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144">
                      <a:moveTo>
                        <a:pt x="324" y="34"/>
                      </a:moveTo>
                      <a:cubicBezTo>
                        <a:pt x="322" y="31"/>
                        <a:pt x="322" y="31"/>
                        <a:pt x="322" y="31"/>
                      </a:cubicBezTo>
                      <a:cubicBezTo>
                        <a:pt x="320" y="28"/>
                        <a:pt x="320" y="28"/>
                        <a:pt x="320" y="28"/>
                      </a:cubicBezTo>
                      <a:cubicBezTo>
                        <a:pt x="317" y="28"/>
                        <a:pt x="317" y="28"/>
                        <a:pt x="317" y="28"/>
                      </a:cubicBezTo>
                      <a:cubicBezTo>
                        <a:pt x="316" y="29"/>
                        <a:pt x="316" y="29"/>
                        <a:pt x="316" y="29"/>
                      </a:cubicBezTo>
                      <a:cubicBezTo>
                        <a:pt x="315" y="38"/>
                        <a:pt x="315" y="38"/>
                        <a:pt x="315" y="38"/>
                      </a:cubicBezTo>
                      <a:cubicBezTo>
                        <a:pt x="315" y="40"/>
                        <a:pt x="315" y="40"/>
                        <a:pt x="315" y="40"/>
                      </a:cubicBezTo>
                      <a:cubicBezTo>
                        <a:pt x="312" y="38"/>
                        <a:pt x="312" y="38"/>
                        <a:pt x="312" y="38"/>
                      </a:cubicBezTo>
                      <a:cubicBezTo>
                        <a:pt x="311" y="32"/>
                        <a:pt x="311" y="32"/>
                        <a:pt x="311" y="32"/>
                      </a:cubicBezTo>
                      <a:cubicBezTo>
                        <a:pt x="309" y="28"/>
                        <a:pt x="309" y="28"/>
                        <a:pt x="309" y="28"/>
                      </a:cubicBezTo>
                      <a:cubicBezTo>
                        <a:pt x="306" y="27"/>
                        <a:pt x="306" y="27"/>
                        <a:pt x="306" y="27"/>
                      </a:cubicBezTo>
                      <a:cubicBezTo>
                        <a:pt x="300" y="30"/>
                        <a:pt x="300" y="30"/>
                        <a:pt x="300" y="30"/>
                      </a:cubicBezTo>
                      <a:cubicBezTo>
                        <a:pt x="298" y="30"/>
                        <a:pt x="298" y="30"/>
                        <a:pt x="298" y="30"/>
                      </a:cubicBezTo>
                      <a:cubicBezTo>
                        <a:pt x="292" y="32"/>
                        <a:pt x="292" y="32"/>
                        <a:pt x="292" y="32"/>
                      </a:cubicBezTo>
                      <a:cubicBezTo>
                        <a:pt x="289" y="35"/>
                        <a:pt x="289" y="35"/>
                        <a:pt x="289" y="35"/>
                      </a:cubicBezTo>
                      <a:cubicBezTo>
                        <a:pt x="286" y="39"/>
                        <a:pt x="286" y="39"/>
                        <a:pt x="286" y="39"/>
                      </a:cubicBezTo>
                      <a:cubicBezTo>
                        <a:pt x="285" y="37"/>
                        <a:pt x="285" y="37"/>
                        <a:pt x="285" y="37"/>
                      </a:cubicBezTo>
                      <a:cubicBezTo>
                        <a:pt x="285" y="32"/>
                        <a:pt x="285" y="32"/>
                        <a:pt x="285" y="32"/>
                      </a:cubicBezTo>
                      <a:cubicBezTo>
                        <a:pt x="285" y="30"/>
                        <a:pt x="285" y="30"/>
                        <a:pt x="285" y="30"/>
                      </a:cubicBezTo>
                      <a:cubicBezTo>
                        <a:pt x="283" y="27"/>
                        <a:pt x="283" y="27"/>
                        <a:pt x="283" y="27"/>
                      </a:cubicBezTo>
                      <a:cubicBezTo>
                        <a:pt x="282" y="25"/>
                        <a:pt x="282" y="25"/>
                        <a:pt x="282" y="25"/>
                      </a:cubicBezTo>
                      <a:cubicBezTo>
                        <a:pt x="281" y="23"/>
                        <a:pt x="281" y="23"/>
                        <a:pt x="281" y="23"/>
                      </a:cubicBezTo>
                      <a:cubicBezTo>
                        <a:pt x="281" y="20"/>
                        <a:pt x="281" y="20"/>
                        <a:pt x="281" y="20"/>
                      </a:cubicBezTo>
                      <a:cubicBezTo>
                        <a:pt x="281" y="18"/>
                        <a:pt x="281" y="18"/>
                        <a:pt x="281" y="18"/>
                      </a:cubicBezTo>
                      <a:cubicBezTo>
                        <a:pt x="283" y="16"/>
                        <a:pt x="283" y="16"/>
                        <a:pt x="283" y="16"/>
                      </a:cubicBezTo>
                      <a:cubicBezTo>
                        <a:pt x="283" y="16"/>
                        <a:pt x="283" y="16"/>
                        <a:pt x="283" y="16"/>
                      </a:cubicBezTo>
                      <a:cubicBezTo>
                        <a:pt x="284" y="20"/>
                        <a:pt x="284" y="20"/>
                        <a:pt x="284" y="20"/>
                      </a:cubicBezTo>
                      <a:cubicBezTo>
                        <a:pt x="285" y="26"/>
                        <a:pt x="285" y="26"/>
                        <a:pt x="285" y="26"/>
                      </a:cubicBezTo>
                      <a:cubicBezTo>
                        <a:pt x="287" y="31"/>
                        <a:pt x="287" y="31"/>
                        <a:pt x="287" y="31"/>
                      </a:cubicBezTo>
                      <a:cubicBezTo>
                        <a:pt x="290" y="29"/>
                        <a:pt x="290" y="29"/>
                        <a:pt x="290" y="29"/>
                      </a:cubicBezTo>
                      <a:cubicBezTo>
                        <a:pt x="291" y="28"/>
                        <a:pt x="291" y="28"/>
                        <a:pt x="291" y="28"/>
                      </a:cubicBezTo>
                      <a:cubicBezTo>
                        <a:pt x="294" y="26"/>
                        <a:pt x="294" y="26"/>
                        <a:pt x="294" y="26"/>
                      </a:cubicBezTo>
                      <a:cubicBezTo>
                        <a:pt x="295" y="26"/>
                        <a:pt x="295" y="26"/>
                        <a:pt x="295" y="26"/>
                      </a:cubicBezTo>
                      <a:cubicBezTo>
                        <a:pt x="299" y="24"/>
                        <a:pt x="299" y="24"/>
                        <a:pt x="299" y="24"/>
                      </a:cubicBezTo>
                      <a:cubicBezTo>
                        <a:pt x="300" y="22"/>
                        <a:pt x="300" y="22"/>
                        <a:pt x="300" y="22"/>
                      </a:cubicBezTo>
                      <a:cubicBezTo>
                        <a:pt x="305" y="22"/>
                        <a:pt x="305" y="22"/>
                        <a:pt x="305" y="22"/>
                      </a:cubicBezTo>
                      <a:cubicBezTo>
                        <a:pt x="306" y="19"/>
                        <a:pt x="306" y="19"/>
                        <a:pt x="306" y="19"/>
                      </a:cubicBezTo>
                      <a:cubicBezTo>
                        <a:pt x="307" y="18"/>
                        <a:pt x="307" y="18"/>
                        <a:pt x="307" y="18"/>
                      </a:cubicBezTo>
                      <a:cubicBezTo>
                        <a:pt x="307" y="18"/>
                        <a:pt x="306" y="17"/>
                        <a:pt x="306" y="16"/>
                      </a:cubicBezTo>
                      <a:cubicBezTo>
                        <a:pt x="305" y="16"/>
                        <a:pt x="305" y="16"/>
                        <a:pt x="305" y="16"/>
                      </a:cubicBezTo>
                      <a:cubicBezTo>
                        <a:pt x="303" y="13"/>
                        <a:pt x="303" y="13"/>
                        <a:pt x="303" y="13"/>
                      </a:cubicBezTo>
                      <a:cubicBezTo>
                        <a:pt x="303" y="12"/>
                        <a:pt x="303" y="12"/>
                        <a:pt x="303" y="12"/>
                      </a:cubicBezTo>
                      <a:cubicBezTo>
                        <a:pt x="304" y="12"/>
                        <a:pt x="304" y="12"/>
                        <a:pt x="304" y="12"/>
                      </a:cubicBezTo>
                      <a:cubicBezTo>
                        <a:pt x="309" y="14"/>
                        <a:pt x="309" y="14"/>
                        <a:pt x="309" y="14"/>
                      </a:cubicBezTo>
                      <a:cubicBezTo>
                        <a:pt x="312" y="14"/>
                        <a:pt x="312" y="14"/>
                        <a:pt x="312" y="14"/>
                      </a:cubicBezTo>
                      <a:cubicBezTo>
                        <a:pt x="312" y="11"/>
                        <a:pt x="312" y="11"/>
                        <a:pt x="312" y="11"/>
                      </a:cubicBezTo>
                      <a:cubicBezTo>
                        <a:pt x="309" y="7"/>
                        <a:pt x="309" y="7"/>
                        <a:pt x="309" y="7"/>
                      </a:cubicBezTo>
                      <a:cubicBezTo>
                        <a:pt x="308" y="4"/>
                        <a:pt x="308" y="4"/>
                        <a:pt x="308" y="4"/>
                      </a:cubicBezTo>
                      <a:cubicBezTo>
                        <a:pt x="305" y="0"/>
                        <a:pt x="305" y="0"/>
                        <a:pt x="305" y="0"/>
                      </a:cubicBezTo>
                      <a:cubicBezTo>
                        <a:pt x="218" y="18"/>
                        <a:pt x="218" y="18"/>
                        <a:pt x="218" y="18"/>
                      </a:cubicBezTo>
                      <a:cubicBezTo>
                        <a:pt x="155" y="28"/>
                        <a:pt x="155" y="28"/>
                        <a:pt x="155" y="28"/>
                      </a:cubicBezTo>
                      <a:cubicBezTo>
                        <a:pt x="94" y="35"/>
                        <a:pt x="94" y="35"/>
                        <a:pt x="94" y="35"/>
                      </a:cubicBezTo>
                      <a:cubicBezTo>
                        <a:pt x="94" y="47"/>
                        <a:pt x="94" y="47"/>
                        <a:pt x="94" y="47"/>
                      </a:cubicBezTo>
                      <a:cubicBezTo>
                        <a:pt x="93" y="47"/>
                        <a:pt x="93" y="47"/>
                        <a:pt x="93" y="47"/>
                      </a:cubicBezTo>
                      <a:cubicBezTo>
                        <a:pt x="89" y="49"/>
                        <a:pt x="89" y="49"/>
                        <a:pt x="89" y="49"/>
                      </a:cubicBezTo>
                      <a:cubicBezTo>
                        <a:pt x="86" y="54"/>
                        <a:pt x="86" y="54"/>
                        <a:pt x="86" y="54"/>
                      </a:cubicBezTo>
                      <a:cubicBezTo>
                        <a:pt x="85" y="58"/>
                        <a:pt x="85" y="58"/>
                        <a:pt x="85" y="58"/>
                      </a:cubicBezTo>
                      <a:cubicBezTo>
                        <a:pt x="74" y="60"/>
                        <a:pt x="74" y="60"/>
                        <a:pt x="74" y="60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2" y="66"/>
                        <a:pt x="62" y="66"/>
                        <a:pt x="62" y="66"/>
                      </a:cubicBezTo>
                      <a:cubicBezTo>
                        <a:pt x="59" y="66"/>
                        <a:pt x="59" y="66"/>
                        <a:pt x="59" y="66"/>
                      </a:cubicBezTo>
                      <a:cubicBezTo>
                        <a:pt x="55" y="72"/>
                        <a:pt x="55" y="72"/>
                        <a:pt x="55" y="72"/>
                      </a:cubicBezTo>
                      <a:cubicBezTo>
                        <a:pt x="53" y="76"/>
                        <a:pt x="53" y="76"/>
                        <a:pt x="53" y="76"/>
                      </a:cubicBezTo>
                      <a:cubicBezTo>
                        <a:pt x="48" y="79"/>
                        <a:pt x="48" y="79"/>
                        <a:pt x="48" y="79"/>
                      </a:cubicBezTo>
                      <a:cubicBezTo>
                        <a:pt x="14" y="99"/>
                        <a:pt x="14" y="99"/>
                        <a:pt x="14" y="99"/>
                      </a:cubicBezTo>
                      <a:cubicBezTo>
                        <a:pt x="11" y="103"/>
                        <a:pt x="11" y="103"/>
                        <a:pt x="11" y="103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8" y="110"/>
                        <a:pt x="8" y="110"/>
                        <a:pt x="8" y="110"/>
                      </a:cubicBezTo>
                      <a:cubicBezTo>
                        <a:pt x="5" y="110"/>
                        <a:pt x="5" y="110"/>
                        <a:pt x="5" y="110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1" y="117"/>
                        <a:pt x="1" y="117"/>
                        <a:pt x="1" y="117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56" y="118"/>
                        <a:pt x="56" y="118"/>
                        <a:pt x="56" y="118"/>
                      </a:cubicBezTo>
                      <a:cubicBezTo>
                        <a:pt x="73" y="105"/>
                        <a:pt x="73" y="105"/>
                        <a:pt x="73" y="105"/>
                      </a:cubicBezTo>
                      <a:cubicBezTo>
                        <a:pt x="83" y="104"/>
                        <a:pt x="83" y="104"/>
                        <a:pt x="83" y="104"/>
                      </a:cubicBezTo>
                      <a:cubicBezTo>
                        <a:pt x="90" y="104"/>
                        <a:pt x="90" y="104"/>
                        <a:pt x="90" y="104"/>
                      </a:cubicBezTo>
                      <a:cubicBezTo>
                        <a:pt x="102" y="106"/>
                        <a:pt x="102" y="106"/>
                        <a:pt x="102" y="106"/>
                      </a:cubicBezTo>
                      <a:cubicBezTo>
                        <a:pt x="108" y="105"/>
                        <a:pt x="108" y="105"/>
                        <a:pt x="108" y="105"/>
                      </a:cubicBezTo>
                      <a:cubicBezTo>
                        <a:pt x="111" y="104"/>
                        <a:pt x="111" y="104"/>
                        <a:pt x="111" y="104"/>
                      </a:cubicBezTo>
                      <a:cubicBezTo>
                        <a:pt x="116" y="101"/>
                        <a:pt x="116" y="101"/>
                        <a:pt x="116" y="101"/>
                      </a:cubicBezTo>
                      <a:cubicBezTo>
                        <a:pt x="123" y="100"/>
                        <a:pt x="123" y="100"/>
                        <a:pt x="123" y="100"/>
                      </a:cubicBezTo>
                      <a:cubicBezTo>
                        <a:pt x="132" y="101"/>
                        <a:pt x="132" y="101"/>
                        <a:pt x="132" y="101"/>
                      </a:cubicBezTo>
                      <a:cubicBezTo>
                        <a:pt x="138" y="104"/>
                        <a:pt x="138" y="104"/>
                        <a:pt x="138" y="104"/>
                      </a:cubicBezTo>
                      <a:cubicBezTo>
                        <a:pt x="142" y="114"/>
                        <a:pt x="142" y="114"/>
                        <a:pt x="142" y="114"/>
                      </a:cubicBezTo>
                      <a:cubicBezTo>
                        <a:pt x="182" y="106"/>
                        <a:pt x="182" y="106"/>
                        <a:pt x="182" y="106"/>
                      </a:cubicBezTo>
                      <a:cubicBezTo>
                        <a:pt x="234" y="144"/>
                        <a:pt x="234" y="144"/>
                        <a:pt x="234" y="144"/>
                      </a:cubicBezTo>
                      <a:cubicBezTo>
                        <a:pt x="243" y="140"/>
                        <a:pt x="243" y="140"/>
                        <a:pt x="243" y="140"/>
                      </a:cubicBezTo>
                      <a:cubicBezTo>
                        <a:pt x="245" y="140"/>
                        <a:pt x="245" y="140"/>
                        <a:pt x="245" y="140"/>
                      </a:cubicBezTo>
                      <a:cubicBezTo>
                        <a:pt x="254" y="139"/>
                        <a:pt x="254" y="139"/>
                        <a:pt x="254" y="139"/>
                      </a:cubicBezTo>
                      <a:cubicBezTo>
                        <a:pt x="256" y="136"/>
                        <a:pt x="256" y="136"/>
                        <a:pt x="256" y="136"/>
                      </a:cubicBezTo>
                      <a:cubicBezTo>
                        <a:pt x="259" y="133"/>
                        <a:pt x="259" y="133"/>
                        <a:pt x="259" y="133"/>
                      </a:cubicBezTo>
                      <a:cubicBezTo>
                        <a:pt x="260" y="124"/>
                        <a:pt x="260" y="124"/>
                        <a:pt x="260" y="124"/>
                      </a:cubicBezTo>
                      <a:cubicBezTo>
                        <a:pt x="263" y="117"/>
                        <a:pt x="263" y="117"/>
                        <a:pt x="263" y="117"/>
                      </a:cubicBezTo>
                      <a:cubicBezTo>
                        <a:pt x="267" y="111"/>
                        <a:pt x="267" y="111"/>
                        <a:pt x="267" y="111"/>
                      </a:cubicBezTo>
                      <a:cubicBezTo>
                        <a:pt x="271" y="108"/>
                        <a:pt x="271" y="108"/>
                        <a:pt x="271" y="108"/>
                      </a:cubicBezTo>
                      <a:cubicBezTo>
                        <a:pt x="271" y="106"/>
                        <a:pt x="271" y="106"/>
                        <a:pt x="271" y="106"/>
                      </a:cubicBezTo>
                      <a:cubicBezTo>
                        <a:pt x="270" y="103"/>
                        <a:pt x="270" y="103"/>
                        <a:pt x="270" y="103"/>
                      </a:cubicBezTo>
                      <a:cubicBezTo>
                        <a:pt x="269" y="101"/>
                        <a:pt x="269" y="101"/>
                        <a:pt x="269" y="101"/>
                      </a:cubicBezTo>
                      <a:cubicBezTo>
                        <a:pt x="270" y="100"/>
                        <a:pt x="270" y="100"/>
                        <a:pt x="270" y="100"/>
                      </a:cubicBezTo>
                      <a:cubicBezTo>
                        <a:pt x="270" y="98"/>
                        <a:pt x="270" y="98"/>
                        <a:pt x="270" y="98"/>
                      </a:cubicBezTo>
                      <a:cubicBezTo>
                        <a:pt x="271" y="97"/>
                        <a:pt x="271" y="97"/>
                        <a:pt x="271" y="97"/>
                      </a:cubicBezTo>
                      <a:cubicBezTo>
                        <a:pt x="272" y="97"/>
                        <a:pt x="272" y="97"/>
                        <a:pt x="272" y="97"/>
                      </a:cubicBezTo>
                      <a:cubicBezTo>
                        <a:pt x="273" y="98"/>
                        <a:pt x="273" y="98"/>
                        <a:pt x="273" y="98"/>
                      </a:cubicBezTo>
                      <a:cubicBezTo>
                        <a:pt x="274" y="102"/>
                        <a:pt x="274" y="102"/>
                        <a:pt x="274" y="102"/>
                      </a:cubicBezTo>
                      <a:cubicBezTo>
                        <a:pt x="278" y="100"/>
                        <a:pt x="278" y="100"/>
                        <a:pt x="278" y="100"/>
                      </a:cubicBezTo>
                      <a:cubicBezTo>
                        <a:pt x="281" y="99"/>
                        <a:pt x="281" y="99"/>
                        <a:pt x="281" y="99"/>
                      </a:cubicBezTo>
                      <a:cubicBezTo>
                        <a:pt x="281" y="97"/>
                        <a:pt x="281" y="97"/>
                        <a:pt x="281" y="97"/>
                      </a:cubicBezTo>
                      <a:cubicBezTo>
                        <a:pt x="281" y="95"/>
                        <a:pt x="281" y="95"/>
                        <a:pt x="281" y="95"/>
                      </a:cubicBezTo>
                      <a:cubicBezTo>
                        <a:pt x="283" y="94"/>
                        <a:pt x="283" y="94"/>
                        <a:pt x="283" y="94"/>
                      </a:cubicBezTo>
                      <a:cubicBezTo>
                        <a:pt x="283" y="93"/>
                        <a:pt x="283" y="93"/>
                        <a:pt x="283" y="93"/>
                      </a:cubicBezTo>
                      <a:cubicBezTo>
                        <a:pt x="285" y="95"/>
                        <a:pt x="285" y="95"/>
                        <a:pt x="285" y="95"/>
                      </a:cubicBezTo>
                      <a:cubicBezTo>
                        <a:pt x="290" y="93"/>
                        <a:pt x="290" y="93"/>
                        <a:pt x="290" y="93"/>
                      </a:cubicBezTo>
                      <a:cubicBezTo>
                        <a:pt x="294" y="91"/>
                        <a:pt x="294" y="91"/>
                        <a:pt x="294" y="91"/>
                      </a:cubicBezTo>
                      <a:cubicBezTo>
                        <a:pt x="296" y="91"/>
                        <a:pt x="296" y="91"/>
                        <a:pt x="296" y="91"/>
                      </a:cubicBezTo>
                      <a:cubicBezTo>
                        <a:pt x="299" y="89"/>
                        <a:pt x="299" y="89"/>
                        <a:pt x="299" y="89"/>
                      </a:cubicBezTo>
                      <a:cubicBezTo>
                        <a:pt x="301" y="88"/>
                        <a:pt x="301" y="88"/>
                        <a:pt x="301" y="88"/>
                      </a:cubicBezTo>
                      <a:cubicBezTo>
                        <a:pt x="301" y="87"/>
                        <a:pt x="301" y="87"/>
                        <a:pt x="301" y="87"/>
                      </a:cubicBezTo>
                      <a:cubicBezTo>
                        <a:pt x="305" y="90"/>
                        <a:pt x="305" y="90"/>
                        <a:pt x="305" y="90"/>
                      </a:cubicBezTo>
                      <a:cubicBezTo>
                        <a:pt x="307" y="86"/>
                        <a:pt x="307" y="86"/>
                        <a:pt x="307" y="86"/>
                      </a:cubicBezTo>
                      <a:cubicBezTo>
                        <a:pt x="308" y="81"/>
                        <a:pt x="308" y="81"/>
                        <a:pt x="308" y="81"/>
                      </a:cubicBezTo>
                      <a:cubicBezTo>
                        <a:pt x="309" y="79"/>
                        <a:pt x="309" y="79"/>
                        <a:pt x="309" y="79"/>
                      </a:cubicBezTo>
                      <a:cubicBezTo>
                        <a:pt x="310" y="77"/>
                        <a:pt x="310" y="77"/>
                        <a:pt x="310" y="77"/>
                      </a:cubicBezTo>
                      <a:cubicBezTo>
                        <a:pt x="310" y="77"/>
                        <a:pt x="309" y="74"/>
                        <a:pt x="308" y="75"/>
                      </a:cubicBezTo>
                      <a:cubicBezTo>
                        <a:pt x="307" y="75"/>
                        <a:pt x="304" y="76"/>
                        <a:pt x="304" y="76"/>
                      </a:cubicBezTo>
                      <a:cubicBezTo>
                        <a:pt x="303" y="78"/>
                        <a:pt x="303" y="78"/>
                        <a:pt x="303" y="78"/>
                      </a:cubicBezTo>
                      <a:cubicBezTo>
                        <a:pt x="301" y="78"/>
                        <a:pt x="301" y="78"/>
                        <a:pt x="301" y="78"/>
                      </a:cubicBezTo>
                      <a:cubicBezTo>
                        <a:pt x="299" y="80"/>
                        <a:pt x="299" y="80"/>
                        <a:pt x="299" y="80"/>
                      </a:cubicBezTo>
                      <a:cubicBezTo>
                        <a:pt x="294" y="83"/>
                        <a:pt x="294" y="83"/>
                        <a:pt x="294" y="83"/>
                      </a:cubicBezTo>
                      <a:cubicBezTo>
                        <a:pt x="291" y="83"/>
                        <a:pt x="291" y="83"/>
                        <a:pt x="291" y="83"/>
                      </a:cubicBezTo>
                      <a:cubicBezTo>
                        <a:pt x="283" y="81"/>
                        <a:pt x="283" y="81"/>
                        <a:pt x="283" y="81"/>
                      </a:cubicBezTo>
                      <a:cubicBezTo>
                        <a:pt x="283" y="79"/>
                        <a:pt x="283" y="79"/>
                        <a:pt x="283" y="79"/>
                      </a:cubicBezTo>
                      <a:cubicBezTo>
                        <a:pt x="283" y="77"/>
                        <a:pt x="283" y="77"/>
                        <a:pt x="283" y="77"/>
                      </a:cubicBezTo>
                      <a:cubicBezTo>
                        <a:pt x="284" y="76"/>
                        <a:pt x="284" y="76"/>
                        <a:pt x="284" y="76"/>
                      </a:cubicBezTo>
                      <a:cubicBezTo>
                        <a:pt x="286" y="76"/>
                        <a:pt x="286" y="76"/>
                        <a:pt x="286" y="76"/>
                      </a:cubicBezTo>
                      <a:cubicBezTo>
                        <a:pt x="288" y="77"/>
                        <a:pt x="288" y="77"/>
                        <a:pt x="288" y="77"/>
                      </a:cubicBezTo>
                      <a:cubicBezTo>
                        <a:pt x="293" y="77"/>
                        <a:pt x="293" y="77"/>
                        <a:pt x="293" y="77"/>
                      </a:cubicBezTo>
                      <a:cubicBezTo>
                        <a:pt x="296" y="75"/>
                        <a:pt x="296" y="75"/>
                        <a:pt x="296" y="75"/>
                      </a:cubicBezTo>
                      <a:cubicBezTo>
                        <a:pt x="296" y="73"/>
                        <a:pt x="296" y="73"/>
                        <a:pt x="296" y="73"/>
                      </a:cubicBezTo>
                      <a:cubicBezTo>
                        <a:pt x="295" y="71"/>
                        <a:pt x="295" y="71"/>
                        <a:pt x="295" y="71"/>
                      </a:cubicBezTo>
                      <a:cubicBezTo>
                        <a:pt x="296" y="68"/>
                        <a:pt x="296" y="68"/>
                        <a:pt x="296" y="68"/>
                      </a:cubicBezTo>
                      <a:cubicBezTo>
                        <a:pt x="297" y="68"/>
                        <a:pt x="297" y="68"/>
                        <a:pt x="297" y="68"/>
                      </a:cubicBezTo>
                      <a:cubicBezTo>
                        <a:pt x="299" y="66"/>
                        <a:pt x="299" y="66"/>
                        <a:pt x="299" y="66"/>
                      </a:cubicBezTo>
                      <a:cubicBezTo>
                        <a:pt x="299" y="64"/>
                        <a:pt x="299" y="64"/>
                        <a:pt x="299" y="64"/>
                      </a:cubicBezTo>
                      <a:cubicBezTo>
                        <a:pt x="296" y="64"/>
                        <a:pt x="296" y="64"/>
                        <a:pt x="296" y="64"/>
                      </a:cubicBezTo>
                      <a:cubicBezTo>
                        <a:pt x="290" y="61"/>
                        <a:pt x="290" y="61"/>
                        <a:pt x="290" y="61"/>
                      </a:cubicBezTo>
                      <a:cubicBezTo>
                        <a:pt x="283" y="60"/>
                        <a:pt x="283" y="60"/>
                        <a:pt x="283" y="60"/>
                      </a:cubicBezTo>
                      <a:cubicBezTo>
                        <a:pt x="280" y="58"/>
                        <a:pt x="280" y="58"/>
                        <a:pt x="280" y="58"/>
                      </a:cubicBezTo>
                      <a:cubicBezTo>
                        <a:pt x="280" y="57"/>
                        <a:pt x="280" y="57"/>
                        <a:pt x="280" y="57"/>
                      </a:cubicBezTo>
                      <a:cubicBezTo>
                        <a:pt x="284" y="57"/>
                        <a:pt x="284" y="57"/>
                        <a:pt x="284" y="57"/>
                      </a:cubicBezTo>
                      <a:cubicBezTo>
                        <a:pt x="290" y="57"/>
                        <a:pt x="290" y="57"/>
                        <a:pt x="290" y="57"/>
                      </a:cubicBezTo>
                      <a:cubicBezTo>
                        <a:pt x="294" y="59"/>
                        <a:pt x="294" y="59"/>
                        <a:pt x="294" y="59"/>
                      </a:cubicBezTo>
                      <a:cubicBezTo>
                        <a:pt x="295" y="57"/>
                        <a:pt x="295" y="57"/>
                        <a:pt x="295" y="57"/>
                      </a:cubicBezTo>
                      <a:cubicBezTo>
                        <a:pt x="294" y="55"/>
                        <a:pt x="294" y="55"/>
                        <a:pt x="294" y="55"/>
                      </a:cubicBezTo>
                      <a:cubicBezTo>
                        <a:pt x="293" y="54"/>
                        <a:pt x="293" y="54"/>
                        <a:pt x="293" y="54"/>
                      </a:cubicBezTo>
                      <a:cubicBezTo>
                        <a:pt x="292" y="52"/>
                        <a:pt x="292" y="52"/>
                        <a:pt x="292" y="52"/>
                      </a:cubicBezTo>
                      <a:cubicBezTo>
                        <a:pt x="294" y="51"/>
                        <a:pt x="294" y="51"/>
                        <a:pt x="294" y="51"/>
                      </a:cubicBezTo>
                      <a:cubicBezTo>
                        <a:pt x="297" y="51"/>
                        <a:pt x="297" y="51"/>
                        <a:pt x="297" y="51"/>
                      </a:cubicBezTo>
                      <a:cubicBezTo>
                        <a:pt x="298" y="56"/>
                        <a:pt x="298" y="56"/>
                        <a:pt x="298" y="56"/>
                      </a:cubicBezTo>
                      <a:cubicBezTo>
                        <a:pt x="300" y="58"/>
                        <a:pt x="300" y="58"/>
                        <a:pt x="300" y="58"/>
                      </a:cubicBezTo>
                      <a:cubicBezTo>
                        <a:pt x="303" y="58"/>
                        <a:pt x="303" y="58"/>
                        <a:pt x="303" y="58"/>
                      </a:cubicBezTo>
                      <a:cubicBezTo>
                        <a:pt x="304" y="57"/>
                        <a:pt x="304" y="57"/>
                        <a:pt x="304" y="57"/>
                      </a:cubicBezTo>
                      <a:cubicBezTo>
                        <a:pt x="306" y="58"/>
                        <a:pt x="306" y="58"/>
                        <a:pt x="306" y="58"/>
                      </a:cubicBezTo>
                      <a:cubicBezTo>
                        <a:pt x="310" y="58"/>
                        <a:pt x="310" y="58"/>
                        <a:pt x="310" y="58"/>
                      </a:cubicBezTo>
                      <a:cubicBezTo>
                        <a:pt x="316" y="58"/>
                        <a:pt x="316" y="58"/>
                        <a:pt x="316" y="58"/>
                      </a:cubicBezTo>
                      <a:cubicBezTo>
                        <a:pt x="317" y="57"/>
                        <a:pt x="317" y="57"/>
                        <a:pt x="317" y="57"/>
                      </a:cubicBezTo>
                      <a:cubicBezTo>
                        <a:pt x="317" y="53"/>
                        <a:pt x="317" y="53"/>
                        <a:pt x="317" y="53"/>
                      </a:cubicBezTo>
                      <a:cubicBezTo>
                        <a:pt x="318" y="51"/>
                        <a:pt x="318" y="51"/>
                        <a:pt x="318" y="51"/>
                      </a:cubicBezTo>
                      <a:cubicBezTo>
                        <a:pt x="319" y="48"/>
                        <a:pt x="319" y="48"/>
                        <a:pt x="319" y="48"/>
                      </a:cubicBezTo>
                      <a:cubicBezTo>
                        <a:pt x="319" y="46"/>
                        <a:pt x="319" y="46"/>
                        <a:pt x="319" y="46"/>
                      </a:cubicBezTo>
                      <a:cubicBezTo>
                        <a:pt x="320" y="42"/>
                        <a:pt x="320" y="42"/>
                        <a:pt x="320" y="42"/>
                      </a:cubicBezTo>
                      <a:cubicBezTo>
                        <a:pt x="322" y="42"/>
                        <a:pt x="322" y="42"/>
                        <a:pt x="322" y="42"/>
                      </a:cubicBezTo>
                      <a:cubicBezTo>
                        <a:pt x="323" y="44"/>
                        <a:pt x="323" y="44"/>
                        <a:pt x="323" y="44"/>
                      </a:cubicBezTo>
                      <a:cubicBezTo>
                        <a:pt x="325" y="42"/>
                        <a:pt x="325" y="42"/>
                        <a:pt x="325" y="42"/>
                      </a:cubicBezTo>
                      <a:cubicBezTo>
                        <a:pt x="325" y="39"/>
                        <a:pt x="325" y="39"/>
                        <a:pt x="325" y="39"/>
                      </a:cubicBezTo>
                      <a:cubicBezTo>
                        <a:pt x="326" y="37"/>
                        <a:pt x="326" y="37"/>
                        <a:pt x="326" y="37"/>
                      </a:cubicBezTo>
                      <a:lnTo>
                        <a:pt x="324" y="34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38">
                  <a:extLst>
                    <a:ext uri="{FF2B5EF4-FFF2-40B4-BE49-F238E27FC236}">
                      <a16:creationId xmlns:a16="http://schemas.microsoft.com/office/drawing/2014/main" id="{58A01E9D-6F28-A598-481F-410591837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3812" y="9240952"/>
                  <a:ext cx="1134635" cy="1221723"/>
                </a:xfrm>
                <a:custGeom>
                  <a:avLst/>
                  <a:gdLst>
                    <a:gd name="T0" fmla="*/ 196 w 201"/>
                    <a:gd name="T1" fmla="*/ 127 h 216"/>
                    <a:gd name="T2" fmla="*/ 195 w 201"/>
                    <a:gd name="T3" fmla="*/ 120 h 216"/>
                    <a:gd name="T4" fmla="*/ 191 w 201"/>
                    <a:gd name="T5" fmla="*/ 115 h 216"/>
                    <a:gd name="T6" fmla="*/ 190 w 201"/>
                    <a:gd name="T7" fmla="*/ 110 h 216"/>
                    <a:gd name="T8" fmla="*/ 187 w 201"/>
                    <a:gd name="T9" fmla="*/ 107 h 216"/>
                    <a:gd name="T10" fmla="*/ 183 w 201"/>
                    <a:gd name="T11" fmla="*/ 106 h 216"/>
                    <a:gd name="T12" fmla="*/ 181 w 201"/>
                    <a:gd name="T13" fmla="*/ 101 h 216"/>
                    <a:gd name="T14" fmla="*/ 179 w 201"/>
                    <a:gd name="T15" fmla="*/ 96 h 216"/>
                    <a:gd name="T16" fmla="*/ 174 w 201"/>
                    <a:gd name="T17" fmla="*/ 89 h 216"/>
                    <a:gd name="T18" fmla="*/ 168 w 201"/>
                    <a:gd name="T19" fmla="*/ 84 h 216"/>
                    <a:gd name="T20" fmla="*/ 158 w 201"/>
                    <a:gd name="T21" fmla="*/ 78 h 216"/>
                    <a:gd name="T22" fmla="*/ 147 w 201"/>
                    <a:gd name="T23" fmla="*/ 63 h 216"/>
                    <a:gd name="T24" fmla="*/ 126 w 201"/>
                    <a:gd name="T25" fmla="*/ 46 h 216"/>
                    <a:gd name="T26" fmla="*/ 116 w 201"/>
                    <a:gd name="T27" fmla="*/ 35 h 216"/>
                    <a:gd name="T28" fmla="*/ 111 w 201"/>
                    <a:gd name="T29" fmla="*/ 27 h 216"/>
                    <a:gd name="T30" fmla="*/ 96 w 201"/>
                    <a:gd name="T31" fmla="*/ 19 h 216"/>
                    <a:gd name="T32" fmla="*/ 92 w 201"/>
                    <a:gd name="T33" fmla="*/ 14 h 216"/>
                    <a:gd name="T34" fmla="*/ 97 w 201"/>
                    <a:gd name="T35" fmla="*/ 8 h 216"/>
                    <a:gd name="T36" fmla="*/ 103 w 201"/>
                    <a:gd name="T37" fmla="*/ 4 h 216"/>
                    <a:gd name="T38" fmla="*/ 104 w 201"/>
                    <a:gd name="T39" fmla="*/ 0 h 216"/>
                    <a:gd name="T40" fmla="*/ 48 w 201"/>
                    <a:gd name="T41" fmla="*/ 6 h 216"/>
                    <a:gd name="T42" fmla="*/ 0 w 201"/>
                    <a:gd name="T43" fmla="*/ 10 h 216"/>
                    <a:gd name="T44" fmla="*/ 11 w 201"/>
                    <a:gd name="T45" fmla="*/ 58 h 216"/>
                    <a:gd name="T46" fmla="*/ 25 w 201"/>
                    <a:gd name="T47" fmla="*/ 107 h 216"/>
                    <a:gd name="T48" fmla="*/ 38 w 201"/>
                    <a:gd name="T49" fmla="*/ 128 h 216"/>
                    <a:gd name="T50" fmla="*/ 39 w 201"/>
                    <a:gd name="T51" fmla="*/ 137 h 216"/>
                    <a:gd name="T52" fmla="*/ 40 w 201"/>
                    <a:gd name="T53" fmla="*/ 144 h 216"/>
                    <a:gd name="T54" fmla="*/ 39 w 201"/>
                    <a:gd name="T55" fmla="*/ 150 h 216"/>
                    <a:gd name="T56" fmla="*/ 35 w 201"/>
                    <a:gd name="T57" fmla="*/ 157 h 216"/>
                    <a:gd name="T58" fmla="*/ 37 w 201"/>
                    <a:gd name="T59" fmla="*/ 172 h 216"/>
                    <a:gd name="T60" fmla="*/ 40 w 201"/>
                    <a:gd name="T61" fmla="*/ 182 h 216"/>
                    <a:gd name="T62" fmla="*/ 37 w 201"/>
                    <a:gd name="T63" fmla="*/ 186 h 216"/>
                    <a:gd name="T64" fmla="*/ 41 w 201"/>
                    <a:gd name="T65" fmla="*/ 193 h 216"/>
                    <a:gd name="T66" fmla="*/ 46 w 201"/>
                    <a:gd name="T67" fmla="*/ 201 h 216"/>
                    <a:gd name="T68" fmla="*/ 160 w 201"/>
                    <a:gd name="T69" fmla="*/ 207 h 216"/>
                    <a:gd name="T70" fmla="*/ 169 w 201"/>
                    <a:gd name="T71" fmla="*/ 216 h 216"/>
                    <a:gd name="T72" fmla="*/ 166 w 201"/>
                    <a:gd name="T73" fmla="*/ 193 h 216"/>
                    <a:gd name="T74" fmla="*/ 183 w 201"/>
                    <a:gd name="T75" fmla="*/ 196 h 216"/>
                    <a:gd name="T76" fmla="*/ 185 w 201"/>
                    <a:gd name="T77" fmla="*/ 189 h 216"/>
                    <a:gd name="T78" fmla="*/ 182 w 201"/>
                    <a:gd name="T79" fmla="*/ 187 h 216"/>
                    <a:gd name="T80" fmla="*/ 180 w 201"/>
                    <a:gd name="T81" fmla="*/ 183 h 216"/>
                    <a:gd name="T82" fmla="*/ 185 w 201"/>
                    <a:gd name="T83" fmla="*/ 183 h 216"/>
                    <a:gd name="T84" fmla="*/ 183 w 201"/>
                    <a:gd name="T85" fmla="*/ 177 h 216"/>
                    <a:gd name="T86" fmla="*/ 188 w 201"/>
                    <a:gd name="T87" fmla="*/ 174 h 216"/>
                    <a:gd name="T88" fmla="*/ 187 w 201"/>
                    <a:gd name="T89" fmla="*/ 168 h 216"/>
                    <a:gd name="T90" fmla="*/ 188 w 201"/>
                    <a:gd name="T91" fmla="*/ 165 h 216"/>
                    <a:gd name="T92" fmla="*/ 189 w 201"/>
                    <a:gd name="T93" fmla="*/ 161 h 216"/>
                    <a:gd name="T94" fmla="*/ 189 w 201"/>
                    <a:gd name="T95" fmla="*/ 151 h 216"/>
                    <a:gd name="T96" fmla="*/ 194 w 201"/>
                    <a:gd name="T97" fmla="*/ 152 h 216"/>
                    <a:gd name="T98" fmla="*/ 193 w 201"/>
                    <a:gd name="T99" fmla="*/ 149 h 216"/>
                    <a:gd name="T100" fmla="*/ 189 w 201"/>
                    <a:gd name="T101" fmla="*/ 144 h 216"/>
                    <a:gd name="T102" fmla="*/ 196 w 201"/>
                    <a:gd name="T103" fmla="*/ 144 h 216"/>
                    <a:gd name="T104" fmla="*/ 193 w 201"/>
                    <a:gd name="T105" fmla="*/ 141 h 216"/>
                    <a:gd name="T106" fmla="*/ 192 w 201"/>
                    <a:gd name="T107" fmla="*/ 137 h 216"/>
                    <a:gd name="T108" fmla="*/ 197 w 201"/>
                    <a:gd name="T109" fmla="*/ 138 h 216"/>
                    <a:gd name="T110" fmla="*/ 199 w 201"/>
                    <a:gd name="T111" fmla="*/ 134 h 216"/>
                    <a:gd name="T112" fmla="*/ 201 w 201"/>
                    <a:gd name="T113" fmla="*/ 130 h 216"/>
                    <a:gd name="T114" fmla="*/ 198 w 201"/>
                    <a:gd name="T115" fmla="*/ 128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01" h="216">
                      <a:moveTo>
                        <a:pt x="198" y="128"/>
                      </a:moveTo>
                      <a:cubicBezTo>
                        <a:pt x="196" y="127"/>
                        <a:pt x="196" y="127"/>
                        <a:pt x="196" y="127"/>
                      </a:cubicBezTo>
                      <a:cubicBezTo>
                        <a:pt x="195" y="124"/>
                        <a:pt x="195" y="124"/>
                        <a:pt x="195" y="124"/>
                      </a:cubicBezTo>
                      <a:cubicBezTo>
                        <a:pt x="195" y="120"/>
                        <a:pt x="195" y="120"/>
                        <a:pt x="195" y="120"/>
                      </a:cubicBezTo>
                      <a:cubicBezTo>
                        <a:pt x="195" y="119"/>
                        <a:pt x="195" y="119"/>
                        <a:pt x="195" y="119"/>
                      </a:cubicBezTo>
                      <a:cubicBezTo>
                        <a:pt x="191" y="115"/>
                        <a:pt x="191" y="115"/>
                        <a:pt x="191" y="115"/>
                      </a:cubicBezTo>
                      <a:cubicBezTo>
                        <a:pt x="190" y="112"/>
                        <a:pt x="190" y="112"/>
                        <a:pt x="190" y="112"/>
                      </a:cubicBezTo>
                      <a:cubicBezTo>
                        <a:pt x="190" y="110"/>
                        <a:pt x="190" y="110"/>
                        <a:pt x="190" y="110"/>
                      </a:cubicBezTo>
                      <a:cubicBezTo>
                        <a:pt x="190" y="109"/>
                        <a:pt x="190" y="109"/>
                        <a:pt x="190" y="109"/>
                      </a:cubicBezTo>
                      <a:cubicBezTo>
                        <a:pt x="187" y="107"/>
                        <a:pt x="187" y="107"/>
                        <a:pt x="187" y="107"/>
                      </a:cubicBezTo>
                      <a:cubicBezTo>
                        <a:pt x="184" y="106"/>
                        <a:pt x="184" y="106"/>
                        <a:pt x="184" y="106"/>
                      </a:cubicBezTo>
                      <a:cubicBezTo>
                        <a:pt x="183" y="106"/>
                        <a:pt x="183" y="106"/>
                        <a:pt x="183" y="106"/>
                      </a:cubicBezTo>
                      <a:cubicBezTo>
                        <a:pt x="182" y="104"/>
                        <a:pt x="182" y="104"/>
                        <a:pt x="182" y="104"/>
                      </a:cubicBezTo>
                      <a:cubicBezTo>
                        <a:pt x="181" y="101"/>
                        <a:pt x="181" y="101"/>
                        <a:pt x="181" y="101"/>
                      </a:cubicBezTo>
                      <a:cubicBezTo>
                        <a:pt x="181" y="99"/>
                        <a:pt x="181" y="99"/>
                        <a:pt x="181" y="99"/>
                      </a:cubicBezTo>
                      <a:cubicBezTo>
                        <a:pt x="179" y="96"/>
                        <a:pt x="179" y="96"/>
                        <a:pt x="179" y="96"/>
                      </a:cubicBezTo>
                      <a:cubicBezTo>
                        <a:pt x="176" y="91"/>
                        <a:pt x="176" y="91"/>
                        <a:pt x="176" y="91"/>
                      </a:cubicBezTo>
                      <a:cubicBezTo>
                        <a:pt x="174" y="89"/>
                        <a:pt x="174" y="89"/>
                        <a:pt x="174" y="89"/>
                      </a:cubicBezTo>
                      <a:cubicBezTo>
                        <a:pt x="171" y="87"/>
                        <a:pt x="171" y="87"/>
                        <a:pt x="171" y="87"/>
                      </a:cubicBezTo>
                      <a:cubicBezTo>
                        <a:pt x="168" y="84"/>
                        <a:pt x="168" y="84"/>
                        <a:pt x="168" y="84"/>
                      </a:cubicBezTo>
                      <a:cubicBezTo>
                        <a:pt x="165" y="81"/>
                        <a:pt x="165" y="81"/>
                        <a:pt x="165" y="81"/>
                      </a:cubicBezTo>
                      <a:cubicBezTo>
                        <a:pt x="158" y="78"/>
                        <a:pt x="158" y="78"/>
                        <a:pt x="158" y="78"/>
                      </a:cubicBezTo>
                      <a:cubicBezTo>
                        <a:pt x="153" y="71"/>
                        <a:pt x="153" y="71"/>
                        <a:pt x="153" y="71"/>
                      </a:cubicBezTo>
                      <a:cubicBezTo>
                        <a:pt x="147" y="63"/>
                        <a:pt x="147" y="63"/>
                        <a:pt x="147" y="63"/>
                      </a:cubicBezTo>
                      <a:cubicBezTo>
                        <a:pt x="142" y="59"/>
                        <a:pt x="142" y="59"/>
                        <a:pt x="142" y="59"/>
                      </a:cubicBezTo>
                      <a:cubicBezTo>
                        <a:pt x="126" y="46"/>
                        <a:pt x="126" y="46"/>
                        <a:pt x="126" y="46"/>
                      </a:cubicBezTo>
                      <a:cubicBezTo>
                        <a:pt x="121" y="40"/>
                        <a:pt x="121" y="40"/>
                        <a:pt x="121" y="40"/>
                      </a:cubicBezTo>
                      <a:cubicBezTo>
                        <a:pt x="116" y="35"/>
                        <a:pt x="116" y="35"/>
                        <a:pt x="116" y="35"/>
                      </a:cubicBezTo>
                      <a:cubicBezTo>
                        <a:pt x="114" y="31"/>
                        <a:pt x="114" y="31"/>
                        <a:pt x="114" y="31"/>
                      </a:cubicBezTo>
                      <a:cubicBezTo>
                        <a:pt x="111" y="27"/>
                        <a:pt x="111" y="27"/>
                        <a:pt x="111" y="27"/>
                      </a:cubicBezTo>
                      <a:cubicBezTo>
                        <a:pt x="108" y="24"/>
                        <a:pt x="108" y="24"/>
                        <a:pt x="108" y="24"/>
                      </a:cubicBezTo>
                      <a:cubicBezTo>
                        <a:pt x="96" y="19"/>
                        <a:pt x="96" y="19"/>
                        <a:pt x="96" y="19"/>
                      </a:cubicBezTo>
                      <a:cubicBezTo>
                        <a:pt x="94" y="16"/>
                        <a:pt x="94" y="16"/>
                        <a:pt x="94" y="16"/>
                      </a:cubicBezTo>
                      <a:cubicBezTo>
                        <a:pt x="92" y="14"/>
                        <a:pt x="92" y="14"/>
                        <a:pt x="92" y="14"/>
                      </a:cubicBezTo>
                      <a:cubicBezTo>
                        <a:pt x="92" y="11"/>
                        <a:pt x="92" y="11"/>
                        <a:pt x="92" y="11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2"/>
                        <a:pt x="103" y="2"/>
                        <a:pt x="103" y="2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11" y="58"/>
                        <a:pt x="11" y="58"/>
                        <a:pt x="11" y="58"/>
                      </a:cubicBezTo>
                      <a:cubicBezTo>
                        <a:pt x="23" y="98"/>
                        <a:pt x="23" y="98"/>
                        <a:pt x="23" y="98"/>
                      </a:cubicBezTo>
                      <a:cubicBezTo>
                        <a:pt x="25" y="107"/>
                        <a:pt x="25" y="107"/>
                        <a:pt x="25" y="107"/>
                      </a:cubicBezTo>
                      <a:cubicBezTo>
                        <a:pt x="33" y="122"/>
                        <a:pt x="33" y="122"/>
                        <a:pt x="33" y="122"/>
                      </a:cubicBezTo>
                      <a:cubicBezTo>
                        <a:pt x="38" y="128"/>
                        <a:pt x="38" y="128"/>
                        <a:pt x="38" y="128"/>
                      </a:cubicBezTo>
                      <a:cubicBezTo>
                        <a:pt x="38" y="132"/>
                        <a:pt x="38" y="132"/>
                        <a:pt x="38" y="132"/>
                      </a:cubicBezTo>
                      <a:cubicBezTo>
                        <a:pt x="39" y="137"/>
                        <a:pt x="39" y="137"/>
                        <a:pt x="39" y="137"/>
                      </a:cubicBezTo>
                      <a:cubicBezTo>
                        <a:pt x="42" y="139"/>
                        <a:pt x="42" y="139"/>
                        <a:pt x="42" y="139"/>
                      </a:cubicBezTo>
                      <a:cubicBezTo>
                        <a:pt x="40" y="144"/>
                        <a:pt x="40" y="144"/>
                        <a:pt x="40" y="144"/>
                      </a:cubicBezTo>
                      <a:cubicBezTo>
                        <a:pt x="35" y="147"/>
                        <a:pt x="35" y="147"/>
                        <a:pt x="35" y="147"/>
                      </a:cubicBezTo>
                      <a:cubicBezTo>
                        <a:pt x="39" y="150"/>
                        <a:pt x="39" y="150"/>
                        <a:pt x="39" y="150"/>
                      </a:cubicBezTo>
                      <a:cubicBezTo>
                        <a:pt x="38" y="155"/>
                        <a:pt x="38" y="155"/>
                        <a:pt x="38" y="155"/>
                      </a:cubicBezTo>
                      <a:cubicBezTo>
                        <a:pt x="35" y="157"/>
                        <a:pt x="35" y="157"/>
                        <a:pt x="35" y="157"/>
                      </a:cubicBezTo>
                      <a:cubicBezTo>
                        <a:pt x="35" y="163"/>
                        <a:pt x="35" y="163"/>
                        <a:pt x="35" y="163"/>
                      </a:cubicBezTo>
                      <a:cubicBezTo>
                        <a:pt x="37" y="172"/>
                        <a:pt x="37" y="172"/>
                        <a:pt x="37" y="172"/>
                      </a:cubicBezTo>
                      <a:cubicBezTo>
                        <a:pt x="39" y="176"/>
                        <a:pt x="39" y="176"/>
                        <a:pt x="39" y="176"/>
                      </a:cubicBezTo>
                      <a:cubicBezTo>
                        <a:pt x="40" y="182"/>
                        <a:pt x="40" y="182"/>
                        <a:pt x="40" y="182"/>
                      </a:cubicBezTo>
                      <a:cubicBezTo>
                        <a:pt x="38" y="184"/>
                        <a:pt x="38" y="184"/>
                        <a:pt x="38" y="184"/>
                      </a:cubicBezTo>
                      <a:cubicBezTo>
                        <a:pt x="37" y="186"/>
                        <a:pt x="37" y="186"/>
                        <a:pt x="37" y="186"/>
                      </a:cubicBezTo>
                      <a:cubicBezTo>
                        <a:pt x="39" y="190"/>
                        <a:pt x="39" y="190"/>
                        <a:pt x="39" y="190"/>
                      </a:cubicBezTo>
                      <a:cubicBezTo>
                        <a:pt x="41" y="193"/>
                        <a:pt x="41" y="193"/>
                        <a:pt x="41" y="193"/>
                      </a:cubicBezTo>
                      <a:cubicBezTo>
                        <a:pt x="45" y="199"/>
                        <a:pt x="45" y="199"/>
                        <a:pt x="45" y="199"/>
                      </a:cubicBezTo>
                      <a:cubicBezTo>
                        <a:pt x="46" y="201"/>
                        <a:pt x="46" y="201"/>
                        <a:pt x="46" y="201"/>
                      </a:cubicBezTo>
                      <a:cubicBezTo>
                        <a:pt x="52" y="213"/>
                        <a:pt x="52" y="213"/>
                        <a:pt x="52" y="213"/>
                      </a:cubicBezTo>
                      <a:cubicBezTo>
                        <a:pt x="160" y="207"/>
                        <a:pt x="160" y="207"/>
                        <a:pt x="160" y="207"/>
                      </a:cubicBezTo>
                      <a:cubicBezTo>
                        <a:pt x="161" y="216"/>
                        <a:pt x="161" y="216"/>
                        <a:pt x="161" y="216"/>
                      </a:cubicBezTo>
                      <a:cubicBezTo>
                        <a:pt x="169" y="216"/>
                        <a:pt x="169" y="216"/>
                        <a:pt x="169" y="216"/>
                      </a:cubicBezTo>
                      <a:cubicBezTo>
                        <a:pt x="166" y="193"/>
                        <a:pt x="166" y="193"/>
                        <a:pt x="166" y="193"/>
                      </a:cubicBezTo>
                      <a:cubicBezTo>
                        <a:pt x="166" y="193"/>
                        <a:pt x="166" y="193"/>
                        <a:pt x="166" y="193"/>
                      </a:cubicBezTo>
                      <a:cubicBezTo>
                        <a:pt x="173" y="194"/>
                        <a:pt x="173" y="194"/>
                        <a:pt x="173" y="194"/>
                      </a:cubicBezTo>
                      <a:cubicBezTo>
                        <a:pt x="183" y="196"/>
                        <a:pt x="183" y="196"/>
                        <a:pt x="183" y="196"/>
                      </a:cubicBezTo>
                      <a:cubicBezTo>
                        <a:pt x="184" y="193"/>
                        <a:pt x="184" y="193"/>
                        <a:pt x="184" y="193"/>
                      </a:cubicBezTo>
                      <a:cubicBezTo>
                        <a:pt x="184" y="193"/>
                        <a:pt x="185" y="189"/>
                        <a:pt x="185" y="189"/>
                      </a:cubicBezTo>
                      <a:cubicBezTo>
                        <a:pt x="185" y="188"/>
                        <a:pt x="184" y="188"/>
                        <a:pt x="184" y="188"/>
                      </a:cubicBezTo>
                      <a:cubicBezTo>
                        <a:pt x="184" y="188"/>
                        <a:pt x="183" y="187"/>
                        <a:pt x="182" y="187"/>
                      </a:cubicBezTo>
                      <a:cubicBezTo>
                        <a:pt x="181" y="186"/>
                        <a:pt x="181" y="185"/>
                        <a:pt x="180" y="184"/>
                      </a:cubicBezTo>
                      <a:cubicBezTo>
                        <a:pt x="179" y="183"/>
                        <a:pt x="180" y="183"/>
                        <a:pt x="180" y="183"/>
                      </a:cubicBezTo>
                      <a:cubicBezTo>
                        <a:pt x="182" y="183"/>
                        <a:pt x="182" y="183"/>
                        <a:pt x="182" y="183"/>
                      </a:cubicBezTo>
                      <a:cubicBezTo>
                        <a:pt x="185" y="183"/>
                        <a:pt x="185" y="183"/>
                        <a:pt x="185" y="183"/>
                      </a:cubicBezTo>
                      <a:cubicBezTo>
                        <a:pt x="185" y="183"/>
                        <a:pt x="184" y="181"/>
                        <a:pt x="184" y="179"/>
                      </a:cubicBezTo>
                      <a:cubicBezTo>
                        <a:pt x="183" y="177"/>
                        <a:pt x="183" y="177"/>
                        <a:pt x="183" y="177"/>
                      </a:cubicBezTo>
                      <a:cubicBezTo>
                        <a:pt x="186" y="176"/>
                        <a:pt x="186" y="176"/>
                        <a:pt x="186" y="176"/>
                      </a:cubicBezTo>
                      <a:cubicBezTo>
                        <a:pt x="188" y="174"/>
                        <a:pt x="188" y="174"/>
                        <a:pt x="188" y="174"/>
                      </a:cubicBezTo>
                      <a:cubicBezTo>
                        <a:pt x="190" y="169"/>
                        <a:pt x="190" y="169"/>
                        <a:pt x="190" y="169"/>
                      </a:cubicBezTo>
                      <a:cubicBezTo>
                        <a:pt x="187" y="168"/>
                        <a:pt x="187" y="168"/>
                        <a:pt x="187" y="168"/>
                      </a:cubicBezTo>
                      <a:cubicBezTo>
                        <a:pt x="187" y="168"/>
                        <a:pt x="187" y="167"/>
                        <a:pt x="187" y="167"/>
                      </a:cubicBezTo>
                      <a:cubicBezTo>
                        <a:pt x="187" y="166"/>
                        <a:pt x="188" y="166"/>
                        <a:pt x="188" y="165"/>
                      </a:cubicBezTo>
                      <a:cubicBezTo>
                        <a:pt x="188" y="165"/>
                        <a:pt x="189" y="164"/>
                        <a:pt x="189" y="164"/>
                      </a:cubicBezTo>
                      <a:cubicBezTo>
                        <a:pt x="189" y="161"/>
                        <a:pt x="189" y="161"/>
                        <a:pt x="189" y="161"/>
                      </a:cubicBezTo>
                      <a:cubicBezTo>
                        <a:pt x="189" y="154"/>
                        <a:pt x="189" y="154"/>
                        <a:pt x="189" y="154"/>
                      </a:cubicBezTo>
                      <a:cubicBezTo>
                        <a:pt x="189" y="151"/>
                        <a:pt x="189" y="151"/>
                        <a:pt x="189" y="151"/>
                      </a:cubicBezTo>
                      <a:cubicBezTo>
                        <a:pt x="189" y="151"/>
                        <a:pt x="191" y="151"/>
                        <a:pt x="192" y="151"/>
                      </a:cubicBezTo>
                      <a:cubicBezTo>
                        <a:pt x="192" y="151"/>
                        <a:pt x="194" y="152"/>
                        <a:pt x="194" y="152"/>
                      </a:cubicBezTo>
                      <a:cubicBezTo>
                        <a:pt x="194" y="152"/>
                        <a:pt x="195" y="151"/>
                        <a:pt x="195" y="150"/>
                      </a:cubicBezTo>
                      <a:cubicBezTo>
                        <a:pt x="195" y="150"/>
                        <a:pt x="195" y="150"/>
                        <a:pt x="193" y="149"/>
                      </a:cubicBezTo>
                      <a:cubicBezTo>
                        <a:pt x="192" y="148"/>
                        <a:pt x="190" y="147"/>
                        <a:pt x="190" y="147"/>
                      </a:cubicBezTo>
                      <a:cubicBezTo>
                        <a:pt x="190" y="146"/>
                        <a:pt x="189" y="144"/>
                        <a:pt x="189" y="144"/>
                      </a:cubicBezTo>
                      <a:cubicBezTo>
                        <a:pt x="191" y="144"/>
                        <a:pt x="191" y="144"/>
                        <a:pt x="191" y="144"/>
                      </a:cubicBezTo>
                      <a:cubicBezTo>
                        <a:pt x="196" y="144"/>
                        <a:pt x="196" y="144"/>
                        <a:pt x="196" y="144"/>
                      </a:cubicBezTo>
                      <a:cubicBezTo>
                        <a:pt x="197" y="141"/>
                        <a:pt x="197" y="141"/>
                        <a:pt x="197" y="141"/>
                      </a:cubicBezTo>
                      <a:cubicBezTo>
                        <a:pt x="197" y="141"/>
                        <a:pt x="193" y="141"/>
                        <a:pt x="193" y="141"/>
                      </a:cubicBezTo>
                      <a:cubicBezTo>
                        <a:pt x="193" y="141"/>
                        <a:pt x="191" y="139"/>
                        <a:pt x="191" y="139"/>
                      </a:cubicBezTo>
                      <a:cubicBezTo>
                        <a:pt x="192" y="137"/>
                        <a:pt x="192" y="137"/>
                        <a:pt x="192" y="137"/>
                      </a:cubicBezTo>
                      <a:cubicBezTo>
                        <a:pt x="193" y="138"/>
                        <a:pt x="193" y="138"/>
                        <a:pt x="193" y="138"/>
                      </a:cubicBezTo>
                      <a:cubicBezTo>
                        <a:pt x="197" y="138"/>
                        <a:pt x="197" y="138"/>
                        <a:pt x="197" y="138"/>
                      </a:cubicBezTo>
                      <a:cubicBezTo>
                        <a:pt x="199" y="137"/>
                        <a:pt x="199" y="137"/>
                        <a:pt x="199" y="137"/>
                      </a:cubicBezTo>
                      <a:cubicBezTo>
                        <a:pt x="199" y="134"/>
                        <a:pt x="199" y="134"/>
                        <a:pt x="199" y="134"/>
                      </a:cubicBezTo>
                      <a:cubicBezTo>
                        <a:pt x="199" y="132"/>
                        <a:pt x="199" y="132"/>
                        <a:pt x="199" y="132"/>
                      </a:cubicBezTo>
                      <a:cubicBezTo>
                        <a:pt x="201" y="130"/>
                        <a:pt x="201" y="130"/>
                        <a:pt x="201" y="130"/>
                      </a:cubicBezTo>
                      <a:cubicBezTo>
                        <a:pt x="200" y="129"/>
                        <a:pt x="200" y="129"/>
                        <a:pt x="200" y="129"/>
                      </a:cubicBezTo>
                      <a:lnTo>
                        <a:pt x="198" y="128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39">
                  <a:extLst>
                    <a:ext uri="{FF2B5EF4-FFF2-40B4-BE49-F238E27FC236}">
                      <a16:creationId xmlns:a16="http://schemas.microsoft.com/office/drawing/2014/main" id="{FE4B012D-DFC2-67FF-8A22-0D144EB41C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7576" y="7885712"/>
                  <a:ext cx="1655235" cy="927974"/>
                </a:xfrm>
                <a:custGeom>
                  <a:avLst/>
                  <a:gdLst>
                    <a:gd name="T0" fmla="*/ 169 w 248"/>
                    <a:gd name="T1" fmla="*/ 118 h 139"/>
                    <a:gd name="T2" fmla="*/ 248 w 248"/>
                    <a:gd name="T3" fmla="*/ 101 h 139"/>
                    <a:gd name="T4" fmla="*/ 246 w 248"/>
                    <a:gd name="T5" fmla="*/ 93 h 139"/>
                    <a:gd name="T6" fmla="*/ 239 w 248"/>
                    <a:gd name="T7" fmla="*/ 86 h 139"/>
                    <a:gd name="T8" fmla="*/ 232 w 248"/>
                    <a:gd name="T9" fmla="*/ 83 h 139"/>
                    <a:gd name="T10" fmla="*/ 228 w 248"/>
                    <a:gd name="T11" fmla="*/ 78 h 139"/>
                    <a:gd name="T12" fmla="*/ 224 w 248"/>
                    <a:gd name="T13" fmla="*/ 72 h 139"/>
                    <a:gd name="T14" fmla="*/ 226 w 248"/>
                    <a:gd name="T15" fmla="*/ 68 h 139"/>
                    <a:gd name="T16" fmla="*/ 228 w 248"/>
                    <a:gd name="T17" fmla="*/ 67 h 139"/>
                    <a:gd name="T18" fmla="*/ 224 w 248"/>
                    <a:gd name="T19" fmla="*/ 63 h 139"/>
                    <a:gd name="T20" fmla="*/ 211 w 248"/>
                    <a:gd name="T21" fmla="*/ 54 h 139"/>
                    <a:gd name="T22" fmla="*/ 215 w 248"/>
                    <a:gd name="T23" fmla="*/ 55 h 139"/>
                    <a:gd name="T24" fmla="*/ 221 w 248"/>
                    <a:gd name="T25" fmla="*/ 59 h 139"/>
                    <a:gd name="T26" fmla="*/ 225 w 248"/>
                    <a:gd name="T27" fmla="*/ 56 h 139"/>
                    <a:gd name="T28" fmla="*/ 225 w 248"/>
                    <a:gd name="T29" fmla="*/ 48 h 139"/>
                    <a:gd name="T30" fmla="*/ 215 w 248"/>
                    <a:gd name="T31" fmla="*/ 45 h 139"/>
                    <a:gd name="T32" fmla="*/ 211 w 248"/>
                    <a:gd name="T33" fmla="*/ 41 h 139"/>
                    <a:gd name="T34" fmla="*/ 207 w 248"/>
                    <a:gd name="T35" fmla="*/ 43 h 139"/>
                    <a:gd name="T36" fmla="*/ 199 w 248"/>
                    <a:gd name="T37" fmla="*/ 37 h 139"/>
                    <a:gd name="T38" fmla="*/ 193 w 248"/>
                    <a:gd name="T39" fmla="*/ 37 h 139"/>
                    <a:gd name="T40" fmla="*/ 188 w 248"/>
                    <a:gd name="T41" fmla="*/ 36 h 139"/>
                    <a:gd name="T42" fmla="*/ 191 w 248"/>
                    <a:gd name="T43" fmla="*/ 24 h 139"/>
                    <a:gd name="T44" fmla="*/ 192 w 248"/>
                    <a:gd name="T45" fmla="*/ 17 h 139"/>
                    <a:gd name="T46" fmla="*/ 183 w 248"/>
                    <a:gd name="T47" fmla="*/ 10 h 139"/>
                    <a:gd name="T48" fmla="*/ 171 w 248"/>
                    <a:gd name="T49" fmla="*/ 5 h 139"/>
                    <a:gd name="T50" fmla="*/ 166 w 248"/>
                    <a:gd name="T51" fmla="*/ 8 h 139"/>
                    <a:gd name="T52" fmla="*/ 151 w 248"/>
                    <a:gd name="T53" fmla="*/ 0 h 139"/>
                    <a:gd name="T54" fmla="*/ 149 w 248"/>
                    <a:gd name="T55" fmla="*/ 15 h 139"/>
                    <a:gd name="T56" fmla="*/ 144 w 248"/>
                    <a:gd name="T57" fmla="*/ 21 h 139"/>
                    <a:gd name="T58" fmla="*/ 138 w 248"/>
                    <a:gd name="T59" fmla="*/ 28 h 139"/>
                    <a:gd name="T60" fmla="*/ 134 w 248"/>
                    <a:gd name="T61" fmla="*/ 28 h 139"/>
                    <a:gd name="T62" fmla="*/ 131 w 248"/>
                    <a:gd name="T63" fmla="*/ 36 h 139"/>
                    <a:gd name="T64" fmla="*/ 127 w 248"/>
                    <a:gd name="T65" fmla="*/ 46 h 139"/>
                    <a:gd name="T66" fmla="*/ 120 w 248"/>
                    <a:gd name="T67" fmla="*/ 43 h 139"/>
                    <a:gd name="T68" fmla="*/ 115 w 248"/>
                    <a:gd name="T69" fmla="*/ 48 h 139"/>
                    <a:gd name="T70" fmla="*/ 109 w 248"/>
                    <a:gd name="T71" fmla="*/ 68 h 139"/>
                    <a:gd name="T72" fmla="*/ 103 w 248"/>
                    <a:gd name="T73" fmla="*/ 78 h 139"/>
                    <a:gd name="T74" fmla="*/ 100 w 248"/>
                    <a:gd name="T75" fmla="*/ 89 h 139"/>
                    <a:gd name="T76" fmla="*/ 82 w 248"/>
                    <a:gd name="T77" fmla="*/ 101 h 139"/>
                    <a:gd name="T78" fmla="*/ 69 w 248"/>
                    <a:gd name="T79" fmla="*/ 100 h 139"/>
                    <a:gd name="T80" fmla="*/ 61 w 248"/>
                    <a:gd name="T81" fmla="*/ 107 h 139"/>
                    <a:gd name="T82" fmla="*/ 50 w 248"/>
                    <a:gd name="T83" fmla="*/ 100 h 139"/>
                    <a:gd name="T84" fmla="*/ 46 w 248"/>
                    <a:gd name="T85" fmla="*/ 97 h 139"/>
                    <a:gd name="T86" fmla="*/ 43 w 248"/>
                    <a:gd name="T87" fmla="*/ 103 h 139"/>
                    <a:gd name="T88" fmla="*/ 28 w 248"/>
                    <a:gd name="T89" fmla="*/ 113 h 139"/>
                    <a:gd name="T90" fmla="*/ 22 w 248"/>
                    <a:gd name="T91" fmla="*/ 127 h 139"/>
                    <a:gd name="T92" fmla="*/ 15 w 248"/>
                    <a:gd name="T93" fmla="*/ 130 h 139"/>
                    <a:gd name="T94" fmla="*/ 6 w 248"/>
                    <a:gd name="T95" fmla="*/ 136 h 139"/>
                    <a:gd name="T96" fmla="*/ 64 w 248"/>
                    <a:gd name="T97" fmla="*/ 133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48" h="139">
                      <a:moveTo>
                        <a:pt x="116" y="127"/>
                      </a:moveTo>
                      <a:lnTo>
                        <a:pt x="169" y="118"/>
                      </a:lnTo>
                      <a:lnTo>
                        <a:pt x="243" y="103"/>
                      </a:lnTo>
                      <a:lnTo>
                        <a:pt x="248" y="101"/>
                      </a:lnTo>
                      <a:lnTo>
                        <a:pt x="248" y="98"/>
                      </a:lnTo>
                      <a:lnTo>
                        <a:pt x="246" y="93"/>
                      </a:lnTo>
                      <a:lnTo>
                        <a:pt x="243" y="89"/>
                      </a:lnTo>
                      <a:lnTo>
                        <a:pt x="239" y="86"/>
                      </a:lnTo>
                      <a:lnTo>
                        <a:pt x="237" y="86"/>
                      </a:lnTo>
                      <a:lnTo>
                        <a:pt x="232" y="83"/>
                      </a:lnTo>
                      <a:lnTo>
                        <a:pt x="231" y="80"/>
                      </a:lnTo>
                      <a:lnTo>
                        <a:pt x="228" y="78"/>
                      </a:lnTo>
                      <a:lnTo>
                        <a:pt x="226" y="74"/>
                      </a:lnTo>
                      <a:lnTo>
                        <a:pt x="224" y="72"/>
                      </a:lnTo>
                      <a:lnTo>
                        <a:pt x="224" y="70"/>
                      </a:lnTo>
                      <a:lnTo>
                        <a:pt x="226" y="68"/>
                      </a:lnTo>
                      <a:lnTo>
                        <a:pt x="230" y="70"/>
                      </a:lnTo>
                      <a:lnTo>
                        <a:pt x="228" y="67"/>
                      </a:lnTo>
                      <a:lnTo>
                        <a:pt x="226" y="64"/>
                      </a:lnTo>
                      <a:lnTo>
                        <a:pt x="224" y="63"/>
                      </a:lnTo>
                      <a:lnTo>
                        <a:pt x="215" y="60"/>
                      </a:lnTo>
                      <a:lnTo>
                        <a:pt x="211" y="54"/>
                      </a:lnTo>
                      <a:lnTo>
                        <a:pt x="211" y="53"/>
                      </a:lnTo>
                      <a:lnTo>
                        <a:pt x="215" y="55"/>
                      </a:lnTo>
                      <a:lnTo>
                        <a:pt x="220" y="56"/>
                      </a:lnTo>
                      <a:lnTo>
                        <a:pt x="221" y="59"/>
                      </a:lnTo>
                      <a:lnTo>
                        <a:pt x="227" y="60"/>
                      </a:lnTo>
                      <a:lnTo>
                        <a:pt x="225" y="56"/>
                      </a:lnTo>
                      <a:lnTo>
                        <a:pt x="225" y="51"/>
                      </a:lnTo>
                      <a:lnTo>
                        <a:pt x="225" y="48"/>
                      </a:lnTo>
                      <a:lnTo>
                        <a:pt x="221" y="49"/>
                      </a:lnTo>
                      <a:lnTo>
                        <a:pt x="215" y="45"/>
                      </a:lnTo>
                      <a:lnTo>
                        <a:pt x="212" y="41"/>
                      </a:lnTo>
                      <a:lnTo>
                        <a:pt x="211" y="41"/>
                      </a:lnTo>
                      <a:lnTo>
                        <a:pt x="210" y="43"/>
                      </a:lnTo>
                      <a:lnTo>
                        <a:pt x="207" y="43"/>
                      </a:lnTo>
                      <a:lnTo>
                        <a:pt x="203" y="39"/>
                      </a:lnTo>
                      <a:lnTo>
                        <a:pt x="199" y="37"/>
                      </a:lnTo>
                      <a:lnTo>
                        <a:pt x="195" y="36"/>
                      </a:lnTo>
                      <a:lnTo>
                        <a:pt x="193" y="37"/>
                      </a:lnTo>
                      <a:lnTo>
                        <a:pt x="190" y="38"/>
                      </a:lnTo>
                      <a:lnTo>
                        <a:pt x="188" y="36"/>
                      </a:lnTo>
                      <a:lnTo>
                        <a:pt x="188" y="25"/>
                      </a:lnTo>
                      <a:lnTo>
                        <a:pt x="191" y="24"/>
                      </a:lnTo>
                      <a:lnTo>
                        <a:pt x="193" y="21"/>
                      </a:lnTo>
                      <a:lnTo>
                        <a:pt x="192" y="17"/>
                      </a:lnTo>
                      <a:lnTo>
                        <a:pt x="188" y="14"/>
                      </a:lnTo>
                      <a:lnTo>
                        <a:pt x="183" y="10"/>
                      </a:lnTo>
                      <a:lnTo>
                        <a:pt x="173" y="4"/>
                      </a:lnTo>
                      <a:lnTo>
                        <a:pt x="171" y="5"/>
                      </a:lnTo>
                      <a:lnTo>
                        <a:pt x="168" y="8"/>
                      </a:lnTo>
                      <a:lnTo>
                        <a:pt x="166" y="8"/>
                      </a:lnTo>
                      <a:lnTo>
                        <a:pt x="160" y="5"/>
                      </a:lnTo>
                      <a:lnTo>
                        <a:pt x="151" y="0"/>
                      </a:lnTo>
                      <a:lnTo>
                        <a:pt x="151" y="8"/>
                      </a:lnTo>
                      <a:lnTo>
                        <a:pt x="149" y="15"/>
                      </a:lnTo>
                      <a:lnTo>
                        <a:pt x="147" y="18"/>
                      </a:lnTo>
                      <a:lnTo>
                        <a:pt x="144" y="21"/>
                      </a:lnTo>
                      <a:lnTo>
                        <a:pt x="139" y="30"/>
                      </a:lnTo>
                      <a:lnTo>
                        <a:pt x="138" y="28"/>
                      </a:lnTo>
                      <a:lnTo>
                        <a:pt x="135" y="28"/>
                      </a:lnTo>
                      <a:lnTo>
                        <a:pt x="134" y="28"/>
                      </a:lnTo>
                      <a:lnTo>
                        <a:pt x="133" y="32"/>
                      </a:lnTo>
                      <a:lnTo>
                        <a:pt x="131" y="36"/>
                      </a:lnTo>
                      <a:lnTo>
                        <a:pt x="128" y="44"/>
                      </a:lnTo>
                      <a:lnTo>
                        <a:pt x="127" y="46"/>
                      </a:lnTo>
                      <a:lnTo>
                        <a:pt x="125" y="45"/>
                      </a:lnTo>
                      <a:lnTo>
                        <a:pt x="120" y="43"/>
                      </a:lnTo>
                      <a:lnTo>
                        <a:pt x="116" y="41"/>
                      </a:lnTo>
                      <a:lnTo>
                        <a:pt x="115" y="48"/>
                      </a:lnTo>
                      <a:lnTo>
                        <a:pt x="112" y="60"/>
                      </a:lnTo>
                      <a:lnTo>
                        <a:pt x="109" y="68"/>
                      </a:lnTo>
                      <a:lnTo>
                        <a:pt x="104" y="73"/>
                      </a:lnTo>
                      <a:lnTo>
                        <a:pt x="103" y="78"/>
                      </a:lnTo>
                      <a:lnTo>
                        <a:pt x="104" y="86"/>
                      </a:lnTo>
                      <a:lnTo>
                        <a:pt x="100" y="89"/>
                      </a:lnTo>
                      <a:lnTo>
                        <a:pt x="89" y="95"/>
                      </a:lnTo>
                      <a:lnTo>
                        <a:pt x="82" y="101"/>
                      </a:lnTo>
                      <a:lnTo>
                        <a:pt x="73" y="103"/>
                      </a:lnTo>
                      <a:lnTo>
                        <a:pt x="69" y="100"/>
                      </a:lnTo>
                      <a:lnTo>
                        <a:pt x="63" y="107"/>
                      </a:lnTo>
                      <a:lnTo>
                        <a:pt x="61" y="107"/>
                      </a:lnTo>
                      <a:lnTo>
                        <a:pt x="56" y="105"/>
                      </a:lnTo>
                      <a:lnTo>
                        <a:pt x="50" y="100"/>
                      </a:lnTo>
                      <a:lnTo>
                        <a:pt x="49" y="97"/>
                      </a:lnTo>
                      <a:lnTo>
                        <a:pt x="46" y="97"/>
                      </a:lnTo>
                      <a:lnTo>
                        <a:pt x="45" y="99"/>
                      </a:lnTo>
                      <a:lnTo>
                        <a:pt x="43" y="103"/>
                      </a:lnTo>
                      <a:lnTo>
                        <a:pt x="39" y="109"/>
                      </a:lnTo>
                      <a:lnTo>
                        <a:pt x="28" y="113"/>
                      </a:lnTo>
                      <a:lnTo>
                        <a:pt x="25" y="118"/>
                      </a:lnTo>
                      <a:lnTo>
                        <a:pt x="22" y="127"/>
                      </a:lnTo>
                      <a:lnTo>
                        <a:pt x="18" y="128"/>
                      </a:lnTo>
                      <a:lnTo>
                        <a:pt x="15" y="130"/>
                      </a:lnTo>
                      <a:lnTo>
                        <a:pt x="10" y="133"/>
                      </a:lnTo>
                      <a:lnTo>
                        <a:pt x="6" y="136"/>
                      </a:lnTo>
                      <a:lnTo>
                        <a:pt x="0" y="139"/>
                      </a:lnTo>
                      <a:lnTo>
                        <a:pt x="64" y="133"/>
                      </a:lnTo>
                      <a:lnTo>
                        <a:pt x="116" y="127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40">
                  <a:extLst>
                    <a:ext uri="{FF2B5EF4-FFF2-40B4-BE49-F238E27FC236}">
                      <a16:creationId xmlns:a16="http://schemas.microsoft.com/office/drawing/2014/main" id="{195FC667-BB4E-2E30-4887-091A7B0CA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44408" y="9140810"/>
                  <a:ext cx="1067893" cy="827832"/>
                </a:xfrm>
                <a:custGeom>
                  <a:avLst/>
                  <a:gdLst>
                    <a:gd name="T0" fmla="*/ 94 w 189"/>
                    <a:gd name="T1" fmla="*/ 4 h 147"/>
                    <a:gd name="T2" fmla="*/ 79 w 189"/>
                    <a:gd name="T3" fmla="*/ 0 h 147"/>
                    <a:gd name="T4" fmla="*/ 67 w 189"/>
                    <a:gd name="T5" fmla="*/ 4 h 147"/>
                    <a:gd name="T6" fmla="*/ 58 w 189"/>
                    <a:gd name="T7" fmla="*/ 6 h 147"/>
                    <a:gd name="T8" fmla="*/ 39 w 189"/>
                    <a:gd name="T9" fmla="*/ 4 h 147"/>
                    <a:gd name="T10" fmla="*/ 26 w 189"/>
                    <a:gd name="T11" fmla="*/ 7 h 147"/>
                    <a:gd name="T12" fmla="*/ 12 w 189"/>
                    <a:gd name="T13" fmla="*/ 18 h 147"/>
                    <a:gd name="T14" fmla="*/ 11 w 189"/>
                    <a:gd name="T15" fmla="*/ 22 h 147"/>
                    <a:gd name="T16" fmla="*/ 5 w 189"/>
                    <a:gd name="T17" fmla="*/ 26 h 147"/>
                    <a:gd name="T18" fmla="*/ 0 w 189"/>
                    <a:gd name="T19" fmla="*/ 32 h 147"/>
                    <a:gd name="T20" fmla="*/ 4 w 189"/>
                    <a:gd name="T21" fmla="*/ 37 h 147"/>
                    <a:gd name="T22" fmla="*/ 19 w 189"/>
                    <a:gd name="T23" fmla="*/ 45 h 147"/>
                    <a:gd name="T24" fmla="*/ 24 w 189"/>
                    <a:gd name="T25" fmla="*/ 53 h 147"/>
                    <a:gd name="T26" fmla="*/ 34 w 189"/>
                    <a:gd name="T27" fmla="*/ 64 h 147"/>
                    <a:gd name="T28" fmla="*/ 55 w 189"/>
                    <a:gd name="T29" fmla="*/ 81 h 147"/>
                    <a:gd name="T30" fmla="*/ 66 w 189"/>
                    <a:gd name="T31" fmla="*/ 96 h 147"/>
                    <a:gd name="T32" fmla="*/ 76 w 189"/>
                    <a:gd name="T33" fmla="*/ 102 h 147"/>
                    <a:gd name="T34" fmla="*/ 82 w 189"/>
                    <a:gd name="T35" fmla="*/ 107 h 147"/>
                    <a:gd name="T36" fmla="*/ 87 w 189"/>
                    <a:gd name="T37" fmla="*/ 114 h 147"/>
                    <a:gd name="T38" fmla="*/ 89 w 189"/>
                    <a:gd name="T39" fmla="*/ 119 h 147"/>
                    <a:gd name="T40" fmla="*/ 91 w 189"/>
                    <a:gd name="T41" fmla="*/ 124 h 147"/>
                    <a:gd name="T42" fmla="*/ 95 w 189"/>
                    <a:gd name="T43" fmla="*/ 125 h 147"/>
                    <a:gd name="T44" fmla="*/ 98 w 189"/>
                    <a:gd name="T45" fmla="*/ 128 h 147"/>
                    <a:gd name="T46" fmla="*/ 99 w 189"/>
                    <a:gd name="T47" fmla="*/ 133 h 147"/>
                    <a:gd name="T48" fmla="*/ 103 w 189"/>
                    <a:gd name="T49" fmla="*/ 138 h 147"/>
                    <a:gd name="T50" fmla="*/ 104 w 189"/>
                    <a:gd name="T51" fmla="*/ 145 h 147"/>
                    <a:gd name="T52" fmla="*/ 108 w 189"/>
                    <a:gd name="T53" fmla="*/ 147 h 147"/>
                    <a:gd name="T54" fmla="*/ 110 w 189"/>
                    <a:gd name="T55" fmla="*/ 140 h 147"/>
                    <a:gd name="T56" fmla="*/ 116 w 189"/>
                    <a:gd name="T57" fmla="*/ 140 h 147"/>
                    <a:gd name="T58" fmla="*/ 117 w 189"/>
                    <a:gd name="T59" fmla="*/ 137 h 147"/>
                    <a:gd name="T60" fmla="*/ 112 w 189"/>
                    <a:gd name="T61" fmla="*/ 136 h 147"/>
                    <a:gd name="T62" fmla="*/ 110 w 189"/>
                    <a:gd name="T63" fmla="*/ 133 h 147"/>
                    <a:gd name="T64" fmla="*/ 115 w 189"/>
                    <a:gd name="T65" fmla="*/ 132 h 147"/>
                    <a:gd name="T66" fmla="*/ 119 w 189"/>
                    <a:gd name="T67" fmla="*/ 135 h 147"/>
                    <a:gd name="T68" fmla="*/ 124 w 189"/>
                    <a:gd name="T69" fmla="*/ 128 h 147"/>
                    <a:gd name="T70" fmla="*/ 123 w 189"/>
                    <a:gd name="T71" fmla="*/ 123 h 147"/>
                    <a:gd name="T72" fmla="*/ 130 w 189"/>
                    <a:gd name="T73" fmla="*/ 123 h 147"/>
                    <a:gd name="T74" fmla="*/ 135 w 189"/>
                    <a:gd name="T75" fmla="*/ 119 h 147"/>
                    <a:gd name="T76" fmla="*/ 131 w 189"/>
                    <a:gd name="T77" fmla="*/ 118 h 147"/>
                    <a:gd name="T78" fmla="*/ 129 w 189"/>
                    <a:gd name="T79" fmla="*/ 115 h 147"/>
                    <a:gd name="T80" fmla="*/ 133 w 189"/>
                    <a:gd name="T81" fmla="*/ 115 h 147"/>
                    <a:gd name="T82" fmla="*/ 138 w 189"/>
                    <a:gd name="T83" fmla="*/ 117 h 147"/>
                    <a:gd name="T84" fmla="*/ 145 w 189"/>
                    <a:gd name="T85" fmla="*/ 110 h 147"/>
                    <a:gd name="T86" fmla="*/ 141 w 189"/>
                    <a:gd name="T87" fmla="*/ 105 h 147"/>
                    <a:gd name="T88" fmla="*/ 143 w 189"/>
                    <a:gd name="T89" fmla="*/ 103 h 147"/>
                    <a:gd name="T90" fmla="*/ 149 w 189"/>
                    <a:gd name="T91" fmla="*/ 103 h 147"/>
                    <a:gd name="T92" fmla="*/ 155 w 189"/>
                    <a:gd name="T93" fmla="*/ 93 h 147"/>
                    <a:gd name="T94" fmla="*/ 164 w 189"/>
                    <a:gd name="T95" fmla="*/ 89 h 147"/>
                    <a:gd name="T96" fmla="*/ 169 w 189"/>
                    <a:gd name="T97" fmla="*/ 81 h 147"/>
                    <a:gd name="T98" fmla="*/ 165 w 189"/>
                    <a:gd name="T99" fmla="*/ 75 h 147"/>
                    <a:gd name="T100" fmla="*/ 169 w 189"/>
                    <a:gd name="T101" fmla="*/ 75 h 147"/>
                    <a:gd name="T102" fmla="*/ 170 w 189"/>
                    <a:gd name="T103" fmla="*/ 70 h 147"/>
                    <a:gd name="T104" fmla="*/ 175 w 189"/>
                    <a:gd name="T105" fmla="*/ 60 h 147"/>
                    <a:gd name="T106" fmla="*/ 178 w 189"/>
                    <a:gd name="T107" fmla="*/ 54 h 147"/>
                    <a:gd name="T108" fmla="*/ 187 w 189"/>
                    <a:gd name="T109" fmla="*/ 46 h 147"/>
                    <a:gd name="T110" fmla="*/ 138 w 189"/>
                    <a:gd name="T111" fmla="*/ 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9" h="147">
                      <a:moveTo>
                        <a:pt x="98" y="14"/>
                      </a:move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72" y="1"/>
                        <a:pt x="72" y="1"/>
                        <a:pt x="72" y="1"/>
                      </a:cubicBezTo>
                      <a:cubicBezTo>
                        <a:pt x="67" y="4"/>
                        <a:pt x="67" y="4"/>
                        <a:pt x="67" y="4"/>
                      </a:cubicBez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4" y="53"/>
                        <a:pt x="24" y="53"/>
                        <a:pt x="24" y="53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34" y="64"/>
                        <a:pt x="34" y="64"/>
                        <a:pt x="34" y="64"/>
                      </a:cubicBezTo>
                      <a:cubicBezTo>
                        <a:pt x="50" y="77"/>
                        <a:pt x="50" y="77"/>
                        <a:pt x="50" y="77"/>
                      </a:cubicBezTo>
                      <a:cubicBezTo>
                        <a:pt x="55" y="81"/>
                        <a:pt x="55" y="81"/>
                        <a:pt x="55" y="81"/>
                      </a:cubicBezTo>
                      <a:cubicBezTo>
                        <a:pt x="61" y="89"/>
                        <a:pt x="61" y="89"/>
                        <a:pt x="61" y="89"/>
                      </a:cubicBezTo>
                      <a:cubicBezTo>
                        <a:pt x="66" y="96"/>
                        <a:pt x="66" y="96"/>
                        <a:pt x="66" y="96"/>
                      </a:cubicBezTo>
                      <a:cubicBezTo>
                        <a:pt x="73" y="99"/>
                        <a:pt x="73" y="99"/>
                        <a:pt x="73" y="99"/>
                      </a:cubicBezTo>
                      <a:cubicBezTo>
                        <a:pt x="76" y="102"/>
                        <a:pt x="76" y="102"/>
                        <a:pt x="76" y="102"/>
                      </a:cubicBezTo>
                      <a:cubicBezTo>
                        <a:pt x="79" y="105"/>
                        <a:pt x="79" y="105"/>
                        <a:pt x="79" y="105"/>
                      </a:cubicBezTo>
                      <a:cubicBezTo>
                        <a:pt x="82" y="107"/>
                        <a:pt x="82" y="107"/>
                        <a:pt x="82" y="107"/>
                      </a:cubicBezTo>
                      <a:cubicBezTo>
                        <a:pt x="84" y="109"/>
                        <a:pt x="84" y="109"/>
                        <a:pt x="84" y="109"/>
                      </a:cubicBezTo>
                      <a:cubicBezTo>
                        <a:pt x="87" y="114"/>
                        <a:pt x="87" y="114"/>
                        <a:pt x="87" y="114"/>
                      </a:cubicBezTo>
                      <a:cubicBezTo>
                        <a:pt x="89" y="117"/>
                        <a:pt x="89" y="117"/>
                        <a:pt x="89" y="117"/>
                      </a:cubicBezTo>
                      <a:cubicBezTo>
                        <a:pt x="89" y="119"/>
                        <a:pt x="89" y="119"/>
                        <a:pt x="89" y="119"/>
                      </a:cubicBezTo>
                      <a:cubicBezTo>
                        <a:pt x="90" y="122"/>
                        <a:pt x="90" y="122"/>
                        <a:pt x="90" y="122"/>
                      </a:cubicBezTo>
                      <a:cubicBezTo>
                        <a:pt x="91" y="124"/>
                        <a:pt x="91" y="124"/>
                        <a:pt x="91" y="124"/>
                      </a:cubicBezTo>
                      <a:cubicBezTo>
                        <a:pt x="92" y="124"/>
                        <a:pt x="92" y="124"/>
                        <a:pt x="92" y="124"/>
                      </a:cubicBezTo>
                      <a:cubicBezTo>
                        <a:pt x="95" y="125"/>
                        <a:pt x="95" y="125"/>
                        <a:pt x="95" y="125"/>
                      </a:cubicBezTo>
                      <a:cubicBezTo>
                        <a:pt x="98" y="127"/>
                        <a:pt x="98" y="127"/>
                        <a:pt x="98" y="127"/>
                      </a:cubicBezTo>
                      <a:cubicBezTo>
                        <a:pt x="98" y="128"/>
                        <a:pt x="98" y="128"/>
                        <a:pt x="98" y="128"/>
                      </a:cubicBezTo>
                      <a:cubicBezTo>
                        <a:pt x="98" y="130"/>
                        <a:pt x="98" y="130"/>
                        <a:pt x="98" y="130"/>
                      </a:cubicBezTo>
                      <a:cubicBezTo>
                        <a:pt x="99" y="133"/>
                        <a:pt x="99" y="133"/>
                        <a:pt x="99" y="133"/>
                      </a:cubicBezTo>
                      <a:cubicBezTo>
                        <a:pt x="103" y="137"/>
                        <a:pt x="103" y="137"/>
                        <a:pt x="103" y="137"/>
                      </a:cubicBezTo>
                      <a:cubicBezTo>
                        <a:pt x="103" y="138"/>
                        <a:pt x="103" y="138"/>
                        <a:pt x="103" y="138"/>
                      </a:cubicBezTo>
                      <a:cubicBezTo>
                        <a:pt x="103" y="142"/>
                        <a:pt x="103" y="142"/>
                        <a:pt x="103" y="142"/>
                      </a:cubicBezTo>
                      <a:cubicBezTo>
                        <a:pt x="104" y="145"/>
                        <a:pt x="104" y="145"/>
                        <a:pt x="104" y="145"/>
                      </a:cubicBezTo>
                      <a:cubicBezTo>
                        <a:pt x="106" y="146"/>
                        <a:pt x="106" y="146"/>
                        <a:pt x="106" y="146"/>
                      </a:cubicBezTo>
                      <a:cubicBezTo>
                        <a:pt x="108" y="147"/>
                        <a:pt x="108" y="147"/>
                        <a:pt x="108" y="147"/>
                      </a:cubicBezTo>
                      <a:cubicBezTo>
                        <a:pt x="108" y="141"/>
                        <a:pt x="108" y="141"/>
                        <a:pt x="108" y="141"/>
                      </a:cubicBezTo>
                      <a:cubicBezTo>
                        <a:pt x="110" y="140"/>
                        <a:pt x="110" y="140"/>
                        <a:pt x="110" y="140"/>
                      </a:cubicBezTo>
                      <a:cubicBezTo>
                        <a:pt x="115" y="140"/>
                        <a:pt x="115" y="140"/>
                        <a:pt x="115" y="140"/>
                      </a:cubicBezTo>
                      <a:cubicBezTo>
                        <a:pt x="116" y="140"/>
                        <a:pt x="116" y="140"/>
                        <a:pt x="116" y="140"/>
                      </a:cubicBezTo>
                      <a:cubicBezTo>
                        <a:pt x="116" y="140"/>
                        <a:pt x="118" y="139"/>
                        <a:pt x="118" y="139"/>
                      </a:cubicBezTo>
                      <a:cubicBezTo>
                        <a:pt x="118" y="138"/>
                        <a:pt x="117" y="137"/>
                        <a:pt x="117" y="137"/>
                      </a:cubicBezTo>
                      <a:cubicBezTo>
                        <a:pt x="116" y="137"/>
                        <a:pt x="116" y="137"/>
                        <a:pt x="116" y="137"/>
                      </a:cubicBezTo>
                      <a:cubicBezTo>
                        <a:pt x="116" y="137"/>
                        <a:pt x="112" y="136"/>
                        <a:pt x="112" y="136"/>
                      </a:cubicBezTo>
                      <a:cubicBezTo>
                        <a:pt x="111" y="136"/>
                        <a:pt x="110" y="134"/>
                        <a:pt x="110" y="134"/>
                      </a:cubicBezTo>
                      <a:cubicBezTo>
                        <a:pt x="110" y="133"/>
                        <a:pt x="110" y="133"/>
                        <a:pt x="110" y="133"/>
                      </a:cubicBezTo>
                      <a:cubicBezTo>
                        <a:pt x="111" y="129"/>
                        <a:pt x="111" y="129"/>
                        <a:pt x="111" y="129"/>
                      </a:cubicBezTo>
                      <a:cubicBezTo>
                        <a:pt x="115" y="132"/>
                        <a:pt x="115" y="132"/>
                        <a:pt x="115" y="132"/>
                      </a:cubicBezTo>
                      <a:cubicBezTo>
                        <a:pt x="116" y="133"/>
                        <a:pt x="116" y="133"/>
                        <a:pt x="116" y="133"/>
                      </a:cubicBezTo>
                      <a:cubicBezTo>
                        <a:pt x="119" y="135"/>
                        <a:pt x="119" y="135"/>
                        <a:pt x="119" y="135"/>
                      </a:cubicBezTo>
                      <a:cubicBezTo>
                        <a:pt x="123" y="134"/>
                        <a:pt x="123" y="134"/>
                        <a:pt x="123" y="134"/>
                      </a:cubicBezTo>
                      <a:cubicBezTo>
                        <a:pt x="124" y="128"/>
                        <a:pt x="124" y="128"/>
                        <a:pt x="124" y="128"/>
                      </a:cubicBezTo>
                      <a:cubicBezTo>
                        <a:pt x="124" y="127"/>
                        <a:pt x="124" y="127"/>
                        <a:pt x="124" y="127"/>
                      </a:cubicBezTo>
                      <a:cubicBezTo>
                        <a:pt x="123" y="123"/>
                        <a:pt x="123" y="123"/>
                        <a:pt x="123" y="123"/>
                      </a:cubicBezTo>
                      <a:cubicBezTo>
                        <a:pt x="126" y="123"/>
                        <a:pt x="126" y="123"/>
                        <a:pt x="126" y="123"/>
                      </a:cubicBezTo>
                      <a:cubicBezTo>
                        <a:pt x="130" y="123"/>
                        <a:pt x="130" y="123"/>
                        <a:pt x="130" y="123"/>
                      </a:cubicBezTo>
                      <a:cubicBezTo>
                        <a:pt x="135" y="120"/>
                        <a:pt x="135" y="120"/>
                        <a:pt x="135" y="120"/>
                      </a:cubicBezTo>
                      <a:cubicBezTo>
                        <a:pt x="135" y="119"/>
                        <a:pt x="135" y="119"/>
                        <a:pt x="135" y="119"/>
                      </a:cubicBezTo>
                      <a:cubicBezTo>
                        <a:pt x="133" y="118"/>
                        <a:pt x="133" y="118"/>
                        <a:pt x="133" y="118"/>
                      </a:cubicBezTo>
                      <a:cubicBezTo>
                        <a:pt x="131" y="118"/>
                        <a:pt x="131" y="118"/>
                        <a:pt x="131" y="118"/>
                      </a:cubicBezTo>
                      <a:cubicBezTo>
                        <a:pt x="129" y="117"/>
                        <a:pt x="129" y="117"/>
                        <a:pt x="129" y="117"/>
                      </a:cubicBezTo>
                      <a:cubicBezTo>
                        <a:pt x="129" y="115"/>
                        <a:pt x="129" y="115"/>
                        <a:pt x="129" y="115"/>
                      </a:cubicBezTo>
                      <a:cubicBezTo>
                        <a:pt x="132" y="114"/>
                        <a:pt x="132" y="114"/>
                        <a:pt x="132" y="114"/>
                      </a:cubicBezTo>
                      <a:cubicBezTo>
                        <a:pt x="133" y="115"/>
                        <a:pt x="133" y="115"/>
                        <a:pt x="133" y="115"/>
                      </a:cubicBezTo>
                      <a:cubicBezTo>
                        <a:pt x="136" y="117"/>
                        <a:pt x="136" y="117"/>
                        <a:pt x="136" y="117"/>
                      </a:cubicBezTo>
                      <a:cubicBezTo>
                        <a:pt x="138" y="117"/>
                        <a:pt x="138" y="117"/>
                        <a:pt x="138" y="117"/>
                      </a:cubicBezTo>
                      <a:cubicBezTo>
                        <a:pt x="142" y="114"/>
                        <a:pt x="142" y="114"/>
                        <a:pt x="142" y="114"/>
                      </a:cubicBezTo>
                      <a:cubicBezTo>
                        <a:pt x="145" y="110"/>
                        <a:pt x="145" y="110"/>
                        <a:pt x="145" y="110"/>
                      </a:cubicBezTo>
                      <a:cubicBezTo>
                        <a:pt x="144" y="107"/>
                        <a:pt x="144" y="107"/>
                        <a:pt x="144" y="107"/>
                      </a:cubicBezTo>
                      <a:cubicBezTo>
                        <a:pt x="141" y="105"/>
                        <a:pt x="141" y="105"/>
                        <a:pt x="141" y="105"/>
                      </a:cubicBezTo>
                      <a:cubicBezTo>
                        <a:pt x="141" y="104"/>
                        <a:pt x="141" y="104"/>
                        <a:pt x="141" y="104"/>
                      </a:cubicBezTo>
                      <a:cubicBezTo>
                        <a:pt x="143" y="103"/>
                        <a:pt x="143" y="103"/>
                        <a:pt x="143" y="103"/>
                      </a:cubicBezTo>
                      <a:cubicBezTo>
                        <a:pt x="147" y="105"/>
                        <a:pt x="147" y="105"/>
                        <a:pt x="147" y="105"/>
                      </a:cubicBezTo>
                      <a:cubicBezTo>
                        <a:pt x="149" y="103"/>
                        <a:pt x="149" y="103"/>
                        <a:pt x="149" y="103"/>
                      </a:cubicBezTo>
                      <a:cubicBezTo>
                        <a:pt x="151" y="100"/>
                        <a:pt x="151" y="100"/>
                        <a:pt x="151" y="100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9" y="90"/>
                        <a:pt x="159" y="90"/>
                        <a:pt x="159" y="90"/>
                      </a:cubicBezTo>
                      <a:cubicBezTo>
                        <a:pt x="164" y="89"/>
                        <a:pt x="164" y="89"/>
                        <a:pt x="164" y="89"/>
                      </a:cubicBezTo>
                      <a:cubicBezTo>
                        <a:pt x="167" y="84"/>
                        <a:pt x="167" y="84"/>
                        <a:pt x="167" y="84"/>
                      </a:cubicBezTo>
                      <a:cubicBezTo>
                        <a:pt x="169" y="81"/>
                        <a:pt x="169" y="81"/>
                        <a:pt x="169" y="81"/>
                      </a:cubicBezTo>
                      <a:cubicBezTo>
                        <a:pt x="167" y="79"/>
                        <a:pt x="167" y="79"/>
                        <a:pt x="167" y="79"/>
                      </a:cubicBezTo>
                      <a:cubicBezTo>
                        <a:pt x="165" y="75"/>
                        <a:pt x="165" y="75"/>
                        <a:pt x="165" y="75"/>
                      </a:cubicBezTo>
                      <a:cubicBezTo>
                        <a:pt x="167" y="75"/>
                        <a:pt x="167" y="75"/>
                        <a:pt x="167" y="75"/>
                      </a:cubicBezTo>
                      <a:cubicBezTo>
                        <a:pt x="169" y="75"/>
                        <a:pt x="169" y="75"/>
                        <a:pt x="169" y="75"/>
                      </a:cubicBezTo>
                      <a:cubicBezTo>
                        <a:pt x="169" y="72"/>
                        <a:pt x="169" y="72"/>
                        <a:pt x="169" y="72"/>
                      </a:cubicBezTo>
                      <a:cubicBezTo>
                        <a:pt x="170" y="70"/>
                        <a:pt x="170" y="70"/>
                        <a:pt x="170" y="70"/>
                      </a:cubicBezTo>
                      <a:cubicBezTo>
                        <a:pt x="173" y="66"/>
                        <a:pt x="173" y="66"/>
                        <a:pt x="173" y="66"/>
                      </a:cubicBezTo>
                      <a:cubicBezTo>
                        <a:pt x="175" y="60"/>
                        <a:pt x="175" y="60"/>
                        <a:pt x="175" y="60"/>
                      </a:cubicBezTo>
                      <a:cubicBezTo>
                        <a:pt x="177" y="56"/>
                        <a:pt x="177" y="56"/>
                        <a:pt x="177" y="56"/>
                      </a:cubicBezTo>
                      <a:cubicBezTo>
                        <a:pt x="178" y="54"/>
                        <a:pt x="178" y="54"/>
                        <a:pt x="178" y="54"/>
                      </a:cubicBezTo>
                      <a:cubicBezTo>
                        <a:pt x="180" y="52"/>
                        <a:pt x="180" y="52"/>
                        <a:pt x="180" y="52"/>
                      </a:cubicBezTo>
                      <a:cubicBezTo>
                        <a:pt x="187" y="46"/>
                        <a:pt x="187" y="46"/>
                        <a:pt x="187" y="46"/>
                      </a:cubicBezTo>
                      <a:cubicBezTo>
                        <a:pt x="189" y="44"/>
                        <a:pt x="189" y="44"/>
                        <a:pt x="189" y="44"/>
                      </a:cubicBezTo>
                      <a:cubicBezTo>
                        <a:pt x="138" y="6"/>
                        <a:pt x="138" y="6"/>
                        <a:pt x="138" y="6"/>
                      </a:cubicBezTo>
                      <a:lnTo>
                        <a:pt x="98" y="14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Freeform 41">
                  <a:extLst>
                    <a:ext uri="{FF2B5EF4-FFF2-40B4-BE49-F238E27FC236}">
                      <a16:creationId xmlns:a16="http://schemas.microsoft.com/office/drawing/2014/main" id="{1A9C1405-1016-81AA-FDAC-A2AC0AC9D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3144" y="9294359"/>
                  <a:ext cx="840966" cy="1348562"/>
                </a:xfrm>
                <a:custGeom>
                  <a:avLst/>
                  <a:gdLst>
                    <a:gd name="T0" fmla="*/ 39 w 126"/>
                    <a:gd name="T1" fmla="*/ 183 h 202"/>
                    <a:gd name="T2" fmla="*/ 33 w 126"/>
                    <a:gd name="T3" fmla="*/ 176 h 202"/>
                    <a:gd name="T4" fmla="*/ 36 w 126"/>
                    <a:gd name="T5" fmla="*/ 172 h 202"/>
                    <a:gd name="T6" fmla="*/ 51 w 126"/>
                    <a:gd name="T7" fmla="*/ 168 h 202"/>
                    <a:gd name="T8" fmla="*/ 125 w 126"/>
                    <a:gd name="T9" fmla="*/ 161 h 202"/>
                    <a:gd name="T10" fmla="*/ 120 w 126"/>
                    <a:gd name="T11" fmla="*/ 153 h 202"/>
                    <a:gd name="T12" fmla="*/ 119 w 126"/>
                    <a:gd name="T13" fmla="*/ 148 h 202"/>
                    <a:gd name="T14" fmla="*/ 120 w 126"/>
                    <a:gd name="T15" fmla="*/ 141 h 202"/>
                    <a:gd name="T16" fmla="*/ 116 w 126"/>
                    <a:gd name="T17" fmla="*/ 130 h 202"/>
                    <a:gd name="T18" fmla="*/ 119 w 126"/>
                    <a:gd name="T19" fmla="*/ 123 h 202"/>
                    <a:gd name="T20" fmla="*/ 116 w 126"/>
                    <a:gd name="T21" fmla="*/ 117 h 202"/>
                    <a:gd name="T22" fmla="*/ 122 w 126"/>
                    <a:gd name="T23" fmla="*/ 110 h 202"/>
                    <a:gd name="T24" fmla="*/ 119 w 126"/>
                    <a:gd name="T25" fmla="*/ 104 h 202"/>
                    <a:gd name="T26" fmla="*/ 115 w 126"/>
                    <a:gd name="T27" fmla="*/ 95 h 202"/>
                    <a:gd name="T28" fmla="*/ 106 w 126"/>
                    <a:gd name="T29" fmla="*/ 75 h 202"/>
                    <a:gd name="T30" fmla="*/ 89 w 126"/>
                    <a:gd name="T31" fmla="*/ 12 h 202"/>
                    <a:gd name="T32" fmla="*/ 94 w 126"/>
                    <a:gd name="T33" fmla="*/ 0 h 202"/>
                    <a:gd name="T34" fmla="*/ 1 w 126"/>
                    <a:gd name="T35" fmla="*/ 7 h 202"/>
                    <a:gd name="T36" fmla="*/ 0 w 126"/>
                    <a:gd name="T37" fmla="*/ 106 h 202"/>
                    <a:gd name="T38" fmla="*/ 6 w 126"/>
                    <a:gd name="T39" fmla="*/ 196 h 202"/>
                    <a:gd name="T40" fmla="*/ 11 w 126"/>
                    <a:gd name="T41" fmla="*/ 197 h 202"/>
                    <a:gd name="T42" fmla="*/ 16 w 126"/>
                    <a:gd name="T43" fmla="*/ 195 h 202"/>
                    <a:gd name="T44" fmla="*/ 16 w 126"/>
                    <a:gd name="T45" fmla="*/ 187 h 202"/>
                    <a:gd name="T46" fmla="*/ 21 w 126"/>
                    <a:gd name="T47" fmla="*/ 184 h 202"/>
                    <a:gd name="T48" fmla="*/ 22 w 126"/>
                    <a:gd name="T49" fmla="*/ 189 h 202"/>
                    <a:gd name="T50" fmla="*/ 22 w 126"/>
                    <a:gd name="T51" fmla="*/ 193 h 202"/>
                    <a:gd name="T52" fmla="*/ 25 w 126"/>
                    <a:gd name="T53" fmla="*/ 195 h 202"/>
                    <a:gd name="T54" fmla="*/ 27 w 126"/>
                    <a:gd name="T55" fmla="*/ 199 h 202"/>
                    <a:gd name="T56" fmla="*/ 25 w 126"/>
                    <a:gd name="T57" fmla="*/ 202 h 202"/>
                    <a:gd name="T58" fmla="*/ 31 w 126"/>
                    <a:gd name="T59" fmla="*/ 200 h 202"/>
                    <a:gd name="T60" fmla="*/ 38 w 126"/>
                    <a:gd name="T61" fmla="*/ 197 h 202"/>
                    <a:gd name="T62" fmla="*/ 43 w 126"/>
                    <a:gd name="T63" fmla="*/ 196 h 202"/>
                    <a:gd name="T64" fmla="*/ 44 w 126"/>
                    <a:gd name="T65" fmla="*/ 195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6" h="202">
                      <a:moveTo>
                        <a:pt x="40" y="188"/>
                      </a:moveTo>
                      <a:lnTo>
                        <a:pt x="39" y="183"/>
                      </a:lnTo>
                      <a:lnTo>
                        <a:pt x="35" y="178"/>
                      </a:lnTo>
                      <a:lnTo>
                        <a:pt x="33" y="176"/>
                      </a:lnTo>
                      <a:lnTo>
                        <a:pt x="33" y="173"/>
                      </a:lnTo>
                      <a:lnTo>
                        <a:pt x="36" y="172"/>
                      </a:lnTo>
                      <a:lnTo>
                        <a:pt x="43" y="170"/>
                      </a:lnTo>
                      <a:lnTo>
                        <a:pt x="51" y="168"/>
                      </a:lnTo>
                      <a:lnTo>
                        <a:pt x="126" y="162"/>
                      </a:lnTo>
                      <a:lnTo>
                        <a:pt x="125" y="161"/>
                      </a:lnTo>
                      <a:lnTo>
                        <a:pt x="121" y="156"/>
                      </a:lnTo>
                      <a:lnTo>
                        <a:pt x="120" y="153"/>
                      </a:lnTo>
                      <a:lnTo>
                        <a:pt x="118" y="150"/>
                      </a:lnTo>
                      <a:lnTo>
                        <a:pt x="119" y="148"/>
                      </a:lnTo>
                      <a:lnTo>
                        <a:pt x="121" y="146"/>
                      </a:lnTo>
                      <a:lnTo>
                        <a:pt x="120" y="141"/>
                      </a:lnTo>
                      <a:lnTo>
                        <a:pt x="118" y="138"/>
                      </a:lnTo>
                      <a:lnTo>
                        <a:pt x="116" y="130"/>
                      </a:lnTo>
                      <a:lnTo>
                        <a:pt x="116" y="125"/>
                      </a:lnTo>
                      <a:lnTo>
                        <a:pt x="119" y="123"/>
                      </a:lnTo>
                      <a:lnTo>
                        <a:pt x="120" y="119"/>
                      </a:lnTo>
                      <a:lnTo>
                        <a:pt x="116" y="117"/>
                      </a:lnTo>
                      <a:lnTo>
                        <a:pt x="121" y="114"/>
                      </a:lnTo>
                      <a:lnTo>
                        <a:pt x="122" y="110"/>
                      </a:lnTo>
                      <a:lnTo>
                        <a:pt x="120" y="108"/>
                      </a:lnTo>
                      <a:lnTo>
                        <a:pt x="119" y="104"/>
                      </a:lnTo>
                      <a:lnTo>
                        <a:pt x="119" y="100"/>
                      </a:lnTo>
                      <a:lnTo>
                        <a:pt x="115" y="95"/>
                      </a:lnTo>
                      <a:lnTo>
                        <a:pt x="108" y="83"/>
                      </a:lnTo>
                      <a:lnTo>
                        <a:pt x="106" y="75"/>
                      </a:lnTo>
                      <a:lnTo>
                        <a:pt x="96" y="41"/>
                      </a:lnTo>
                      <a:lnTo>
                        <a:pt x="89" y="12"/>
                      </a:lnTo>
                      <a:lnTo>
                        <a:pt x="87" y="0"/>
                      </a:lnTo>
                      <a:lnTo>
                        <a:pt x="94" y="0"/>
                      </a:lnTo>
                      <a:lnTo>
                        <a:pt x="94" y="0"/>
                      </a:lnTo>
                      <a:lnTo>
                        <a:pt x="1" y="7"/>
                      </a:lnTo>
                      <a:lnTo>
                        <a:pt x="1" y="14"/>
                      </a:lnTo>
                      <a:lnTo>
                        <a:pt x="0" y="106"/>
                      </a:lnTo>
                      <a:lnTo>
                        <a:pt x="0" y="155"/>
                      </a:lnTo>
                      <a:lnTo>
                        <a:pt x="6" y="196"/>
                      </a:lnTo>
                      <a:lnTo>
                        <a:pt x="8" y="196"/>
                      </a:lnTo>
                      <a:lnTo>
                        <a:pt x="11" y="197"/>
                      </a:lnTo>
                      <a:lnTo>
                        <a:pt x="15" y="198"/>
                      </a:lnTo>
                      <a:lnTo>
                        <a:pt x="16" y="195"/>
                      </a:lnTo>
                      <a:lnTo>
                        <a:pt x="15" y="191"/>
                      </a:lnTo>
                      <a:lnTo>
                        <a:pt x="16" y="187"/>
                      </a:lnTo>
                      <a:lnTo>
                        <a:pt x="18" y="185"/>
                      </a:lnTo>
                      <a:lnTo>
                        <a:pt x="21" y="184"/>
                      </a:lnTo>
                      <a:lnTo>
                        <a:pt x="22" y="186"/>
                      </a:lnTo>
                      <a:lnTo>
                        <a:pt x="22" y="189"/>
                      </a:lnTo>
                      <a:lnTo>
                        <a:pt x="21" y="191"/>
                      </a:lnTo>
                      <a:lnTo>
                        <a:pt x="22" y="193"/>
                      </a:lnTo>
                      <a:lnTo>
                        <a:pt x="23" y="194"/>
                      </a:lnTo>
                      <a:lnTo>
                        <a:pt x="25" y="195"/>
                      </a:lnTo>
                      <a:lnTo>
                        <a:pt x="27" y="197"/>
                      </a:lnTo>
                      <a:lnTo>
                        <a:pt x="27" y="199"/>
                      </a:lnTo>
                      <a:lnTo>
                        <a:pt x="27" y="200"/>
                      </a:lnTo>
                      <a:lnTo>
                        <a:pt x="25" y="202"/>
                      </a:lnTo>
                      <a:lnTo>
                        <a:pt x="27" y="201"/>
                      </a:lnTo>
                      <a:lnTo>
                        <a:pt x="31" y="200"/>
                      </a:lnTo>
                      <a:lnTo>
                        <a:pt x="36" y="199"/>
                      </a:lnTo>
                      <a:lnTo>
                        <a:pt x="38" y="197"/>
                      </a:lnTo>
                      <a:lnTo>
                        <a:pt x="39" y="197"/>
                      </a:lnTo>
                      <a:lnTo>
                        <a:pt x="43" y="196"/>
                      </a:lnTo>
                      <a:lnTo>
                        <a:pt x="44" y="195"/>
                      </a:lnTo>
                      <a:lnTo>
                        <a:pt x="44" y="195"/>
                      </a:lnTo>
                      <a:lnTo>
                        <a:pt x="40" y="188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42">
                  <a:extLst>
                    <a:ext uri="{FF2B5EF4-FFF2-40B4-BE49-F238E27FC236}">
                      <a16:creationId xmlns:a16="http://schemas.microsoft.com/office/drawing/2014/main" id="{D6F71FA2-FE6E-F4DC-8C3C-DF2872B9F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08966" y="9341091"/>
                  <a:ext cx="774225" cy="1355241"/>
                </a:xfrm>
                <a:custGeom>
                  <a:avLst/>
                  <a:gdLst>
                    <a:gd name="T0" fmla="*/ 110 w 116"/>
                    <a:gd name="T1" fmla="*/ 99 h 203"/>
                    <a:gd name="T2" fmla="*/ 111 w 116"/>
                    <a:gd name="T3" fmla="*/ 0 h 203"/>
                    <a:gd name="T4" fmla="*/ 41 w 116"/>
                    <a:gd name="T5" fmla="*/ 5 h 203"/>
                    <a:gd name="T6" fmla="*/ 38 w 116"/>
                    <a:gd name="T7" fmla="*/ 10 h 203"/>
                    <a:gd name="T8" fmla="*/ 35 w 116"/>
                    <a:gd name="T9" fmla="*/ 15 h 203"/>
                    <a:gd name="T10" fmla="*/ 32 w 116"/>
                    <a:gd name="T11" fmla="*/ 17 h 203"/>
                    <a:gd name="T12" fmla="*/ 30 w 116"/>
                    <a:gd name="T13" fmla="*/ 26 h 203"/>
                    <a:gd name="T14" fmla="*/ 22 w 116"/>
                    <a:gd name="T15" fmla="*/ 37 h 203"/>
                    <a:gd name="T16" fmla="*/ 18 w 116"/>
                    <a:gd name="T17" fmla="*/ 44 h 203"/>
                    <a:gd name="T18" fmla="*/ 18 w 116"/>
                    <a:gd name="T19" fmla="*/ 48 h 203"/>
                    <a:gd name="T20" fmla="*/ 17 w 116"/>
                    <a:gd name="T21" fmla="*/ 54 h 203"/>
                    <a:gd name="T22" fmla="*/ 13 w 116"/>
                    <a:gd name="T23" fmla="*/ 58 h 203"/>
                    <a:gd name="T24" fmla="*/ 12 w 116"/>
                    <a:gd name="T25" fmla="*/ 62 h 203"/>
                    <a:gd name="T26" fmla="*/ 11 w 116"/>
                    <a:gd name="T27" fmla="*/ 66 h 203"/>
                    <a:gd name="T28" fmla="*/ 14 w 116"/>
                    <a:gd name="T29" fmla="*/ 70 h 203"/>
                    <a:gd name="T30" fmla="*/ 14 w 116"/>
                    <a:gd name="T31" fmla="*/ 78 h 203"/>
                    <a:gd name="T32" fmla="*/ 14 w 116"/>
                    <a:gd name="T33" fmla="*/ 84 h 203"/>
                    <a:gd name="T34" fmla="*/ 11 w 116"/>
                    <a:gd name="T35" fmla="*/ 89 h 203"/>
                    <a:gd name="T36" fmla="*/ 15 w 116"/>
                    <a:gd name="T37" fmla="*/ 94 h 203"/>
                    <a:gd name="T38" fmla="*/ 11 w 116"/>
                    <a:gd name="T39" fmla="*/ 98 h 203"/>
                    <a:gd name="T40" fmla="*/ 15 w 116"/>
                    <a:gd name="T41" fmla="*/ 102 h 203"/>
                    <a:gd name="T42" fmla="*/ 16 w 116"/>
                    <a:gd name="T43" fmla="*/ 108 h 203"/>
                    <a:gd name="T44" fmla="*/ 19 w 116"/>
                    <a:gd name="T45" fmla="*/ 112 h 203"/>
                    <a:gd name="T46" fmla="*/ 19 w 116"/>
                    <a:gd name="T47" fmla="*/ 123 h 203"/>
                    <a:gd name="T48" fmla="*/ 15 w 116"/>
                    <a:gd name="T49" fmla="*/ 126 h 203"/>
                    <a:gd name="T50" fmla="*/ 14 w 116"/>
                    <a:gd name="T51" fmla="*/ 132 h 203"/>
                    <a:gd name="T52" fmla="*/ 8 w 116"/>
                    <a:gd name="T53" fmla="*/ 140 h 203"/>
                    <a:gd name="T54" fmla="*/ 6 w 116"/>
                    <a:gd name="T55" fmla="*/ 149 h 203"/>
                    <a:gd name="T56" fmla="*/ 4 w 116"/>
                    <a:gd name="T57" fmla="*/ 153 h 203"/>
                    <a:gd name="T58" fmla="*/ 4 w 116"/>
                    <a:gd name="T59" fmla="*/ 160 h 203"/>
                    <a:gd name="T60" fmla="*/ 0 w 116"/>
                    <a:gd name="T61" fmla="*/ 164 h 203"/>
                    <a:gd name="T62" fmla="*/ 1 w 116"/>
                    <a:gd name="T63" fmla="*/ 171 h 203"/>
                    <a:gd name="T64" fmla="*/ 65 w 116"/>
                    <a:gd name="T65" fmla="*/ 184 h 203"/>
                    <a:gd name="T66" fmla="*/ 70 w 116"/>
                    <a:gd name="T67" fmla="*/ 192 h 203"/>
                    <a:gd name="T68" fmla="*/ 71 w 116"/>
                    <a:gd name="T69" fmla="*/ 203 h 203"/>
                    <a:gd name="T70" fmla="*/ 72 w 116"/>
                    <a:gd name="T71" fmla="*/ 203 h 203"/>
                    <a:gd name="T72" fmla="*/ 79 w 116"/>
                    <a:gd name="T73" fmla="*/ 199 h 203"/>
                    <a:gd name="T74" fmla="*/ 82 w 116"/>
                    <a:gd name="T75" fmla="*/ 193 h 203"/>
                    <a:gd name="T76" fmla="*/ 89 w 116"/>
                    <a:gd name="T77" fmla="*/ 193 h 203"/>
                    <a:gd name="T78" fmla="*/ 98 w 116"/>
                    <a:gd name="T79" fmla="*/ 190 h 203"/>
                    <a:gd name="T80" fmla="*/ 104 w 116"/>
                    <a:gd name="T81" fmla="*/ 190 h 203"/>
                    <a:gd name="T82" fmla="*/ 109 w 116"/>
                    <a:gd name="T83" fmla="*/ 190 h 203"/>
                    <a:gd name="T84" fmla="*/ 115 w 116"/>
                    <a:gd name="T85" fmla="*/ 190 h 203"/>
                    <a:gd name="T86" fmla="*/ 116 w 116"/>
                    <a:gd name="T87" fmla="*/ 189 h 203"/>
                    <a:gd name="T88" fmla="*/ 110 w 116"/>
                    <a:gd name="T89" fmla="*/ 148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16" h="203">
                      <a:moveTo>
                        <a:pt x="110" y="148"/>
                      </a:moveTo>
                      <a:lnTo>
                        <a:pt x="110" y="99"/>
                      </a:lnTo>
                      <a:lnTo>
                        <a:pt x="111" y="7"/>
                      </a:lnTo>
                      <a:lnTo>
                        <a:pt x="111" y="0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2" y="8"/>
                      </a:lnTo>
                      <a:lnTo>
                        <a:pt x="38" y="10"/>
                      </a:lnTo>
                      <a:lnTo>
                        <a:pt x="36" y="12"/>
                      </a:lnTo>
                      <a:lnTo>
                        <a:pt x="35" y="15"/>
                      </a:lnTo>
                      <a:lnTo>
                        <a:pt x="33" y="17"/>
                      </a:lnTo>
                      <a:lnTo>
                        <a:pt x="32" y="17"/>
                      </a:lnTo>
                      <a:lnTo>
                        <a:pt x="30" y="22"/>
                      </a:lnTo>
                      <a:lnTo>
                        <a:pt x="30" y="26"/>
                      </a:lnTo>
                      <a:lnTo>
                        <a:pt x="27" y="31"/>
                      </a:lnTo>
                      <a:lnTo>
                        <a:pt x="22" y="37"/>
                      </a:lnTo>
                      <a:lnTo>
                        <a:pt x="19" y="40"/>
                      </a:lnTo>
                      <a:lnTo>
                        <a:pt x="18" y="44"/>
                      </a:lnTo>
                      <a:lnTo>
                        <a:pt x="20" y="45"/>
                      </a:lnTo>
                      <a:lnTo>
                        <a:pt x="18" y="48"/>
                      </a:lnTo>
                      <a:lnTo>
                        <a:pt x="16" y="52"/>
                      </a:lnTo>
                      <a:lnTo>
                        <a:pt x="17" y="54"/>
                      </a:lnTo>
                      <a:lnTo>
                        <a:pt x="16" y="54"/>
                      </a:lnTo>
                      <a:lnTo>
                        <a:pt x="13" y="58"/>
                      </a:lnTo>
                      <a:lnTo>
                        <a:pt x="11" y="61"/>
                      </a:lnTo>
                      <a:lnTo>
                        <a:pt x="12" y="62"/>
                      </a:lnTo>
                      <a:lnTo>
                        <a:pt x="11" y="64"/>
                      </a:lnTo>
                      <a:lnTo>
                        <a:pt x="11" y="66"/>
                      </a:lnTo>
                      <a:lnTo>
                        <a:pt x="12" y="67"/>
                      </a:lnTo>
                      <a:lnTo>
                        <a:pt x="14" y="70"/>
                      </a:lnTo>
                      <a:lnTo>
                        <a:pt x="14" y="72"/>
                      </a:lnTo>
                      <a:lnTo>
                        <a:pt x="14" y="78"/>
                      </a:lnTo>
                      <a:lnTo>
                        <a:pt x="15" y="81"/>
                      </a:lnTo>
                      <a:lnTo>
                        <a:pt x="14" y="84"/>
                      </a:lnTo>
                      <a:lnTo>
                        <a:pt x="12" y="89"/>
                      </a:lnTo>
                      <a:lnTo>
                        <a:pt x="11" y="89"/>
                      </a:lnTo>
                      <a:lnTo>
                        <a:pt x="14" y="91"/>
                      </a:lnTo>
                      <a:lnTo>
                        <a:pt x="15" y="94"/>
                      </a:lnTo>
                      <a:lnTo>
                        <a:pt x="15" y="96"/>
                      </a:lnTo>
                      <a:lnTo>
                        <a:pt x="11" y="98"/>
                      </a:lnTo>
                      <a:lnTo>
                        <a:pt x="14" y="100"/>
                      </a:lnTo>
                      <a:lnTo>
                        <a:pt x="15" y="102"/>
                      </a:lnTo>
                      <a:lnTo>
                        <a:pt x="15" y="103"/>
                      </a:lnTo>
                      <a:lnTo>
                        <a:pt x="16" y="108"/>
                      </a:lnTo>
                      <a:lnTo>
                        <a:pt x="16" y="110"/>
                      </a:lnTo>
                      <a:lnTo>
                        <a:pt x="19" y="112"/>
                      </a:lnTo>
                      <a:lnTo>
                        <a:pt x="20" y="115"/>
                      </a:lnTo>
                      <a:lnTo>
                        <a:pt x="19" y="123"/>
                      </a:lnTo>
                      <a:lnTo>
                        <a:pt x="16" y="126"/>
                      </a:lnTo>
                      <a:lnTo>
                        <a:pt x="15" y="126"/>
                      </a:lnTo>
                      <a:lnTo>
                        <a:pt x="15" y="130"/>
                      </a:lnTo>
                      <a:lnTo>
                        <a:pt x="14" y="132"/>
                      </a:lnTo>
                      <a:lnTo>
                        <a:pt x="10" y="138"/>
                      </a:lnTo>
                      <a:lnTo>
                        <a:pt x="8" y="140"/>
                      </a:lnTo>
                      <a:lnTo>
                        <a:pt x="7" y="147"/>
                      </a:lnTo>
                      <a:lnTo>
                        <a:pt x="6" y="149"/>
                      </a:lnTo>
                      <a:lnTo>
                        <a:pt x="5" y="150"/>
                      </a:lnTo>
                      <a:lnTo>
                        <a:pt x="4" y="153"/>
                      </a:lnTo>
                      <a:lnTo>
                        <a:pt x="4" y="155"/>
                      </a:lnTo>
                      <a:lnTo>
                        <a:pt x="4" y="160"/>
                      </a:lnTo>
                      <a:lnTo>
                        <a:pt x="1" y="162"/>
                      </a:lnTo>
                      <a:lnTo>
                        <a:pt x="0" y="164"/>
                      </a:lnTo>
                      <a:lnTo>
                        <a:pt x="0" y="167"/>
                      </a:lnTo>
                      <a:lnTo>
                        <a:pt x="1" y="171"/>
                      </a:lnTo>
                      <a:lnTo>
                        <a:pt x="66" y="168"/>
                      </a:lnTo>
                      <a:lnTo>
                        <a:pt x="65" y="184"/>
                      </a:lnTo>
                      <a:lnTo>
                        <a:pt x="67" y="188"/>
                      </a:lnTo>
                      <a:lnTo>
                        <a:pt x="70" y="192"/>
                      </a:lnTo>
                      <a:lnTo>
                        <a:pt x="71" y="199"/>
                      </a:lnTo>
                      <a:lnTo>
                        <a:pt x="71" y="203"/>
                      </a:lnTo>
                      <a:lnTo>
                        <a:pt x="71" y="203"/>
                      </a:lnTo>
                      <a:lnTo>
                        <a:pt x="72" y="203"/>
                      </a:lnTo>
                      <a:lnTo>
                        <a:pt x="77" y="200"/>
                      </a:lnTo>
                      <a:lnTo>
                        <a:pt x="79" y="199"/>
                      </a:lnTo>
                      <a:lnTo>
                        <a:pt x="82" y="197"/>
                      </a:lnTo>
                      <a:lnTo>
                        <a:pt x="82" y="193"/>
                      </a:lnTo>
                      <a:lnTo>
                        <a:pt x="86" y="193"/>
                      </a:lnTo>
                      <a:lnTo>
                        <a:pt x="89" y="193"/>
                      </a:lnTo>
                      <a:lnTo>
                        <a:pt x="93" y="192"/>
                      </a:lnTo>
                      <a:lnTo>
                        <a:pt x="98" y="190"/>
                      </a:lnTo>
                      <a:lnTo>
                        <a:pt x="102" y="190"/>
                      </a:lnTo>
                      <a:lnTo>
                        <a:pt x="104" y="190"/>
                      </a:lnTo>
                      <a:lnTo>
                        <a:pt x="107" y="190"/>
                      </a:lnTo>
                      <a:lnTo>
                        <a:pt x="109" y="190"/>
                      </a:lnTo>
                      <a:lnTo>
                        <a:pt x="113" y="192"/>
                      </a:lnTo>
                      <a:lnTo>
                        <a:pt x="115" y="190"/>
                      </a:lnTo>
                      <a:lnTo>
                        <a:pt x="116" y="189"/>
                      </a:lnTo>
                      <a:lnTo>
                        <a:pt x="116" y="189"/>
                      </a:lnTo>
                      <a:lnTo>
                        <a:pt x="116" y="189"/>
                      </a:lnTo>
                      <a:lnTo>
                        <a:pt x="110" y="148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43">
                  <a:extLst>
                    <a:ext uri="{FF2B5EF4-FFF2-40B4-BE49-F238E27FC236}">
                      <a16:creationId xmlns:a16="http://schemas.microsoft.com/office/drawing/2014/main" id="{49B4DBB5-B529-855A-D8C8-A195503446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51775" y="7705458"/>
                  <a:ext cx="961105" cy="700988"/>
                </a:xfrm>
                <a:custGeom>
                  <a:avLst/>
                  <a:gdLst>
                    <a:gd name="T0" fmla="*/ 0 w 170"/>
                    <a:gd name="T1" fmla="*/ 24 h 123"/>
                    <a:gd name="T2" fmla="*/ 3 w 170"/>
                    <a:gd name="T3" fmla="*/ 44 h 123"/>
                    <a:gd name="T4" fmla="*/ 16 w 170"/>
                    <a:gd name="T5" fmla="*/ 33 h 123"/>
                    <a:gd name="T6" fmla="*/ 28 w 170"/>
                    <a:gd name="T7" fmla="*/ 25 h 123"/>
                    <a:gd name="T8" fmla="*/ 31 w 170"/>
                    <a:gd name="T9" fmla="*/ 27 h 123"/>
                    <a:gd name="T10" fmla="*/ 41 w 170"/>
                    <a:gd name="T11" fmla="*/ 22 h 123"/>
                    <a:gd name="T12" fmla="*/ 63 w 170"/>
                    <a:gd name="T13" fmla="*/ 22 h 123"/>
                    <a:gd name="T14" fmla="*/ 70 w 170"/>
                    <a:gd name="T15" fmla="*/ 36 h 123"/>
                    <a:gd name="T16" fmla="*/ 83 w 170"/>
                    <a:gd name="T17" fmla="*/ 43 h 123"/>
                    <a:gd name="T18" fmla="*/ 93 w 170"/>
                    <a:gd name="T19" fmla="*/ 51 h 123"/>
                    <a:gd name="T20" fmla="*/ 92 w 170"/>
                    <a:gd name="T21" fmla="*/ 60 h 123"/>
                    <a:gd name="T22" fmla="*/ 89 w 170"/>
                    <a:gd name="T23" fmla="*/ 74 h 123"/>
                    <a:gd name="T24" fmla="*/ 94 w 170"/>
                    <a:gd name="T25" fmla="*/ 75 h 123"/>
                    <a:gd name="T26" fmla="*/ 101 w 170"/>
                    <a:gd name="T27" fmla="*/ 75 h 123"/>
                    <a:gd name="T28" fmla="*/ 106 w 170"/>
                    <a:gd name="T29" fmla="*/ 75 h 123"/>
                    <a:gd name="T30" fmla="*/ 122 w 170"/>
                    <a:gd name="T31" fmla="*/ 78 h 123"/>
                    <a:gd name="T32" fmla="*/ 129 w 170"/>
                    <a:gd name="T33" fmla="*/ 79 h 123"/>
                    <a:gd name="T34" fmla="*/ 124 w 170"/>
                    <a:gd name="T35" fmla="*/ 72 h 123"/>
                    <a:gd name="T36" fmla="*/ 124 w 170"/>
                    <a:gd name="T37" fmla="*/ 68 h 123"/>
                    <a:gd name="T38" fmla="*/ 116 w 170"/>
                    <a:gd name="T39" fmla="*/ 57 h 123"/>
                    <a:gd name="T40" fmla="*/ 115 w 170"/>
                    <a:gd name="T41" fmla="*/ 43 h 123"/>
                    <a:gd name="T42" fmla="*/ 113 w 170"/>
                    <a:gd name="T43" fmla="*/ 31 h 123"/>
                    <a:gd name="T44" fmla="*/ 115 w 170"/>
                    <a:gd name="T45" fmla="*/ 28 h 123"/>
                    <a:gd name="T46" fmla="*/ 124 w 170"/>
                    <a:gd name="T47" fmla="*/ 18 h 123"/>
                    <a:gd name="T48" fmla="*/ 129 w 170"/>
                    <a:gd name="T49" fmla="*/ 13 h 123"/>
                    <a:gd name="T50" fmla="*/ 125 w 170"/>
                    <a:gd name="T51" fmla="*/ 21 h 123"/>
                    <a:gd name="T52" fmla="*/ 123 w 170"/>
                    <a:gd name="T53" fmla="*/ 31 h 123"/>
                    <a:gd name="T54" fmla="*/ 122 w 170"/>
                    <a:gd name="T55" fmla="*/ 36 h 123"/>
                    <a:gd name="T56" fmla="*/ 126 w 170"/>
                    <a:gd name="T57" fmla="*/ 41 h 123"/>
                    <a:gd name="T58" fmla="*/ 131 w 170"/>
                    <a:gd name="T59" fmla="*/ 46 h 123"/>
                    <a:gd name="T60" fmla="*/ 134 w 170"/>
                    <a:gd name="T61" fmla="*/ 51 h 123"/>
                    <a:gd name="T62" fmla="*/ 130 w 170"/>
                    <a:gd name="T63" fmla="*/ 57 h 123"/>
                    <a:gd name="T64" fmla="*/ 128 w 170"/>
                    <a:gd name="T65" fmla="*/ 61 h 123"/>
                    <a:gd name="T66" fmla="*/ 129 w 170"/>
                    <a:gd name="T67" fmla="*/ 65 h 123"/>
                    <a:gd name="T68" fmla="*/ 139 w 170"/>
                    <a:gd name="T69" fmla="*/ 66 h 123"/>
                    <a:gd name="T70" fmla="*/ 146 w 170"/>
                    <a:gd name="T71" fmla="*/ 75 h 123"/>
                    <a:gd name="T72" fmla="*/ 147 w 170"/>
                    <a:gd name="T73" fmla="*/ 81 h 123"/>
                    <a:gd name="T74" fmla="*/ 152 w 170"/>
                    <a:gd name="T75" fmla="*/ 89 h 123"/>
                    <a:gd name="T76" fmla="*/ 148 w 170"/>
                    <a:gd name="T77" fmla="*/ 104 h 123"/>
                    <a:gd name="T78" fmla="*/ 149 w 170"/>
                    <a:gd name="T79" fmla="*/ 120 h 123"/>
                    <a:gd name="T80" fmla="*/ 153 w 170"/>
                    <a:gd name="T81" fmla="*/ 116 h 123"/>
                    <a:gd name="T82" fmla="*/ 157 w 170"/>
                    <a:gd name="T83" fmla="*/ 102 h 123"/>
                    <a:gd name="T84" fmla="*/ 157 w 170"/>
                    <a:gd name="T85" fmla="*/ 97 h 123"/>
                    <a:gd name="T86" fmla="*/ 163 w 170"/>
                    <a:gd name="T87" fmla="*/ 91 h 123"/>
                    <a:gd name="T88" fmla="*/ 163 w 170"/>
                    <a:gd name="T89" fmla="*/ 79 h 123"/>
                    <a:gd name="T90" fmla="*/ 167 w 170"/>
                    <a:gd name="T91" fmla="*/ 71 h 123"/>
                    <a:gd name="T92" fmla="*/ 167 w 170"/>
                    <a:gd name="T93" fmla="*/ 77 h 123"/>
                    <a:gd name="T94" fmla="*/ 168 w 170"/>
                    <a:gd name="T95" fmla="*/ 82 h 123"/>
                    <a:gd name="T96" fmla="*/ 170 w 170"/>
                    <a:gd name="T97" fmla="*/ 68 h 123"/>
                    <a:gd name="T98" fmla="*/ 169 w 170"/>
                    <a:gd name="T99" fmla="*/ 54 h 123"/>
                    <a:gd name="T100" fmla="*/ 134 w 170"/>
                    <a:gd name="T101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70" h="123">
                      <a:moveTo>
                        <a:pt x="134" y="0"/>
                      </a:move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7" y="28"/>
                        <a:pt x="67" y="28"/>
                        <a:pt x="67" y="28"/>
                      </a:cubicBezTo>
                      <a:cubicBezTo>
                        <a:pt x="70" y="36"/>
                        <a:pt x="70" y="36"/>
                        <a:pt x="70" y="36"/>
                      </a:cubicBezTo>
                      <a:cubicBezTo>
                        <a:pt x="71" y="36"/>
                        <a:pt x="71" y="36"/>
                        <a:pt x="71" y="36"/>
                      </a:cubicBezTo>
                      <a:cubicBezTo>
                        <a:pt x="83" y="43"/>
                        <a:pt x="83" y="43"/>
                        <a:pt x="83" y="43"/>
                      </a:cubicBezTo>
                      <a:cubicBezTo>
                        <a:pt x="88" y="48"/>
                        <a:pt x="88" y="48"/>
                        <a:pt x="88" y="48"/>
                      </a:cubicBezTo>
                      <a:cubicBezTo>
                        <a:pt x="93" y="51"/>
                        <a:pt x="93" y="51"/>
                        <a:pt x="93" y="51"/>
                      </a:cubicBezTo>
                      <a:cubicBezTo>
                        <a:pt x="94" y="56"/>
                        <a:pt x="94" y="56"/>
                        <a:pt x="94" y="56"/>
                      </a:cubicBezTo>
                      <a:cubicBezTo>
                        <a:pt x="92" y="60"/>
                        <a:pt x="92" y="60"/>
                        <a:pt x="92" y="60"/>
                      </a:cubicBezTo>
                      <a:cubicBezTo>
                        <a:pt x="88" y="61"/>
                        <a:pt x="88" y="61"/>
                        <a:pt x="88" y="61"/>
                      </a:cubicBezTo>
                      <a:cubicBezTo>
                        <a:pt x="89" y="74"/>
                        <a:pt x="89" y="74"/>
                        <a:pt x="89" y="74"/>
                      </a:cubicBezTo>
                      <a:cubicBezTo>
                        <a:pt x="91" y="76"/>
                        <a:pt x="91" y="76"/>
                        <a:pt x="91" y="76"/>
                      </a:cubicBezTo>
                      <a:cubicBezTo>
                        <a:pt x="94" y="75"/>
                        <a:pt x="94" y="75"/>
                        <a:pt x="94" y="75"/>
                      </a:cubicBezTo>
                      <a:cubicBezTo>
                        <a:pt x="97" y="74"/>
                        <a:pt x="97" y="74"/>
                        <a:pt x="97" y="74"/>
                      </a:cubicBezTo>
                      <a:cubicBezTo>
                        <a:pt x="101" y="75"/>
                        <a:pt x="101" y="75"/>
                        <a:pt x="101" y="75"/>
                      </a:cubicBezTo>
                      <a:cubicBezTo>
                        <a:pt x="102" y="76"/>
                        <a:pt x="102" y="76"/>
                        <a:pt x="102" y="76"/>
                      </a:cubicBezTo>
                      <a:cubicBezTo>
                        <a:pt x="106" y="75"/>
                        <a:pt x="106" y="75"/>
                        <a:pt x="106" y="75"/>
                      </a:cubicBezTo>
                      <a:cubicBezTo>
                        <a:pt x="119" y="76"/>
                        <a:pt x="119" y="76"/>
                        <a:pt x="119" y="76"/>
                      </a:cubicBezTo>
                      <a:cubicBezTo>
                        <a:pt x="122" y="78"/>
                        <a:pt x="122" y="78"/>
                        <a:pt x="122" y="78"/>
                      </a:cubicBezTo>
                      <a:cubicBezTo>
                        <a:pt x="126" y="80"/>
                        <a:pt x="126" y="80"/>
                        <a:pt x="126" y="80"/>
                      </a:cubicBezTo>
                      <a:cubicBezTo>
                        <a:pt x="129" y="79"/>
                        <a:pt x="129" y="79"/>
                        <a:pt x="129" y="79"/>
                      </a:cubicBezTo>
                      <a:cubicBezTo>
                        <a:pt x="127" y="75"/>
                        <a:pt x="127" y="75"/>
                        <a:pt x="127" y="75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24" y="69"/>
                        <a:pt x="124" y="69"/>
                        <a:pt x="124" y="69"/>
                      </a:cubicBezTo>
                      <a:cubicBezTo>
                        <a:pt x="124" y="68"/>
                        <a:pt x="124" y="68"/>
                        <a:pt x="124" y="68"/>
                      </a:cubicBezTo>
                      <a:cubicBezTo>
                        <a:pt x="118" y="60"/>
                        <a:pt x="118" y="60"/>
                        <a:pt x="118" y="60"/>
                      </a:cubicBezTo>
                      <a:cubicBezTo>
                        <a:pt x="116" y="57"/>
                        <a:pt x="116" y="57"/>
                        <a:pt x="116" y="57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5" y="43"/>
                        <a:pt x="115" y="43"/>
                        <a:pt x="115" y="43"/>
                      </a:cubicBezTo>
                      <a:cubicBezTo>
                        <a:pt x="116" y="36"/>
                        <a:pt x="116" y="36"/>
                        <a:pt x="116" y="36"/>
                      </a:cubicBezTo>
                      <a:cubicBezTo>
                        <a:pt x="113" y="31"/>
                        <a:pt x="113" y="31"/>
                        <a:pt x="113" y="31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5" y="28"/>
                        <a:pt x="115" y="28"/>
                        <a:pt x="115" y="28"/>
                      </a:cubicBezTo>
                      <a:cubicBezTo>
                        <a:pt x="118" y="22"/>
                        <a:pt x="118" y="22"/>
                        <a:pt x="118" y="22"/>
                      </a:cubicBezTo>
                      <a:cubicBezTo>
                        <a:pt x="124" y="18"/>
                        <a:pt x="124" y="18"/>
                        <a:pt x="124" y="18"/>
                      </a:cubicBezTo>
                      <a:cubicBezTo>
                        <a:pt x="127" y="12"/>
                        <a:pt x="127" y="12"/>
                        <a:pt x="127" y="12"/>
                      </a:cubicBezTo>
                      <a:cubicBezTo>
                        <a:pt x="129" y="13"/>
                        <a:pt x="129" y="13"/>
                        <a:pt x="129" y="13"/>
                      </a:cubicBezTo>
                      <a:cubicBezTo>
                        <a:pt x="128" y="20"/>
                        <a:pt x="128" y="20"/>
                        <a:pt x="128" y="20"/>
                      </a:cubicBezTo>
                      <a:cubicBezTo>
                        <a:pt x="125" y="21"/>
                        <a:pt x="125" y="21"/>
                        <a:pt x="125" y="21"/>
                      </a:cubicBezTo>
                      <a:cubicBezTo>
                        <a:pt x="123" y="27"/>
                        <a:pt x="123" y="27"/>
                        <a:pt x="123" y="27"/>
                      </a:cubicBezTo>
                      <a:cubicBezTo>
                        <a:pt x="123" y="31"/>
                        <a:pt x="123" y="31"/>
                        <a:pt x="123" y="31"/>
                      </a:cubicBezTo>
                      <a:cubicBezTo>
                        <a:pt x="127" y="31"/>
                        <a:pt x="127" y="31"/>
                        <a:pt x="127" y="31"/>
                      </a:cubicBezTo>
                      <a:cubicBezTo>
                        <a:pt x="122" y="36"/>
                        <a:pt x="122" y="36"/>
                        <a:pt x="122" y="36"/>
                      </a:cubicBezTo>
                      <a:cubicBezTo>
                        <a:pt x="120" y="39"/>
                        <a:pt x="120" y="39"/>
                        <a:pt x="120" y="39"/>
                      </a:cubicBezTo>
                      <a:cubicBezTo>
                        <a:pt x="126" y="41"/>
                        <a:pt x="126" y="41"/>
                        <a:pt x="126" y="41"/>
                      </a:cubicBezTo>
                      <a:cubicBezTo>
                        <a:pt x="128" y="42"/>
                        <a:pt x="128" y="42"/>
                        <a:pt x="128" y="42"/>
                      </a:cubicBezTo>
                      <a:cubicBezTo>
                        <a:pt x="131" y="46"/>
                        <a:pt x="131" y="46"/>
                        <a:pt x="131" y="46"/>
                      </a:cubicBezTo>
                      <a:cubicBezTo>
                        <a:pt x="130" y="47"/>
                        <a:pt x="130" y="47"/>
                        <a:pt x="130" y="47"/>
                      </a:cubicBezTo>
                      <a:cubicBezTo>
                        <a:pt x="134" y="51"/>
                        <a:pt x="134" y="51"/>
                        <a:pt x="134" y="51"/>
                      </a:cubicBezTo>
                      <a:cubicBezTo>
                        <a:pt x="134" y="53"/>
                        <a:pt x="134" y="53"/>
                        <a:pt x="134" y="53"/>
                      </a:cubicBezTo>
                      <a:cubicBezTo>
                        <a:pt x="130" y="57"/>
                        <a:pt x="130" y="57"/>
                        <a:pt x="130" y="57"/>
                      </a:cubicBezTo>
                      <a:cubicBezTo>
                        <a:pt x="127" y="57"/>
                        <a:pt x="127" y="57"/>
                        <a:pt x="127" y="57"/>
                      </a:cubicBezTo>
                      <a:cubicBezTo>
                        <a:pt x="128" y="61"/>
                        <a:pt x="128" y="61"/>
                        <a:pt x="128" y="61"/>
                      </a:cubicBezTo>
                      <a:cubicBezTo>
                        <a:pt x="127" y="63"/>
                        <a:pt x="127" y="63"/>
                        <a:pt x="127" y="63"/>
                      </a:cubicBezTo>
                      <a:cubicBezTo>
                        <a:pt x="129" y="65"/>
                        <a:pt x="129" y="65"/>
                        <a:pt x="129" y="65"/>
                      </a:cubicBezTo>
                      <a:cubicBezTo>
                        <a:pt x="133" y="66"/>
                        <a:pt x="133" y="66"/>
                        <a:pt x="133" y="66"/>
                      </a:cubicBezTo>
                      <a:cubicBezTo>
                        <a:pt x="139" y="66"/>
                        <a:pt x="139" y="66"/>
                        <a:pt x="139" y="66"/>
                      </a:cubicBezTo>
                      <a:cubicBezTo>
                        <a:pt x="143" y="69"/>
                        <a:pt x="143" y="69"/>
                        <a:pt x="143" y="69"/>
                      </a:cubicBezTo>
                      <a:cubicBezTo>
                        <a:pt x="146" y="75"/>
                        <a:pt x="146" y="75"/>
                        <a:pt x="146" y="75"/>
                      </a:cubicBezTo>
                      <a:cubicBezTo>
                        <a:pt x="148" y="80"/>
                        <a:pt x="148" y="80"/>
                        <a:pt x="148" y="80"/>
                      </a:cubicBezTo>
                      <a:cubicBezTo>
                        <a:pt x="147" y="81"/>
                        <a:pt x="147" y="81"/>
                        <a:pt x="147" y="81"/>
                      </a:cubicBezTo>
                      <a:cubicBezTo>
                        <a:pt x="150" y="84"/>
                        <a:pt x="150" y="84"/>
                        <a:pt x="150" y="84"/>
                      </a:cubicBezTo>
                      <a:cubicBezTo>
                        <a:pt x="152" y="89"/>
                        <a:pt x="152" y="89"/>
                        <a:pt x="152" y="89"/>
                      </a:cubicBezTo>
                      <a:cubicBezTo>
                        <a:pt x="149" y="98"/>
                        <a:pt x="149" y="98"/>
                        <a:pt x="149" y="98"/>
                      </a:cubicBezTo>
                      <a:cubicBezTo>
                        <a:pt x="148" y="104"/>
                        <a:pt x="148" y="104"/>
                        <a:pt x="148" y="104"/>
                      </a:cubicBezTo>
                      <a:cubicBezTo>
                        <a:pt x="148" y="114"/>
                        <a:pt x="148" y="114"/>
                        <a:pt x="148" y="114"/>
                      </a:cubicBezTo>
                      <a:cubicBezTo>
                        <a:pt x="149" y="120"/>
                        <a:pt x="149" y="120"/>
                        <a:pt x="149" y="120"/>
                      </a:cubicBezTo>
                      <a:cubicBezTo>
                        <a:pt x="151" y="123"/>
                        <a:pt x="151" y="123"/>
                        <a:pt x="151" y="123"/>
                      </a:cubicBezTo>
                      <a:cubicBezTo>
                        <a:pt x="153" y="116"/>
                        <a:pt x="153" y="116"/>
                        <a:pt x="153" y="116"/>
                      </a:cubicBezTo>
                      <a:cubicBezTo>
                        <a:pt x="154" y="105"/>
                        <a:pt x="154" y="105"/>
                        <a:pt x="154" y="105"/>
                      </a:cubicBezTo>
                      <a:cubicBezTo>
                        <a:pt x="157" y="102"/>
                        <a:pt x="157" y="102"/>
                        <a:pt x="157" y="102"/>
                      </a:cubicBezTo>
                      <a:cubicBezTo>
                        <a:pt x="157" y="99"/>
                        <a:pt x="157" y="99"/>
                        <a:pt x="157" y="99"/>
                      </a:cubicBezTo>
                      <a:cubicBezTo>
                        <a:pt x="157" y="97"/>
                        <a:pt x="157" y="97"/>
                        <a:pt x="157" y="97"/>
                      </a:cubicBezTo>
                      <a:cubicBezTo>
                        <a:pt x="160" y="95"/>
                        <a:pt x="160" y="95"/>
                        <a:pt x="160" y="95"/>
                      </a:cubicBezTo>
                      <a:cubicBezTo>
                        <a:pt x="163" y="91"/>
                        <a:pt x="163" y="91"/>
                        <a:pt x="163" y="91"/>
                      </a:cubicBezTo>
                      <a:cubicBezTo>
                        <a:pt x="163" y="82"/>
                        <a:pt x="163" y="82"/>
                        <a:pt x="163" y="82"/>
                      </a:cubicBezTo>
                      <a:cubicBezTo>
                        <a:pt x="163" y="79"/>
                        <a:pt x="163" y="79"/>
                        <a:pt x="163" y="79"/>
                      </a:cubicBezTo>
                      <a:cubicBezTo>
                        <a:pt x="163" y="75"/>
                        <a:pt x="163" y="75"/>
                        <a:pt x="163" y="75"/>
                      </a:cubicBezTo>
                      <a:cubicBezTo>
                        <a:pt x="167" y="71"/>
                        <a:pt x="167" y="71"/>
                        <a:pt x="167" y="71"/>
                      </a:cubicBezTo>
                      <a:cubicBezTo>
                        <a:pt x="168" y="74"/>
                        <a:pt x="168" y="74"/>
                        <a:pt x="168" y="74"/>
                      </a:cubicBezTo>
                      <a:cubicBezTo>
                        <a:pt x="167" y="77"/>
                        <a:pt x="167" y="77"/>
                        <a:pt x="167" y="77"/>
                      </a:cubicBezTo>
                      <a:cubicBezTo>
                        <a:pt x="167" y="77"/>
                        <a:pt x="165" y="80"/>
                        <a:pt x="165" y="80"/>
                      </a:cubicBezTo>
                      <a:cubicBezTo>
                        <a:pt x="166" y="81"/>
                        <a:pt x="168" y="82"/>
                        <a:pt x="168" y="82"/>
                      </a:cubicBezTo>
                      <a:cubicBezTo>
                        <a:pt x="170" y="77"/>
                        <a:pt x="170" y="77"/>
                        <a:pt x="170" y="77"/>
                      </a:cubicBezTo>
                      <a:cubicBezTo>
                        <a:pt x="170" y="68"/>
                        <a:pt x="170" y="68"/>
                        <a:pt x="170" y="68"/>
                      </a:cubicBezTo>
                      <a:cubicBezTo>
                        <a:pt x="169" y="54"/>
                        <a:pt x="169" y="54"/>
                        <a:pt x="169" y="54"/>
                      </a:cubicBezTo>
                      <a:cubicBezTo>
                        <a:pt x="169" y="54"/>
                        <a:pt x="169" y="54"/>
                        <a:pt x="169" y="54"/>
                      </a:cubicBezTo>
                      <a:cubicBezTo>
                        <a:pt x="148" y="57"/>
                        <a:pt x="148" y="57"/>
                        <a:pt x="148" y="57"/>
                      </a:cubicBezTo>
                      <a:lnTo>
                        <a:pt x="134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Freeform 44">
                  <a:extLst>
                    <a:ext uri="{FF2B5EF4-FFF2-40B4-BE49-F238E27FC236}">
                      <a16:creationId xmlns:a16="http://schemas.microsoft.com/office/drawing/2014/main" id="{28FDF652-A6AF-66B8-30B7-B4CE00509C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4430" y="7625346"/>
                  <a:ext cx="987803" cy="974706"/>
                </a:xfrm>
                <a:custGeom>
                  <a:avLst/>
                  <a:gdLst>
                    <a:gd name="T0" fmla="*/ 24 w 148"/>
                    <a:gd name="T1" fmla="*/ 136 h 146"/>
                    <a:gd name="T2" fmla="*/ 31 w 148"/>
                    <a:gd name="T3" fmla="*/ 144 h 146"/>
                    <a:gd name="T4" fmla="*/ 38 w 148"/>
                    <a:gd name="T5" fmla="*/ 146 h 146"/>
                    <a:gd name="T6" fmla="*/ 48 w 148"/>
                    <a:gd name="T7" fmla="*/ 142 h 146"/>
                    <a:gd name="T8" fmla="*/ 64 w 148"/>
                    <a:gd name="T9" fmla="*/ 134 h 146"/>
                    <a:gd name="T10" fmla="*/ 79 w 148"/>
                    <a:gd name="T11" fmla="*/ 125 h 146"/>
                    <a:gd name="T12" fmla="*/ 79 w 148"/>
                    <a:gd name="T13" fmla="*/ 112 h 146"/>
                    <a:gd name="T14" fmla="*/ 87 w 148"/>
                    <a:gd name="T15" fmla="*/ 99 h 146"/>
                    <a:gd name="T16" fmla="*/ 91 w 148"/>
                    <a:gd name="T17" fmla="*/ 80 h 146"/>
                    <a:gd name="T18" fmla="*/ 100 w 148"/>
                    <a:gd name="T19" fmla="*/ 84 h 146"/>
                    <a:gd name="T20" fmla="*/ 103 w 148"/>
                    <a:gd name="T21" fmla="*/ 83 h 146"/>
                    <a:gd name="T22" fmla="*/ 108 w 148"/>
                    <a:gd name="T23" fmla="*/ 71 h 146"/>
                    <a:gd name="T24" fmla="*/ 110 w 148"/>
                    <a:gd name="T25" fmla="*/ 67 h 146"/>
                    <a:gd name="T26" fmla="*/ 114 w 148"/>
                    <a:gd name="T27" fmla="*/ 69 h 146"/>
                    <a:gd name="T28" fmla="*/ 122 w 148"/>
                    <a:gd name="T29" fmla="*/ 57 h 146"/>
                    <a:gd name="T30" fmla="*/ 126 w 148"/>
                    <a:gd name="T31" fmla="*/ 47 h 146"/>
                    <a:gd name="T32" fmla="*/ 135 w 148"/>
                    <a:gd name="T33" fmla="*/ 44 h 146"/>
                    <a:gd name="T34" fmla="*/ 143 w 148"/>
                    <a:gd name="T35" fmla="*/ 47 h 146"/>
                    <a:gd name="T36" fmla="*/ 148 w 148"/>
                    <a:gd name="T37" fmla="*/ 43 h 146"/>
                    <a:gd name="T38" fmla="*/ 145 w 148"/>
                    <a:gd name="T39" fmla="*/ 36 h 146"/>
                    <a:gd name="T40" fmla="*/ 130 w 148"/>
                    <a:gd name="T41" fmla="*/ 28 h 146"/>
                    <a:gd name="T42" fmla="*/ 120 w 148"/>
                    <a:gd name="T43" fmla="*/ 31 h 146"/>
                    <a:gd name="T44" fmla="*/ 113 w 148"/>
                    <a:gd name="T45" fmla="*/ 34 h 146"/>
                    <a:gd name="T46" fmla="*/ 107 w 148"/>
                    <a:gd name="T47" fmla="*/ 40 h 146"/>
                    <a:gd name="T48" fmla="*/ 94 w 148"/>
                    <a:gd name="T49" fmla="*/ 50 h 146"/>
                    <a:gd name="T50" fmla="*/ 88 w 148"/>
                    <a:gd name="T51" fmla="*/ 33 h 146"/>
                    <a:gd name="T52" fmla="*/ 51 w 148"/>
                    <a:gd name="T53" fmla="*/ 0 h 146"/>
                    <a:gd name="T54" fmla="*/ 47 w 148"/>
                    <a:gd name="T55" fmla="*/ 3 h 146"/>
                    <a:gd name="T56" fmla="*/ 48 w 148"/>
                    <a:gd name="T57" fmla="*/ 7 h 146"/>
                    <a:gd name="T58" fmla="*/ 48 w 148"/>
                    <a:gd name="T59" fmla="*/ 19 h 146"/>
                    <a:gd name="T60" fmla="*/ 47 w 148"/>
                    <a:gd name="T61" fmla="*/ 28 h 146"/>
                    <a:gd name="T62" fmla="*/ 46 w 148"/>
                    <a:gd name="T63" fmla="*/ 39 h 146"/>
                    <a:gd name="T64" fmla="*/ 36 w 148"/>
                    <a:gd name="T65" fmla="*/ 51 h 146"/>
                    <a:gd name="T66" fmla="*/ 28 w 148"/>
                    <a:gd name="T67" fmla="*/ 55 h 146"/>
                    <a:gd name="T68" fmla="*/ 21 w 148"/>
                    <a:gd name="T69" fmla="*/ 65 h 146"/>
                    <a:gd name="T70" fmla="*/ 19 w 148"/>
                    <a:gd name="T71" fmla="*/ 76 h 146"/>
                    <a:gd name="T72" fmla="*/ 12 w 148"/>
                    <a:gd name="T73" fmla="*/ 76 h 146"/>
                    <a:gd name="T74" fmla="*/ 9 w 148"/>
                    <a:gd name="T75" fmla="*/ 91 h 146"/>
                    <a:gd name="T76" fmla="*/ 3 w 148"/>
                    <a:gd name="T77" fmla="*/ 98 h 146"/>
                    <a:gd name="T78" fmla="*/ 3 w 148"/>
                    <a:gd name="T79" fmla="*/ 114 h 146"/>
                    <a:gd name="T80" fmla="*/ 10 w 148"/>
                    <a:gd name="T81" fmla="*/ 127 h 146"/>
                    <a:gd name="T82" fmla="*/ 19 w 148"/>
                    <a:gd name="T83" fmla="*/ 138 h 146"/>
                    <a:gd name="T84" fmla="*/ 21 w 148"/>
                    <a:gd name="T85" fmla="*/ 13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8" h="146">
                      <a:moveTo>
                        <a:pt x="21" y="136"/>
                      </a:moveTo>
                      <a:lnTo>
                        <a:pt x="24" y="136"/>
                      </a:lnTo>
                      <a:lnTo>
                        <a:pt x="25" y="139"/>
                      </a:lnTo>
                      <a:lnTo>
                        <a:pt x="31" y="144"/>
                      </a:lnTo>
                      <a:lnTo>
                        <a:pt x="36" y="146"/>
                      </a:lnTo>
                      <a:lnTo>
                        <a:pt x="38" y="146"/>
                      </a:lnTo>
                      <a:lnTo>
                        <a:pt x="44" y="139"/>
                      </a:lnTo>
                      <a:lnTo>
                        <a:pt x="48" y="142"/>
                      </a:lnTo>
                      <a:lnTo>
                        <a:pt x="57" y="140"/>
                      </a:lnTo>
                      <a:lnTo>
                        <a:pt x="64" y="134"/>
                      </a:lnTo>
                      <a:lnTo>
                        <a:pt x="75" y="128"/>
                      </a:lnTo>
                      <a:lnTo>
                        <a:pt x="79" y="125"/>
                      </a:lnTo>
                      <a:lnTo>
                        <a:pt x="78" y="117"/>
                      </a:lnTo>
                      <a:lnTo>
                        <a:pt x="79" y="112"/>
                      </a:lnTo>
                      <a:lnTo>
                        <a:pt x="84" y="107"/>
                      </a:lnTo>
                      <a:lnTo>
                        <a:pt x="87" y="99"/>
                      </a:lnTo>
                      <a:lnTo>
                        <a:pt x="90" y="87"/>
                      </a:lnTo>
                      <a:lnTo>
                        <a:pt x="91" y="80"/>
                      </a:lnTo>
                      <a:lnTo>
                        <a:pt x="95" y="82"/>
                      </a:lnTo>
                      <a:lnTo>
                        <a:pt x="100" y="84"/>
                      </a:lnTo>
                      <a:lnTo>
                        <a:pt x="102" y="85"/>
                      </a:lnTo>
                      <a:lnTo>
                        <a:pt x="103" y="83"/>
                      </a:lnTo>
                      <a:lnTo>
                        <a:pt x="106" y="75"/>
                      </a:lnTo>
                      <a:lnTo>
                        <a:pt x="108" y="71"/>
                      </a:lnTo>
                      <a:lnTo>
                        <a:pt x="109" y="67"/>
                      </a:lnTo>
                      <a:lnTo>
                        <a:pt x="110" y="67"/>
                      </a:lnTo>
                      <a:lnTo>
                        <a:pt x="113" y="67"/>
                      </a:lnTo>
                      <a:lnTo>
                        <a:pt x="114" y="69"/>
                      </a:lnTo>
                      <a:lnTo>
                        <a:pt x="119" y="60"/>
                      </a:lnTo>
                      <a:lnTo>
                        <a:pt x="122" y="57"/>
                      </a:lnTo>
                      <a:lnTo>
                        <a:pt x="124" y="54"/>
                      </a:lnTo>
                      <a:lnTo>
                        <a:pt x="126" y="47"/>
                      </a:lnTo>
                      <a:lnTo>
                        <a:pt x="126" y="39"/>
                      </a:lnTo>
                      <a:lnTo>
                        <a:pt x="135" y="44"/>
                      </a:lnTo>
                      <a:lnTo>
                        <a:pt x="141" y="47"/>
                      </a:lnTo>
                      <a:lnTo>
                        <a:pt x="143" y="47"/>
                      </a:lnTo>
                      <a:lnTo>
                        <a:pt x="146" y="44"/>
                      </a:lnTo>
                      <a:lnTo>
                        <a:pt x="148" y="43"/>
                      </a:lnTo>
                      <a:lnTo>
                        <a:pt x="147" y="43"/>
                      </a:lnTo>
                      <a:lnTo>
                        <a:pt x="145" y="36"/>
                      </a:lnTo>
                      <a:lnTo>
                        <a:pt x="141" y="31"/>
                      </a:lnTo>
                      <a:lnTo>
                        <a:pt x="130" y="28"/>
                      </a:lnTo>
                      <a:lnTo>
                        <a:pt x="123" y="31"/>
                      </a:lnTo>
                      <a:lnTo>
                        <a:pt x="120" y="31"/>
                      </a:lnTo>
                      <a:lnTo>
                        <a:pt x="114" y="35"/>
                      </a:lnTo>
                      <a:lnTo>
                        <a:pt x="113" y="34"/>
                      </a:lnTo>
                      <a:lnTo>
                        <a:pt x="112" y="34"/>
                      </a:lnTo>
                      <a:lnTo>
                        <a:pt x="107" y="40"/>
                      </a:lnTo>
                      <a:lnTo>
                        <a:pt x="102" y="40"/>
                      </a:lnTo>
                      <a:lnTo>
                        <a:pt x="94" y="50"/>
                      </a:lnTo>
                      <a:lnTo>
                        <a:pt x="91" y="50"/>
                      </a:lnTo>
                      <a:lnTo>
                        <a:pt x="88" y="33"/>
                      </a:lnTo>
                      <a:lnTo>
                        <a:pt x="57" y="39"/>
                      </a:lnTo>
                      <a:lnTo>
                        <a:pt x="51" y="0"/>
                      </a:lnTo>
                      <a:lnTo>
                        <a:pt x="48" y="0"/>
                      </a:lnTo>
                      <a:lnTo>
                        <a:pt x="47" y="3"/>
                      </a:lnTo>
                      <a:lnTo>
                        <a:pt x="48" y="6"/>
                      </a:lnTo>
                      <a:lnTo>
                        <a:pt x="48" y="7"/>
                      </a:lnTo>
                      <a:lnTo>
                        <a:pt x="48" y="15"/>
                      </a:lnTo>
                      <a:lnTo>
                        <a:pt x="48" y="19"/>
                      </a:lnTo>
                      <a:lnTo>
                        <a:pt x="47" y="22"/>
                      </a:lnTo>
                      <a:lnTo>
                        <a:pt x="47" y="28"/>
                      </a:lnTo>
                      <a:lnTo>
                        <a:pt x="46" y="36"/>
                      </a:lnTo>
                      <a:lnTo>
                        <a:pt x="46" y="39"/>
                      </a:lnTo>
                      <a:lnTo>
                        <a:pt x="44" y="44"/>
                      </a:lnTo>
                      <a:lnTo>
                        <a:pt x="36" y="51"/>
                      </a:lnTo>
                      <a:lnTo>
                        <a:pt x="33" y="55"/>
                      </a:lnTo>
                      <a:lnTo>
                        <a:pt x="28" y="55"/>
                      </a:lnTo>
                      <a:lnTo>
                        <a:pt x="24" y="61"/>
                      </a:lnTo>
                      <a:lnTo>
                        <a:pt x="21" y="65"/>
                      </a:lnTo>
                      <a:lnTo>
                        <a:pt x="20" y="75"/>
                      </a:lnTo>
                      <a:lnTo>
                        <a:pt x="19" y="76"/>
                      </a:lnTo>
                      <a:lnTo>
                        <a:pt x="15" y="73"/>
                      </a:lnTo>
                      <a:lnTo>
                        <a:pt x="12" y="76"/>
                      </a:lnTo>
                      <a:lnTo>
                        <a:pt x="9" y="87"/>
                      </a:lnTo>
                      <a:lnTo>
                        <a:pt x="9" y="91"/>
                      </a:lnTo>
                      <a:lnTo>
                        <a:pt x="7" y="94"/>
                      </a:lnTo>
                      <a:lnTo>
                        <a:pt x="3" y="98"/>
                      </a:lnTo>
                      <a:lnTo>
                        <a:pt x="0" y="101"/>
                      </a:lnTo>
                      <a:lnTo>
                        <a:pt x="3" y="114"/>
                      </a:lnTo>
                      <a:lnTo>
                        <a:pt x="5" y="120"/>
                      </a:lnTo>
                      <a:lnTo>
                        <a:pt x="10" y="127"/>
                      </a:lnTo>
                      <a:lnTo>
                        <a:pt x="15" y="132"/>
                      </a:lnTo>
                      <a:lnTo>
                        <a:pt x="19" y="138"/>
                      </a:lnTo>
                      <a:lnTo>
                        <a:pt x="20" y="138"/>
                      </a:lnTo>
                      <a:lnTo>
                        <a:pt x="21" y="136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Freeform 45">
                  <a:extLst>
                    <a:ext uri="{FF2B5EF4-FFF2-40B4-BE49-F238E27FC236}">
                      <a16:creationId xmlns:a16="http://schemas.microsoft.com/office/drawing/2014/main" id="{7EBED443-1723-1A0F-7F92-9C2F82B95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6104" y="8146077"/>
                  <a:ext cx="1575140" cy="814479"/>
                </a:xfrm>
                <a:custGeom>
                  <a:avLst/>
                  <a:gdLst>
                    <a:gd name="T0" fmla="*/ 207 w 236"/>
                    <a:gd name="T1" fmla="*/ 91 h 122"/>
                    <a:gd name="T2" fmla="*/ 214 w 236"/>
                    <a:gd name="T3" fmla="*/ 88 h 122"/>
                    <a:gd name="T4" fmla="*/ 220 w 236"/>
                    <a:gd name="T5" fmla="*/ 74 h 122"/>
                    <a:gd name="T6" fmla="*/ 235 w 236"/>
                    <a:gd name="T7" fmla="*/ 64 h 122"/>
                    <a:gd name="T8" fmla="*/ 232 w 236"/>
                    <a:gd name="T9" fmla="*/ 54 h 122"/>
                    <a:gd name="T10" fmla="*/ 222 w 236"/>
                    <a:gd name="T11" fmla="*/ 42 h 122"/>
                    <a:gd name="T12" fmla="*/ 217 w 236"/>
                    <a:gd name="T13" fmla="*/ 23 h 122"/>
                    <a:gd name="T14" fmla="*/ 215 w 236"/>
                    <a:gd name="T15" fmla="*/ 22 h 122"/>
                    <a:gd name="T16" fmla="*/ 207 w 236"/>
                    <a:gd name="T17" fmla="*/ 13 h 122"/>
                    <a:gd name="T18" fmla="*/ 203 w 236"/>
                    <a:gd name="T19" fmla="*/ 11 h 122"/>
                    <a:gd name="T20" fmla="*/ 199 w 236"/>
                    <a:gd name="T21" fmla="*/ 15 h 122"/>
                    <a:gd name="T22" fmla="*/ 192 w 236"/>
                    <a:gd name="T23" fmla="*/ 17 h 122"/>
                    <a:gd name="T24" fmla="*/ 184 w 236"/>
                    <a:gd name="T25" fmla="*/ 13 h 122"/>
                    <a:gd name="T26" fmla="*/ 181 w 236"/>
                    <a:gd name="T27" fmla="*/ 16 h 122"/>
                    <a:gd name="T28" fmla="*/ 178 w 236"/>
                    <a:gd name="T29" fmla="*/ 18 h 122"/>
                    <a:gd name="T30" fmla="*/ 174 w 236"/>
                    <a:gd name="T31" fmla="*/ 15 h 122"/>
                    <a:gd name="T32" fmla="*/ 166 w 236"/>
                    <a:gd name="T33" fmla="*/ 13 h 122"/>
                    <a:gd name="T34" fmla="*/ 163 w 236"/>
                    <a:gd name="T35" fmla="*/ 7 h 122"/>
                    <a:gd name="T36" fmla="*/ 154 w 236"/>
                    <a:gd name="T37" fmla="*/ 0 h 122"/>
                    <a:gd name="T38" fmla="*/ 148 w 236"/>
                    <a:gd name="T39" fmla="*/ 3 h 122"/>
                    <a:gd name="T40" fmla="*/ 141 w 236"/>
                    <a:gd name="T41" fmla="*/ 2 h 122"/>
                    <a:gd name="T42" fmla="*/ 144 w 236"/>
                    <a:gd name="T43" fmla="*/ 7 h 122"/>
                    <a:gd name="T44" fmla="*/ 144 w 236"/>
                    <a:gd name="T45" fmla="*/ 15 h 122"/>
                    <a:gd name="T46" fmla="*/ 138 w 236"/>
                    <a:gd name="T47" fmla="*/ 17 h 122"/>
                    <a:gd name="T48" fmla="*/ 126 w 236"/>
                    <a:gd name="T49" fmla="*/ 20 h 122"/>
                    <a:gd name="T50" fmla="*/ 125 w 236"/>
                    <a:gd name="T51" fmla="*/ 23 h 122"/>
                    <a:gd name="T52" fmla="*/ 124 w 236"/>
                    <a:gd name="T53" fmla="*/ 29 h 122"/>
                    <a:gd name="T54" fmla="*/ 120 w 236"/>
                    <a:gd name="T55" fmla="*/ 37 h 122"/>
                    <a:gd name="T56" fmla="*/ 115 w 236"/>
                    <a:gd name="T57" fmla="*/ 39 h 122"/>
                    <a:gd name="T58" fmla="*/ 112 w 236"/>
                    <a:gd name="T59" fmla="*/ 47 h 122"/>
                    <a:gd name="T60" fmla="*/ 104 w 236"/>
                    <a:gd name="T61" fmla="*/ 52 h 122"/>
                    <a:gd name="T62" fmla="*/ 100 w 236"/>
                    <a:gd name="T63" fmla="*/ 48 h 122"/>
                    <a:gd name="T64" fmla="*/ 97 w 236"/>
                    <a:gd name="T65" fmla="*/ 44 h 122"/>
                    <a:gd name="T66" fmla="*/ 93 w 236"/>
                    <a:gd name="T67" fmla="*/ 51 h 122"/>
                    <a:gd name="T68" fmla="*/ 92 w 236"/>
                    <a:gd name="T69" fmla="*/ 58 h 122"/>
                    <a:gd name="T70" fmla="*/ 86 w 236"/>
                    <a:gd name="T71" fmla="*/ 55 h 122"/>
                    <a:gd name="T72" fmla="*/ 80 w 236"/>
                    <a:gd name="T73" fmla="*/ 56 h 122"/>
                    <a:gd name="T74" fmla="*/ 76 w 236"/>
                    <a:gd name="T75" fmla="*/ 61 h 122"/>
                    <a:gd name="T76" fmla="*/ 71 w 236"/>
                    <a:gd name="T77" fmla="*/ 60 h 122"/>
                    <a:gd name="T78" fmla="*/ 63 w 236"/>
                    <a:gd name="T79" fmla="*/ 57 h 122"/>
                    <a:gd name="T80" fmla="*/ 57 w 236"/>
                    <a:gd name="T81" fmla="*/ 61 h 122"/>
                    <a:gd name="T82" fmla="*/ 49 w 236"/>
                    <a:gd name="T83" fmla="*/ 66 h 122"/>
                    <a:gd name="T84" fmla="*/ 43 w 236"/>
                    <a:gd name="T85" fmla="*/ 67 h 122"/>
                    <a:gd name="T86" fmla="*/ 43 w 236"/>
                    <a:gd name="T87" fmla="*/ 72 h 122"/>
                    <a:gd name="T88" fmla="*/ 44 w 236"/>
                    <a:gd name="T89" fmla="*/ 78 h 122"/>
                    <a:gd name="T90" fmla="*/ 36 w 236"/>
                    <a:gd name="T91" fmla="*/ 81 h 122"/>
                    <a:gd name="T92" fmla="*/ 33 w 236"/>
                    <a:gd name="T93" fmla="*/ 88 h 122"/>
                    <a:gd name="T94" fmla="*/ 33 w 236"/>
                    <a:gd name="T95" fmla="*/ 94 h 122"/>
                    <a:gd name="T96" fmla="*/ 27 w 236"/>
                    <a:gd name="T97" fmla="*/ 94 h 122"/>
                    <a:gd name="T98" fmla="*/ 19 w 236"/>
                    <a:gd name="T99" fmla="*/ 89 h 122"/>
                    <a:gd name="T100" fmla="*/ 14 w 236"/>
                    <a:gd name="T101" fmla="*/ 93 h 122"/>
                    <a:gd name="T102" fmla="*/ 10 w 236"/>
                    <a:gd name="T103" fmla="*/ 97 h 122"/>
                    <a:gd name="T104" fmla="*/ 14 w 236"/>
                    <a:gd name="T105" fmla="*/ 102 h 122"/>
                    <a:gd name="T106" fmla="*/ 14 w 236"/>
                    <a:gd name="T107" fmla="*/ 107 h 122"/>
                    <a:gd name="T108" fmla="*/ 12 w 236"/>
                    <a:gd name="T109" fmla="*/ 115 h 122"/>
                    <a:gd name="T110" fmla="*/ 7 w 236"/>
                    <a:gd name="T111" fmla="*/ 116 h 122"/>
                    <a:gd name="T112" fmla="*/ 5 w 236"/>
                    <a:gd name="T113" fmla="*/ 117 h 122"/>
                    <a:gd name="T114" fmla="*/ 0 w 236"/>
                    <a:gd name="T115" fmla="*/ 117 h 122"/>
                    <a:gd name="T116" fmla="*/ 0 w 236"/>
                    <a:gd name="T117" fmla="*/ 121 h 122"/>
                    <a:gd name="T118" fmla="*/ 2 w 236"/>
                    <a:gd name="T119" fmla="*/ 121 h 122"/>
                    <a:gd name="T120" fmla="*/ 50 w 236"/>
                    <a:gd name="T121" fmla="*/ 111 h 122"/>
                    <a:gd name="T122" fmla="*/ 192 w 236"/>
                    <a:gd name="T123" fmla="*/ 100 h 122"/>
                    <a:gd name="T124" fmla="*/ 202 w 236"/>
                    <a:gd name="T125" fmla="*/ 94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6" h="122">
                      <a:moveTo>
                        <a:pt x="202" y="94"/>
                      </a:moveTo>
                      <a:lnTo>
                        <a:pt x="207" y="91"/>
                      </a:lnTo>
                      <a:lnTo>
                        <a:pt x="210" y="89"/>
                      </a:lnTo>
                      <a:lnTo>
                        <a:pt x="214" y="88"/>
                      </a:lnTo>
                      <a:lnTo>
                        <a:pt x="217" y="79"/>
                      </a:lnTo>
                      <a:lnTo>
                        <a:pt x="220" y="74"/>
                      </a:lnTo>
                      <a:lnTo>
                        <a:pt x="231" y="70"/>
                      </a:lnTo>
                      <a:lnTo>
                        <a:pt x="235" y="64"/>
                      </a:lnTo>
                      <a:lnTo>
                        <a:pt x="236" y="60"/>
                      </a:lnTo>
                      <a:lnTo>
                        <a:pt x="232" y="54"/>
                      </a:lnTo>
                      <a:lnTo>
                        <a:pt x="227" y="49"/>
                      </a:lnTo>
                      <a:lnTo>
                        <a:pt x="222" y="42"/>
                      </a:lnTo>
                      <a:lnTo>
                        <a:pt x="220" y="36"/>
                      </a:lnTo>
                      <a:lnTo>
                        <a:pt x="217" y="23"/>
                      </a:lnTo>
                      <a:lnTo>
                        <a:pt x="218" y="22"/>
                      </a:lnTo>
                      <a:lnTo>
                        <a:pt x="215" y="22"/>
                      </a:lnTo>
                      <a:lnTo>
                        <a:pt x="211" y="18"/>
                      </a:lnTo>
                      <a:lnTo>
                        <a:pt x="207" y="13"/>
                      </a:lnTo>
                      <a:lnTo>
                        <a:pt x="204" y="10"/>
                      </a:lnTo>
                      <a:lnTo>
                        <a:pt x="203" y="11"/>
                      </a:lnTo>
                      <a:lnTo>
                        <a:pt x="201" y="12"/>
                      </a:lnTo>
                      <a:lnTo>
                        <a:pt x="199" y="15"/>
                      </a:lnTo>
                      <a:lnTo>
                        <a:pt x="198" y="16"/>
                      </a:lnTo>
                      <a:lnTo>
                        <a:pt x="192" y="17"/>
                      </a:lnTo>
                      <a:lnTo>
                        <a:pt x="187" y="15"/>
                      </a:lnTo>
                      <a:lnTo>
                        <a:pt x="184" y="13"/>
                      </a:lnTo>
                      <a:lnTo>
                        <a:pt x="183" y="14"/>
                      </a:lnTo>
                      <a:lnTo>
                        <a:pt x="181" y="16"/>
                      </a:lnTo>
                      <a:lnTo>
                        <a:pt x="181" y="17"/>
                      </a:lnTo>
                      <a:lnTo>
                        <a:pt x="178" y="18"/>
                      </a:lnTo>
                      <a:lnTo>
                        <a:pt x="176" y="16"/>
                      </a:lnTo>
                      <a:lnTo>
                        <a:pt x="174" y="15"/>
                      </a:lnTo>
                      <a:lnTo>
                        <a:pt x="171" y="14"/>
                      </a:lnTo>
                      <a:lnTo>
                        <a:pt x="166" y="13"/>
                      </a:lnTo>
                      <a:lnTo>
                        <a:pt x="165" y="11"/>
                      </a:lnTo>
                      <a:lnTo>
                        <a:pt x="163" y="7"/>
                      </a:lnTo>
                      <a:lnTo>
                        <a:pt x="159" y="4"/>
                      </a:lnTo>
                      <a:lnTo>
                        <a:pt x="154" y="0"/>
                      </a:lnTo>
                      <a:lnTo>
                        <a:pt x="153" y="1"/>
                      </a:lnTo>
                      <a:lnTo>
                        <a:pt x="148" y="3"/>
                      </a:lnTo>
                      <a:lnTo>
                        <a:pt x="143" y="1"/>
                      </a:lnTo>
                      <a:lnTo>
                        <a:pt x="141" y="2"/>
                      </a:lnTo>
                      <a:lnTo>
                        <a:pt x="142" y="6"/>
                      </a:lnTo>
                      <a:lnTo>
                        <a:pt x="144" y="7"/>
                      </a:lnTo>
                      <a:lnTo>
                        <a:pt x="143" y="9"/>
                      </a:lnTo>
                      <a:lnTo>
                        <a:pt x="144" y="15"/>
                      </a:lnTo>
                      <a:lnTo>
                        <a:pt x="142" y="17"/>
                      </a:lnTo>
                      <a:lnTo>
                        <a:pt x="138" y="17"/>
                      </a:lnTo>
                      <a:lnTo>
                        <a:pt x="134" y="19"/>
                      </a:lnTo>
                      <a:lnTo>
                        <a:pt x="126" y="20"/>
                      </a:lnTo>
                      <a:lnTo>
                        <a:pt x="125" y="21"/>
                      </a:lnTo>
                      <a:lnTo>
                        <a:pt x="125" y="23"/>
                      </a:lnTo>
                      <a:lnTo>
                        <a:pt x="124" y="25"/>
                      </a:lnTo>
                      <a:lnTo>
                        <a:pt x="124" y="29"/>
                      </a:lnTo>
                      <a:lnTo>
                        <a:pt x="122" y="33"/>
                      </a:lnTo>
                      <a:lnTo>
                        <a:pt x="120" y="37"/>
                      </a:lnTo>
                      <a:lnTo>
                        <a:pt x="118" y="39"/>
                      </a:lnTo>
                      <a:lnTo>
                        <a:pt x="115" y="39"/>
                      </a:lnTo>
                      <a:lnTo>
                        <a:pt x="112" y="44"/>
                      </a:lnTo>
                      <a:lnTo>
                        <a:pt x="112" y="47"/>
                      </a:lnTo>
                      <a:lnTo>
                        <a:pt x="110" y="51"/>
                      </a:lnTo>
                      <a:lnTo>
                        <a:pt x="104" y="52"/>
                      </a:lnTo>
                      <a:lnTo>
                        <a:pt x="103" y="51"/>
                      </a:lnTo>
                      <a:lnTo>
                        <a:pt x="100" y="48"/>
                      </a:lnTo>
                      <a:lnTo>
                        <a:pt x="99" y="44"/>
                      </a:lnTo>
                      <a:lnTo>
                        <a:pt x="97" y="44"/>
                      </a:lnTo>
                      <a:lnTo>
                        <a:pt x="96" y="48"/>
                      </a:lnTo>
                      <a:lnTo>
                        <a:pt x="93" y="51"/>
                      </a:lnTo>
                      <a:lnTo>
                        <a:pt x="93" y="55"/>
                      </a:lnTo>
                      <a:lnTo>
                        <a:pt x="92" y="58"/>
                      </a:lnTo>
                      <a:lnTo>
                        <a:pt x="88" y="57"/>
                      </a:lnTo>
                      <a:lnTo>
                        <a:pt x="86" y="55"/>
                      </a:lnTo>
                      <a:lnTo>
                        <a:pt x="82" y="55"/>
                      </a:lnTo>
                      <a:lnTo>
                        <a:pt x="80" y="56"/>
                      </a:lnTo>
                      <a:lnTo>
                        <a:pt x="76" y="57"/>
                      </a:lnTo>
                      <a:lnTo>
                        <a:pt x="76" y="61"/>
                      </a:lnTo>
                      <a:lnTo>
                        <a:pt x="75" y="62"/>
                      </a:lnTo>
                      <a:lnTo>
                        <a:pt x="71" y="60"/>
                      </a:lnTo>
                      <a:lnTo>
                        <a:pt x="68" y="57"/>
                      </a:lnTo>
                      <a:lnTo>
                        <a:pt x="63" y="57"/>
                      </a:lnTo>
                      <a:lnTo>
                        <a:pt x="60" y="57"/>
                      </a:lnTo>
                      <a:lnTo>
                        <a:pt x="57" y="61"/>
                      </a:lnTo>
                      <a:lnTo>
                        <a:pt x="49" y="61"/>
                      </a:lnTo>
                      <a:lnTo>
                        <a:pt x="49" y="66"/>
                      </a:lnTo>
                      <a:lnTo>
                        <a:pt x="46" y="66"/>
                      </a:lnTo>
                      <a:lnTo>
                        <a:pt x="43" y="67"/>
                      </a:lnTo>
                      <a:lnTo>
                        <a:pt x="43" y="71"/>
                      </a:lnTo>
                      <a:lnTo>
                        <a:pt x="43" y="72"/>
                      </a:lnTo>
                      <a:lnTo>
                        <a:pt x="43" y="75"/>
                      </a:lnTo>
                      <a:lnTo>
                        <a:pt x="44" y="78"/>
                      </a:lnTo>
                      <a:lnTo>
                        <a:pt x="42" y="79"/>
                      </a:lnTo>
                      <a:lnTo>
                        <a:pt x="36" y="81"/>
                      </a:lnTo>
                      <a:lnTo>
                        <a:pt x="33" y="83"/>
                      </a:lnTo>
                      <a:lnTo>
                        <a:pt x="33" y="88"/>
                      </a:lnTo>
                      <a:lnTo>
                        <a:pt x="35" y="93"/>
                      </a:lnTo>
                      <a:lnTo>
                        <a:pt x="33" y="94"/>
                      </a:lnTo>
                      <a:lnTo>
                        <a:pt x="30" y="94"/>
                      </a:lnTo>
                      <a:lnTo>
                        <a:pt x="27" y="94"/>
                      </a:lnTo>
                      <a:lnTo>
                        <a:pt x="23" y="91"/>
                      </a:lnTo>
                      <a:lnTo>
                        <a:pt x="19" y="89"/>
                      </a:lnTo>
                      <a:lnTo>
                        <a:pt x="17" y="90"/>
                      </a:lnTo>
                      <a:lnTo>
                        <a:pt x="14" y="93"/>
                      </a:lnTo>
                      <a:lnTo>
                        <a:pt x="11" y="94"/>
                      </a:lnTo>
                      <a:lnTo>
                        <a:pt x="10" y="97"/>
                      </a:lnTo>
                      <a:lnTo>
                        <a:pt x="10" y="100"/>
                      </a:lnTo>
                      <a:lnTo>
                        <a:pt x="14" y="102"/>
                      </a:lnTo>
                      <a:lnTo>
                        <a:pt x="14" y="104"/>
                      </a:lnTo>
                      <a:lnTo>
                        <a:pt x="14" y="107"/>
                      </a:lnTo>
                      <a:lnTo>
                        <a:pt x="14" y="112"/>
                      </a:lnTo>
                      <a:lnTo>
                        <a:pt x="12" y="115"/>
                      </a:lnTo>
                      <a:lnTo>
                        <a:pt x="10" y="116"/>
                      </a:lnTo>
                      <a:lnTo>
                        <a:pt x="7" y="116"/>
                      </a:lnTo>
                      <a:lnTo>
                        <a:pt x="5" y="117"/>
                      </a:lnTo>
                      <a:lnTo>
                        <a:pt x="5" y="117"/>
                      </a:lnTo>
                      <a:lnTo>
                        <a:pt x="4" y="117"/>
                      </a:lnTo>
                      <a:lnTo>
                        <a:pt x="0" y="117"/>
                      </a:lnTo>
                      <a:lnTo>
                        <a:pt x="0" y="118"/>
                      </a:lnTo>
                      <a:lnTo>
                        <a:pt x="0" y="121"/>
                      </a:lnTo>
                      <a:lnTo>
                        <a:pt x="0" y="122"/>
                      </a:lnTo>
                      <a:lnTo>
                        <a:pt x="2" y="121"/>
                      </a:lnTo>
                      <a:lnTo>
                        <a:pt x="52" y="120"/>
                      </a:lnTo>
                      <a:lnTo>
                        <a:pt x="50" y="111"/>
                      </a:lnTo>
                      <a:lnTo>
                        <a:pt x="143" y="105"/>
                      </a:lnTo>
                      <a:lnTo>
                        <a:pt x="192" y="100"/>
                      </a:lnTo>
                      <a:lnTo>
                        <a:pt x="198" y="97"/>
                      </a:lnTo>
                      <a:lnTo>
                        <a:pt x="202" y="94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Freeform 46">
                  <a:extLst>
                    <a:ext uri="{FF2B5EF4-FFF2-40B4-BE49-F238E27FC236}">
                      <a16:creationId xmlns:a16="http://schemas.microsoft.com/office/drawing/2014/main" id="{D7BC38F3-6F06-925A-1BE0-42FFF1C3B9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74560" y="7859006"/>
                  <a:ext cx="1434980" cy="1248424"/>
                </a:xfrm>
                <a:custGeom>
                  <a:avLst/>
                  <a:gdLst>
                    <a:gd name="T0" fmla="*/ 238 w 254"/>
                    <a:gd name="T1" fmla="*/ 190 h 221"/>
                    <a:gd name="T2" fmla="*/ 242 w 254"/>
                    <a:gd name="T3" fmla="*/ 189 h 221"/>
                    <a:gd name="T4" fmla="*/ 244 w 254"/>
                    <a:gd name="T5" fmla="*/ 188 h 221"/>
                    <a:gd name="T6" fmla="*/ 249 w 254"/>
                    <a:gd name="T7" fmla="*/ 187 h 221"/>
                    <a:gd name="T8" fmla="*/ 254 w 254"/>
                    <a:gd name="T9" fmla="*/ 183 h 221"/>
                    <a:gd name="T10" fmla="*/ 254 w 254"/>
                    <a:gd name="T11" fmla="*/ 173 h 221"/>
                    <a:gd name="T12" fmla="*/ 250 w 254"/>
                    <a:gd name="T13" fmla="*/ 168 h 221"/>
                    <a:gd name="T14" fmla="*/ 251 w 254"/>
                    <a:gd name="T15" fmla="*/ 161 h 221"/>
                    <a:gd name="T16" fmla="*/ 243 w 254"/>
                    <a:gd name="T17" fmla="*/ 166 h 221"/>
                    <a:gd name="T18" fmla="*/ 238 w 254"/>
                    <a:gd name="T19" fmla="*/ 156 h 221"/>
                    <a:gd name="T20" fmla="*/ 240 w 254"/>
                    <a:gd name="T21" fmla="*/ 146 h 221"/>
                    <a:gd name="T22" fmla="*/ 232 w 254"/>
                    <a:gd name="T23" fmla="*/ 131 h 221"/>
                    <a:gd name="T24" fmla="*/ 216 w 254"/>
                    <a:gd name="T25" fmla="*/ 124 h 221"/>
                    <a:gd name="T26" fmla="*/ 202 w 254"/>
                    <a:gd name="T27" fmla="*/ 112 h 221"/>
                    <a:gd name="T28" fmla="*/ 204 w 254"/>
                    <a:gd name="T29" fmla="*/ 100 h 221"/>
                    <a:gd name="T30" fmla="*/ 206 w 254"/>
                    <a:gd name="T31" fmla="*/ 91 h 221"/>
                    <a:gd name="T32" fmla="*/ 206 w 254"/>
                    <a:gd name="T33" fmla="*/ 80 h 221"/>
                    <a:gd name="T34" fmla="*/ 196 w 254"/>
                    <a:gd name="T35" fmla="*/ 76 h 221"/>
                    <a:gd name="T36" fmla="*/ 191 w 254"/>
                    <a:gd name="T37" fmla="*/ 81 h 221"/>
                    <a:gd name="T38" fmla="*/ 186 w 254"/>
                    <a:gd name="T39" fmla="*/ 67 h 221"/>
                    <a:gd name="T40" fmla="*/ 163 w 254"/>
                    <a:gd name="T41" fmla="*/ 45 h 221"/>
                    <a:gd name="T42" fmla="*/ 156 w 254"/>
                    <a:gd name="T43" fmla="*/ 22 h 221"/>
                    <a:gd name="T44" fmla="*/ 158 w 254"/>
                    <a:gd name="T45" fmla="*/ 10 h 221"/>
                    <a:gd name="T46" fmla="*/ 0 w 254"/>
                    <a:gd name="T47" fmla="*/ 2 h 221"/>
                    <a:gd name="T48" fmla="*/ 4 w 254"/>
                    <a:gd name="T49" fmla="*/ 6 h 221"/>
                    <a:gd name="T50" fmla="*/ 3 w 254"/>
                    <a:gd name="T51" fmla="*/ 13 h 221"/>
                    <a:gd name="T52" fmla="*/ 5 w 254"/>
                    <a:gd name="T53" fmla="*/ 17 h 221"/>
                    <a:gd name="T54" fmla="*/ 12 w 254"/>
                    <a:gd name="T55" fmla="*/ 25 h 221"/>
                    <a:gd name="T56" fmla="*/ 14 w 254"/>
                    <a:gd name="T57" fmla="*/ 29 h 221"/>
                    <a:gd name="T58" fmla="*/ 20 w 254"/>
                    <a:gd name="T59" fmla="*/ 39 h 221"/>
                    <a:gd name="T60" fmla="*/ 31 w 254"/>
                    <a:gd name="T61" fmla="*/ 39 h 221"/>
                    <a:gd name="T62" fmla="*/ 28 w 254"/>
                    <a:gd name="T63" fmla="*/ 50 h 221"/>
                    <a:gd name="T64" fmla="*/ 31 w 254"/>
                    <a:gd name="T65" fmla="*/ 61 h 221"/>
                    <a:gd name="T66" fmla="*/ 36 w 254"/>
                    <a:gd name="T67" fmla="*/ 69 h 221"/>
                    <a:gd name="T68" fmla="*/ 42 w 254"/>
                    <a:gd name="T69" fmla="*/ 176 h 221"/>
                    <a:gd name="T70" fmla="*/ 215 w 254"/>
                    <a:gd name="T71" fmla="*/ 197 h 221"/>
                    <a:gd name="T72" fmla="*/ 205 w 254"/>
                    <a:gd name="T73" fmla="*/ 221 h 221"/>
                    <a:gd name="T74" fmla="*/ 234 w 254"/>
                    <a:gd name="T75" fmla="*/ 216 h 221"/>
                    <a:gd name="T76" fmla="*/ 237 w 254"/>
                    <a:gd name="T77" fmla="*/ 211 h 221"/>
                    <a:gd name="T78" fmla="*/ 234 w 254"/>
                    <a:gd name="T79" fmla="*/ 206 h 221"/>
                    <a:gd name="T80" fmla="*/ 237 w 254"/>
                    <a:gd name="T81" fmla="*/ 203 h 221"/>
                    <a:gd name="T82" fmla="*/ 238 w 254"/>
                    <a:gd name="T83" fmla="*/ 197 h 221"/>
                    <a:gd name="T84" fmla="*/ 238 w 254"/>
                    <a:gd name="T85" fmla="*/ 193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4" h="221">
                      <a:moveTo>
                        <a:pt x="238" y="193"/>
                      </a:moveTo>
                      <a:cubicBezTo>
                        <a:pt x="238" y="190"/>
                        <a:pt x="238" y="190"/>
                        <a:pt x="238" y="190"/>
                      </a:cubicBezTo>
                      <a:cubicBezTo>
                        <a:pt x="238" y="189"/>
                        <a:pt x="238" y="189"/>
                        <a:pt x="238" y="189"/>
                      </a:cubicBezTo>
                      <a:cubicBezTo>
                        <a:pt x="242" y="189"/>
                        <a:pt x="242" y="189"/>
                        <a:pt x="242" y="189"/>
                      </a:cubicBezTo>
                      <a:cubicBezTo>
                        <a:pt x="243" y="189"/>
                        <a:pt x="243" y="189"/>
                        <a:pt x="243" y="189"/>
                      </a:cubicBezTo>
                      <a:cubicBezTo>
                        <a:pt x="244" y="188"/>
                        <a:pt x="244" y="188"/>
                        <a:pt x="244" y="188"/>
                      </a:cubicBezTo>
                      <a:cubicBezTo>
                        <a:pt x="246" y="187"/>
                        <a:pt x="246" y="187"/>
                        <a:pt x="246" y="187"/>
                      </a:cubicBezTo>
                      <a:cubicBezTo>
                        <a:pt x="249" y="187"/>
                        <a:pt x="249" y="187"/>
                        <a:pt x="249" y="187"/>
                      </a:cubicBezTo>
                      <a:cubicBezTo>
                        <a:pt x="252" y="186"/>
                        <a:pt x="252" y="186"/>
                        <a:pt x="252" y="186"/>
                      </a:cubicBezTo>
                      <a:cubicBezTo>
                        <a:pt x="254" y="183"/>
                        <a:pt x="254" y="183"/>
                        <a:pt x="254" y="183"/>
                      </a:cubicBezTo>
                      <a:cubicBezTo>
                        <a:pt x="254" y="177"/>
                        <a:pt x="254" y="177"/>
                        <a:pt x="254" y="177"/>
                      </a:cubicBezTo>
                      <a:cubicBezTo>
                        <a:pt x="254" y="173"/>
                        <a:pt x="254" y="173"/>
                        <a:pt x="254" y="173"/>
                      </a:cubicBezTo>
                      <a:cubicBezTo>
                        <a:pt x="254" y="171"/>
                        <a:pt x="254" y="171"/>
                        <a:pt x="254" y="171"/>
                      </a:cubicBezTo>
                      <a:cubicBezTo>
                        <a:pt x="250" y="168"/>
                        <a:pt x="250" y="168"/>
                        <a:pt x="250" y="168"/>
                      </a:cubicBezTo>
                      <a:cubicBezTo>
                        <a:pt x="250" y="165"/>
                        <a:pt x="250" y="165"/>
                        <a:pt x="250" y="165"/>
                      </a:cubicBezTo>
                      <a:cubicBezTo>
                        <a:pt x="251" y="161"/>
                        <a:pt x="251" y="161"/>
                        <a:pt x="251" y="161"/>
                      </a:cubicBezTo>
                      <a:cubicBezTo>
                        <a:pt x="246" y="161"/>
                        <a:pt x="246" y="161"/>
                        <a:pt x="246" y="161"/>
                      </a:cubicBezTo>
                      <a:cubicBezTo>
                        <a:pt x="243" y="166"/>
                        <a:pt x="243" y="166"/>
                        <a:pt x="243" y="166"/>
                      </a:cubicBezTo>
                      <a:cubicBezTo>
                        <a:pt x="243" y="161"/>
                        <a:pt x="243" y="161"/>
                        <a:pt x="243" y="161"/>
                      </a:cubicBezTo>
                      <a:cubicBezTo>
                        <a:pt x="238" y="156"/>
                        <a:pt x="238" y="156"/>
                        <a:pt x="238" y="156"/>
                      </a:cubicBezTo>
                      <a:cubicBezTo>
                        <a:pt x="239" y="152"/>
                        <a:pt x="239" y="152"/>
                        <a:pt x="239" y="152"/>
                      </a:cubicBezTo>
                      <a:cubicBezTo>
                        <a:pt x="240" y="146"/>
                        <a:pt x="240" y="146"/>
                        <a:pt x="240" y="146"/>
                      </a:cubicBezTo>
                      <a:cubicBezTo>
                        <a:pt x="236" y="135"/>
                        <a:pt x="236" y="135"/>
                        <a:pt x="236" y="135"/>
                      </a:cubicBezTo>
                      <a:cubicBezTo>
                        <a:pt x="232" y="131"/>
                        <a:pt x="232" y="131"/>
                        <a:pt x="232" y="131"/>
                      </a:cubicBezTo>
                      <a:cubicBezTo>
                        <a:pt x="219" y="122"/>
                        <a:pt x="219" y="122"/>
                        <a:pt x="219" y="122"/>
                      </a:cubicBezTo>
                      <a:cubicBezTo>
                        <a:pt x="216" y="124"/>
                        <a:pt x="216" y="124"/>
                        <a:pt x="216" y="124"/>
                      </a:cubicBezTo>
                      <a:cubicBezTo>
                        <a:pt x="208" y="118"/>
                        <a:pt x="208" y="118"/>
                        <a:pt x="208" y="118"/>
                      </a:cubicBezTo>
                      <a:cubicBezTo>
                        <a:pt x="202" y="112"/>
                        <a:pt x="202" y="112"/>
                        <a:pt x="202" y="112"/>
                      </a:cubicBezTo>
                      <a:cubicBezTo>
                        <a:pt x="202" y="106"/>
                        <a:pt x="202" y="106"/>
                        <a:pt x="202" y="106"/>
                      </a:cubicBezTo>
                      <a:cubicBezTo>
                        <a:pt x="204" y="100"/>
                        <a:pt x="204" y="100"/>
                        <a:pt x="204" y="100"/>
                      </a:cubicBezTo>
                      <a:cubicBezTo>
                        <a:pt x="205" y="96"/>
                        <a:pt x="205" y="96"/>
                        <a:pt x="205" y="96"/>
                      </a:cubicBezTo>
                      <a:cubicBezTo>
                        <a:pt x="206" y="91"/>
                        <a:pt x="206" y="91"/>
                        <a:pt x="206" y="91"/>
                      </a:cubicBezTo>
                      <a:cubicBezTo>
                        <a:pt x="209" y="84"/>
                        <a:pt x="209" y="84"/>
                        <a:pt x="209" y="84"/>
                      </a:cubicBezTo>
                      <a:cubicBezTo>
                        <a:pt x="206" y="80"/>
                        <a:pt x="206" y="80"/>
                        <a:pt x="206" y="80"/>
                      </a:cubicBezTo>
                      <a:cubicBezTo>
                        <a:pt x="202" y="76"/>
                        <a:pt x="202" y="76"/>
                        <a:pt x="202" y="76"/>
                      </a:cubicBezTo>
                      <a:cubicBezTo>
                        <a:pt x="196" y="76"/>
                        <a:pt x="196" y="76"/>
                        <a:pt x="196" y="76"/>
                      </a:cubicBezTo>
                      <a:cubicBezTo>
                        <a:pt x="193" y="78"/>
                        <a:pt x="193" y="78"/>
                        <a:pt x="193" y="78"/>
                      </a:cubicBezTo>
                      <a:cubicBezTo>
                        <a:pt x="191" y="81"/>
                        <a:pt x="191" y="81"/>
                        <a:pt x="191" y="81"/>
                      </a:cubicBezTo>
                      <a:cubicBezTo>
                        <a:pt x="186" y="76"/>
                        <a:pt x="186" y="76"/>
                        <a:pt x="186" y="76"/>
                      </a:cubicBezTo>
                      <a:cubicBezTo>
                        <a:pt x="186" y="67"/>
                        <a:pt x="186" y="67"/>
                        <a:pt x="186" y="67"/>
                      </a:cubicBezTo>
                      <a:cubicBezTo>
                        <a:pt x="181" y="60"/>
                        <a:pt x="181" y="60"/>
                        <a:pt x="181" y="60"/>
                      </a:cubicBezTo>
                      <a:cubicBezTo>
                        <a:pt x="163" y="45"/>
                        <a:pt x="163" y="45"/>
                        <a:pt x="163" y="45"/>
                      </a:cubicBezTo>
                      <a:cubicBezTo>
                        <a:pt x="156" y="33"/>
                        <a:pt x="156" y="33"/>
                        <a:pt x="156" y="33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56" y="11"/>
                        <a:pt x="156" y="11"/>
                        <a:pt x="156" y="11"/>
                      </a:cubicBezTo>
                      <a:cubicBezTo>
                        <a:pt x="158" y="10"/>
                        <a:pt x="158" y="10"/>
                        <a:pt x="158" y="1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6"/>
                        <a:pt x="4" y="16"/>
                        <a:pt x="5" y="17"/>
                      </a:cubicBezTo>
                      <a:cubicBezTo>
                        <a:pt x="6" y="18"/>
                        <a:pt x="11" y="19"/>
                        <a:pt x="11" y="1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33" y="67"/>
                        <a:pt x="33" y="67"/>
                        <a:pt x="33" y="67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42" y="72"/>
                        <a:pt x="42" y="72"/>
                        <a:pt x="42" y="72"/>
                      </a:cubicBezTo>
                      <a:cubicBezTo>
                        <a:pt x="42" y="176"/>
                        <a:pt x="42" y="176"/>
                        <a:pt x="42" y="176"/>
                      </a:cubicBezTo>
                      <a:cubicBezTo>
                        <a:pt x="42" y="201"/>
                        <a:pt x="42" y="201"/>
                        <a:pt x="42" y="201"/>
                      </a:cubicBezTo>
                      <a:cubicBezTo>
                        <a:pt x="215" y="197"/>
                        <a:pt x="215" y="197"/>
                        <a:pt x="215" y="197"/>
                      </a:cubicBezTo>
                      <a:cubicBezTo>
                        <a:pt x="216" y="203"/>
                        <a:pt x="216" y="203"/>
                        <a:pt x="216" y="203"/>
                      </a:cubicBezTo>
                      <a:cubicBezTo>
                        <a:pt x="205" y="221"/>
                        <a:pt x="205" y="221"/>
                        <a:pt x="205" y="221"/>
                      </a:cubicBezTo>
                      <a:cubicBezTo>
                        <a:pt x="233" y="219"/>
                        <a:pt x="233" y="219"/>
                        <a:pt x="233" y="219"/>
                      </a:cubicBezTo>
                      <a:cubicBezTo>
                        <a:pt x="234" y="216"/>
                        <a:pt x="234" y="216"/>
                        <a:pt x="234" y="216"/>
                      </a:cubicBezTo>
                      <a:cubicBezTo>
                        <a:pt x="236" y="213"/>
                        <a:pt x="236" y="213"/>
                        <a:pt x="236" y="213"/>
                      </a:cubicBezTo>
                      <a:cubicBezTo>
                        <a:pt x="236" y="213"/>
                        <a:pt x="238" y="212"/>
                        <a:pt x="237" y="211"/>
                      </a:cubicBezTo>
                      <a:cubicBezTo>
                        <a:pt x="237" y="210"/>
                        <a:pt x="235" y="207"/>
                        <a:pt x="235" y="207"/>
                      </a:cubicBezTo>
                      <a:cubicBezTo>
                        <a:pt x="234" y="206"/>
                        <a:pt x="234" y="206"/>
                        <a:pt x="234" y="206"/>
                      </a:cubicBezTo>
                      <a:cubicBezTo>
                        <a:pt x="235" y="204"/>
                        <a:pt x="235" y="204"/>
                        <a:pt x="235" y="204"/>
                      </a:cubicBezTo>
                      <a:cubicBezTo>
                        <a:pt x="237" y="203"/>
                        <a:pt x="237" y="203"/>
                        <a:pt x="237" y="203"/>
                      </a:cubicBezTo>
                      <a:cubicBezTo>
                        <a:pt x="238" y="200"/>
                        <a:pt x="238" y="200"/>
                        <a:pt x="238" y="200"/>
                      </a:cubicBezTo>
                      <a:cubicBezTo>
                        <a:pt x="238" y="197"/>
                        <a:pt x="238" y="197"/>
                        <a:pt x="238" y="197"/>
                      </a:cubicBezTo>
                      <a:cubicBezTo>
                        <a:pt x="238" y="194"/>
                        <a:pt x="238" y="194"/>
                        <a:pt x="238" y="194"/>
                      </a:cubicBezTo>
                      <a:lnTo>
                        <a:pt x="238" y="193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Freeform 47">
                  <a:extLst>
                    <a:ext uri="{FF2B5EF4-FFF2-40B4-BE49-F238E27FC236}">
                      <a16:creationId xmlns:a16="http://schemas.microsoft.com/office/drawing/2014/main" id="{1FE5C48B-6BD4-51EC-F00F-9BD5E2004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20935" y="5462301"/>
                  <a:ext cx="1388260" cy="1615606"/>
                </a:xfrm>
                <a:custGeom>
                  <a:avLst/>
                  <a:gdLst>
                    <a:gd name="T0" fmla="*/ 139 w 208"/>
                    <a:gd name="T1" fmla="*/ 135 h 242"/>
                    <a:gd name="T2" fmla="*/ 144 w 208"/>
                    <a:gd name="T3" fmla="*/ 107 h 242"/>
                    <a:gd name="T4" fmla="*/ 169 w 208"/>
                    <a:gd name="T5" fmla="*/ 80 h 242"/>
                    <a:gd name="T6" fmla="*/ 208 w 208"/>
                    <a:gd name="T7" fmla="*/ 55 h 242"/>
                    <a:gd name="T8" fmla="*/ 183 w 208"/>
                    <a:gd name="T9" fmla="*/ 52 h 242"/>
                    <a:gd name="T10" fmla="*/ 166 w 208"/>
                    <a:gd name="T11" fmla="*/ 52 h 242"/>
                    <a:gd name="T12" fmla="*/ 154 w 208"/>
                    <a:gd name="T13" fmla="*/ 55 h 242"/>
                    <a:gd name="T14" fmla="*/ 147 w 208"/>
                    <a:gd name="T15" fmla="*/ 48 h 242"/>
                    <a:gd name="T16" fmla="*/ 133 w 208"/>
                    <a:gd name="T17" fmla="*/ 45 h 242"/>
                    <a:gd name="T18" fmla="*/ 128 w 208"/>
                    <a:gd name="T19" fmla="*/ 42 h 242"/>
                    <a:gd name="T20" fmla="*/ 114 w 208"/>
                    <a:gd name="T21" fmla="*/ 36 h 242"/>
                    <a:gd name="T22" fmla="*/ 123 w 208"/>
                    <a:gd name="T23" fmla="*/ 36 h 242"/>
                    <a:gd name="T24" fmla="*/ 114 w 208"/>
                    <a:gd name="T25" fmla="*/ 35 h 242"/>
                    <a:gd name="T26" fmla="*/ 105 w 208"/>
                    <a:gd name="T27" fmla="*/ 35 h 242"/>
                    <a:gd name="T28" fmla="*/ 97 w 208"/>
                    <a:gd name="T29" fmla="*/ 39 h 242"/>
                    <a:gd name="T30" fmla="*/ 87 w 208"/>
                    <a:gd name="T31" fmla="*/ 34 h 242"/>
                    <a:gd name="T32" fmla="*/ 80 w 208"/>
                    <a:gd name="T33" fmla="*/ 34 h 242"/>
                    <a:gd name="T34" fmla="*/ 68 w 208"/>
                    <a:gd name="T35" fmla="*/ 24 h 242"/>
                    <a:gd name="T36" fmla="*/ 66 w 208"/>
                    <a:gd name="T37" fmla="*/ 20 h 242"/>
                    <a:gd name="T38" fmla="*/ 58 w 208"/>
                    <a:gd name="T39" fmla="*/ 20 h 242"/>
                    <a:gd name="T40" fmla="*/ 54 w 208"/>
                    <a:gd name="T41" fmla="*/ 16 h 242"/>
                    <a:gd name="T42" fmla="*/ 58 w 208"/>
                    <a:gd name="T43" fmla="*/ 8 h 242"/>
                    <a:gd name="T44" fmla="*/ 60 w 208"/>
                    <a:gd name="T45" fmla="*/ 2 h 242"/>
                    <a:gd name="T46" fmla="*/ 56 w 208"/>
                    <a:gd name="T47" fmla="*/ 0 h 242"/>
                    <a:gd name="T48" fmla="*/ 54 w 208"/>
                    <a:gd name="T49" fmla="*/ 12 h 242"/>
                    <a:gd name="T50" fmla="*/ 0 w 208"/>
                    <a:gd name="T51" fmla="*/ 16 h 242"/>
                    <a:gd name="T52" fmla="*/ 1 w 208"/>
                    <a:gd name="T53" fmla="*/ 23 h 242"/>
                    <a:gd name="T54" fmla="*/ 4 w 208"/>
                    <a:gd name="T55" fmla="*/ 26 h 242"/>
                    <a:gd name="T56" fmla="*/ 3 w 208"/>
                    <a:gd name="T57" fmla="*/ 31 h 242"/>
                    <a:gd name="T58" fmla="*/ 1 w 208"/>
                    <a:gd name="T59" fmla="*/ 34 h 242"/>
                    <a:gd name="T60" fmla="*/ 2 w 208"/>
                    <a:gd name="T61" fmla="*/ 40 h 242"/>
                    <a:gd name="T62" fmla="*/ 1 w 208"/>
                    <a:gd name="T63" fmla="*/ 51 h 242"/>
                    <a:gd name="T64" fmla="*/ 6 w 208"/>
                    <a:gd name="T65" fmla="*/ 64 h 242"/>
                    <a:gd name="T66" fmla="*/ 9 w 208"/>
                    <a:gd name="T67" fmla="*/ 78 h 242"/>
                    <a:gd name="T68" fmla="*/ 10 w 208"/>
                    <a:gd name="T69" fmla="*/ 104 h 242"/>
                    <a:gd name="T70" fmla="*/ 12 w 208"/>
                    <a:gd name="T71" fmla="*/ 114 h 242"/>
                    <a:gd name="T72" fmla="*/ 12 w 208"/>
                    <a:gd name="T73" fmla="*/ 122 h 242"/>
                    <a:gd name="T74" fmla="*/ 17 w 208"/>
                    <a:gd name="T75" fmla="*/ 127 h 242"/>
                    <a:gd name="T76" fmla="*/ 18 w 208"/>
                    <a:gd name="T77" fmla="*/ 136 h 242"/>
                    <a:gd name="T78" fmla="*/ 16 w 208"/>
                    <a:gd name="T79" fmla="*/ 142 h 242"/>
                    <a:gd name="T80" fmla="*/ 17 w 208"/>
                    <a:gd name="T81" fmla="*/ 144 h 242"/>
                    <a:gd name="T82" fmla="*/ 11 w 208"/>
                    <a:gd name="T83" fmla="*/ 150 h 242"/>
                    <a:gd name="T84" fmla="*/ 8 w 208"/>
                    <a:gd name="T85" fmla="*/ 154 h 242"/>
                    <a:gd name="T86" fmla="*/ 9 w 208"/>
                    <a:gd name="T87" fmla="*/ 158 h 242"/>
                    <a:gd name="T88" fmla="*/ 12 w 208"/>
                    <a:gd name="T89" fmla="*/ 163 h 242"/>
                    <a:gd name="T90" fmla="*/ 18 w 208"/>
                    <a:gd name="T91" fmla="*/ 167 h 242"/>
                    <a:gd name="T92" fmla="*/ 18 w 208"/>
                    <a:gd name="T93" fmla="*/ 242 h 242"/>
                    <a:gd name="T94" fmla="*/ 173 w 208"/>
                    <a:gd name="T95" fmla="*/ 233 h 242"/>
                    <a:gd name="T96" fmla="*/ 166 w 208"/>
                    <a:gd name="T97" fmla="*/ 220 h 242"/>
                    <a:gd name="T98" fmla="*/ 157 w 208"/>
                    <a:gd name="T99" fmla="*/ 213 h 242"/>
                    <a:gd name="T100" fmla="*/ 138 w 208"/>
                    <a:gd name="T101" fmla="*/ 197 h 242"/>
                    <a:gd name="T102" fmla="*/ 125 w 208"/>
                    <a:gd name="T103" fmla="*/ 189 h 242"/>
                    <a:gd name="T104" fmla="*/ 128 w 208"/>
                    <a:gd name="T105" fmla="*/ 159 h 242"/>
                    <a:gd name="T106" fmla="*/ 122 w 208"/>
                    <a:gd name="T107" fmla="*/ 154 h 242"/>
                    <a:gd name="T108" fmla="*/ 128 w 208"/>
                    <a:gd name="T109" fmla="*/ 14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08" h="242">
                      <a:moveTo>
                        <a:pt x="128" y="141"/>
                      </a:moveTo>
                      <a:lnTo>
                        <a:pt x="139" y="135"/>
                      </a:lnTo>
                      <a:lnTo>
                        <a:pt x="139" y="111"/>
                      </a:lnTo>
                      <a:lnTo>
                        <a:pt x="144" y="107"/>
                      </a:lnTo>
                      <a:lnTo>
                        <a:pt x="161" y="91"/>
                      </a:lnTo>
                      <a:lnTo>
                        <a:pt x="169" y="80"/>
                      </a:lnTo>
                      <a:lnTo>
                        <a:pt x="185" y="69"/>
                      </a:lnTo>
                      <a:lnTo>
                        <a:pt x="208" y="55"/>
                      </a:lnTo>
                      <a:lnTo>
                        <a:pt x="200" y="53"/>
                      </a:lnTo>
                      <a:lnTo>
                        <a:pt x="183" y="52"/>
                      </a:lnTo>
                      <a:lnTo>
                        <a:pt x="169" y="49"/>
                      </a:lnTo>
                      <a:lnTo>
                        <a:pt x="166" y="52"/>
                      </a:lnTo>
                      <a:lnTo>
                        <a:pt x="162" y="55"/>
                      </a:lnTo>
                      <a:lnTo>
                        <a:pt x="154" y="55"/>
                      </a:lnTo>
                      <a:lnTo>
                        <a:pt x="151" y="51"/>
                      </a:lnTo>
                      <a:lnTo>
                        <a:pt x="147" y="48"/>
                      </a:lnTo>
                      <a:lnTo>
                        <a:pt x="136" y="45"/>
                      </a:lnTo>
                      <a:lnTo>
                        <a:pt x="133" y="45"/>
                      </a:lnTo>
                      <a:lnTo>
                        <a:pt x="129" y="43"/>
                      </a:lnTo>
                      <a:lnTo>
                        <a:pt x="128" y="42"/>
                      </a:lnTo>
                      <a:lnTo>
                        <a:pt x="119" y="41"/>
                      </a:lnTo>
                      <a:lnTo>
                        <a:pt x="114" y="36"/>
                      </a:lnTo>
                      <a:lnTo>
                        <a:pt x="120" y="39"/>
                      </a:lnTo>
                      <a:lnTo>
                        <a:pt x="123" y="36"/>
                      </a:lnTo>
                      <a:lnTo>
                        <a:pt x="119" y="35"/>
                      </a:lnTo>
                      <a:lnTo>
                        <a:pt x="114" y="35"/>
                      </a:lnTo>
                      <a:lnTo>
                        <a:pt x="109" y="35"/>
                      </a:lnTo>
                      <a:lnTo>
                        <a:pt x="105" y="35"/>
                      </a:lnTo>
                      <a:lnTo>
                        <a:pt x="100" y="35"/>
                      </a:lnTo>
                      <a:lnTo>
                        <a:pt x="97" y="39"/>
                      </a:lnTo>
                      <a:lnTo>
                        <a:pt x="93" y="39"/>
                      </a:lnTo>
                      <a:lnTo>
                        <a:pt x="87" y="34"/>
                      </a:lnTo>
                      <a:lnTo>
                        <a:pt x="84" y="34"/>
                      </a:lnTo>
                      <a:lnTo>
                        <a:pt x="80" y="34"/>
                      </a:lnTo>
                      <a:lnTo>
                        <a:pt x="73" y="32"/>
                      </a:lnTo>
                      <a:lnTo>
                        <a:pt x="68" y="24"/>
                      </a:lnTo>
                      <a:lnTo>
                        <a:pt x="68" y="24"/>
                      </a:lnTo>
                      <a:lnTo>
                        <a:pt x="66" y="20"/>
                      </a:lnTo>
                      <a:lnTo>
                        <a:pt x="62" y="20"/>
                      </a:lnTo>
                      <a:lnTo>
                        <a:pt x="58" y="20"/>
                      </a:lnTo>
                      <a:lnTo>
                        <a:pt x="55" y="20"/>
                      </a:lnTo>
                      <a:lnTo>
                        <a:pt x="54" y="16"/>
                      </a:lnTo>
                      <a:lnTo>
                        <a:pt x="57" y="12"/>
                      </a:lnTo>
                      <a:lnTo>
                        <a:pt x="58" y="8"/>
                      </a:lnTo>
                      <a:lnTo>
                        <a:pt x="62" y="5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56" y="0"/>
                      </a:lnTo>
                      <a:lnTo>
                        <a:pt x="56" y="10"/>
                      </a:lnTo>
                      <a:lnTo>
                        <a:pt x="54" y="12"/>
                      </a:lnTo>
                      <a:lnTo>
                        <a:pt x="52" y="16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4" y="26"/>
                      </a:lnTo>
                      <a:lnTo>
                        <a:pt x="4" y="30"/>
                      </a:lnTo>
                      <a:lnTo>
                        <a:pt x="3" y="31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1" y="38"/>
                      </a:lnTo>
                      <a:lnTo>
                        <a:pt x="2" y="40"/>
                      </a:lnTo>
                      <a:lnTo>
                        <a:pt x="3" y="45"/>
                      </a:lnTo>
                      <a:lnTo>
                        <a:pt x="1" y="51"/>
                      </a:lnTo>
                      <a:lnTo>
                        <a:pt x="3" y="56"/>
                      </a:lnTo>
                      <a:lnTo>
                        <a:pt x="6" y="64"/>
                      </a:lnTo>
                      <a:lnTo>
                        <a:pt x="9" y="70"/>
                      </a:lnTo>
                      <a:lnTo>
                        <a:pt x="9" y="78"/>
                      </a:lnTo>
                      <a:lnTo>
                        <a:pt x="10" y="92"/>
                      </a:lnTo>
                      <a:lnTo>
                        <a:pt x="10" y="104"/>
                      </a:lnTo>
                      <a:lnTo>
                        <a:pt x="10" y="112"/>
                      </a:lnTo>
                      <a:lnTo>
                        <a:pt x="12" y="114"/>
                      </a:lnTo>
                      <a:lnTo>
                        <a:pt x="12" y="116"/>
                      </a:lnTo>
                      <a:lnTo>
                        <a:pt x="12" y="122"/>
                      </a:lnTo>
                      <a:lnTo>
                        <a:pt x="15" y="124"/>
                      </a:lnTo>
                      <a:lnTo>
                        <a:pt x="17" y="127"/>
                      </a:lnTo>
                      <a:lnTo>
                        <a:pt x="18" y="132"/>
                      </a:lnTo>
                      <a:lnTo>
                        <a:pt x="18" y="136"/>
                      </a:lnTo>
                      <a:lnTo>
                        <a:pt x="18" y="141"/>
                      </a:lnTo>
                      <a:lnTo>
                        <a:pt x="16" y="142"/>
                      </a:lnTo>
                      <a:lnTo>
                        <a:pt x="16" y="142"/>
                      </a:lnTo>
                      <a:lnTo>
                        <a:pt x="17" y="144"/>
                      </a:lnTo>
                      <a:lnTo>
                        <a:pt x="13" y="147"/>
                      </a:lnTo>
                      <a:lnTo>
                        <a:pt x="11" y="150"/>
                      </a:lnTo>
                      <a:lnTo>
                        <a:pt x="8" y="152"/>
                      </a:lnTo>
                      <a:lnTo>
                        <a:pt x="8" y="154"/>
                      </a:lnTo>
                      <a:lnTo>
                        <a:pt x="8" y="156"/>
                      </a:lnTo>
                      <a:lnTo>
                        <a:pt x="9" y="158"/>
                      </a:lnTo>
                      <a:lnTo>
                        <a:pt x="12" y="160"/>
                      </a:lnTo>
                      <a:lnTo>
                        <a:pt x="12" y="163"/>
                      </a:lnTo>
                      <a:lnTo>
                        <a:pt x="17" y="164"/>
                      </a:lnTo>
                      <a:lnTo>
                        <a:pt x="18" y="167"/>
                      </a:lnTo>
                      <a:lnTo>
                        <a:pt x="21" y="169"/>
                      </a:lnTo>
                      <a:lnTo>
                        <a:pt x="18" y="242"/>
                      </a:lnTo>
                      <a:lnTo>
                        <a:pt x="172" y="239"/>
                      </a:lnTo>
                      <a:lnTo>
                        <a:pt x="173" y="233"/>
                      </a:lnTo>
                      <a:lnTo>
                        <a:pt x="172" y="227"/>
                      </a:lnTo>
                      <a:lnTo>
                        <a:pt x="166" y="220"/>
                      </a:lnTo>
                      <a:lnTo>
                        <a:pt x="160" y="216"/>
                      </a:lnTo>
                      <a:lnTo>
                        <a:pt x="157" y="213"/>
                      </a:lnTo>
                      <a:lnTo>
                        <a:pt x="150" y="204"/>
                      </a:lnTo>
                      <a:lnTo>
                        <a:pt x="138" y="197"/>
                      </a:lnTo>
                      <a:lnTo>
                        <a:pt x="130" y="193"/>
                      </a:lnTo>
                      <a:lnTo>
                        <a:pt x="125" y="189"/>
                      </a:lnTo>
                      <a:lnTo>
                        <a:pt x="126" y="174"/>
                      </a:lnTo>
                      <a:lnTo>
                        <a:pt x="128" y="159"/>
                      </a:lnTo>
                      <a:lnTo>
                        <a:pt x="126" y="159"/>
                      </a:lnTo>
                      <a:lnTo>
                        <a:pt x="122" y="154"/>
                      </a:lnTo>
                      <a:lnTo>
                        <a:pt x="126" y="145"/>
                      </a:lnTo>
                      <a:lnTo>
                        <a:pt x="128" y="141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Line 48">
                  <a:extLst>
                    <a:ext uri="{FF2B5EF4-FFF2-40B4-BE49-F238E27FC236}">
                      <a16:creationId xmlns:a16="http://schemas.microsoft.com/office/drawing/2014/main" id="{0F9C4917-C2B7-3FA7-1029-BE36DC9B0F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68694" y="6230048"/>
                  <a:ext cx="0" cy="0"/>
                </a:xfrm>
                <a:prstGeom prst="line">
                  <a:avLst/>
                </a:prstGeom>
                <a:grp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Line 49">
                  <a:extLst>
                    <a:ext uri="{FF2B5EF4-FFF2-40B4-BE49-F238E27FC236}">
                      <a16:creationId xmlns:a16="http://schemas.microsoft.com/office/drawing/2014/main" id="{129C96CE-EC26-95DE-0195-636D12C413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68694" y="6230048"/>
                  <a:ext cx="0" cy="0"/>
                </a:xfrm>
                <a:prstGeom prst="line">
                  <a:avLst/>
                </a:pr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Freeform 50">
                  <a:extLst>
                    <a:ext uri="{FF2B5EF4-FFF2-40B4-BE49-F238E27FC236}">
                      <a16:creationId xmlns:a16="http://schemas.microsoft.com/office/drawing/2014/main" id="{17D3B056-62A3-7CFD-3B4C-2B42DDDC8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5737" y="5936303"/>
                  <a:ext cx="1621860" cy="1528820"/>
                </a:xfrm>
                <a:custGeom>
                  <a:avLst/>
                  <a:gdLst>
                    <a:gd name="T0" fmla="*/ 12 w 287"/>
                    <a:gd name="T1" fmla="*/ 44 h 270"/>
                    <a:gd name="T2" fmla="*/ 29 w 287"/>
                    <a:gd name="T3" fmla="*/ 36 h 270"/>
                    <a:gd name="T4" fmla="*/ 52 w 287"/>
                    <a:gd name="T5" fmla="*/ 17 h 270"/>
                    <a:gd name="T6" fmla="*/ 77 w 287"/>
                    <a:gd name="T7" fmla="*/ 0 h 270"/>
                    <a:gd name="T8" fmla="*/ 75 w 287"/>
                    <a:gd name="T9" fmla="*/ 6 h 270"/>
                    <a:gd name="T10" fmla="*/ 65 w 287"/>
                    <a:gd name="T11" fmla="*/ 19 h 270"/>
                    <a:gd name="T12" fmla="*/ 67 w 287"/>
                    <a:gd name="T13" fmla="*/ 29 h 270"/>
                    <a:gd name="T14" fmla="*/ 77 w 287"/>
                    <a:gd name="T15" fmla="*/ 28 h 270"/>
                    <a:gd name="T16" fmla="*/ 111 w 287"/>
                    <a:gd name="T17" fmla="*/ 45 h 270"/>
                    <a:gd name="T18" fmla="*/ 135 w 287"/>
                    <a:gd name="T19" fmla="*/ 39 h 270"/>
                    <a:gd name="T20" fmla="*/ 169 w 287"/>
                    <a:gd name="T21" fmla="*/ 28 h 270"/>
                    <a:gd name="T22" fmla="*/ 198 w 287"/>
                    <a:gd name="T23" fmla="*/ 38 h 270"/>
                    <a:gd name="T24" fmla="*/ 217 w 287"/>
                    <a:gd name="T25" fmla="*/ 55 h 270"/>
                    <a:gd name="T26" fmla="*/ 232 w 287"/>
                    <a:gd name="T27" fmla="*/ 56 h 270"/>
                    <a:gd name="T28" fmla="*/ 219 w 287"/>
                    <a:gd name="T29" fmla="*/ 62 h 270"/>
                    <a:gd name="T30" fmla="*/ 193 w 287"/>
                    <a:gd name="T31" fmla="*/ 64 h 270"/>
                    <a:gd name="T32" fmla="*/ 201 w 287"/>
                    <a:gd name="T33" fmla="*/ 74 h 270"/>
                    <a:gd name="T34" fmla="*/ 204 w 287"/>
                    <a:gd name="T35" fmla="*/ 75 h 270"/>
                    <a:gd name="T36" fmla="*/ 234 w 287"/>
                    <a:gd name="T37" fmla="*/ 88 h 270"/>
                    <a:gd name="T38" fmla="*/ 246 w 287"/>
                    <a:gd name="T39" fmla="*/ 109 h 270"/>
                    <a:gd name="T40" fmla="*/ 245 w 287"/>
                    <a:gd name="T41" fmla="*/ 141 h 270"/>
                    <a:gd name="T42" fmla="*/ 233 w 287"/>
                    <a:gd name="T43" fmla="*/ 168 h 270"/>
                    <a:gd name="T44" fmla="*/ 246 w 287"/>
                    <a:gd name="T45" fmla="*/ 166 h 270"/>
                    <a:gd name="T46" fmla="*/ 255 w 287"/>
                    <a:gd name="T47" fmla="*/ 153 h 270"/>
                    <a:gd name="T48" fmla="*/ 275 w 287"/>
                    <a:gd name="T49" fmla="*/ 154 h 270"/>
                    <a:gd name="T50" fmla="*/ 287 w 287"/>
                    <a:gd name="T51" fmla="*/ 197 h 270"/>
                    <a:gd name="T52" fmla="*/ 275 w 287"/>
                    <a:gd name="T53" fmla="*/ 220 h 270"/>
                    <a:gd name="T54" fmla="*/ 266 w 287"/>
                    <a:gd name="T55" fmla="*/ 249 h 270"/>
                    <a:gd name="T56" fmla="*/ 141 w 287"/>
                    <a:gd name="T57" fmla="*/ 270 h 270"/>
                    <a:gd name="T58" fmla="*/ 158 w 287"/>
                    <a:gd name="T59" fmla="*/ 235 h 270"/>
                    <a:gd name="T60" fmla="*/ 145 w 287"/>
                    <a:gd name="T61" fmla="*/ 191 h 270"/>
                    <a:gd name="T62" fmla="*/ 144 w 287"/>
                    <a:gd name="T63" fmla="*/ 165 h 270"/>
                    <a:gd name="T64" fmla="*/ 148 w 287"/>
                    <a:gd name="T65" fmla="*/ 147 h 270"/>
                    <a:gd name="T66" fmla="*/ 153 w 287"/>
                    <a:gd name="T67" fmla="*/ 122 h 270"/>
                    <a:gd name="T68" fmla="*/ 166 w 287"/>
                    <a:gd name="T69" fmla="*/ 106 h 270"/>
                    <a:gd name="T70" fmla="*/ 169 w 287"/>
                    <a:gd name="T71" fmla="*/ 122 h 270"/>
                    <a:gd name="T72" fmla="*/ 175 w 287"/>
                    <a:gd name="T73" fmla="*/ 111 h 270"/>
                    <a:gd name="T74" fmla="*/ 180 w 287"/>
                    <a:gd name="T75" fmla="*/ 94 h 270"/>
                    <a:gd name="T76" fmla="*/ 184 w 287"/>
                    <a:gd name="T77" fmla="*/ 81 h 270"/>
                    <a:gd name="T78" fmla="*/ 189 w 287"/>
                    <a:gd name="T79" fmla="*/ 74 h 270"/>
                    <a:gd name="T80" fmla="*/ 187 w 287"/>
                    <a:gd name="T81" fmla="*/ 65 h 270"/>
                    <a:gd name="T82" fmla="*/ 159 w 287"/>
                    <a:gd name="T83" fmla="*/ 68 h 270"/>
                    <a:gd name="T84" fmla="*/ 129 w 287"/>
                    <a:gd name="T85" fmla="*/ 85 h 270"/>
                    <a:gd name="T86" fmla="*/ 127 w 287"/>
                    <a:gd name="T87" fmla="*/ 76 h 270"/>
                    <a:gd name="T88" fmla="*/ 118 w 287"/>
                    <a:gd name="T89" fmla="*/ 75 h 270"/>
                    <a:gd name="T90" fmla="*/ 107 w 287"/>
                    <a:gd name="T91" fmla="*/ 101 h 270"/>
                    <a:gd name="T92" fmla="*/ 95 w 287"/>
                    <a:gd name="T93" fmla="*/ 100 h 270"/>
                    <a:gd name="T94" fmla="*/ 84 w 287"/>
                    <a:gd name="T95" fmla="*/ 81 h 270"/>
                    <a:gd name="T96" fmla="*/ 58 w 287"/>
                    <a:gd name="T97" fmla="*/ 74 h 270"/>
                    <a:gd name="T98" fmla="*/ 29 w 287"/>
                    <a:gd name="T99" fmla="*/ 65 h 270"/>
                    <a:gd name="T100" fmla="*/ 9 w 287"/>
                    <a:gd name="T101" fmla="*/ 57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7" h="270">
                      <a:moveTo>
                        <a:pt x="0" y="51"/>
                      </a:move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6" y="49"/>
                        <a:pt x="6" y="49"/>
                        <a:pt x="6" y="49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9" y="22"/>
                        <a:pt x="49" y="22"/>
                        <a:pt x="49" y="22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6" y="14"/>
                        <a:pt x="56" y="14"/>
                        <a:pt x="56" y="14"/>
                      </a:cubicBezTo>
                      <a:cubicBezTo>
                        <a:pt x="61" y="9"/>
                        <a:pt x="61" y="9"/>
                        <a:pt x="61" y="9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70" y="1"/>
                        <a:pt x="70" y="1"/>
                        <a:pt x="70" y="1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85" y="2"/>
                        <a:pt x="85" y="2"/>
                        <a:pt x="85" y="2"/>
                      </a:cubicBezTo>
                      <a:cubicBezTo>
                        <a:pt x="83" y="3"/>
                        <a:pt x="83" y="3"/>
                        <a:pt x="83" y="3"/>
                      </a:cubicBezTo>
                      <a:cubicBezTo>
                        <a:pt x="79" y="5"/>
                        <a:pt x="79" y="5"/>
                        <a:pt x="79" y="5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76" y="8"/>
                        <a:pt x="76" y="8"/>
                        <a:pt x="76" y="8"/>
                      </a:cubicBezTo>
                      <a:cubicBezTo>
                        <a:pt x="70" y="14"/>
                        <a:pt x="70" y="14"/>
                        <a:pt x="70" y="14"/>
                      </a:cubicBezTo>
                      <a:cubicBezTo>
                        <a:pt x="70" y="14"/>
                        <a:pt x="68" y="14"/>
                        <a:pt x="68" y="15"/>
                      </a:cubicBezTo>
                      <a:cubicBezTo>
                        <a:pt x="68" y="16"/>
                        <a:pt x="65" y="23"/>
                        <a:pt x="65" y="23"/>
                      </a:cubicBezTo>
                      <a:cubicBezTo>
                        <a:pt x="65" y="19"/>
                        <a:pt x="65" y="19"/>
                        <a:pt x="65" y="19"/>
                      </a:cubicBezTo>
                      <a:cubicBezTo>
                        <a:pt x="63" y="17"/>
                        <a:pt x="63" y="17"/>
                        <a:pt x="63" y="17"/>
                      </a:cubicBezTo>
                      <a:cubicBezTo>
                        <a:pt x="62" y="27"/>
                        <a:pt x="62" y="27"/>
                        <a:pt x="62" y="27"/>
                      </a:cubicBezTo>
                      <a:cubicBezTo>
                        <a:pt x="62" y="33"/>
                        <a:pt x="62" y="33"/>
                        <a:pt x="62" y="33"/>
                      </a:cubicBezTo>
                      <a:cubicBezTo>
                        <a:pt x="65" y="31"/>
                        <a:pt x="65" y="31"/>
                        <a:pt x="65" y="31"/>
                      </a:cubicBezTo>
                      <a:cubicBezTo>
                        <a:pt x="67" y="29"/>
                        <a:pt x="67" y="29"/>
                        <a:pt x="67" y="29"/>
                      </a:cubicBezTo>
                      <a:cubicBezTo>
                        <a:pt x="68" y="29"/>
                        <a:pt x="68" y="29"/>
                        <a:pt x="68" y="29"/>
                      </a:cubicBez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74" y="30"/>
                        <a:pt x="74" y="30"/>
                        <a:pt x="74" y="30"/>
                      </a:cubicBezTo>
                      <a:cubicBezTo>
                        <a:pt x="77" y="28"/>
                        <a:pt x="77" y="28"/>
                        <a:pt x="77" y="28"/>
                      </a:cubicBez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92" y="34"/>
                        <a:pt x="92" y="34"/>
                        <a:pt x="92" y="34"/>
                      </a:cubicBezTo>
                      <a:cubicBezTo>
                        <a:pt x="98" y="41"/>
                        <a:pt x="98" y="41"/>
                        <a:pt x="98" y="41"/>
                      </a:cubicBezTo>
                      <a:cubicBezTo>
                        <a:pt x="102" y="44"/>
                        <a:pt x="102" y="44"/>
                        <a:pt x="102" y="44"/>
                      </a:cubicBezTo>
                      <a:cubicBezTo>
                        <a:pt x="111" y="45"/>
                        <a:pt x="111" y="45"/>
                        <a:pt x="111" y="45"/>
                      </a:cubicBezTo>
                      <a:cubicBezTo>
                        <a:pt x="114" y="44"/>
                        <a:pt x="114" y="44"/>
                        <a:pt x="114" y="44"/>
                      </a:cubicBezTo>
                      <a:cubicBezTo>
                        <a:pt x="121" y="46"/>
                        <a:pt x="121" y="46"/>
                        <a:pt x="121" y="46"/>
                      </a:cubicBezTo>
                      <a:cubicBezTo>
                        <a:pt x="127" y="48"/>
                        <a:pt x="127" y="48"/>
                        <a:pt x="127" y="48"/>
                      </a:cubicBezTo>
                      <a:cubicBezTo>
                        <a:pt x="130" y="44"/>
                        <a:pt x="130" y="44"/>
                        <a:pt x="130" y="44"/>
                      </a:cubicBezTo>
                      <a:cubicBezTo>
                        <a:pt x="135" y="39"/>
                        <a:pt x="135" y="39"/>
                        <a:pt x="135" y="39"/>
                      </a:cubicBezTo>
                      <a:cubicBezTo>
                        <a:pt x="139" y="35"/>
                        <a:pt x="139" y="35"/>
                        <a:pt x="139" y="35"/>
                      </a:cubicBezTo>
                      <a:cubicBezTo>
                        <a:pt x="148" y="33"/>
                        <a:pt x="148" y="33"/>
                        <a:pt x="148" y="33"/>
                      </a:cubicBezTo>
                      <a:cubicBezTo>
                        <a:pt x="154" y="31"/>
                        <a:pt x="154" y="31"/>
                        <a:pt x="154" y="31"/>
                      </a:cubicBezTo>
                      <a:cubicBezTo>
                        <a:pt x="160" y="31"/>
                        <a:pt x="160" y="31"/>
                        <a:pt x="160" y="31"/>
                      </a:cubicBezTo>
                      <a:cubicBezTo>
                        <a:pt x="169" y="28"/>
                        <a:pt x="169" y="28"/>
                        <a:pt x="169" y="28"/>
                      </a:cubicBezTo>
                      <a:cubicBezTo>
                        <a:pt x="175" y="26"/>
                        <a:pt x="175" y="26"/>
                        <a:pt x="175" y="26"/>
                      </a:cubicBezTo>
                      <a:cubicBezTo>
                        <a:pt x="178" y="28"/>
                        <a:pt x="178" y="28"/>
                        <a:pt x="178" y="28"/>
                      </a:cubicBezTo>
                      <a:cubicBezTo>
                        <a:pt x="180" y="36"/>
                        <a:pt x="180" y="36"/>
                        <a:pt x="180" y="36"/>
                      </a:cubicBezTo>
                      <a:cubicBezTo>
                        <a:pt x="191" y="38"/>
                        <a:pt x="191" y="38"/>
                        <a:pt x="191" y="38"/>
                      </a:cubicBezTo>
                      <a:cubicBezTo>
                        <a:pt x="198" y="38"/>
                        <a:pt x="198" y="38"/>
                        <a:pt x="198" y="38"/>
                      </a:cubicBezTo>
                      <a:cubicBezTo>
                        <a:pt x="203" y="39"/>
                        <a:pt x="203" y="39"/>
                        <a:pt x="203" y="39"/>
                      </a:cubicBezTo>
                      <a:cubicBezTo>
                        <a:pt x="207" y="44"/>
                        <a:pt x="207" y="44"/>
                        <a:pt x="207" y="44"/>
                      </a:cubicBezTo>
                      <a:cubicBezTo>
                        <a:pt x="213" y="51"/>
                        <a:pt x="213" y="51"/>
                        <a:pt x="213" y="51"/>
                      </a:cubicBezTo>
                      <a:cubicBezTo>
                        <a:pt x="215" y="53"/>
                        <a:pt x="215" y="53"/>
                        <a:pt x="215" y="53"/>
                      </a:cubicBezTo>
                      <a:cubicBezTo>
                        <a:pt x="215" y="53"/>
                        <a:pt x="216" y="54"/>
                        <a:pt x="217" y="55"/>
                      </a:cubicBezTo>
                      <a:cubicBezTo>
                        <a:pt x="218" y="56"/>
                        <a:pt x="219" y="58"/>
                        <a:pt x="219" y="58"/>
                      </a:cubicBezTo>
                      <a:cubicBezTo>
                        <a:pt x="224" y="59"/>
                        <a:pt x="224" y="59"/>
                        <a:pt x="224" y="59"/>
                      </a:cubicBezTo>
                      <a:cubicBezTo>
                        <a:pt x="224" y="59"/>
                        <a:pt x="226" y="57"/>
                        <a:pt x="226" y="57"/>
                      </a:cubicBezTo>
                      <a:cubicBezTo>
                        <a:pt x="226" y="56"/>
                        <a:pt x="230" y="54"/>
                        <a:pt x="230" y="54"/>
                      </a:cubicBezTo>
                      <a:cubicBezTo>
                        <a:pt x="232" y="56"/>
                        <a:pt x="232" y="56"/>
                        <a:pt x="232" y="56"/>
                      </a:cubicBezTo>
                      <a:cubicBezTo>
                        <a:pt x="232" y="56"/>
                        <a:pt x="234" y="57"/>
                        <a:pt x="232" y="58"/>
                      </a:cubicBezTo>
                      <a:cubicBezTo>
                        <a:pt x="231" y="58"/>
                        <a:pt x="230" y="60"/>
                        <a:pt x="229" y="60"/>
                      </a:cubicBezTo>
                      <a:cubicBezTo>
                        <a:pt x="227" y="60"/>
                        <a:pt x="225" y="60"/>
                        <a:pt x="225" y="60"/>
                      </a:cubicBezTo>
                      <a:cubicBezTo>
                        <a:pt x="221" y="60"/>
                        <a:pt x="221" y="60"/>
                        <a:pt x="221" y="60"/>
                      </a:cubicBezTo>
                      <a:cubicBezTo>
                        <a:pt x="219" y="62"/>
                        <a:pt x="219" y="62"/>
                        <a:pt x="219" y="62"/>
                      </a:cubicBezTo>
                      <a:cubicBezTo>
                        <a:pt x="208" y="62"/>
                        <a:pt x="208" y="62"/>
                        <a:pt x="208" y="62"/>
                      </a:cubicBezTo>
                      <a:cubicBezTo>
                        <a:pt x="205" y="63"/>
                        <a:pt x="205" y="63"/>
                        <a:pt x="205" y="63"/>
                      </a:cubicBezTo>
                      <a:cubicBezTo>
                        <a:pt x="201" y="61"/>
                        <a:pt x="201" y="61"/>
                        <a:pt x="201" y="61"/>
                      </a:cubicBezTo>
                      <a:cubicBezTo>
                        <a:pt x="197" y="59"/>
                        <a:pt x="197" y="59"/>
                        <a:pt x="197" y="59"/>
                      </a:cubicBezTo>
                      <a:cubicBezTo>
                        <a:pt x="193" y="64"/>
                        <a:pt x="193" y="64"/>
                        <a:pt x="193" y="64"/>
                      </a:cubicBezTo>
                      <a:cubicBezTo>
                        <a:pt x="194" y="67"/>
                        <a:pt x="194" y="67"/>
                        <a:pt x="194" y="67"/>
                      </a:cubicBezTo>
                      <a:cubicBezTo>
                        <a:pt x="194" y="69"/>
                        <a:pt x="194" y="69"/>
                        <a:pt x="194" y="69"/>
                      </a:cubicBezTo>
                      <a:cubicBezTo>
                        <a:pt x="194" y="69"/>
                        <a:pt x="194" y="71"/>
                        <a:pt x="195" y="71"/>
                      </a:cubicBezTo>
                      <a:cubicBezTo>
                        <a:pt x="195" y="71"/>
                        <a:pt x="196" y="72"/>
                        <a:pt x="196" y="72"/>
                      </a:cubicBezTo>
                      <a:cubicBezTo>
                        <a:pt x="201" y="74"/>
                        <a:pt x="201" y="74"/>
                        <a:pt x="201" y="74"/>
                      </a:cubicBezTo>
                      <a:cubicBezTo>
                        <a:pt x="203" y="72"/>
                        <a:pt x="203" y="72"/>
                        <a:pt x="203" y="72"/>
                      </a:cubicBezTo>
                      <a:cubicBezTo>
                        <a:pt x="203" y="72"/>
                        <a:pt x="200" y="70"/>
                        <a:pt x="201" y="70"/>
                      </a:cubicBezTo>
                      <a:cubicBezTo>
                        <a:pt x="202" y="70"/>
                        <a:pt x="206" y="72"/>
                        <a:pt x="206" y="72"/>
                      </a:cubicBezTo>
                      <a:cubicBezTo>
                        <a:pt x="206" y="72"/>
                        <a:pt x="205" y="74"/>
                        <a:pt x="205" y="74"/>
                      </a:cubicBezTo>
                      <a:cubicBezTo>
                        <a:pt x="204" y="75"/>
                        <a:pt x="204" y="75"/>
                        <a:pt x="204" y="75"/>
                      </a:cubicBezTo>
                      <a:cubicBezTo>
                        <a:pt x="205" y="76"/>
                        <a:pt x="210" y="77"/>
                        <a:pt x="210" y="77"/>
                      </a:cubicBezTo>
                      <a:cubicBezTo>
                        <a:pt x="211" y="77"/>
                        <a:pt x="214" y="79"/>
                        <a:pt x="214" y="79"/>
                      </a:cubicBezTo>
                      <a:cubicBezTo>
                        <a:pt x="219" y="82"/>
                        <a:pt x="219" y="82"/>
                        <a:pt x="219" y="82"/>
                      </a:cubicBezTo>
                      <a:cubicBezTo>
                        <a:pt x="226" y="85"/>
                        <a:pt x="226" y="85"/>
                        <a:pt x="226" y="85"/>
                      </a:cubicBezTo>
                      <a:cubicBezTo>
                        <a:pt x="234" y="88"/>
                        <a:pt x="234" y="88"/>
                        <a:pt x="234" y="88"/>
                      </a:cubicBezTo>
                      <a:cubicBezTo>
                        <a:pt x="242" y="96"/>
                        <a:pt x="242" y="96"/>
                        <a:pt x="242" y="96"/>
                      </a:cubicBezTo>
                      <a:cubicBezTo>
                        <a:pt x="246" y="101"/>
                        <a:pt x="246" y="101"/>
                        <a:pt x="246" y="101"/>
                      </a:cubicBezTo>
                      <a:cubicBezTo>
                        <a:pt x="244" y="103"/>
                        <a:pt x="244" y="103"/>
                        <a:pt x="244" y="103"/>
                      </a:cubicBezTo>
                      <a:cubicBezTo>
                        <a:pt x="244" y="103"/>
                        <a:pt x="243" y="103"/>
                        <a:pt x="243" y="104"/>
                      </a:cubicBezTo>
                      <a:cubicBezTo>
                        <a:pt x="244" y="105"/>
                        <a:pt x="246" y="109"/>
                        <a:pt x="246" y="109"/>
                      </a:cubicBezTo>
                      <a:cubicBezTo>
                        <a:pt x="245" y="110"/>
                        <a:pt x="247" y="113"/>
                        <a:pt x="247" y="113"/>
                      </a:cubicBezTo>
                      <a:cubicBezTo>
                        <a:pt x="249" y="124"/>
                        <a:pt x="249" y="124"/>
                        <a:pt x="249" y="124"/>
                      </a:cubicBezTo>
                      <a:cubicBezTo>
                        <a:pt x="250" y="130"/>
                        <a:pt x="250" y="130"/>
                        <a:pt x="250" y="130"/>
                      </a:cubicBezTo>
                      <a:cubicBezTo>
                        <a:pt x="249" y="136"/>
                        <a:pt x="249" y="136"/>
                        <a:pt x="249" y="136"/>
                      </a:cubicBezTo>
                      <a:cubicBezTo>
                        <a:pt x="245" y="141"/>
                        <a:pt x="245" y="141"/>
                        <a:pt x="245" y="141"/>
                      </a:cubicBezTo>
                      <a:cubicBezTo>
                        <a:pt x="242" y="147"/>
                        <a:pt x="242" y="147"/>
                        <a:pt x="242" y="147"/>
                      </a:cubicBezTo>
                      <a:cubicBezTo>
                        <a:pt x="242" y="147"/>
                        <a:pt x="240" y="151"/>
                        <a:pt x="239" y="152"/>
                      </a:cubicBezTo>
                      <a:cubicBezTo>
                        <a:pt x="239" y="152"/>
                        <a:pt x="235" y="155"/>
                        <a:pt x="235" y="156"/>
                      </a:cubicBezTo>
                      <a:cubicBezTo>
                        <a:pt x="235" y="156"/>
                        <a:pt x="233" y="160"/>
                        <a:pt x="233" y="160"/>
                      </a:cubicBezTo>
                      <a:cubicBezTo>
                        <a:pt x="233" y="168"/>
                        <a:pt x="233" y="168"/>
                        <a:pt x="233" y="168"/>
                      </a:cubicBezTo>
                      <a:cubicBezTo>
                        <a:pt x="235" y="170"/>
                        <a:pt x="235" y="170"/>
                        <a:pt x="235" y="170"/>
                      </a:cubicBezTo>
                      <a:cubicBezTo>
                        <a:pt x="240" y="172"/>
                        <a:pt x="240" y="172"/>
                        <a:pt x="240" y="172"/>
                      </a:cubicBezTo>
                      <a:cubicBezTo>
                        <a:pt x="242" y="170"/>
                        <a:pt x="242" y="170"/>
                        <a:pt x="242" y="170"/>
                      </a:cubicBezTo>
                      <a:cubicBezTo>
                        <a:pt x="242" y="170"/>
                        <a:pt x="244" y="169"/>
                        <a:pt x="244" y="168"/>
                      </a:cubicBezTo>
                      <a:cubicBezTo>
                        <a:pt x="245" y="168"/>
                        <a:pt x="246" y="166"/>
                        <a:pt x="246" y="166"/>
                      </a:cubicBezTo>
                      <a:cubicBezTo>
                        <a:pt x="246" y="166"/>
                        <a:pt x="249" y="164"/>
                        <a:pt x="249" y="164"/>
                      </a:cubicBezTo>
                      <a:cubicBezTo>
                        <a:pt x="249" y="164"/>
                        <a:pt x="249" y="161"/>
                        <a:pt x="249" y="161"/>
                      </a:cubicBezTo>
                      <a:cubicBezTo>
                        <a:pt x="249" y="161"/>
                        <a:pt x="250" y="157"/>
                        <a:pt x="250" y="157"/>
                      </a:cubicBezTo>
                      <a:cubicBezTo>
                        <a:pt x="250" y="157"/>
                        <a:pt x="252" y="156"/>
                        <a:pt x="252" y="156"/>
                      </a:cubicBezTo>
                      <a:cubicBezTo>
                        <a:pt x="252" y="155"/>
                        <a:pt x="255" y="153"/>
                        <a:pt x="255" y="153"/>
                      </a:cubicBezTo>
                      <a:cubicBezTo>
                        <a:pt x="255" y="153"/>
                        <a:pt x="259" y="150"/>
                        <a:pt x="259" y="150"/>
                      </a:cubicBezTo>
                      <a:cubicBezTo>
                        <a:pt x="260" y="150"/>
                        <a:pt x="262" y="147"/>
                        <a:pt x="262" y="147"/>
                      </a:cubicBezTo>
                      <a:cubicBezTo>
                        <a:pt x="265" y="147"/>
                        <a:pt x="265" y="147"/>
                        <a:pt x="265" y="147"/>
                      </a:cubicBezTo>
                      <a:cubicBezTo>
                        <a:pt x="269" y="148"/>
                        <a:pt x="269" y="148"/>
                        <a:pt x="269" y="148"/>
                      </a:cubicBezTo>
                      <a:cubicBezTo>
                        <a:pt x="275" y="154"/>
                        <a:pt x="275" y="154"/>
                        <a:pt x="275" y="154"/>
                      </a:cubicBezTo>
                      <a:cubicBezTo>
                        <a:pt x="279" y="162"/>
                        <a:pt x="279" y="162"/>
                        <a:pt x="279" y="162"/>
                      </a:cubicBezTo>
                      <a:cubicBezTo>
                        <a:pt x="283" y="184"/>
                        <a:pt x="283" y="184"/>
                        <a:pt x="283" y="184"/>
                      </a:cubicBezTo>
                      <a:cubicBezTo>
                        <a:pt x="286" y="189"/>
                        <a:pt x="286" y="189"/>
                        <a:pt x="286" y="189"/>
                      </a:cubicBezTo>
                      <a:cubicBezTo>
                        <a:pt x="286" y="193"/>
                        <a:pt x="286" y="193"/>
                        <a:pt x="286" y="193"/>
                      </a:cubicBezTo>
                      <a:cubicBezTo>
                        <a:pt x="286" y="193"/>
                        <a:pt x="287" y="196"/>
                        <a:pt x="287" y="197"/>
                      </a:cubicBezTo>
                      <a:cubicBezTo>
                        <a:pt x="287" y="198"/>
                        <a:pt x="287" y="213"/>
                        <a:pt x="287" y="213"/>
                      </a:cubicBezTo>
                      <a:cubicBezTo>
                        <a:pt x="280" y="213"/>
                        <a:pt x="280" y="213"/>
                        <a:pt x="280" y="213"/>
                      </a:cubicBezTo>
                      <a:cubicBezTo>
                        <a:pt x="278" y="213"/>
                        <a:pt x="278" y="213"/>
                        <a:pt x="278" y="213"/>
                      </a:cubicBezTo>
                      <a:cubicBezTo>
                        <a:pt x="278" y="216"/>
                        <a:pt x="278" y="216"/>
                        <a:pt x="278" y="216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4" y="225"/>
                        <a:pt x="274" y="225"/>
                        <a:pt x="274" y="225"/>
                      </a:cubicBezTo>
                      <a:cubicBezTo>
                        <a:pt x="272" y="229"/>
                        <a:pt x="272" y="229"/>
                        <a:pt x="272" y="229"/>
                      </a:cubicBezTo>
                      <a:cubicBezTo>
                        <a:pt x="269" y="233"/>
                        <a:pt x="269" y="233"/>
                        <a:pt x="269" y="233"/>
                      </a:cubicBezTo>
                      <a:cubicBezTo>
                        <a:pt x="266" y="243"/>
                        <a:pt x="266" y="243"/>
                        <a:pt x="266" y="243"/>
                      </a:cubicBezTo>
                      <a:cubicBezTo>
                        <a:pt x="266" y="249"/>
                        <a:pt x="266" y="249"/>
                        <a:pt x="266" y="249"/>
                      </a:cubicBezTo>
                      <a:cubicBezTo>
                        <a:pt x="262" y="254"/>
                        <a:pt x="262" y="254"/>
                        <a:pt x="262" y="254"/>
                      </a:cubicBezTo>
                      <a:cubicBezTo>
                        <a:pt x="259" y="259"/>
                        <a:pt x="259" y="259"/>
                        <a:pt x="259" y="259"/>
                      </a:cubicBezTo>
                      <a:cubicBezTo>
                        <a:pt x="213" y="267"/>
                        <a:pt x="213" y="267"/>
                        <a:pt x="213" y="267"/>
                      </a:cubicBezTo>
                      <a:cubicBezTo>
                        <a:pt x="212" y="265"/>
                        <a:pt x="212" y="265"/>
                        <a:pt x="212" y="265"/>
                      </a:cubicBezTo>
                      <a:cubicBezTo>
                        <a:pt x="141" y="270"/>
                        <a:pt x="141" y="270"/>
                        <a:pt x="141" y="270"/>
                      </a:cubicBezTo>
                      <a:cubicBezTo>
                        <a:pt x="146" y="265"/>
                        <a:pt x="146" y="265"/>
                        <a:pt x="146" y="265"/>
                      </a:cubicBezTo>
                      <a:cubicBezTo>
                        <a:pt x="148" y="261"/>
                        <a:pt x="148" y="261"/>
                        <a:pt x="148" y="261"/>
                      </a:cubicBezTo>
                      <a:cubicBezTo>
                        <a:pt x="152" y="254"/>
                        <a:pt x="152" y="254"/>
                        <a:pt x="152" y="254"/>
                      </a:cubicBezTo>
                      <a:cubicBezTo>
                        <a:pt x="156" y="245"/>
                        <a:pt x="156" y="245"/>
                        <a:pt x="156" y="245"/>
                      </a:cubicBezTo>
                      <a:cubicBezTo>
                        <a:pt x="158" y="235"/>
                        <a:pt x="158" y="235"/>
                        <a:pt x="158" y="235"/>
                      </a:cubicBezTo>
                      <a:cubicBezTo>
                        <a:pt x="157" y="217"/>
                        <a:pt x="157" y="217"/>
                        <a:pt x="157" y="217"/>
                      </a:cubicBezTo>
                      <a:cubicBezTo>
                        <a:pt x="157" y="209"/>
                        <a:pt x="157" y="209"/>
                        <a:pt x="157" y="209"/>
                      </a:cubicBezTo>
                      <a:cubicBezTo>
                        <a:pt x="153" y="203"/>
                        <a:pt x="153" y="203"/>
                        <a:pt x="153" y="203"/>
                      </a:cubicBezTo>
                      <a:cubicBezTo>
                        <a:pt x="149" y="195"/>
                        <a:pt x="149" y="195"/>
                        <a:pt x="149" y="195"/>
                      </a:cubicBezTo>
                      <a:cubicBezTo>
                        <a:pt x="145" y="191"/>
                        <a:pt x="145" y="191"/>
                        <a:pt x="145" y="191"/>
                      </a:cubicBezTo>
                      <a:cubicBezTo>
                        <a:pt x="142" y="184"/>
                        <a:pt x="142" y="184"/>
                        <a:pt x="142" y="184"/>
                      </a:cubicBezTo>
                      <a:cubicBezTo>
                        <a:pt x="144" y="179"/>
                        <a:pt x="144" y="179"/>
                        <a:pt x="144" y="179"/>
                      </a:cubicBezTo>
                      <a:cubicBezTo>
                        <a:pt x="146" y="177"/>
                        <a:pt x="146" y="177"/>
                        <a:pt x="146" y="177"/>
                      </a:cubicBezTo>
                      <a:cubicBezTo>
                        <a:pt x="146" y="173"/>
                        <a:pt x="146" y="173"/>
                        <a:pt x="146" y="173"/>
                      </a:cubicBezTo>
                      <a:cubicBezTo>
                        <a:pt x="144" y="165"/>
                        <a:pt x="144" y="165"/>
                        <a:pt x="144" y="165"/>
                      </a:cubicBezTo>
                      <a:cubicBezTo>
                        <a:pt x="141" y="162"/>
                        <a:pt x="141" y="162"/>
                        <a:pt x="141" y="162"/>
                      </a:cubicBezTo>
                      <a:cubicBezTo>
                        <a:pt x="144" y="160"/>
                        <a:pt x="144" y="160"/>
                        <a:pt x="144" y="160"/>
                      </a:cubicBezTo>
                      <a:cubicBezTo>
                        <a:pt x="145" y="155"/>
                        <a:pt x="145" y="155"/>
                        <a:pt x="145" y="155"/>
                      </a:cubicBezTo>
                      <a:cubicBezTo>
                        <a:pt x="146" y="150"/>
                        <a:pt x="146" y="150"/>
                        <a:pt x="146" y="150"/>
                      </a:cubicBezTo>
                      <a:cubicBezTo>
                        <a:pt x="148" y="147"/>
                        <a:pt x="148" y="147"/>
                        <a:pt x="148" y="147"/>
                      </a:cubicBezTo>
                      <a:cubicBezTo>
                        <a:pt x="148" y="139"/>
                        <a:pt x="148" y="139"/>
                        <a:pt x="148" y="139"/>
                      </a:cubicBezTo>
                      <a:cubicBezTo>
                        <a:pt x="147" y="135"/>
                        <a:pt x="147" y="135"/>
                        <a:pt x="147" y="135"/>
                      </a:cubicBezTo>
                      <a:cubicBezTo>
                        <a:pt x="148" y="130"/>
                        <a:pt x="148" y="130"/>
                        <a:pt x="148" y="130"/>
                      </a:cubicBezTo>
                      <a:cubicBezTo>
                        <a:pt x="151" y="126"/>
                        <a:pt x="151" y="126"/>
                        <a:pt x="151" y="126"/>
                      </a:cubicBezTo>
                      <a:cubicBezTo>
                        <a:pt x="153" y="122"/>
                        <a:pt x="153" y="122"/>
                        <a:pt x="153" y="122"/>
                      </a:cubicBezTo>
                      <a:cubicBezTo>
                        <a:pt x="153" y="117"/>
                        <a:pt x="153" y="117"/>
                        <a:pt x="153" y="117"/>
                      </a:cubicBezTo>
                      <a:cubicBezTo>
                        <a:pt x="157" y="116"/>
                        <a:pt x="157" y="116"/>
                        <a:pt x="157" y="116"/>
                      </a:cubicBezTo>
                      <a:cubicBezTo>
                        <a:pt x="163" y="116"/>
                        <a:pt x="163" y="116"/>
                        <a:pt x="163" y="116"/>
                      </a:cubicBezTo>
                      <a:cubicBezTo>
                        <a:pt x="165" y="108"/>
                        <a:pt x="165" y="108"/>
                        <a:pt x="165" y="108"/>
                      </a:cubicBezTo>
                      <a:cubicBezTo>
                        <a:pt x="166" y="106"/>
                        <a:pt x="166" y="106"/>
                        <a:pt x="166" y="106"/>
                      </a:cubicBezTo>
                      <a:cubicBezTo>
                        <a:pt x="168" y="105"/>
                        <a:pt x="168" y="105"/>
                        <a:pt x="168" y="105"/>
                      </a:cubicBezTo>
                      <a:cubicBezTo>
                        <a:pt x="171" y="114"/>
                        <a:pt x="171" y="114"/>
                        <a:pt x="171" y="114"/>
                      </a:cubicBezTo>
                      <a:cubicBezTo>
                        <a:pt x="167" y="119"/>
                        <a:pt x="167" y="119"/>
                        <a:pt x="167" y="119"/>
                      </a:cubicBezTo>
                      <a:cubicBezTo>
                        <a:pt x="167" y="121"/>
                        <a:pt x="167" y="121"/>
                        <a:pt x="167" y="121"/>
                      </a:cubicBezTo>
                      <a:cubicBezTo>
                        <a:pt x="167" y="121"/>
                        <a:pt x="168" y="122"/>
                        <a:pt x="169" y="122"/>
                      </a:cubicBezTo>
                      <a:cubicBezTo>
                        <a:pt x="170" y="122"/>
                        <a:pt x="170" y="122"/>
                        <a:pt x="170" y="122"/>
                      </a:cubicBezTo>
                      <a:cubicBezTo>
                        <a:pt x="170" y="122"/>
                        <a:pt x="172" y="121"/>
                        <a:pt x="172" y="121"/>
                      </a:cubicBezTo>
                      <a:cubicBezTo>
                        <a:pt x="172" y="120"/>
                        <a:pt x="173" y="117"/>
                        <a:pt x="173" y="117"/>
                      </a:cubicBezTo>
                      <a:cubicBezTo>
                        <a:pt x="174" y="116"/>
                        <a:pt x="174" y="116"/>
                        <a:pt x="174" y="116"/>
                      </a:cubicBezTo>
                      <a:cubicBezTo>
                        <a:pt x="175" y="111"/>
                        <a:pt x="175" y="111"/>
                        <a:pt x="175" y="111"/>
                      </a:cubicBezTo>
                      <a:cubicBezTo>
                        <a:pt x="175" y="108"/>
                        <a:pt x="175" y="108"/>
                        <a:pt x="175" y="108"/>
                      </a:cubicBezTo>
                      <a:cubicBezTo>
                        <a:pt x="175" y="104"/>
                        <a:pt x="175" y="104"/>
                        <a:pt x="175" y="104"/>
                      </a:cubicBezTo>
                      <a:cubicBezTo>
                        <a:pt x="175" y="100"/>
                        <a:pt x="175" y="100"/>
                        <a:pt x="175" y="100"/>
                      </a:cubicBezTo>
                      <a:cubicBezTo>
                        <a:pt x="178" y="96"/>
                        <a:pt x="178" y="96"/>
                        <a:pt x="178" y="96"/>
                      </a:cubicBezTo>
                      <a:cubicBezTo>
                        <a:pt x="180" y="94"/>
                        <a:pt x="180" y="94"/>
                        <a:pt x="180" y="94"/>
                      </a:cubicBezTo>
                      <a:cubicBezTo>
                        <a:pt x="185" y="93"/>
                        <a:pt x="185" y="93"/>
                        <a:pt x="185" y="93"/>
                      </a:cubicBezTo>
                      <a:cubicBezTo>
                        <a:pt x="187" y="91"/>
                        <a:pt x="187" y="91"/>
                        <a:pt x="187" y="91"/>
                      </a:cubicBezTo>
                      <a:cubicBezTo>
                        <a:pt x="183" y="87"/>
                        <a:pt x="183" y="87"/>
                        <a:pt x="183" y="87"/>
                      </a:cubicBezTo>
                      <a:cubicBezTo>
                        <a:pt x="182" y="84"/>
                        <a:pt x="182" y="84"/>
                        <a:pt x="182" y="84"/>
                      </a:cubicBezTo>
                      <a:cubicBezTo>
                        <a:pt x="184" y="81"/>
                        <a:pt x="184" y="81"/>
                        <a:pt x="184" y="81"/>
                      </a:cubicBezTo>
                      <a:cubicBezTo>
                        <a:pt x="186" y="78"/>
                        <a:pt x="186" y="78"/>
                        <a:pt x="186" y="78"/>
                      </a:cubicBezTo>
                      <a:cubicBezTo>
                        <a:pt x="187" y="77"/>
                        <a:pt x="187" y="77"/>
                        <a:pt x="187" y="77"/>
                      </a:cubicBezTo>
                      <a:cubicBezTo>
                        <a:pt x="187" y="75"/>
                        <a:pt x="187" y="75"/>
                        <a:pt x="187" y="75"/>
                      </a:cubicBezTo>
                      <a:cubicBezTo>
                        <a:pt x="188" y="74"/>
                        <a:pt x="188" y="74"/>
                        <a:pt x="188" y="74"/>
                      </a:cubicBezTo>
                      <a:cubicBezTo>
                        <a:pt x="188" y="74"/>
                        <a:pt x="188" y="74"/>
                        <a:pt x="189" y="74"/>
                      </a:cubicBezTo>
                      <a:cubicBezTo>
                        <a:pt x="189" y="74"/>
                        <a:pt x="193" y="73"/>
                        <a:pt x="193" y="73"/>
                      </a:cubicBezTo>
                      <a:cubicBezTo>
                        <a:pt x="195" y="73"/>
                        <a:pt x="195" y="73"/>
                        <a:pt x="195" y="73"/>
                      </a:cubicBezTo>
                      <a:cubicBezTo>
                        <a:pt x="193" y="70"/>
                        <a:pt x="193" y="70"/>
                        <a:pt x="193" y="70"/>
                      </a:cubicBezTo>
                      <a:cubicBezTo>
                        <a:pt x="189" y="67"/>
                        <a:pt x="189" y="67"/>
                        <a:pt x="189" y="67"/>
                      </a:cubicBezTo>
                      <a:cubicBezTo>
                        <a:pt x="187" y="65"/>
                        <a:pt x="187" y="65"/>
                        <a:pt x="187" y="65"/>
                      </a:cubicBezTo>
                      <a:cubicBezTo>
                        <a:pt x="184" y="63"/>
                        <a:pt x="184" y="63"/>
                        <a:pt x="184" y="63"/>
                      </a:cubicBezTo>
                      <a:cubicBezTo>
                        <a:pt x="179" y="61"/>
                        <a:pt x="179" y="61"/>
                        <a:pt x="179" y="61"/>
                      </a:cubicBezTo>
                      <a:cubicBezTo>
                        <a:pt x="170" y="60"/>
                        <a:pt x="170" y="60"/>
                        <a:pt x="170" y="60"/>
                      </a:cubicBezTo>
                      <a:cubicBezTo>
                        <a:pt x="163" y="64"/>
                        <a:pt x="163" y="64"/>
                        <a:pt x="163" y="64"/>
                      </a:cubicBezTo>
                      <a:cubicBezTo>
                        <a:pt x="159" y="68"/>
                        <a:pt x="159" y="68"/>
                        <a:pt x="159" y="68"/>
                      </a:cubicBezTo>
                      <a:cubicBezTo>
                        <a:pt x="152" y="69"/>
                        <a:pt x="152" y="69"/>
                        <a:pt x="152" y="69"/>
                      </a:cubicBezTo>
                      <a:cubicBezTo>
                        <a:pt x="144" y="69"/>
                        <a:pt x="144" y="69"/>
                        <a:pt x="144" y="69"/>
                      </a:cubicBezTo>
                      <a:cubicBezTo>
                        <a:pt x="140" y="72"/>
                        <a:pt x="140" y="72"/>
                        <a:pt x="140" y="72"/>
                      </a:cubicBezTo>
                      <a:cubicBezTo>
                        <a:pt x="135" y="81"/>
                        <a:pt x="135" y="81"/>
                        <a:pt x="135" y="81"/>
                      </a:cubicBezTo>
                      <a:cubicBezTo>
                        <a:pt x="129" y="85"/>
                        <a:pt x="129" y="85"/>
                        <a:pt x="129" y="85"/>
                      </a:cubicBezTo>
                      <a:cubicBezTo>
                        <a:pt x="128" y="84"/>
                        <a:pt x="128" y="84"/>
                        <a:pt x="128" y="84"/>
                      </a:cubicBezTo>
                      <a:cubicBezTo>
                        <a:pt x="130" y="80"/>
                        <a:pt x="130" y="80"/>
                        <a:pt x="130" y="80"/>
                      </a:cubicBezTo>
                      <a:cubicBezTo>
                        <a:pt x="133" y="77"/>
                        <a:pt x="133" y="77"/>
                        <a:pt x="133" y="77"/>
                      </a:cubicBezTo>
                      <a:cubicBezTo>
                        <a:pt x="131" y="74"/>
                        <a:pt x="131" y="74"/>
                        <a:pt x="131" y="74"/>
                      </a:cubicBezTo>
                      <a:cubicBezTo>
                        <a:pt x="127" y="76"/>
                        <a:pt x="127" y="76"/>
                        <a:pt x="127" y="76"/>
                      </a:cubicBezTo>
                      <a:cubicBezTo>
                        <a:pt x="125" y="77"/>
                        <a:pt x="125" y="77"/>
                        <a:pt x="125" y="77"/>
                      </a:cubicBezTo>
                      <a:cubicBezTo>
                        <a:pt x="123" y="81"/>
                        <a:pt x="123" y="81"/>
                        <a:pt x="123" y="81"/>
                      </a:cubicBezTo>
                      <a:cubicBezTo>
                        <a:pt x="121" y="82"/>
                        <a:pt x="121" y="82"/>
                        <a:pt x="121" y="82"/>
                      </a:cubicBezTo>
                      <a:cubicBezTo>
                        <a:pt x="120" y="82"/>
                        <a:pt x="120" y="82"/>
                        <a:pt x="120" y="82"/>
                      </a:cubicBezTo>
                      <a:cubicBezTo>
                        <a:pt x="118" y="75"/>
                        <a:pt x="118" y="75"/>
                        <a:pt x="118" y="75"/>
                      </a:cubicBezTo>
                      <a:cubicBezTo>
                        <a:pt x="117" y="75"/>
                        <a:pt x="117" y="75"/>
                        <a:pt x="117" y="75"/>
                      </a:cubicBezTo>
                      <a:cubicBezTo>
                        <a:pt x="115" y="81"/>
                        <a:pt x="115" y="81"/>
                        <a:pt x="115" y="81"/>
                      </a:cubicBezTo>
                      <a:cubicBezTo>
                        <a:pt x="114" y="85"/>
                        <a:pt x="114" y="85"/>
                        <a:pt x="114" y="85"/>
                      </a:cubicBezTo>
                      <a:cubicBezTo>
                        <a:pt x="110" y="90"/>
                        <a:pt x="110" y="90"/>
                        <a:pt x="110" y="90"/>
                      </a:cubicBezTo>
                      <a:cubicBezTo>
                        <a:pt x="107" y="101"/>
                        <a:pt x="107" y="101"/>
                        <a:pt x="107" y="101"/>
                      </a:cubicBezTo>
                      <a:cubicBezTo>
                        <a:pt x="105" y="107"/>
                        <a:pt x="105" y="107"/>
                        <a:pt x="105" y="107"/>
                      </a:cubicBezTo>
                      <a:cubicBezTo>
                        <a:pt x="99" y="112"/>
                        <a:pt x="99" y="112"/>
                        <a:pt x="99" y="112"/>
                      </a:cubicBezTo>
                      <a:cubicBezTo>
                        <a:pt x="97" y="108"/>
                        <a:pt x="97" y="108"/>
                        <a:pt x="97" y="108"/>
                      </a:cubicBezTo>
                      <a:cubicBezTo>
                        <a:pt x="96" y="101"/>
                        <a:pt x="96" y="101"/>
                        <a:pt x="96" y="101"/>
                      </a:cubicBezTo>
                      <a:cubicBezTo>
                        <a:pt x="95" y="100"/>
                        <a:pt x="95" y="100"/>
                        <a:pt x="95" y="100"/>
                      </a:cubicBezTo>
                      <a:cubicBezTo>
                        <a:pt x="93" y="97"/>
                        <a:pt x="93" y="97"/>
                        <a:pt x="93" y="97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3" y="88"/>
                        <a:pt x="93" y="88"/>
                        <a:pt x="93" y="88"/>
                      </a:cubicBezTo>
                      <a:cubicBezTo>
                        <a:pt x="90" y="85"/>
                        <a:pt x="90" y="85"/>
                        <a:pt x="90" y="85"/>
                      </a:cubicBezTo>
                      <a:cubicBezTo>
                        <a:pt x="84" y="81"/>
                        <a:pt x="84" y="81"/>
                        <a:pt x="84" y="81"/>
                      </a:cubicBezTo>
                      <a:cubicBezTo>
                        <a:pt x="82" y="77"/>
                        <a:pt x="82" y="77"/>
                        <a:pt x="82" y="77"/>
                      </a:cubicBezTo>
                      <a:cubicBezTo>
                        <a:pt x="75" y="76"/>
                        <a:pt x="75" y="76"/>
                        <a:pt x="75" y="76"/>
                      </a:cubicBezTo>
                      <a:cubicBezTo>
                        <a:pt x="66" y="76"/>
                        <a:pt x="66" y="76"/>
                        <a:pt x="66" y="7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58" y="74"/>
                        <a:pt x="58" y="74"/>
                        <a:pt x="58" y="74"/>
                      </a:cubicBezTo>
                      <a:cubicBezTo>
                        <a:pt x="50" y="73"/>
                        <a:pt x="50" y="73"/>
                        <a:pt x="50" y="73"/>
                      </a:cubicBezTo>
                      <a:cubicBezTo>
                        <a:pt x="49" y="71"/>
                        <a:pt x="49" y="71"/>
                        <a:pt x="49" y="71"/>
                      </a:cubicBezTo>
                      <a:cubicBezTo>
                        <a:pt x="43" y="68"/>
                        <a:pt x="43" y="68"/>
                        <a:pt x="43" y="68"/>
                      </a:cubicBezTo>
                      <a:cubicBezTo>
                        <a:pt x="36" y="67"/>
                        <a:pt x="36" y="67"/>
                        <a:pt x="36" y="67"/>
                      </a:cubicBezTo>
                      <a:cubicBezTo>
                        <a:pt x="29" y="65"/>
                        <a:pt x="29" y="65"/>
                        <a:pt x="29" y="65"/>
                      </a:cubicBez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2" y="59"/>
                        <a:pt x="12" y="59"/>
                        <a:pt x="12" y="59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7" y="54"/>
                        <a:pt x="7" y="54"/>
                        <a:pt x="7" y="54"/>
                      </a:cubicBezTo>
                      <a:cubicBezTo>
                        <a:pt x="0" y="52"/>
                        <a:pt x="0" y="52"/>
                        <a:pt x="0" y="52"/>
                      </a:cubicBezTo>
                      <a:lnTo>
                        <a:pt x="0" y="51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Freeform 51">
                  <a:extLst>
                    <a:ext uri="{FF2B5EF4-FFF2-40B4-BE49-F238E27FC236}">
                      <a16:creationId xmlns:a16="http://schemas.microsoft.com/office/drawing/2014/main" id="{5AACE4CC-3F36-7E8C-A4F8-3627E2F657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35207" y="6116557"/>
                  <a:ext cx="1134635" cy="1208370"/>
                </a:xfrm>
                <a:custGeom>
                  <a:avLst/>
                  <a:gdLst>
                    <a:gd name="T0" fmla="*/ 175 w 201"/>
                    <a:gd name="T1" fmla="*/ 65 h 213"/>
                    <a:gd name="T2" fmla="*/ 172 w 201"/>
                    <a:gd name="T3" fmla="*/ 53 h 213"/>
                    <a:gd name="T4" fmla="*/ 157 w 201"/>
                    <a:gd name="T5" fmla="*/ 44 h 213"/>
                    <a:gd name="T6" fmla="*/ 140 w 201"/>
                    <a:gd name="T7" fmla="*/ 42 h 213"/>
                    <a:gd name="T8" fmla="*/ 125 w 201"/>
                    <a:gd name="T9" fmla="*/ 36 h 213"/>
                    <a:gd name="T10" fmla="*/ 103 w 201"/>
                    <a:gd name="T11" fmla="*/ 30 h 213"/>
                    <a:gd name="T12" fmla="*/ 93 w 201"/>
                    <a:gd name="T13" fmla="*/ 27 h 213"/>
                    <a:gd name="T14" fmla="*/ 82 w 201"/>
                    <a:gd name="T15" fmla="*/ 20 h 213"/>
                    <a:gd name="T16" fmla="*/ 78 w 201"/>
                    <a:gd name="T17" fmla="*/ 18 h 213"/>
                    <a:gd name="T18" fmla="*/ 70 w 201"/>
                    <a:gd name="T19" fmla="*/ 17 h 213"/>
                    <a:gd name="T20" fmla="*/ 67 w 201"/>
                    <a:gd name="T21" fmla="*/ 15 h 213"/>
                    <a:gd name="T22" fmla="*/ 70 w 201"/>
                    <a:gd name="T23" fmla="*/ 2 h 213"/>
                    <a:gd name="T24" fmla="*/ 61 w 201"/>
                    <a:gd name="T25" fmla="*/ 3 h 213"/>
                    <a:gd name="T26" fmla="*/ 47 w 201"/>
                    <a:gd name="T27" fmla="*/ 9 h 213"/>
                    <a:gd name="T28" fmla="*/ 33 w 201"/>
                    <a:gd name="T29" fmla="*/ 16 h 213"/>
                    <a:gd name="T30" fmla="*/ 21 w 201"/>
                    <a:gd name="T31" fmla="*/ 15 h 213"/>
                    <a:gd name="T32" fmla="*/ 5 w 201"/>
                    <a:gd name="T33" fmla="*/ 55 h 213"/>
                    <a:gd name="T34" fmla="*/ 7 w 201"/>
                    <a:gd name="T35" fmla="*/ 72 h 213"/>
                    <a:gd name="T36" fmla="*/ 10 w 201"/>
                    <a:gd name="T37" fmla="*/ 112 h 213"/>
                    <a:gd name="T38" fmla="*/ 42 w 201"/>
                    <a:gd name="T39" fmla="*/ 135 h 213"/>
                    <a:gd name="T40" fmla="*/ 60 w 201"/>
                    <a:gd name="T41" fmla="*/ 152 h 213"/>
                    <a:gd name="T42" fmla="*/ 63 w 201"/>
                    <a:gd name="T43" fmla="*/ 173 h 213"/>
                    <a:gd name="T44" fmla="*/ 65 w 201"/>
                    <a:gd name="T45" fmla="*/ 187 h 213"/>
                    <a:gd name="T46" fmla="*/ 67 w 201"/>
                    <a:gd name="T47" fmla="*/ 203 h 213"/>
                    <a:gd name="T48" fmla="*/ 82 w 201"/>
                    <a:gd name="T49" fmla="*/ 209 h 213"/>
                    <a:gd name="T50" fmla="*/ 184 w 201"/>
                    <a:gd name="T51" fmla="*/ 195 h 213"/>
                    <a:gd name="T52" fmla="*/ 178 w 201"/>
                    <a:gd name="T53" fmla="*/ 172 h 213"/>
                    <a:gd name="T54" fmla="*/ 182 w 201"/>
                    <a:gd name="T55" fmla="*/ 155 h 213"/>
                    <a:gd name="T56" fmla="*/ 182 w 201"/>
                    <a:gd name="T57" fmla="*/ 140 h 213"/>
                    <a:gd name="T58" fmla="*/ 184 w 201"/>
                    <a:gd name="T59" fmla="*/ 131 h 213"/>
                    <a:gd name="T60" fmla="*/ 186 w 201"/>
                    <a:gd name="T61" fmla="*/ 121 h 213"/>
                    <a:gd name="T62" fmla="*/ 188 w 201"/>
                    <a:gd name="T63" fmla="*/ 105 h 213"/>
                    <a:gd name="T64" fmla="*/ 197 w 201"/>
                    <a:gd name="T65" fmla="*/ 85 h 213"/>
                    <a:gd name="T66" fmla="*/ 201 w 201"/>
                    <a:gd name="T67" fmla="*/ 79 h 213"/>
                    <a:gd name="T68" fmla="*/ 201 w 201"/>
                    <a:gd name="T69" fmla="*/ 73 h 213"/>
                    <a:gd name="T70" fmla="*/ 194 w 201"/>
                    <a:gd name="T71" fmla="*/ 79 h 213"/>
                    <a:gd name="T72" fmla="*/ 187 w 201"/>
                    <a:gd name="T73" fmla="*/ 92 h 213"/>
                    <a:gd name="T74" fmla="*/ 177 w 201"/>
                    <a:gd name="T75" fmla="*/ 101 h 213"/>
                    <a:gd name="T76" fmla="*/ 168 w 201"/>
                    <a:gd name="T77" fmla="*/ 107 h 213"/>
                    <a:gd name="T78" fmla="*/ 174 w 201"/>
                    <a:gd name="T79" fmla="*/ 93 h 213"/>
                    <a:gd name="T80" fmla="*/ 179 w 201"/>
                    <a:gd name="T81" fmla="*/ 87 h 213"/>
                    <a:gd name="T82" fmla="*/ 180 w 201"/>
                    <a:gd name="T83" fmla="*/ 78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01" h="213">
                      <a:moveTo>
                        <a:pt x="178" y="69"/>
                      </a:moveTo>
                      <a:cubicBezTo>
                        <a:pt x="177" y="68"/>
                        <a:pt x="177" y="68"/>
                        <a:pt x="177" y="68"/>
                      </a:cubicBezTo>
                      <a:cubicBezTo>
                        <a:pt x="175" y="65"/>
                        <a:pt x="175" y="65"/>
                        <a:pt x="175" y="65"/>
                      </a:cubicBezTo>
                      <a:cubicBezTo>
                        <a:pt x="176" y="62"/>
                        <a:pt x="176" y="62"/>
                        <a:pt x="176" y="62"/>
                      </a:cubicBezTo>
                      <a:cubicBezTo>
                        <a:pt x="175" y="56"/>
                        <a:pt x="175" y="56"/>
                        <a:pt x="175" y="56"/>
                      </a:cubicBezTo>
                      <a:cubicBezTo>
                        <a:pt x="172" y="53"/>
                        <a:pt x="172" y="53"/>
                        <a:pt x="172" y="53"/>
                      </a:cubicBezTo>
                      <a:cubicBezTo>
                        <a:pt x="166" y="49"/>
                        <a:pt x="166" y="49"/>
                        <a:pt x="166" y="49"/>
                      </a:cubicBezTo>
                      <a:cubicBezTo>
                        <a:pt x="164" y="45"/>
                        <a:pt x="164" y="45"/>
                        <a:pt x="164" y="45"/>
                      </a:cubicBezTo>
                      <a:cubicBezTo>
                        <a:pt x="157" y="44"/>
                        <a:pt x="157" y="44"/>
                        <a:pt x="157" y="44"/>
                      </a:cubicBezTo>
                      <a:cubicBezTo>
                        <a:pt x="148" y="44"/>
                        <a:pt x="148" y="44"/>
                        <a:pt x="148" y="44"/>
                      </a:cubicBezTo>
                      <a:cubicBezTo>
                        <a:pt x="146" y="42"/>
                        <a:pt x="146" y="42"/>
                        <a:pt x="146" y="42"/>
                      </a:cubicBezTo>
                      <a:cubicBezTo>
                        <a:pt x="140" y="42"/>
                        <a:pt x="140" y="42"/>
                        <a:pt x="140" y="42"/>
                      </a:cubicBezTo>
                      <a:cubicBezTo>
                        <a:pt x="132" y="41"/>
                        <a:pt x="132" y="41"/>
                        <a:pt x="132" y="41"/>
                      </a:cubicBezTo>
                      <a:cubicBezTo>
                        <a:pt x="131" y="39"/>
                        <a:pt x="131" y="39"/>
                        <a:pt x="131" y="39"/>
                      </a:cubicBezTo>
                      <a:cubicBezTo>
                        <a:pt x="125" y="36"/>
                        <a:pt x="125" y="36"/>
                        <a:pt x="125" y="36"/>
                      </a:cubicBezTo>
                      <a:cubicBezTo>
                        <a:pt x="118" y="35"/>
                        <a:pt x="118" y="35"/>
                        <a:pt x="118" y="35"/>
                      </a:cubicBezTo>
                      <a:cubicBezTo>
                        <a:pt x="111" y="33"/>
                        <a:pt x="111" y="33"/>
                        <a:pt x="111" y="33"/>
                      </a:cubicBezTo>
                      <a:cubicBezTo>
                        <a:pt x="103" y="30"/>
                        <a:pt x="103" y="30"/>
                        <a:pt x="103" y="30"/>
                      </a:cubicBezTo>
                      <a:cubicBezTo>
                        <a:pt x="98" y="27"/>
                        <a:pt x="98" y="27"/>
                        <a:pt x="98" y="27"/>
                      </a:cubicBezTo>
                      <a:cubicBezTo>
                        <a:pt x="94" y="27"/>
                        <a:pt x="94" y="27"/>
                        <a:pt x="94" y="27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89" y="22"/>
                        <a:pt x="89" y="22"/>
                        <a:pt x="89" y="22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1" y="20"/>
                        <a:pt x="81" y="20"/>
                        <a:pt x="81" y="20"/>
                      </a:cubicBezTo>
                      <a:cubicBezTo>
                        <a:pt x="78" y="18"/>
                        <a:pt x="78" y="18"/>
                        <a:pt x="78" y="18"/>
                      </a:cubicBezTo>
                      <a:cubicBezTo>
                        <a:pt x="75" y="16"/>
                        <a:pt x="75" y="16"/>
                        <a:pt x="75" y="16"/>
                      </a:cubicBezTo>
                      <a:cubicBezTo>
                        <a:pt x="72" y="15"/>
                        <a:pt x="72" y="15"/>
                        <a:pt x="72" y="15"/>
                      </a:cubicBezTo>
                      <a:cubicBezTo>
                        <a:pt x="70" y="17"/>
                        <a:pt x="70" y="17"/>
                        <a:pt x="70" y="17"/>
                      </a:cubicBezTo>
                      <a:cubicBezTo>
                        <a:pt x="67" y="18"/>
                        <a:pt x="67" y="18"/>
                        <a:pt x="67" y="18"/>
                      </a:cubicBezTo>
                      <a:cubicBezTo>
                        <a:pt x="66" y="17"/>
                        <a:pt x="66" y="17"/>
                        <a:pt x="66" y="17"/>
                      </a:cubicBez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8" y="9"/>
                        <a:pt x="68" y="9"/>
                        <a:pt x="68" y="9"/>
                      </a:cubicBezTo>
                      <a:cubicBezTo>
                        <a:pt x="69" y="7"/>
                        <a:pt x="69" y="7"/>
                        <a:pt x="69" y="7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2" y="6"/>
                        <a:pt x="52" y="6"/>
                        <a:pt x="52" y="6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5" y="72"/>
                        <a:pt x="5" y="72"/>
                        <a:pt x="5" y="72"/>
                      </a:cubicBezTo>
                      <a:cubicBezTo>
                        <a:pt x="7" y="72"/>
                        <a:pt x="7" y="72"/>
                        <a:pt x="7" y="72"/>
                      </a:cubicBezTo>
                      <a:cubicBezTo>
                        <a:pt x="5" y="89"/>
                        <a:pt x="5" y="89"/>
                        <a:pt x="5" y="89"/>
                      </a:cubicBezTo>
                      <a:cubicBezTo>
                        <a:pt x="4" y="107"/>
                        <a:pt x="4" y="107"/>
                        <a:pt x="4" y="107"/>
                      </a:cubicBezTo>
                      <a:cubicBezTo>
                        <a:pt x="10" y="112"/>
                        <a:pt x="10" y="112"/>
                        <a:pt x="10" y="112"/>
                      </a:cubicBezTo>
                      <a:cubicBezTo>
                        <a:pt x="19" y="117"/>
                        <a:pt x="19" y="117"/>
                        <a:pt x="19" y="117"/>
                      </a:cubicBezTo>
                      <a:cubicBezTo>
                        <a:pt x="33" y="125"/>
                        <a:pt x="33" y="125"/>
                        <a:pt x="33" y="125"/>
                      </a:cubicBezTo>
                      <a:cubicBezTo>
                        <a:pt x="42" y="135"/>
                        <a:pt x="42" y="135"/>
                        <a:pt x="42" y="135"/>
                      </a:cubicBezTo>
                      <a:cubicBezTo>
                        <a:pt x="45" y="139"/>
                        <a:pt x="45" y="139"/>
                        <a:pt x="45" y="139"/>
                      </a:cubicBezTo>
                      <a:cubicBezTo>
                        <a:pt x="52" y="144"/>
                        <a:pt x="52" y="144"/>
                        <a:pt x="52" y="144"/>
                      </a:cubicBezTo>
                      <a:cubicBezTo>
                        <a:pt x="60" y="152"/>
                        <a:pt x="60" y="152"/>
                        <a:pt x="60" y="152"/>
                      </a:cubicBezTo>
                      <a:cubicBezTo>
                        <a:pt x="61" y="159"/>
                        <a:pt x="61" y="159"/>
                        <a:pt x="61" y="159"/>
                      </a:cubicBezTo>
                      <a:cubicBezTo>
                        <a:pt x="60" y="166"/>
                        <a:pt x="60" y="166"/>
                        <a:pt x="60" y="166"/>
                      </a:cubicBezTo>
                      <a:cubicBezTo>
                        <a:pt x="63" y="173"/>
                        <a:pt x="63" y="173"/>
                        <a:pt x="63" y="173"/>
                      </a:cubicBezTo>
                      <a:cubicBezTo>
                        <a:pt x="65" y="176"/>
                        <a:pt x="65" y="176"/>
                        <a:pt x="65" y="176"/>
                      </a:cubicBezTo>
                      <a:cubicBezTo>
                        <a:pt x="65" y="183"/>
                        <a:pt x="65" y="183"/>
                        <a:pt x="65" y="183"/>
                      </a:cubicBezTo>
                      <a:cubicBezTo>
                        <a:pt x="65" y="187"/>
                        <a:pt x="65" y="187"/>
                        <a:pt x="65" y="187"/>
                      </a:cubicBezTo>
                      <a:cubicBezTo>
                        <a:pt x="65" y="193"/>
                        <a:pt x="65" y="193"/>
                        <a:pt x="65" y="193"/>
                      </a:cubicBezTo>
                      <a:cubicBezTo>
                        <a:pt x="67" y="198"/>
                        <a:pt x="67" y="198"/>
                        <a:pt x="67" y="198"/>
                      </a:cubicBezTo>
                      <a:cubicBezTo>
                        <a:pt x="67" y="203"/>
                        <a:pt x="67" y="203"/>
                        <a:pt x="67" y="203"/>
                      </a:cubicBezTo>
                      <a:cubicBezTo>
                        <a:pt x="72" y="203"/>
                        <a:pt x="72" y="203"/>
                        <a:pt x="72" y="203"/>
                      </a:cubicBezTo>
                      <a:cubicBezTo>
                        <a:pt x="72" y="203"/>
                        <a:pt x="76" y="207"/>
                        <a:pt x="77" y="207"/>
                      </a:cubicBezTo>
                      <a:cubicBezTo>
                        <a:pt x="78" y="207"/>
                        <a:pt x="82" y="209"/>
                        <a:pt x="82" y="209"/>
                      </a:cubicBezTo>
                      <a:cubicBezTo>
                        <a:pt x="85" y="213"/>
                        <a:pt x="85" y="213"/>
                        <a:pt x="85" y="213"/>
                      </a:cubicBezTo>
                      <a:cubicBezTo>
                        <a:pt x="184" y="207"/>
                        <a:pt x="184" y="207"/>
                        <a:pt x="184" y="207"/>
                      </a:cubicBezTo>
                      <a:cubicBezTo>
                        <a:pt x="184" y="195"/>
                        <a:pt x="184" y="195"/>
                        <a:pt x="184" y="195"/>
                      </a:cubicBezTo>
                      <a:cubicBezTo>
                        <a:pt x="184" y="191"/>
                        <a:pt x="184" y="191"/>
                        <a:pt x="184" y="191"/>
                      </a:cubicBezTo>
                      <a:cubicBezTo>
                        <a:pt x="179" y="179"/>
                        <a:pt x="179" y="179"/>
                        <a:pt x="179" y="179"/>
                      </a:cubicBezTo>
                      <a:cubicBezTo>
                        <a:pt x="178" y="172"/>
                        <a:pt x="178" y="172"/>
                        <a:pt x="178" y="172"/>
                      </a:cubicBezTo>
                      <a:cubicBezTo>
                        <a:pt x="179" y="164"/>
                        <a:pt x="179" y="164"/>
                        <a:pt x="179" y="164"/>
                      </a:cubicBezTo>
                      <a:cubicBezTo>
                        <a:pt x="181" y="158"/>
                        <a:pt x="181" y="158"/>
                        <a:pt x="181" y="158"/>
                      </a:cubicBezTo>
                      <a:cubicBezTo>
                        <a:pt x="182" y="155"/>
                        <a:pt x="182" y="155"/>
                        <a:pt x="182" y="155"/>
                      </a:cubicBezTo>
                      <a:cubicBezTo>
                        <a:pt x="184" y="152"/>
                        <a:pt x="184" y="152"/>
                        <a:pt x="184" y="152"/>
                      </a:cubicBezTo>
                      <a:cubicBezTo>
                        <a:pt x="182" y="147"/>
                        <a:pt x="182" y="147"/>
                        <a:pt x="182" y="147"/>
                      </a:cubicBezTo>
                      <a:cubicBezTo>
                        <a:pt x="182" y="140"/>
                        <a:pt x="182" y="140"/>
                        <a:pt x="182" y="140"/>
                      </a:cubicBezTo>
                      <a:cubicBezTo>
                        <a:pt x="182" y="136"/>
                        <a:pt x="182" y="136"/>
                        <a:pt x="182" y="136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184" y="131"/>
                        <a:pt x="184" y="131"/>
                        <a:pt x="184" y="131"/>
                      </a:cubicBezTo>
                      <a:cubicBezTo>
                        <a:pt x="188" y="127"/>
                        <a:pt x="188" y="127"/>
                        <a:pt x="188" y="127"/>
                      </a:cubicBezTo>
                      <a:cubicBezTo>
                        <a:pt x="188" y="125"/>
                        <a:pt x="188" y="125"/>
                        <a:pt x="188" y="125"/>
                      </a:cubicBezTo>
                      <a:cubicBezTo>
                        <a:pt x="186" y="121"/>
                        <a:pt x="186" y="121"/>
                        <a:pt x="186" y="121"/>
                      </a:cubicBezTo>
                      <a:cubicBezTo>
                        <a:pt x="186" y="118"/>
                        <a:pt x="186" y="118"/>
                        <a:pt x="186" y="118"/>
                      </a:cubicBezTo>
                      <a:cubicBezTo>
                        <a:pt x="187" y="110"/>
                        <a:pt x="187" y="110"/>
                        <a:pt x="187" y="110"/>
                      </a:cubicBezTo>
                      <a:cubicBezTo>
                        <a:pt x="188" y="105"/>
                        <a:pt x="188" y="105"/>
                        <a:pt x="188" y="105"/>
                      </a:cubicBezTo>
                      <a:cubicBezTo>
                        <a:pt x="191" y="99"/>
                        <a:pt x="191" y="99"/>
                        <a:pt x="191" y="99"/>
                      </a:cubicBezTo>
                      <a:cubicBezTo>
                        <a:pt x="196" y="89"/>
                        <a:pt x="196" y="89"/>
                        <a:pt x="196" y="89"/>
                      </a:cubicBezTo>
                      <a:cubicBezTo>
                        <a:pt x="197" y="85"/>
                        <a:pt x="197" y="85"/>
                        <a:pt x="197" y="85"/>
                      </a:cubicBezTo>
                      <a:cubicBezTo>
                        <a:pt x="197" y="82"/>
                        <a:pt x="197" y="82"/>
                        <a:pt x="197" y="82"/>
                      </a:cubicBezTo>
                      <a:cubicBezTo>
                        <a:pt x="201" y="81"/>
                        <a:pt x="201" y="81"/>
                        <a:pt x="201" y="81"/>
                      </a:cubicBezTo>
                      <a:cubicBezTo>
                        <a:pt x="201" y="79"/>
                        <a:pt x="201" y="79"/>
                        <a:pt x="201" y="79"/>
                      </a:cubicBezTo>
                      <a:cubicBezTo>
                        <a:pt x="201" y="77"/>
                        <a:pt x="201" y="77"/>
                        <a:pt x="201" y="77"/>
                      </a:cubicBezTo>
                      <a:cubicBezTo>
                        <a:pt x="201" y="75"/>
                        <a:pt x="201" y="75"/>
                        <a:pt x="201" y="75"/>
                      </a:cubicBezTo>
                      <a:cubicBezTo>
                        <a:pt x="201" y="73"/>
                        <a:pt x="201" y="73"/>
                        <a:pt x="201" y="73"/>
                      </a:cubicBezTo>
                      <a:cubicBezTo>
                        <a:pt x="201" y="71"/>
                        <a:pt x="201" y="71"/>
                        <a:pt x="201" y="71"/>
                      </a:cubicBezTo>
                      <a:cubicBezTo>
                        <a:pt x="197" y="75"/>
                        <a:pt x="197" y="75"/>
                        <a:pt x="197" y="75"/>
                      </a:cubicBezTo>
                      <a:cubicBezTo>
                        <a:pt x="194" y="79"/>
                        <a:pt x="194" y="79"/>
                        <a:pt x="194" y="79"/>
                      </a:cubicBezTo>
                      <a:cubicBezTo>
                        <a:pt x="193" y="84"/>
                        <a:pt x="193" y="84"/>
                        <a:pt x="193" y="84"/>
                      </a:cubicBezTo>
                      <a:cubicBezTo>
                        <a:pt x="190" y="90"/>
                        <a:pt x="190" y="90"/>
                        <a:pt x="190" y="90"/>
                      </a:cubicBezTo>
                      <a:cubicBezTo>
                        <a:pt x="187" y="92"/>
                        <a:pt x="187" y="92"/>
                        <a:pt x="187" y="92"/>
                      </a:cubicBezTo>
                      <a:cubicBezTo>
                        <a:pt x="181" y="95"/>
                        <a:pt x="181" y="95"/>
                        <a:pt x="181" y="95"/>
                      </a:cubicBezTo>
                      <a:cubicBezTo>
                        <a:pt x="178" y="99"/>
                        <a:pt x="178" y="99"/>
                        <a:pt x="178" y="99"/>
                      </a:cubicBezTo>
                      <a:cubicBezTo>
                        <a:pt x="177" y="101"/>
                        <a:pt x="177" y="101"/>
                        <a:pt x="177" y="101"/>
                      </a:cubicBezTo>
                      <a:cubicBezTo>
                        <a:pt x="175" y="105"/>
                        <a:pt x="175" y="105"/>
                        <a:pt x="175" y="105"/>
                      </a:cubicBezTo>
                      <a:cubicBezTo>
                        <a:pt x="171" y="110"/>
                        <a:pt x="171" y="110"/>
                        <a:pt x="171" y="110"/>
                      </a:cubicBezTo>
                      <a:cubicBezTo>
                        <a:pt x="168" y="107"/>
                        <a:pt x="168" y="107"/>
                        <a:pt x="168" y="107"/>
                      </a:cubicBezTo>
                      <a:cubicBezTo>
                        <a:pt x="171" y="103"/>
                        <a:pt x="171" y="103"/>
                        <a:pt x="171" y="103"/>
                      </a:cubicBezTo>
                      <a:cubicBezTo>
                        <a:pt x="173" y="96"/>
                        <a:pt x="173" y="96"/>
                        <a:pt x="173" y="96"/>
                      </a:cubicBezTo>
                      <a:cubicBezTo>
                        <a:pt x="174" y="93"/>
                        <a:pt x="174" y="93"/>
                        <a:pt x="174" y="93"/>
                      </a:cubicBezTo>
                      <a:cubicBezTo>
                        <a:pt x="175" y="91"/>
                        <a:pt x="175" y="91"/>
                        <a:pt x="175" y="91"/>
                      </a:cubicBezTo>
                      <a:cubicBezTo>
                        <a:pt x="177" y="89"/>
                        <a:pt x="177" y="89"/>
                        <a:pt x="177" y="89"/>
                      </a:cubicBezTo>
                      <a:cubicBezTo>
                        <a:pt x="179" y="87"/>
                        <a:pt x="179" y="87"/>
                        <a:pt x="179" y="87"/>
                      </a:cubicBezTo>
                      <a:cubicBezTo>
                        <a:pt x="180" y="85"/>
                        <a:pt x="180" y="85"/>
                        <a:pt x="180" y="85"/>
                      </a:cubicBezTo>
                      <a:cubicBezTo>
                        <a:pt x="179" y="80"/>
                        <a:pt x="179" y="80"/>
                        <a:pt x="179" y="80"/>
                      </a:cubicBezTo>
                      <a:cubicBezTo>
                        <a:pt x="180" y="78"/>
                        <a:pt x="180" y="78"/>
                        <a:pt x="180" y="78"/>
                      </a:cubicBezTo>
                      <a:cubicBezTo>
                        <a:pt x="179" y="76"/>
                        <a:pt x="179" y="76"/>
                        <a:pt x="179" y="76"/>
                      </a:cubicBezTo>
                      <a:lnTo>
                        <a:pt x="178" y="69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Freeform 52">
                  <a:extLst>
                    <a:ext uri="{FF2B5EF4-FFF2-40B4-BE49-F238E27FC236}">
                      <a16:creationId xmlns:a16="http://schemas.microsoft.com/office/drawing/2014/main" id="{D1417786-8593-DA07-BB2A-74C846A41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97114" y="7258160"/>
                  <a:ext cx="907712" cy="1041465"/>
                </a:xfrm>
                <a:custGeom>
                  <a:avLst/>
                  <a:gdLst>
                    <a:gd name="T0" fmla="*/ 114 w 136"/>
                    <a:gd name="T1" fmla="*/ 8 h 156"/>
                    <a:gd name="T2" fmla="*/ 101 w 136"/>
                    <a:gd name="T3" fmla="*/ 17 h 156"/>
                    <a:gd name="T4" fmla="*/ 93 w 136"/>
                    <a:gd name="T5" fmla="*/ 22 h 156"/>
                    <a:gd name="T6" fmla="*/ 88 w 136"/>
                    <a:gd name="T7" fmla="*/ 27 h 156"/>
                    <a:gd name="T8" fmla="*/ 82 w 136"/>
                    <a:gd name="T9" fmla="*/ 27 h 156"/>
                    <a:gd name="T10" fmla="*/ 74 w 136"/>
                    <a:gd name="T11" fmla="*/ 33 h 156"/>
                    <a:gd name="T12" fmla="*/ 69 w 136"/>
                    <a:gd name="T13" fmla="*/ 33 h 156"/>
                    <a:gd name="T14" fmla="*/ 65 w 136"/>
                    <a:gd name="T15" fmla="*/ 31 h 156"/>
                    <a:gd name="T16" fmla="*/ 60 w 136"/>
                    <a:gd name="T17" fmla="*/ 29 h 156"/>
                    <a:gd name="T18" fmla="*/ 55 w 136"/>
                    <a:gd name="T19" fmla="*/ 27 h 156"/>
                    <a:gd name="T20" fmla="*/ 47 w 136"/>
                    <a:gd name="T21" fmla="*/ 23 h 156"/>
                    <a:gd name="T22" fmla="*/ 0 w 136"/>
                    <a:gd name="T23" fmla="*/ 28 h 156"/>
                    <a:gd name="T24" fmla="*/ 16 w 136"/>
                    <a:gd name="T25" fmla="*/ 136 h 156"/>
                    <a:gd name="T26" fmla="*/ 22 w 136"/>
                    <a:gd name="T27" fmla="*/ 133 h 156"/>
                    <a:gd name="T28" fmla="*/ 31 w 136"/>
                    <a:gd name="T29" fmla="*/ 140 h 156"/>
                    <a:gd name="T30" fmla="*/ 34 w 136"/>
                    <a:gd name="T31" fmla="*/ 146 h 156"/>
                    <a:gd name="T32" fmla="*/ 42 w 136"/>
                    <a:gd name="T33" fmla="*/ 148 h 156"/>
                    <a:gd name="T34" fmla="*/ 46 w 136"/>
                    <a:gd name="T35" fmla="*/ 151 h 156"/>
                    <a:gd name="T36" fmla="*/ 49 w 136"/>
                    <a:gd name="T37" fmla="*/ 149 h 156"/>
                    <a:gd name="T38" fmla="*/ 52 w 136"/>
                    <a:gd name="T39" fmla="*/ 146 h 156"/>
                    <a:gd name="T40" fmla="*/ 60 w 136"/>
                    <a:gd name="T41" fmla="*/ 150 h 156"/>
                    <a:gd name="T42" fmla="*/ 67 w 136"/>
                    <a:gd name="T43" fmla="*/ 148 h 156"/>
                    <a:gd name="T44" fmla="*/ 71 w 136"/>
                    <a:gd name="T45" fmla="*/ 144 h 156"/>
                    <a:gd name="T46" fmla="*/ 75 w 136"/>
                    <a:gd name="T47" fmla="*/ 146 h 156"/>
                    <a:gd name="T48" fmla="*/ 83 w 136"/>
                    <a:gd name="T49" fmla="*/ 155 h 156"/>
                    <a:gd name="T50" fmla="*/ 85 w 136"/>
                    <a:gd name="T51" fmla="*/ 156 h 156"/>
                    <a:gd name="T52" fmla="*/ 92 w 136"/>
                    <a:gd name="T53" fmla="*/ 149 h 156"/>
                    <a:gd name="T54" fmla="*/ 94 w 136"/>
                    <a:gd name="T55" fmla="*/ 142 h 156"/>
                    <a:gd name="T56" fmla="*/ 100 w 136"/>
                    <a:gd name="T57" fmla="*/ 128 h 156"/>
                    <a:gd name="T58" fmla="*/ 105 w 136"/>
                    <a:gd name="T59" fmla="*/ 130 h 156"/>
                    <a:gd name="T60" fmla="*/ 109 w 136"/>
                    <a:gd name="T61" fmla="*/ 116 h 156"/>
                    <a:gd name="T62" fmla="*/ 118 w 136"/>
                    <a:gd name="T63" fmla="*/ 110 h 156"/>
                    <a:gd name="T64" fmla="*/ 129 w 136"/>
                    <a:gd name="T65" fmla="*/ 99 h 156"/>
                    <a:gd name="T66" fmla="*/ 131 w 136"/>
                    <a:gd name="T67" fmla="*/ 91 h 156"/>
                    <a:gd name="T68" fmla="*/ 132 w 136"/>
                    <a:gd name="T69" fmla="*/ 77 h 156"/>
                    <a:gd name="T70" fmla="*/ 133 w 136"/>
                    <a:gd name="T71" fmla="*/ 70 h 156"/>
                    <a:gd name="T72" fmla="*/ 133 w 136"/>
                    <a:gd name="T73" fmla="*/ 61 h 156"/>
                    <a:gd name="T74" fmla="*/ 133 w 136"/>
                    <a:gd name="T75" fmla="*/ 55 h 156"/>
                    <a:gd name="T76" fmla="*/ 126 w 136"/>
                    <a:gd name="T7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6" h="156">
                      <a:moveTo>
                        <a:pt x="121" y="5"/>
                      </a:moveTo>
                      <a:lnTo>
                        <a:pt x="114" y="8"/>
                      </a:lnTo>
                      <a:lnTo>
                        <a:pt x="108" y="13"/>
                      </a:lnTo>
                      <a:lnTo>
                        <a:pt x="101" y="17"/>
                      </a:lnTo>
                      <a:lnTo>
                        <a:pt x="96" y="21"/>
                      </a:lnTo>
                      <a:lnTo>
                        <a:pt x="93" y="22"/>
                      </a:lnTo>
                      <a:lnTo>
                        <a:pt x="91" y="24"/>
                      </a:lnTo>
                      <a:lnTo>
                        <a:pt x="88" y="27"/>
                      </a:lnTo>
                      <a:lnTo>
                        <a:pt x="85" y="27"/>
                      </a:lnTo>
                      <a:lnTo>
                        <a:pt x="82" y="27"/>
                      </a:lnTo>
                      <a:lnTo>
                        <a:pt x="78" y="29"/>
                      </a:lnTo>
                      <a:lnTo>
                        <a:pt x="74" y="33"/>
                      </a:lnTo>
                      <a:lnTo>
                        <a:pt x="71" y="33"/>
                      </a:lnTo>
                      <a:lnTo>
                        <a:pt x="69" y="33"/>
                      </a:lnTo>
                      <a:lnTo>
                        <a:pt x="68" y="33"/>
                      </a:lnTo>
                      <a:lnTo>
                        <a:pt x="65" y="31"/>
                      </a:lnTo>
                      <a:lnTo>
                        <a:pt x="62" y="28"/>
                      </a:lnTo>
                      <a:lnTo>
                        <a:pt x="60" y="29"/>
                      </a:lnTo>
                      <a:lnTo>
                        <a:pt x="56" y="28"/>
                      </a:lnTo>
                      <a:lnTo>
                        <a:pt x="55" y="27"/>
                      </a:lnTo>
                      <a:lnTo>
                        <a:pt x="51" y="24"/>
                      </a:lnTo>
                      <a:lnTo>
                        <a:pt x="47" y="23"/>
                      </a:lnTo>
                      <a:lnTo>
                        <a:pt x="39" y="22"/>
                      </a:lnTo>
                      <a:lnTo>
                        <a:pt x="0" y="28"/>
                      </a:lnTo>
                      <a:lnTo>
                        <a:pt x="11" y="134"/>
                      </a:lnTo>
                      <a:lnTo>
                        <a:pt x="16" y="136"/>
                      </a:lnTo>
                      <a:lnTo>
                        <a:pt x="21" y="134"/>
                      </a:lnTo>
                      <a:lnTo>
                        <a:pt x="22" y="133"/>
                      </a:lnTo>
                      <a:lnTo>
                        <a:pt x="27" y="137"/>
                      </a:lnTo>
                      <a:lnTo>
                        <a:pt x="31" y="140"/>
                      </a:lnTo>
                      <a:lnTo>
                        <a:pt x="33" y="144"/>
                      </a:lnTo>
                      <a:lnTo>
                        <a:pt x="34" y="146"/>
                      </a:lnTo>
                      <a:lnTo>
                        <a:pt x="39" y="147"/>
                      </a:lnTo>
                      <a:lnTo>
                        <a:pt x="42" y="148"/>
                      </a:lnTo>
                      <a:lnTo>
                        <a:pt x="44" y="149"/>
                      </a:lnTo>
                      <a:lnTo>
                        <a:pt x="46" y="151"/>
                      </a:lnTo>
                      <a:lnTo>
                        <a:pt x="49" y="150"/>
                      </a:lnTo>
                      <a:lnTo>
                        <a:pt x="49" y="149"/>
                      </a:lnTo>
                      <a:lnTo>
                        <a:pt x="51" y="147"/>
                      </a:lnTo>
                      <a:lnTo>
                        <a:pt x="52" y="146"/>
                      </a:lnTo>
                      <a:lnTo>
                        <a:pt x="55" y="148"/>
                      </a:lnTo>
                      <a:lnTo>
                        <a:pt x="60" y="150"/>
                      </a:lnTo>
                      <a:lnTo>
                        <a:pt x="66" y="149"/>
                      </a:lnTo>
                      <a:lnTo>
                        <a:pt x="67" y="148"/>
                      </a:lnTo>
                      <a:lnTo>
                        <a:pt x="69" y="145"/>
                      </a:lnTo>
                      <a:lnTo>
                        <a:pt x="71" y="144"/>
                      </a:lnTo>
                      <a:lnTo>
                        <a:pt x="72" y="143"/>
                      </a:lnTo>
                      <a:lnTo>
                        <a:pt x="75" y="146"/>
                      </a:lnTo>
                      <a:lnTo>
                        <a:pt x="79" y="151"/>
                      </a:lnTo>
                      <a:lnTo>
                        <a:pt x="83" y="155"/>
                      </a:lnTo>
                      <a:lnTo>
                        <a:pt x="86" y="155"/>
                      </a:lnTo>
                      <a:lnTo>
                        <a:pt x="85" y="156"/>
                      </a:lnTo>
                      <a:lnTo>
                        <a:pt x="88" y="153"/>
                      </a:lnTo>
                      <a:lnTo>
                        <a:pt x="92" y="149"/>
                      </a:lnTo>
                      <a:lnTo>
                        <a:pt x="94" y="146"/>
                      </a:lnTo>
                      <a:lnTo>
                        <a:pt x="94" y="142"/>
                      </a:lnTo>
                      <a:lnTo>
                        <a:pt x="97" y="131"/>
                      </a:lnTo>
                      <a:lnTo>
                        <a:pt x="100" y="128"/>
                      </a:lnTo>
                      <a:lnTo>
                        <a:pt x="104" y="131"/>
                      </a:lnTo>
                      <a:lnTo>
                        <a:pt x="105" y="130"/>
                      </a:lnTo>
                      <a:lnTo>
                        <a:pt x="106" y="120"/>
                      </a:lnTo>
                      <a:lnTo>
                        <a:pt x="109" y="116"/>
                      </a:lnTo>
                      <a:lnTo>
                        <a:pt x="113" y="110"/>
                      </a:lnTo>
                      <a:lnTo>
                        <a:pt x="118" y="110"/>
                      </a:lnTo>
                      <a:lnTo>
                        <a:pt x="121" y="106"/>
                      </a:lnTo>
                      <a:lnTo>
                        <a:pt x="129" y="99"/>
                      </a:lnTo>
                      <a:lnTo>
                        <a:pt x="131" y="94"/>
                      </a:lnTo>
                      <a:lnTo>
                        <a:pt x="131" y="91"/>
                      </a:lnTo>
                      <a:lnTo>
                        <a:pt x="132" y="83"/>
                      </a:lnTo>
                      <a:lnTo>
                        <a:pt x="132" y="77"/>
                      </a:lnTo>
                      <a:lnTo>
                        <a:pt x="133" y="74"/>
                      </a:lnTo>
                      <a:lnTo>
                        <a:pt x="133" y="70"/>
                      </a:lnTo>
                      <a:lnTo>
                        <a:pt x="133" y="62"/>
                      </a:lnTo>
                      <a:lnTo>
                        <a:pt x="133" y="61"/>
                      </a:lnTo>
                      <a:lnTo>
                        <a:pt x="132" y="58"/>
                      </a:lnTo>
                      <a:lnTo>
                        <a:pt x="133" y="55"/>
                      </a:lnTo>
                      <a:lnTo>
                        <a:pt x="136" y="55"/>
                      </a:lnTo>
                      <a:lnTo>
                        <a:pt x="126" y="0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Freeform 53">
                  <a:extLst>
                    <a:ext uri="{FF2B5EF4-FFF2-40B4-BE49-F238E27FC236}">
                      <a16:creationId xmlns:a16="http://schemas.microsoft.com/office/drawing/2014/main" id="{D0507747-8E7D-B691-2FE9-ED5E084DFA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09773" y="7438418"/>
                  <a:ext cx="667432" cy="1148282"/>
                </a:xfrm>
                <a:custGeom>
                  <a:avLst/>
                  <a:gdLst>
                    <a:gd name="T0" fmla="*/ 5 w 100"/>
                    <a:gd name="T1" fmla="*/ 167 h 172"/>
                    <a:gd name="T2" fmla="*/ 16 w 100"/>
                    <a:gd name="T3" fmla="*/ 163 h 172"/>
                    <a:gd name="T4" fmla="*/ 24 w 100"/>
                    <a:gd name="T5" fmla="*/ 163 h 172"/>
                    <a:gd name="T6" fmla="*/ 31 w 100"/>
                    <a:gd name="T7" fmla="*/ 168 h 172"/>
                    <a:gd name="T8" fmla="*/ 32 w 100"/>
                    <a:gd name="T9" fmla="*/ 163 h 172"/>
                    <a:gd name="T10" fmla="*/ 38 w 100"/>
                    <a:gd name="T11" fmla="*/ 161 h 172"/>
                    <a:gd name="T12" fmla="*/ 44 w 100"/>
                    <a:gd name="T13" fmla="*/ 163 h 172"/>
                    <a:gd name="T14" fmla="*/ 49 w 100"/>
                    <a:gd name="T15" fmla="*/ 161 h 172"/>
                    <a:gd name="T16" fmla="*/ 52 w 100"/>
                    <a:gd name="T17" fmla="*/ 154 h 172"/>
                    <a:gd name="T18" fmla="*/ 55 w 100"/>
                    <a:gd name="T19" fmla="*/ 150 h 172"/>
                    <a:gd name="T20" fmla="*/ 59 w 100"/>
                    <a:gd name="T21" fmla="*/ 157 h 172"/>
                    <a:gd name="T22" fmla="*/ 66 w 100"/>
                    <a:gd name="T23" fmla="*/ 157 h 172"/>
                    <a:gd name="T24" fmla="*/ 68 w 100"/>
                    <a:gd name="T25" fmla="*/ 150 h 172"/>
                    <a:gd name="T26" fmla="*/ 74 w 100"/>
                    <a:gd name="T27" fmla="*/ 145 h 172"/>
                    <a:gd name="T28" fmla="*/ 78 w 100"/>
                    <a:gd name="T29" fmla="*/ 139 h 172"/>
                    <a:gd name="T30" fmla="*/ 80 w 100"/>
                    <a:gd name="T31" fmla="*/ 131 h 172"/>
                    <a:gd name="T32" fmla="*/ 81 w 100"/>
                    <a:gd name="T33" fmla="*/ 127 h 172"/>
                    <a:gd name="T34" fmla="*/ 90 w 100"/>
                    <a:gd name="T35" fmla="*/ 125 h 172"/>
                    <a:gd name="T36" fmla="*/ 98 w 100"/>
                    <a:gd name="T37" fmla="*/ 123 h 172"/>
                    <a:gd name="T38" fmla="*/ 99 w 100"/>
                    <a:gd name="T39" fmla="*/ 115 h 172"/>
                    <a:gd name="T40" fmla="*/ 98 w 100"/>
                    <a:gd name="T41" fmla="*/ 112 h 172"/>
                    <a:gd name="T42" fmla="*/ 99 w 100"/>
                    <a:gd name="T43" fmla="*/ 107 h 172"/>
                    <a:gd name="T44" fmla="*/ 88 w 100"/>
                    <a:gd name="T45" fmla="*/ 0 h 172"/>
                    <a:gd name="T46" fmla="*/ 27 w 100"/>
                    <a:gd name="T47" fmla="*/ 5 h 172"/>
                    <a:gd name="T48" fmla="*/ 16 w 100"/>
                    <a:gd name="T49" fmla="*/ 12 h 172"/>
                    <a:gd name="T50" fmla="*/ 8 w 100"/>
                    <a:gd name="T51" fmla="*/ 12 h 172"/>
                    <a:gd name="T52" fmla="*/ 10 w 100"/>
                    <a:gd name="T53" fmla="*/ 106 h 172"/>
                    <a:gd name="T54" fmla="*/ 10 w 100"/>
                    <a:gd name="T55" fmla="*/ 113 h 172"/>
                    <a:gd name="T56" fmla="*/ 15 w 100"/>
                    <a:gd name="T57" fmla="*/ 124 h 172"/>
                    <a:gd name="T58" fmla="*/ 16 w 100"/>
                    <a:gd name="T59" fmla="*/ 134 h 172"/>
                    <a:gd name="T60" fmla="*/ 11 w 100"/>
                    <a:gd name="T61" fmla="*/ 140 h 172"/>
                    <a:gd name="T62" fmla="*/ 8 w 100"/>
                    <a:gd name="T63" fmla="*/ 147 h 172"/>
                    <a:gd name="T64" fmla="*/ 4 w 100"/>
                    <a:gd name="T65" fmla="*/ 156 h 172"/>
                    <a:gd name="T66" fmla="*/ 0 w 100"/>
                    <a:gd name="T67" fmla="*/ 161 h 172"/>
                    <a:gd name="T68" fmla="*/ 1 w 100"/>
                    <a:gd name="T69" fmla="*/ 171 h 172"/>
                    <a:gd name="T70" fmla="*/ 2 w 100"/>
                    <a:gd name="T71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0" h="172">
                      <a:moveTo>
                        <a:pt x="5" y="172"/>
                      </a:moveTo>
                      <a:lnTo>
                        <a:pt x="5" y="167"/>
                      </a:lnTo>
                      <a:lnTo>
                        <a:pt x="13" y="167"/>
                      </a:lnTo>
                      <a:lnTo>
                        <a:pt x="16" y="163"/>
                      </a:lnTo>
                      <a:lnTo>
                        <a:pt x="19" y="163"/>
                      </a:lnTo>
                      <a:lnTo>
                        <a:pt x="24" y="163"/>
                      </a:lnTo>
                      <a:lnTo>
                        <a:pt x="27" y="166"/>
                      </a:lnTo>
                      <a:lnTo>
                        <a:pt x="31" y="168"/>
                      </a:lnTo>
                      <a:lnTo>
                        <a:pt x="32" y="167"/>
                      </a:lnTo>
                      <a:lnTo>
                        <a:pt x="32" y="163"/>
                      </a:lnTo>
                      <a:lnTo>
                        <a:pt x="36" y="162"/>
                      </a:lnTo>
                      <a:lnTo>
                        <a:pt x="38" y="161"/>
                      </a:lnTo>
                      <a:lnTo>
                        <a:pt x="42" y="161"/>
                      </a:lnTo>
                      <a:lnTo>
                        <a:pt x="44" y="163"/>
                      </a:lnTo>
                      <a:lnTo>
                        <a:pt x="48" y="164"/>
                      </a:lnTo>
                      <a:lnTo>
                        <a:pt x="49" y="161"/>
                      </a:lnTo>
                      <a:lnTo>
                        <a:pt x="49" y="157"/>
                      </a:lnTo>
                      <a:lnTo>
                        <a:pt x="52" y="154"/>
                      </a:lnTo>
                      <a:lnTo>
                        <a:pt x="53" y="150"/>
                      </a:lnTo>
                      <a:lnTo>
                        <a:pt x="55" y="150"/>
                      </a:lnTo>
                      <a:lnTo>
                        <a:pt x="56" y="154"/>
                      </a:lnTo>
                      <a:lnTo>
                        <a:pt x="59" y="157"/>
                      </a:lnTo>
                      <a:lnTo>
                        <a:pt x="60" y="158"/>
                      </a:lnTo>
                      <a:lnTo>
                        <a:pt x="66" y="157"/>
                      </a:lnTo>
                      <a:lnTo>
                        <a:pt x="68" y="153"/>
                      </a:lnTo>
                      <a:lnTo>
                        <a:pt x="68" y="150"/>
                      </a:lnTo>
                      <a:lnTo>
                        <a:pt x="71" y="145"/>
                      </a:lnTo>
                      <a:lnTo>
                        <a:pt x="74" y="145"/>
                      </a:lnTo>
                      <a:lnTo>
                        <a:pt x="76" y="143"/>
                      </a:lnTo>
                      <a:lnTo>
                        <a:pt x="78" y="139"/>
                      </a:lnTo>
                      <a:lnTo>
                        <a:pt x="80" y="135"/>
                      </a:lnTo>
                      <a:lnTo>
                        <a:pt x="80" y="131"/>
                      </a:lnTo>
                      <a:lnTo>
                        <a:pt x="81" y="129"/>
                      </a:lnTo>
                      <a:lnTo>
                        <a:pt x="81" y="127"/>
                      </a:lnTo>
                      <a:lnTo>
                        <a:pt x="82" y="126"/>
                      </a:lnTo>
                      <a:lnTo>
                        <a:pt x="90" y="125"/>
                      </a:lnTo>
                      <a:lnTo>
                        <a:pt x="94" y="123"/>
                      </a:lnTo>
                      <a:lnTo>
                        <a:pt x="98" y="123"/>
                      </a:lnTo>
                      <a:lnTo>
                        <a:pt x="100" y="121"/>
                      </a:lnTo>
                      <a:lnTo>
                        <a:pt x="99" y="115"/>
                      </a:lnTo>
                      <a:lnTo>
                        <a:pt x="100" y="113"/>
                      </a:lnTo>
                      <a:lnTo>
                        <a:pt x="98" y="112"/>
                      </a:lnTo>
                      <a:lnTo>
                        <a:pt x="97" y="108"/>
                      </a:lnTo>
                      <a:lnTo>
                        <a:pt x="99" y="107"/>
                      </a:lnTo>
                      <a:lnTo>
                        <a:pt x="88" y="1"/>
                      </a:lnTo>
                      <a:lnTo>
                        <a:pt x="88" y="0"/>
                      </a:lnTo>
                      <a:lnTo>
                        <a:pt x="27" y="4"/>
                      </a:lnTo>
                      <a:lnTo>
                        <a:pt x="27" y="5"/>
                      </a:lnTo>
                      <a:lnTo>
                        <a:pt x="20" y="9"/>
                      </a:lnTo>
                      <a:lnTo>
                        <a:pt x="16" y="12"/>
                      </a:lnTo>
                      <a:lnTo>
                        <a:pt x="13" y="13"/>
                      </a:lnTo>
                      <a:lnTo>
                        <a:pt x="8" y="12"/>
                      </a:lnTo>
                      <a:lnTo>
                        <a:pt x="11" y="103"/>
                      </a:lnTo>
                      <a:lnTo>
                        <a:pt x="10" y="106"/>
                      </a:lnTo>
                      <a:lnTo>
                        <a:pt x="10" y="109"/>
                      </a:lnTo>
                      <a:lnTo>
                        <a:pt x="10" y="113"/>
                      </a:lnTo>
                      <a:lnTo>
                        <a:pt x="11" y="117"/>
                      </a:lnTo>
                      <a:lnTo>
                        <a:pt x="15" y="124"/>
                      </a:lnTo>
                      <a:lnTo>
                        <a:pt x="16" y="130"/>
                      </a:lnTo>
                      <a:lnTo>
                        <a:pt x="16" y="134"/>
                      </a:lnTo>
                      <a:lnTo>
                        <a:pt x="13" y="136"/>
                      </a:lnTo>
                      <a:lnTo>
                        <a:pt x="11" y="140"/>
                      </a:lnTo>
                      <a:lnTo>
                        <a:pt x="10" y="145"/>
                      </a:lnTo>
                      <a:lnTo>
                        <a:pt x="8" y="147"/>
                      </a:lnTo>
                      <a:lnTo>
                        <a:pt x="5" y="150"/>
                      </a:lnTo>
                      <a:lnTo>
                        <a:pt x="4" y="156"/>
                      </a:lnTo>
                      <a:lnTo>
                        <a:pt x="2" y="157"/>
                      </a:lnTo>
                      <a:lnTo>
                        <a:pt x="0" y="161"/>
                      </a:lnTo>
                      <a:lnTo>
                        <a:pt x="0" y="167"/>
                      </a:lnTo>
                      <a:lnTo>
                        <a:pt x="1" y="171"/>
                      </a:lnTo>
                      <a:lnTo>
                        <a:pt x="2" y="172"/>
                      </a:lnTo>
                      <a:lnTo>
                        <a:pt x="2" y="172"/>
                      </a:lnTo>
                      <a:lnTo>
                        <a:pt x="5" y="172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Freeform 54">
                  <a:extLst>
                    <a:ext uri="{FF2B5EF4-FFF2-40B4-BE49-F238E27FC236}">
                      <a16:creationId xmlns:a16="http://schemas.microsoft.com/office/drawing/2014/main" id="{E39BA4E1-D24F-9F6B-3DAB-D1273AEF9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55574" y="7291544"/>
                  <a:ext cx="860988" cy="1508789"/>
                </a:xfrm>
                <a:custGeom>
                  <a:avLst/>
                  <a:gdLst>
                    <a:gd name="T0" fmla="*/ 88 w 129"/>
                    <a:gd name="T1" fmla="*/ 217 h 226"/>
                    <a:gd name="T2" fmla="*/ 96 w 129"/>
                    <a:gd name="T3" fmla="*/ 222 h 226"/>
                    <a:gd name="T4" fmla="*/ 102 w 129"/>
                    <a:gd name="T5" fmla="*/ 222 h 226"/>
                    <a:gd name="T6" fmla="*/ 102 w 129"/>
                    <a:gd name="T7" fmla="*/ 216 h 226"/>
                    <a:gd name="T8" fmla="*/ 105 w 129"/>
                    <a:gd name="T9" fmla="*/ 209 h 226"/>
                    <a:gd name="T10" fmla="*/ 113 w 129"/>
                    <a:gd name="T11" fmla="*/ 206 h 226"/>
                    <a:gd name="T12" fmla="*/ 112 w 129"/>
                    <a:gd name="T13" fmla="*/ 200 h 226"/>
                    <a:gd name="T14" fmla="*/ 112 w 129"/>
                    <a:gd name="T15" fmla="*/ 195 h 226"/>
                    <a:gd name="T16" fmla="*/ 115 w 129"/>
                    <a:gd name="T17" fmla="*/ 194 h 226"/>
                    <a:gd name="T18" fmla="*/ 113 w 129"/>
                    <a:gd name="T19" fmla="*/ 189 h 226"/>
                    <a:gd name="T20" fmla="*/ 115 w 129"/>
                    <a:gd name="T21" fmla="*/ 179 h 226"/>
                    <a:gd name="T22" fmla="*/ 118 w 129"/>
                    <a:gd name="T23" fmla="*/ 172 h 226"/>
                    <a:gd name="T24" fmla="*/ 123 w 129"/>
                    <a:gd name="T25" fmla="*/ 167 h 226"/>
                    <a:gd name="T26" fmla="*/ 126 w 129"/>
                    <a:gd name="T27" fmla="*/ 158 h 226"/>
                    <a:gd name="T28" fmla="*/ 129 w 129"/>
                    <a:gd name="T29" fmla="*/ 152 h 226"/>
                    <a:gd name="T30" fmla="*/ 124 w 129"/>
                    <a:gd name="T31" fmla="*/ 139 h 226"/>
                    <a:gd name="T32" fmla="*/ 123 w 129"/>
                    <a:gd name="T33" fmla="*/ 131 h 226"/>
                    <a:gd name="T34" fmla="*/ 124 w 129"/>
                    <a:gd name="T35" fmla="*/ 125 h 226"/>
                    <a:gd name="T36" fmla="*/ 122 w 129"/>
                    <a:gd name="T37" fmla="*/ 34 h 226"/>
                    <a:gd name="T38" fmla="*/ 116 w 129"/>
                    <a:gd name="T39" fmla="*/ 26 h 226"/>
                    <a:gd name="T40" fmla="*/ 113 w 129"/>
                    <a:gd name="T41" fmla="*/ 17 h 226"/>
                    <a:gd name="T42" fmla="*/ 107 w 129"/>
                    <a:gd name="T43" fmla="*/ 3 h 226"/>
                    <a:gd name="T44" fmla="*/ 24 w 129"/>
                    <a:gd name="T45" fmla="*/ 5 h 226"/>
                    <a:gd name="T46" fmla="*/ 22 w 129"/>
                    <a:gd name="T47" fmla="*/ 3 h 226"/>
                    <a:gd name="T48" fmla="*/ 21 w 129"/>
                    <a:gd name="T49" fmla="*/ 8 h 226"/>
                    <a:gd name="T50" fmla="*/ 28 w 129"/>
                    <a:gd name="T51" fmla="*/ 14 h 226"/>
                    <a:gd name="T52" fmla="*/ 38 w 129"/>
                    <a:gd name="T53" fmla="*/ 23 h 226"/>
                    <a:gd name="T54" fmla="*/ 36 w 129"/>
                    <a:gd name="T55" fmla="*/ 32 h 226"/>
                    <a:gd name="T56" fmla="*/ 31 w 129"/>
                    <a:gd name="T57" fmla="*/ 43 h 226"/>
                    <a:gd name="T58" fmla="*/ 27 w 129"/>
                    <a:gd name="T59" fmla="*/ 47 h 226"/>
                    <a:gd name="T60" fmla="*/ 15 w 129"/>
                    <a:gd name="T61" fmla="*/ 50 h 226"/>
                    <a:gd name="T62" fmla="*/ 12 w 129"/>
                    <a:gd name="T63" fmla="*/ 55 h 226"/>
                    <a:gd name="T64" fmla="*/ 15 w 129"/>
                    <a:gd name="T65" fmla="*/ 65 h 226"/>
                    <a:gd name="T66" fmla="*/ 13 w 129"/>
                    <a:gd name="T67" fmla="*/ 70 h 226"/>
                    <a:gd name="T68" fmla="*/ 11 w 129"/>
                    <a:gd name="T69" fmla="*/ 77 h 226"/>
                    <a:gd name="T70" fmla="*/ 2 w 129"/>
                    <a:gd name="T71" fmla="*/ 86 h 226"/>
                    <a:gd name="T72" fmla="*/ 0 w 129"/>
                    <a:gd name="T73" fmla="*/ 95 h 226"/>
                    <a:gd name="T74" fmla="*/ 0 w 129"/>
                    <a:gd name="T75" fmla="*/ 113 h 226"/>
                    <a:gd name="T76" fmla="*/ 21 w 129"/>
                    <a:gd name="T77" fmla="*/ 136 h 226"/>
                    <a:gd name="T78" fmla="*/ 25 w 129"/>
                    <a:gd name="T79" fmla="*/ 150 h 226"/>
                    <a:gd name="T80" fmla="*/ 31 w 129"/>
                    <a:gd name="T81" fmla="*/ 151 h 226"/>
                    <a:gd name="T82" fmla="*/ 39 w 129"/>
                    <a:gd name="T83" fmla="*/ 150 h 226"/>
                    <a:gd name="T84" fmla="*/ 45 w 129"/>
                    <a:gd name="T85" fmla="*/ 156 h 226"/>
                    <a:gd name="T86" fmla="*/ 41 w 129"/>
                    <a:gd name="T87" fmla="*/ 167 h 226"/>
                    <a:gd name="T88" fmla="*/ 39 w 129"/>
                    <a:gd name="T89" fmla="*/ 175 h 226"/>
                    <a:gd name="T90" fmla="*/ 44 w 129"/>
                    <a:gd name="T91" fmla="*/ 185 h 226"/>
                    <a:gd name="T92" fmla="*/ 53 w 129"/>
                    <a:gd name="T93" fmla="*/ 189 h 226"/>
                    <a:gd name="T94" fmla="*/ 68 w 129"/>
                    <a:gd name="T95" fmla="*/ 200 h 226"/>
                    <a:gd name="T96" fmla="*/ 70 w 129"/>
                    <a:gd name="T97" fmla="*/ 214 h 226"/>
                    <a:gd name="T98" fmla="*/ 74 w 129"/>
                    <a:gd name="T99" fmla="*/ 222 h 226"/>
                    <a:gd name="T100" fmla="*/ 76 w 129"/>
                    <a:gd name="T101" fmla="*/ 222 h 226"/>
                    <a:gd name="T102" fmla="*/ 83 w 129"/>
                    <a:gd name="T103" fmla="*/ 221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9" h="226">
                      <a:moveTo>
                        <a:pt x="86" y="218"/>
                      </a:moveTo>
                      <a:lnTo>
                        <a:pt x="88" y="217"/>
                      </a:lnTo>
                      <a:lnTo>
                        <a:pt x="92" y="219"/>
                      </a:lnTo>
                      <a:lnTo>
                        <a:pt x="96" y="222"/>
                      </a:lnTo>
                      <a:lnTo>
                        <a:pt x="99" y="222"/>
                      </a:lnTo>
                      <a:lnTo>
                        <a:pt x="102" y="222"/>
                      </a:lnTo>
                      <a:lnTo>
                        <a:pt x="104" y="221"/>
                      </a:lnTo>
                      <a:lnTo>
                        <a:pt x="102" y="216"/>
                      </a:lnTo>
                      <a:lnTo>
                        <a:pt x="102" y="211"/>
                      </a:lnTo>
                      <a:lnTo>
                        <a:pt x="105" y="209"/>
                      </a:lnTo>
                      <a:lnTo>
                        <a:pt x="111" y="207"/>
                      </a:lnTo>
                      <a:lnTo>
                        <a:pt x="113" y="206"/>
                      </a:lnTo>
                      <a:lnTo>
                        <a:pt x="112" y="203"/>
                      </a:lnTo>
                      <a:lnTo>
                        <a:pt x="112" y="200"/>
                      </a:lnTo>
                      <a:lnTo>
                        <a:pt x="112" y="199"/>
                      </a:lnTo>
                      <a:lnTo>
                        <a:pt x="112" y="195"/>
                      </a:lnTo>
                      <a:lnTo>
                        <a:pt x="115" y="194"/>
                      </a:lnTo>
                      <a:lnTo>
                        <a:pt x="115" y="194"/>
                      </a:lnTo>
                      <a:lnTo>
                        <a:pt x="114" y="193"/>
                      </a:lnTo>
                      <a:lnTo>
                        <a:pt x="113" y="189"/>
                      </a:lnTo>
                      <a:lnTo>
                        <a:pt x="113" y="183"/>
                      </a:lnTo>
                      <a:lnTo>
                        <a:pt x="115" y="179"/>
                      </a:lnTo>
                      <a:lnTo>
                        <a:pt x="117" y="178"/>
                      </a:lnTo>
                      <a:lnTo>
                        <a:pt x="118" y="172"/>
                      </a:lnTo>
                      <a:lnTo>
                        <a:pt x="121" y="169"/>
                      </a:lnTo>
                      <a:lnTo>
                        <a:pt x="123" y="167"/>
                      </a:lnTo>
                      <a:lnTo>
                        <a:pt x="124" y="162"/>
                      </a:lnTo>
                      <a:lnTo>
                        <a:pt x="126" y="158"/>
                      </a:lnTo>
                      <a:lnTo>
                        <a:pt x="129" y="156"/>
                      </a:lnTo>
                      <a:lnTo>
                        <a:pt x="129" y="152"/>
                      </a:lnTo>
                      <a:lnTo>
                        <a:pt x="128" y="146"/>
                      </a:lnTo>
                      <a:lnTo>
                        <a:pt x="124" y="139"/>
                      </a:lnTo>
                      <a:lnTo>
                        <a:pt x="123" y="135"/>
                      </a:lnTo>
                      <a:lnTo>
                        <a:pt x="123" y="131"/>
                      </a:lnTo>
                      <a:lnTo>
                        <a:pt x="123" y="128"/>
                      </a:lnTo>
                      <a:lnTo>
                        <a:pt x="124" y="125"/>
                      </a:lnTo>
                      <a:lnTo>
                        <a:pt x="121" y="34"/>
                      </a:lnTo>
                      <a:lnTo>
                        <a:pt x="122" y="34"/>
                      </a:lnTo>
                      <a:lnTo>
                        <a:pt x="118" y="31"/>
                      </a:lnTo>
                      <a:lnTo>
                        <a:pt x="116" y="26"/>
                      </a:lnTo>
                      <a:lnTo>
                        <a:pt x="114" y="23"/>
                      </a:lnTo>
                      <a:lnTo>
                        <a:pt x="113" y="17"/>
                      </a:lnTo>
                      <a:lnTo>
                        <a:pt x="109" y="13"/>
                      </a:lnTo>
                      <a:lnTo>
                        <a:pt x="107" y="3"/>
                      </a:lnTo>
                      <a:lnTo>
                        <a:pt x="107" y="0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24" y="11"/>
                      </a:lnTo>
                      <a:lnTo>
                        <a:pt x="28" y="14"/>
                      </a:lnTo>
                      <a:lnTo>
                        <a:pt x="33" y="18"/>
                      </a:lnTo>
                      <a:lnTo>
                        <a:pt x="38" y="23"/>
                      </a:lnTo>
                      <a:lnTo>
                        <a:pt x="38" y="26"/>
                      </a:lnTo>
                      <a:lnTo>
                        <a:pt x="36" y="32"/>
                      </a:lnTo>
                      <a:lnTo>
                        <a:pt x="34" y="35"/>
                      </a:lnTo>
                      <a:lnTo>
                        <a:pt x="31" y="43"/>
                      </a:lnTo>
                      <a:lnTo>
                        <a:pt x="29" y="45"/>
                      </a:lnTo>
                      <a:lnTo>
                        <a:pt x="27" y="47"/>
                      </a:lnTo>
                      <a:lnTo>
                        <a:pt x="21" y="50"/>
                      </a:lnTo>
                      <a:lnTo>
                        <a:pt x="15" y="50"/>
                      </a:lnTo>
                      <a:lnTo>
                        <a:pt x="12" y="51"/>
                      </a:lnTo>
                      <a:lnTo>
                        <a:pt x="12" y="55"/>
                      </a:lnTo>
                      <a:lnTo>
                        <a:pt x="12" y="58"/>
                      </a:lnTo>
                      <a:lnTo>
                        <a:pt x="15" y="65"/>
                      </a:lnTo>
                      <a:lnTo>
                        <a:pt x="17" y="67"/>
                      </a:lnTo>
                      <a:lnTo>
                        <a:pt x="13" y="70"/>
                      </a:lnTo>
                      <a:lnTo>
                        <a:pt x="13" y="77"/>
                      </a:lnTo>
                      <a:lnTo>
                        <a:pt x="11" y="77"/>
                      </a:lnTo>
                      <a:lnTo>
                        <a:pt x="8" y="80"/>
                      </a:lnTo>
                      <a:lnTo>
                        <a:pt x="2" y="86"/>
                      </a:lnTo>
                      <a:lnTo>
                        <a:pt x="3" y="92"/>
                      </a:lnTo>
                      <a:lnTo>
                        <a:pt x="0" y="95"/>
                      </a:lnTo>
                      <a:lnTo>
                        <a:pt x="0" y="104"/>
                      </a:lnTo>
                      <a:lnTo>
                        <a:pt x="0" y="113"/>
                      </a:lnTo>
                      <a:lnTo>
                        <a:pt x="6" y="123"/>
                      </a:lnTo>
                      <a:lnTo>
                        <a:pt x="21" y="136"/>
                      </a:lnTo>
                      <a:lnTo>
                        <a:pt x="25" y="142"/>
                      </a:lnTo>
                      <a:lnTo>
                        <a:pt x="25" y="150"/>
                      </a:lnTo>
                      <a:lnTo>
                        <a:pt x="30" y="154"/>
                      </a:lnTo>
                      <a:lnTo>
                        <a:pt x="31" y="151"/>
                      </a:lnTo>
                      <a:lnTo>
                        <a:pt x="34" y="150"/>
                      </a:lnTo>
                      <a:lnTo>
                        <a:pt x="39" y="150"/>
                      </a:lnTo>
                      <a:lnTo>
                        <a:pt x="42" y="153"/>
                      </a:lnTo>
                      <a:lnTo>
                        <a:pt x="45" y="156"/>
                      </a:lnTo>
                      <a:lnTo>
                        <a:pt x="42" y="162"/>
                      </a:lnTo>
                      <a:lnTo>
                        <a:pt x="41" y="167"/>
                      </a:lnTo>
                      <a:lnTo>
                        <a:pt x="41" y="170"/>
                      </a:lnTo>
                      <a:lnTo>
                        <a:pt x="39" y="175"/>
                      </a:lnTo>
                      <a:lnTo>
                        <a:pt x="39" y="180"/>
                      </a:lnTo>
                      <a:lnTo>
                        <a:pt x="44" y="185"/>
                      </a:lnTo>
                      <a:lnTo>
                        <a:pt x="51" y="190"/>
                      </a:lnTo>
                      <a:lnTo>
                        <a:pt x="53" y="189"/>
                      </a:lnTo>
                      <a:lnTo>
                        <a:pt x="64" y="196"/>
                      </a:lnTo>
                      <a:lnTo>
                        <a:pt x="68" y="200"/>
                      </a:lnTo>
                      <a:lnTo>
                        <a:pt x="71" y="209"/>
                      </a:lnTo>
                      <a:lnTo>
                        <a:pt x="70" y="214"/>
                      </a:lnTo>
                      <a:lnTo>
                        <a:pt x="69" y="217"/>
                      </a:lnTo>
                      <a:lnTo>
                        <a:pt x="74" y="222"/>
                      </a:lnTo>
                      <a:lnTo>
                        <a:pt x="74" y="226"/>
                      </a:lnTo>
                      <a:lnTo>
                        <a:pt x="76" y="222"/>
                      </a:lnTo>
                      <a:lnTo>
                        <a:pt x="80" y="222"/>
                      </a:lnTo>
                      <a:lnTo>
                        <a:pt x="83" y="221"/>
                      </a:lnTo>
                      <a:lnTo>
                        <a:pt x="86" y="218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55">
                  <a:extLst>
                    <a:ext uri="{FF2B5EF4-FFF2-40B4-BE49-F238E27FC236}">
                      <a16:creationId xmlns:a16="http://schemas.microsoft.com/office/drawing/2014/main" id="{702CA0EB-4053-8C6C-8EE2-9815FEFAD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1029" y="6957737"/>
                  <a:ext cx="1308170" cy="961354"/>
                </a:xfrm>
                <a:custGeom>
                  <a:avLst/>
                  <a:gdLst>
                    <a:gd name="T0" fmla="*/ 196 w 231"/>
                    <a:gd name="T1" fmla="*/ 154 h 170"/>
                    <a:gd name="T2" fmla="*/ 201 w 231"/>
                    <a:gd name="T3" fmla="*/ 150 h 170"/>
                    <a:gd name="T4" fmla="*/ 206 w 231"/>
                    <a:gd name="T5" fmla="*/ 139 h 170"/>
                    <a:gd name="T6" fmla="*/ 200 w 231"/>
                    <a:gd name="T7" fmla="*/ 128 h 170"/>
                    <a:gd name="T8" fmla="*/ 200 w 231"/>
                    <a:gd name="T9" fmla="*/ 120 h 170"/>
                    <a:gd name="T10" fmla="*/ 211 w 231"/>
                    <a:gd name="T11" fmla="*/ 118 h 170"/>
                    <a:gd name="T12" fmla="*/ 220 w 231"/>
                    <a:gd name="T13" fmla="*/ 113 h 170"/>
                    <a:gd name="T14" fmla="*/ 226 w 231"/>
                    <a:gd name="T15" fmla="*/ 101 h 170"/>
                    <a:gd name="T16" fmla="*/ 231 w 231"/>
                    <a:gd name="T17" fmla="*/ 90 h 170"/>
                    <a:gd name="T18" fmla="*/ 225 w 231"/>
                    <a:gd name="T19" fmla="*/ 81 h 170"/>
                    <a:gd name="T20" fmla="*/ 215 w 231"/>
                    <a:gd name="T21" fmla="*/ 72 h 170"/>
                    <a:gd name="T22" fmla="*/ 211 w 231"/>
                    <a:gd name="T23" fmla="*/ 66 h 170"/>
                    <a:gd name="T24" fmla="*/ 214 w 231"/>
                    <a:gd name="T25" fmla="*/ 65 h 170"/>
                    <a:gd name="T26" fmla="*/ 206 w 231"/>
                    <a:gd name="T27" fmla="*/ 59 h 170"/>
                    <a:gd name="T28" fmla="*/ 196 w 231"/>
                    <a:gd name="T29" fmla="*/ 55 h 170"/>
                    <a:gd name="T30" fmla="*/ 194 w 231"/>
                    <a:gd name="T31" fmla="*/ 45 h 170"/>
                    <a:gd name="T32" fmla="*/ 194 w 231"/>
                    <a:gd name="T33" fmla="*/ 35 h 170"/>
                    <a:gd name="T34" fmla="*/ 192 w 231"/>
                    <a:gd name="T35" fmla="*/ 25 h 170"/>
                    <a:gd name="T36" fmla="*/ 7 w 231"/>
                    <a:gd name="T37" fmla="*/ 22 h 170"/>
                    <a:gd name="T38" fmla="*/ 8 w 231"/>
                    <a:gd name="T39" fmla="*/ 0 h 170"/>
                    <a:gd name="T40" fmla="*/ 4 w 231"/>
                    <a:gd name="T41" fmla="*/ 23 h 170"/>
                    <a:gd name="T42" fmla="*/ 3 w 231"/>
                    <a:gd name="T43" fmla="*/ 31 h 170"/>
                    <a:gd name="T44" fmla="*/ 7 w 231"/>
                    <a:gd name="T45" fmla="*/ 37 h 170"/>
                    <a:gd name="T46" fmla="*/ 5 w 231"/>
                    <a:gd name="T47" fmla="*/ 42 h 170"/>
                    <a:gd name="T48" fmla="*/ 4 w 231"/>
                    <a:gd name="T49" fmla="*/ 52 h 170"/>
                    <a:gd name="T50" fmla="*/ 0 w 231"/>
                    <a:gd name="T51" fmla="*/ 56 h 170"/>
                    <a:gd name="T52" fmla="*/ 4 w 231"/>
                    <a:gd name="T53" fmla="*/ 62 h 170"/>
                    <a:gd name="T54" fmla="*/ 4 w 231"/>
                    <a:gd name="T55" fmla="*/ 69 h 170"/>
                    <a:gd name="T56" fmla="*/ 6 w 231"/>
                    <a:gd name="T57" fmla="*/ 71 h 170"/>
                    <a:gd name="T58" fmla="*/ 12 w 231"/>
                    <a:gd name="T59" fmla="*/ 85 h 170"/>
                    <a:gd name="T60" fmla="*/ 16 w 231"/>
                    <a:gd name="T61" fmla="*/ 96 h 170"/>
                    <a:gd name="T62" fmla="*/ 19 w 231"/>
                    <a:gd name="T63" fmla="*/ 102 h 170"/>
                    <a:gd name="T64" fmla="*/ 20 w 231"/>
                    <a:gd name="T65" fmla="*/ 104 h 170"/>
                    <a:gd name="T66" fmla="*/ 18 w 231"/>
                    <a:gd name="T67" fmla="*/ 109 h 170"/>
                    <a:gd name="T68" fmla="*/ 20 w 231"/>
                    <a:gd name="T69" fmla="*/ 116 h 170"/>
                    <a:gd name="T70" fmla="*/ 24 w 231"/>
                    <a:gd name="T71" fmla="*/ 118 h 170"/>
                    <a:gd name="T72" fmla="*/ 26 w 231"/>
                    <a:gd name="T73" fmla="*/ 135 h 170"/>
                    <a:gd name="T74" fmla="*/ 27 w 231"/>
                    <a:gd name="T75" fmla="*/ 142 h 170"/>
                    <a:gd name="T76" fmla="*/ 28 w 231"/>
                    <a:gd name="T77" fmla="*/ 154 h 170"/>
                    <a:gd name="T78" fmla="*/ 30 w 231"/>
                    <a:gd name="T79" fmla="*/ 162 h 170"/>
                    <a:gd name="T80" fmla="*/ 188 w 231"/>
                    <a:gd name="T81" fmla="*/ 170 h 170"/>
                    <a:gd name="T82" fmla="*/ 189 w 231"/>
                    <a:gd name="T83" fmla="*/ 161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31" h="170">
                      <a:moveTo>
                        <a:pt x="189" y="161"/>
                      </a:moveTo>
                      <a:cubicBezTo>
                        <a:pt x="196" y="154"/>
                        <a:pt x="196" y="154"/>
                        <a:pt x="196" y="154"/>
                      </a:cubicBezTo>
                      <a:cubicBezTo>
                        <a:pt x="199" y="150"/>
                        <a:pt x="199" y="150"/>
                        <a:pt x="199" y="150"/>
                      </a:cubicBezTo>
                      <a:cubicBezTo>
                        <a:pt x="201" y="150"/>
                        <a:pt x="201" y="150"/>
                        <a:pt x="201" y="150"/>
                      </a:cubicBezTo>
                      <a:cubicBezTo>
                        <a:pt x="202" y="142"/>
                        <a:pt x="202" y="142"/>
                        <a:pt x="202" y="142"/>
                      </a:cubicBezTo>
                      <a:cubicBezTo>
                        <a:pt x="206" y="139"/>
                        <a:pt x="206" y="139"/>
                        <a:pt x="206" y="139"/>
                      </a:cubicBezTo>
                      <a:cubicBezTo>
                        <a:pt x="204" y="136"/>
                        <a:pt x="204" y="136"/>
                        <a:pt x="204" y="136"/>
                      </a:cubicBezTo>
                      <a:cubicBezTo>
                        <a:pt x="200" y="128"/>
                        <a:pt x="200" y="128"/>
                        <a:pt x="200" y="128"/>
                      </a:cubicBezTo>
                      <a:cubicBezTo>
                        <a:pt x="200" y="124"/>
                        <a:pt x="200" y="124"/>
                        <a:pt x="200" y="124"/>
                      </a:cubicBezTo>
                      <a:cubicBezTo>
                        <a:pt x="200" y="120"/>
                        <a:pt x="200" y="120"/>
                        <a:pt x="200" y="120"/>
                      </a:cubicBezTo>
                      <a:cubicBezTo>
                        <a:pt x="204" y="118"/>
                        <a:pt x="204" y="118"/>
                        <a:pt x="204" y="118"/>
                      </a:cubicBezTo>
                      <a:cubicBezTo>
                        <a:pt x="211" y="118"/>
                        <a:pt x="211" y="118"/>
                        <a:pt x="211" y="118"/>
                      </a:cubicBezTo>
                      <a:cubicBezTo>
                        <a:pt x="218" y="115"/>
                        <a:pt x="218" y="115"/>
                        <a:pt x="218" y="115"/>
                      </a:cubicBezTo>
                      <a:cubicBezTo>
                        <a:pt x="220" y="113"/>
                        <a:pt x="220" y="113"/>
                        <a:pt x="220" y="113"/>
                      </a:cubicBezTo>
                      <a:cubicBezTo>
                        <a:pt x="223" y="110"/>
                        <a:pt x="223" y="110"/>
                        <a:pt x="223" y="110"/>
                      </a:cubicBezTo>
                      <a:cubicBezTo>
                        <a:pt x="226" y="101"/>
                        <a:pt x="226" y="101"/>
                        <a:pt x="226" y="101"/>
                      </a:cubicBezTo>
                      <a:cubicBezTo>
                        <a:pt x="229" y="97"/>
                        <a:pt x="229" y="97"/>
                        <a:pt x="229" y="97"/>
                      </a:cubicBezTo>
                      <a:cubicBezTo>
                        <a:pt x="231" y="90"/>
                        <a:pt x="231" y="90"/>
                        <a:pt x="231" y="90"/>
                      </a:cubicBezTo>
                      <a:cubicBezTo>
                        <a:pt x="231" y="87"/>
                        <a:pt x="231" y="87"/>
                        <a:pt x="231" y="87"/>
                      </a:cubicBezTo>
                      <a:cubicBezTo>
                        <a:pt x="225" y="81"/>
                        <a:pt x="225" y="81"/>
                        <a:pt x="225" y="81"/>
                      </a:cubicBezTo>
                      <a:cubicBezTo>
                        <a:pt x="219" y="76"/>
                        <a:pt x="219" y="76"/>
                        <a:pt x="219" y="76"/>
                      </a:cubicBezTo>
                      <a:cubicBezTo>
                        <a:pt x="215" y="72"/>
                        <a:pt x="215" y="72"/>
                        <a:pt x="215" y="72"/>
                      </a:cubicBezTo>
                      <a:cubicBezTo>
                        <a:pt x="211" y="69"/>
                        <a:pt x="211" y="69"/>
                        <a:pt x="211" y="69"/>
                      </a:cubicBezTo>
                      <a:cubicBezTo>
                        <a:pt x="211" y="66"/>
                        <a:pt x="211" y="66"/>
                        <a:pt x="211" y="66"/>
                      </a:cubicBezTo>
                      <a:cubicBezTo>
                        <a:pt x="212" y="63"/>
                        <a:pt x="212" y="63"/>
                        <a:pt x="212" y="63"/>
                      </a:cubicBezTo>
                      <a:cubicBezTo>
                        <a:pt x="214" y="65"/>
                        <a:pt x="214" y="65"/>
                        <a:pt x="214" y="65"/>
                      </a:cubicBezTo>
                      <a:cubicBezTo>
                        <a:pt x="211" y="61"/>
                        <a:pt x="211" y="61"/>
                        <a:pt x="211" y="61"/>
                      </a:cubicBezTo>
                      <a:cubicBezTo>
                        <a:pt x="211" y="61"/>
                        <a:pt x="207" y="59"/>
                        <a:pt x="206" y="59"/>
                      </a:cubicBezTo>
                      <a:cubicBezTo>
                        <a:pt x="205" y="59"/>
                        <a:pt x="201" y="55"/>
                        <a:pt x="201" y="55"/>
                      </a:cubicBezTo>
                      <a:cubicBezTo>
                        <a:pt x="196" y="55"/>
                        <a:pt x="196" y="55"/>
                        <a:pt x="196" y="55"/>
                      </a:cubicBezTo>
                      <a:cubicBezTo>
                        <a:pt x="196" y="50"/>
                        <a:pt x="196" y="50"/>
                        <a:pt x="196" y="50"/>
                      </a:cubicBezTo>
                      <a:cubicBezTo>
                        <a:pt x="194" y="45"/>
                        <a:pt x="194" y="45"/>
                        <a:pt x="194" y="45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5"/>
                        <a:pt x="194" y="35"/>
                        <a:pt x="194" y="35"/>
                      </a:cubicBezTo>
                      <a:cubicBezTo>
                        <a:pt x="194" y="28"/>
                        <a:pt x="194" y="28"/>
                        <a:pt x="194" y="28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89" y="18"/>
                        <a:pt x="189" y="18"/>
                        <a:pt x="189" y="18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4" y="52"/>
                        <a:pt x="4" y="52"/>
                        <a:pt x="4" y="52"/>
                      </a:cubicBezTo>
                      <a:cubicBezTo>
                        <a:pt x="1" y="53"/>
                        <a:pt x="1" y="53"/>
                        <a:pt x="1" y="53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4" y="69"/>
                        <a:pt x="4" y="69"/>
                        <a:pt x="4" y="69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6" y="71"/>
                        <a:pt x="6" y="71"/>
                        <a:pt x="6" y="71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4" y="91"/>
                        <a:pt x="14" y="91"/>
                        <a:pt x="14" y="91"/>
                      </a:cubicBezTo>
                      <a:cubicBezTo>
                        <a:pt x="16" y="96"/>
                        <a:pt x="16" y="96"/>
                        <a:pt x="16" y="96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19" y="102"/>
                        <a:pt x="19" y="102"/>
                        <a:pt x="19" y="102"/>
                      </a:cubicBezTo>
                      <a:cubicBezTo>
                        <a:pt x="20" y="103"/>
                        <a:pt x="20" y="103"/>
                        <a:pt x="20" y="103"/>
                      </a:cubicBez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17" y="105"/>
                        <a:pt x="17" y="105"/>
                        <a:pt x="17" y="105"/>
                      </a:cubicBezTo>
                      <a:cubicBezTo>
                        <a:pt x="18" y="109"/>
                        <a:pt x="18" y="109"/>
                        <a:pt x="18" y="109"/>
                      </a:cubicBezTo>
                      <a:cubicBezTo>
                        <a:pt x="19" y="114"/>
                        <a:pt x="19" y="114"/>
                        <a:pt x="19" y="114"/>
                      </a:cubicBezTo>
                      <a:cubicBezTo>
                        <a:pt x="20" y="116"/>
                        <a:pt x="20" y="116"/>
                        <a:pt x="20" y="116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24" y="118"/>
                        <a:pt x="24" y="118"/>
                        <a:pt x="24" y="118"/>
                      </a:cubicBezTo>
                      <a:cubicBezTo>
                        <a:pt x="26" y="125"/>
                        <a:pt x="26" y="125"/>
                        <a:pt x="26" y="125"/>
                      </a:cubicBezTo>
                      <a:cubicBezTo>
                        <a:pt x="26" y="135"/>
                        <a:pt x="26" y="135"/>
                        <a:pt x="26" y="135"/>
                      </a:cubicBezTo>
                      <a:cubicBezTo>
                        <a:pt x="25" y="139"/>
                        <a:pt x="25" y="139"/>
                        <a:pt x="25" y="139"/>
                      </a:cubicBezTo>
                      <a:cubicBezTo>
                        <a:pt x="27" y="142"/>
                        <a:pt x="27" y="142"/>
                        <a:pt x="27" y="142"/>
                      </a:cubicBezTo>
                      <a:cubicBezTo>
                        <a:pt x="28" y="144"/>
                        <a:pt x="28" y="144"/>
                        <a:pt x="28" y="144"/>
                      </a:cubicBezTo>
                      <a:cubicBezTo>
                        <a:pt x="28" y="154"/>
                        <a:pt x="28" y="154"/>
                        <a:pt x="28" y="154"/>
                      </a:cubicBezTo>
                      <a:cubicBezTo>
                        <a:pt x="30" y="161"/>
                        <a:pt x="30" y="161"/>
                        <a:pt x="30" y="161"/>
                      </a:cubicBezTo>
                      <a:cubicBezTo>
                        <a:pt x="30" y="162"/>
                        <a:pt x="30" y="162"/>
                        <a:pt x="30" y="162"/>
                      </a:cubicBezTo>
                      <a:cubicBezTo>
                        <a:pt x="176" y="160"/>
                        <a:pt x="176" y="160"/>
                        <a:pt x="176" y="160"/>
                      </a:cubicBezTo>
                      <a:cubicBezTo>
                        <a:pt x="188" y="170"/>
                        <a:pt x="188" y="170"/>
                        <a:pt x="188" y="170"/>
                      </a:cubicBezTo>
                      <a:cubicBezTo>
                        <a:pt x="190" y="168"/>
                        <a:pt x="190" y="168"/>
                        <a:pt x="190" y="168"/>
                      </a:cubicBezTo>
                      <a:lnTo>
                        <a:pt x="189" y="161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366">
                  <a:extLst>
                    <a:ext uri="{FF2B5EF4-FFF2-40B4-BE49-F238E27FC236}">
                      <a16:creationId xmlns:a16="http://schemas.microsoft.com/office/drawing/2014/main" id="{20DD495B-9178-1AC4-2EC0-B2291D57E3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46454" y="10182275"/>
                  <a:ext cx="2911080" cy="2263184"/>
                </a:xfrm>
                <a:custGeom>
                  <a:avLst/>
                  <a:gdLst>
                    <a:gd name="connsiteX0" fmla="*/ 302516 w 770887"/>
                    <a:gd name="connsiteY0" fmla="*/ 482511 h 599162"/>
                    <a:gd name="connsiteX1" fmla="*/ 307819 w 770887"/>
                    <a:gd name="connsiteY1" fmla="*/ 487813 h 599162"/>
                    <a:gd name="connsiteX2" fmla="*/ 318423 w 770887"/>
                    <a:gd name="connsiteY2" fmla="*/ 494883 h 599162"/>
                    <a:gd name="connsiteX3" fmla="*/ 311354 w 770887"/>
                    <a:gd name="connsiteY3" fmla="*/ 496651 h 599162"/>
                    <a:gd name="connsiteX4" fmla="*/ 307819 w 770887"/>
                    <a:gd name="connsiteY4" fmla="*/ 496651 h 599162"/>
                    <a:gd name="connsiteX5" fmla="*/ 300749 w 770887"/>
                    <a:gd name="connsiteY5" fmla="*/ 501953 h 599162"/>
                    <a:gd name="connsiteX6" fmla="*/ 300749 w 770887"/>
                    <a:gd name="connsiteY6" fmla="*/ 503720 h 599162"/>
                    <a:gd name="connsiteX7" fmla="*/ 300749 w 770887"/>
                    <a:gd name="connsiteY7" fmla="*/ 509023 h 599162"/>
                    <a:gd name="connsiteX8" fmla="*/ 304284 w 770887"/>
                    <a:gd name="connsiteY8" fmla="*/ 509023 h 599162"/>
                    <a:gd name="connsiteX9" fmla="*/ 311354 w 770887"/>
                    <a:gd name="connsiteY9" fmla="*/ 517860 h 599162"/>
                    <a:gd name="connsiteX10" fmla="*/ 311354 w 770887"/>
                    <a:gd name="connsiteY10" fmla="*/ 521395 h 599162"/>
                    <a:gd name="connsiteX11" fmla="*/ 306051 w 770887"/>
                    <a:gd name="connsiteY11" fmla="*/ 523162 h 599162"/>
                    <a:gd name="connsiteX12" fmla="*/ 302516 w 770887"/>
                    <a:gd name="connsiteY12" fmla="*/ 523162 h 599162"/>
                    <a:gd name="connsiteX13" fmla="*/ 298982 w 770887"/>
                    <a:gd name="connsiteY13" fmla="*/ 524930 h 599162"/>
                    <a:gd name="connsiteX14" fmla="*/ 297214 w 770887"/>
                    <a:gd name="connsiteY14" fmla="*/ 524930 h 599162"/>
                    <a:gd name="connsiteX15" fmla="*/ 291912 w 770887"/>
                    <a:gd name="connsiteY15" fmla="*/ 528465 h 599162"/>
                    <a:gd name="connsiteX16" fmla="*/ 291912 w 770887"/>
                    <a:gd name="connsiteY16" fmla="*/ 533767 h 599162"/>
                    <a:gd name="connsiteX17" fmla="*/ 291912 w 770887"/>
                    <a:gd name="connsiteY17" fmla="*/ 535534 h 599162"/>
                    <a:gd name="connsiteX18" fmla="*/ 288377 w 770887"/>
                    <a:gd name="connsiteY18" fmla="*/ 540837 h 599162"/>
                    <a:gd name="connsiteX19" fmla="*/ 283075 w 770887"/>
                    <a:gd name="connsiteY19" fmla="*/ 531999 h 599162"/>
                    <a:gd name="connsiteX20" fmla="*/ 283075 w 770887"/>
                    <a:gd name="connsiteY20" fmla="*/ 533767 h 599162"/>
                    <a:gd name="connsiteX21" fmla="*/ 281307 w 770887"/>
                    <a:gd name="connsiteY21" fmla="*/ 537302 h 599162"/>
                    <a:gd name="connsiteX22" fmla="*/ 276005 w 770887"/>
                    <a:gd name="connsiteY22" fmla="*/ 542604 h 599162"/>
                    <a:gd name="connsiteX23" fmla="*/ 272470 w 770887"/>
                    <a:gd name="connsiteY23" fmla="*/ 549674 h 599162"/>
                    <a:gd name="connsiteX24" fmla="*/ 272470 w 770887"/>
                    <a:gd name="connsiteY24" fmla="*/ 551441 h 599162"/>
                    <a:gd name="connsiteX25" fmla="*/ 272470 w 770887"/>
                    <a:gd name="connsiteY25" fmla="*/ 558511 h 599162"/>
                    <a:gd name="connsiteX26" fmla="*/ 256563 w 770887"/>
                    <a:gd name="connsiteY26" fmla="*/ 558511 h 599162"/>
                    <a:gd name="connsiteX27" fmla="*/ 268935 w 770887"/>
                    <a:gd name="connsiteY27" fmla="*/ 554976 h 599162"/>
                    <a:gd name="connsiteX28" fmla="*/ 270703 w 770887"/>
                    <a:gd name="connsiteY28" fmla="*/ 551441 h 599162"/>
                    <a:gd name="connsiteX29" fmla="*/ 272470 w 770887"/>
                    <a:gd name="connsiteY29" fmla="*/ 547906 h 599162"/>
                    <a:gd name="connsiteX30" fmla="*/ 270703 w 770887"/>
                    <a:gd name="connsiteY30" fmla="*/ 542604 h 599162"/>
                    <a:gd name="connsiteX31" fmla="*/ 267168 w 770887"/>
                    <a:gd name="connsiteY31" fmla="*/ 540837 h 599162"/>
                    <a:gd name="connsiteX32" fmla="*/ 265400 w 770887"/>
                    <a:gd name="connsiteY32" fmla="*/ 540837 h 599162"/>
                    <a:gd name="connsiteX33" fmla="*/ 261866 w 770887"/>
                    <a:gd name="connsiteY33" fmla="*/ 537302 h 599162"/>
                    <a:gd name="connsiteX34" fmla="*/ 261866 w 770887"/>
                    <a:gd name="connsiteY34" fmla="*/ 535534 h 599162"/>
                    <a:gd name="connsiteX35" fmla="*/ 260098 w 770887"/>
                    <a:gd name="connsiteY35" fmla="*/ 524930 h 599162"/>
                    <a:gd name="connsiteX36" fmla="*/ 263633 w 770887"/>
                    <a:gd name="connsiteY36" fmla="*/ 521395 h 599162"/>
                    <a:gd name="connsiteX37" fmla="*/ 265400 w 770887"/>
                    <a:gd name="connsiteY37" fmla="*/ 517860 h 599162"/>
                    <a:gd name="connsiteX38" fmla="*/ 270703 w 770887"/>
                    <a:gd name="connsiteY38" fmla="*/ 514325 h 599162"/>
                    <a:gd name="connsiteX39" fmla="*/ 272470 w 770887"/>
                    <a:gd name="connsiteY39" fmla="*/ 516093 h 599162"/>
                    <a:gd name="connsiteX40" fmla="*/ 277772 w 770887"/>
                    <a:gd name="connsiteY40" fmla="*/ 521395 h 599162"/>
                    <a:gd name="connsiteX41" fmla="*/ 281307 w 770887"/>
                    <a:gd name="connsiteY41" fmla="*/ 528465 h 599162"/>
                    <a:gd name="connsiteX42" fmla="*/ 281307 w 770887"/>
                    <a:gd name="connsiteY42" fmla="*/ 521395 h 599162"/>
                    <a:gd name="connsiteX43" fmla="*/ 279540 w 770887"/>
                    <a:gd name="connsiteY43" fmla="*/ 514325 h 599162"/>
                    <a:gd name="connsiteX44" fmla="*/ 276005 w 770887"/>
                    <a:gd name="connsiteY44" fmla="*/ 509023 h 599162"/>
                    <a:gd name="connsiteX45" fmla="*/ 281307 w 770887"/>
                    <a:gd name="connsiteY45" fmla="*/ 507255 h 599162"/>
                    <a:gd name="connsiteX46" fmla="*/ 288377 w 770887"/>
                    <a:gd name="connsiteY46" fmla="*/ 510790 h 599162"/>
                    <a:gd name="connsiteX47" fmla="*/ 291912 w 770887"/>
                    <a:gd name="connsiteY47" fmla="*/ 510790 h 599162"/>
                    <a:gd name="connsiteX48" fmla="*/ 291912 w 770887"/>
                    <a:gd name="connsiteY48" fmla="*/ 507255 h 599162"/>
                    <a:gd name="connsiteX49" fmla="*/ 291912 w 770887"/>
                    <a:gd name="connsiteY49" fmla="*/ 505488 h 599162"/>
                    <a:gd name="connsiteX50" fmla="*/ 291912 w 770887"/>
                    <a:gd name="connsiteY50" fmla="*/ 501953 h 599162"/>
                    <a:gd name="connsiteX51" fmla="*/ 291912 w 770887"/>
                    <a:gd name="connsiteY51" fmla="*/ 496651 h 599162"/>
                    <a:gd name="connsiteX52" fmla="*/ 290144 w 770887"/>
                    <a:gd name="connsiteY52" fmla="*/ 493116 h 599162"/>
                    <a:gd name="connsiteX53" fmla="*/ 297214 w 770887"/>
                    <a:gd name="connsiteY53" fmla="*/ 487813 h 599162"/>
                    <a:gd name="connsiteX54" fmla="*/ 55075 w 770887"/>
                    <a:gd name="connsiteY54" fmla="*/ 374697 h 599162"/>
                    <a:gd name="connsiteX55" fmla="*/ 58610 w 770887"/>
                    <a:gd name="connsiteY55" fmla="*/ 374697 h 599162"/>
                    <a:gd name="connsiteX56" fmla="*/ 63912 w 770887"/>
                    <a:gd name="connsiteY56" fmla="*/ 385302 h 599162"/>
                    <a:gd name="connsiteX57" fmla="*/ 63912 w 770887"/>
                    <a:gd name="connsiteY57" fmla="*/ 390604 h 599162"/>
                    <a:gd name="connsiteX58" fmla="*/ 60377 w 770887"/>
                    <a:gd name="connsiteY58" fmla="*/ 395906 h 599162"/>
                    <a:gd name="connsiteX59" fmla="*/ 56842 w 770887"/>
                    <a:gd name="connsiteY59" fmla="*/ 395906 h 599162"/>
                    <a:gd name="connsiteX60" fmla="*/ 51540 w 770887"/>
                    <a:gd name="connsiteY60" fmla="*/ 395906 h 599162"/>
                    <a:gd name="connsiteX61" fmla="*/ 44470 w 770887"/>
                    <a:gd name="connsiteY61" fmla="*/ 390604 h 599162"/>
                    <a:gd name="connsiteX62" fmla="*/ 35633 w 770887"/>
                    <a:gd name="connsiteY62" fmla="*/ 383534 h 599162"/>
                    <a:gd name="connsiteX63" fmla="*/ 44470 w 770887"/>
                    <a:gd name="connsiteY63" fmla="*/ 378232 h 599162"/>
                    <a:gd name="connsiteX64" fmla="*/ 49773 w 770887"/>
                    <a:gd name="connsiteY64" fmla="*/ 378232 h 599162"/>
                    <a:gd name="connsiteX65" fmla="*/ 4447 w 770887"/>
                    <a:gd name="connsiteY65" fmla="*/ 224465 h 599162"/>
                    <a:gd name="connsiteX66" fmla="*/ 5929 w 770887"/>
                    <a:gd name="connsiteY66" fmla="*/ 230488 h 599162"/>
                    <a:gd name="connsiteX67" fmla="*/ 8894 w 770887"/>
                    <a:gd name="connsiteY67" fmla="*/ 233499 h 599162"/>
                    <a:gd name="connsiteX68" fmla="*/ 16306 w 770887"/>
                    <a:gd name="connsiteY68" fmla="*/ 235005 h 599162"/>
                    <a:gd name="connsiteX69" fmla="*/ 23717 w 770887"/>
                    <a:gd name="connsiteY69" fmla="*/ 235005 h 599162"/>
                    <a:gd name="connsiteX70" fmla="*/ 28164 w 770887"/>
                    <a:gd name="connsiteY70" fmla="*/ 238016 h 599162"/>
                    <a:gd name="connsiteX71" fmla="*/ 28164 w 770887"/>
                    <a:gd name="connsiteY71" fmla="*/ 242533 h 599162"/>
                    <a:gd name="connsiteX72" fmla="*/ 31129 w 770887"/>
                    <a:gd name="connsiteY72" fmla="*/ 245544 h 599162"/>
                    <a:gd name="connsiteX73" fmla="*/ 37058 w 770887"/>
                    <a:gd name="connsiteY73" fmla="*/ 251566 h 599162"/>
                    <a:gd name="connsiteX74" fmla="*/ 44470 w 770887"/>
                    <a:gd name="connsiteY74" fmla="*/ 262106 h 599162"/>
                    <a:gd name="connsiteX75" fmla="*/ 40023 w 770887"/>
                    <a:gd name="connsiteY75" fmla="*/ 262106 h 599162"/>
                    <a:gd name="connsiteX76" fmla="*/ 31129 w 770887"/>
                    <a:gd name="connsiteY76" fmla="*/ 262106 h 599162"/>
                    <a:gd name="connsiteX77" fmla="*/ 29647 w 770887"/>
                    <a:gd name="connsiteY77" fmla="*/ 265117 h 599162"/>
                    <a:gd name="connsiteX78" fmla="*/ 23717 w 770887"/>
                    <a:gd name="connsiteY78" fmla="*/ 259095 h 599162"/>
                    <a:gd name="connsiteX79" fmla="*/ 20753 w 770887"/>
                    <a:gd name="connsiteY79" fmla="*/ 250061 h 599162"/>
                    <a:gd name="connsiteX80" fmla="*/ 19270 w 770887"/>
                    <a:gd name="connsiteY80" fmla="*/ 247050 h 599162"/>
                    <a:gd name="connsiteX81" fmla="*/ 16306 w 770887"/>
                    <a:gd name="connsiteY81" fmla="*/ 244038 h 599162"/>
                    <a:gd name="connsiteX82" fmla="*/ 14823 w 770887"/>
                    <a:gd name="connsiteY82" fmla="*/ 244038 h 599162"/>
                    <a:gd name="connsiteX83" fmla="*/ 13341 w 770887"/>
                    <a:gd name="connsiteY83" fmla="*/ 244038 h 599162"/>
                    <a:gd name="connsiteX84" fmla="*/ 10376 w 770887"/>
                    <a:gd name="connsiteY84" fmla="*/ 244038 h 599162"/>
                    <a:gd name="connsiteX85" fmla="*/ 8894 w 770887"/>
                    <a:gd name="connsiteY85" fmla="*/ 244038 h 599162"/>
                    <a:gd name="connsiteX86" fmla="*/ 4447 w 770887"/>
                    <a:gd name="connsiteY86" fmla="*/ 244038 h 599162"/>
                    <a:gd name="connsiteX87" fmla="*/ 2964 w 770887"/>
                    <a:gd name="connsiteY87" fmla="*/ 242533 h 599162"/>
                    <a:gd name="connsiteX88" fmla="*/ 1482 w 770887"/>
                    <a:gd name="connsiteY88" fmla="*/ 239521 h 599162"/>
                    <a:gd name="connsiteX89" fmla="*/ 0 w 770887"/>
                    <a:gd name="connsiteY89" fmla="*/ 235005 h 599162"/>
                    <a:gd name="connsiteX90" fmla="*/ 0 w 770887"/>
                    <a:gd name="connsiteY90" fmla="*/ 230488 h 599162"/>
                    <a:gd name="connsiteX91" fmla="*/ 4447 w 770887"/>
                    <a:gd name="connsiteY91" fmla="*/ 224465 h 599162"/>
                    <a:gd name="connsiteX92" fmla="*/ 277183 w 770887"/>
                    <a:gd name="connsiteY92" fmla="*/ 0 h 599162"/>
                    <a:gd name="connsiteX93" fmla="*/ 283168 w 770887"/>
                    <a:gd name="connsiteY93" fmla="*/ 5977 h 599162"/>
                    <a:gd name="connsiteX94" fmla="*/ 286160 w 770887"/>
                    <a:gd name="connsiteY94" fmla="*/ 10459 h 599162"/>
                    <a:gd name="connsiteX95" fmla="*/ 283168 w 770887"/>
                    <a:gd name="connsiteY95" fmla="*/ 10459 h 599162"/>
                    <a:gd name="connsiteX96" fmla="*/ 283168 w 770887"/>
                    <a:gd name="connsiteY96" fmla="*/ 14942 h 599162"/>
                    <a:gd name="connsiteX97" fmla="*/ 287656 w 770887"/>
                    <a:gd name="connsiteY97" fmla="*/ 17930 h 599162"/>
                    <a:gd name="connsiteX98" fmla="*/ 293640 w 770887"/>
                    <a:gd name="connsiteY98" fmla="*/ 17930 h 599162"/>
                    <a:gd name="connsiteX99" fmla="*/ 293640 w 770887"/>
                    <a:gd name="connsiteY99" fmla="*/ 13447 h 599162"/>
                    <a:gd name="connsiteX100" fmla="*/ 296632 w 770887"/>
                    <a:gd name="connsiteY100" fmla="*/ 10459 h 599162"/>
                    <a:gd name="connsiteX101" fmla="*/ 299624 w 770887"/>
                    <a:gd name="connsiteY101" fmla="*/ 13447 h 599162"/>
                    <a:gd name="connsiteX102" fmla="*/ 304113 w 770887"/>
                    <a:gd name="connsiteY102" fmla="*/ 19424 h 599162"/>
                    <a:gd name="connsiteX103" fmla="*/ 313089 w 770887"/>
                    <a:gd name="connsiteY103" fmla="*/ 17930 h 599162"/>
                    <a:gd name="connsiteX104" fmla="*/ 325058 w 770887"/>
                    <a:gd name="connsiteY104" fmla="*/ 20918 h 599162"/>
                    <a:gd name="connsiteX105" fmla="*/ 325058 w 770887"/>
                    <a:gd name="connsiteY105" fmla="*/ 25401 h 599162"/>
                    <a:gd name="connsiteX106" fmla="*/ 328050 w 770887"/>
                    <a:gd name="connsiteY106" fmla="*/ 31377 h 599162"/>
                    <a:gd name="connsiteX107" fmla="*/ 335530 w 770887"/>
                    <a:gd name="connsiteY107" fmla="*/ 37354 h 599162"/>
                    <a:gd name="connsiteX108" fmla="*/ 351987 w 770887"/>
                    <a:gd name="connsiteY108" fmla="*/ 37354 h 599162"/>
                    <a:gd name="connsiteX109" fmla="*/ 356475 w 770887"/>
                    <a:gd name="connsiteY109" fmla="*/ 37354 h 599162"/>
                    <a:gd name="connsiteX110" fmla="*/ 360963 w 770887"/>
                    <a:gd name="connsiteY110" fmla="*/ 34366 h 599162"/>
                    <a:gd name="connsiteX111" fmla="*/ 366948 w 770887"/>
                    <a:gd name="connsiteY111" fmla="*/ 34366 h 599162"/>
                    <a:gd name="connsiteX112" fmla="*/ 374428 w 770887"/>
                    <a:gd name="connsiteY112" fmla="*/ 38848 h 599162"/>
                    <a:gd name="connsiteX113" fmla="*/ 375924 w 770887"/>
                    <a:gd name="connsiteY113" fmla="*/ 43331 h 599162"/>
                    <a:gd name="connsiteX114" fmla="*/ 375924 w 770887"/>
                    <a:gd name="connsiteY114" fmla="*/ 47813 h 599162"/>
                    <a:gd name="connsiteX115" fmla="*/ 375924 w 770887"/>
                    <a:gd name="connsiteY115" fmla="*/ 48560 h 599162"/>
                    <a:gd name="connsiteX116" fmla="*/ 375924 w 770887"/>
                    <a:gd name="connsiteY116" fmla="*/ 50802 h 599162"/>
                    <a:gd name="connsiteX117" fmla="*/ 383404 w 770887"/>
                    <a:gd name="connsiteY117" fmla="*/ 46319 h 599162"/>
                    <a:gd name="connsiteX118" fmla="*/ 392381 w 770887"/>
                    <a:gd name="connsiteY118" fmla="*/ 43331 h 599162"/>
                    <a:gd name="connsiteX119" fmla="*/ 398365 w 770887"/>
                    <a:gd name="connsiteY119" fmla="*/ 43331 h 599162"/>
                    <a:gd name="connsiteX120" fmla="*/ 410334 w 770887"/>
                    <a:gd name="connsiteY120" fmla="*/ 47813 h 599162"/>
                    <a:gd name="connsiteX121" fmla="*/ 420806 w 770887"/>
                    <a:gd name="connsiteY121" fmla="*/ 50802 h 599162"/>
                    <a:gd name="connsiteX122" fmla="*/ 432775 w 770887"/>
                    <a:gd name="connsiteY122" fmla="*/ 47813 h 599162"/>
                    <a:gd name="connsiteX123" fmla="*/ 438759 w 770887"/>
                    <a:gd name="connsiteY123" fmla="*/ 43331 h 599162"/>
                    <a:gd name="connsiteX124" fmla="*/ 444743 w 770887"/>
                    <a:gd name="connsiteY124" fmla="*/ 43331 h 599162"/>
                    <a:gd name="connsiteX125" fmla="*/ 447736 w 770887"/>
                    <a:gd name="connsiteY125" fmla="*/ 43331 h 599162"/>
                    <a:gd name="connsiteX126" fmla="*/ 455216 w 770887"/>
                    <a:gd name="connsiteY126" fmla="*/ 50802 h 599162"/>
                    <a:gd name="connsiteX127" fmla="*/ 462696 w 770887"/>
                    <a:gd name="connsiteY127" fmla="*/ 56778 h 599162"/>
                    <a:gd name="connsiteX128" fmla="*/ 476161 w 770887"/>
                    <a:gd name="connsiteY128" fmla="*/ 58272 h 599162"/>
                    <a:gd name="connsiteX129" fmla="*/ 482145 w 770887"/>
                    <a:gd name="connsiteY129" fmla="*/ 110568 h 599162"/>
                    <a:gd name="connsiteX130" fmla="*/ 500098 w 770887"/>
                    <a:gd name="connsiteY130" fmla="*/ 242056 h 599162"/>
                    <a:gd name="connsiteX131" fmla="*/ 521043 w 770887"/>
                    <a:gd name="connsiteY131" fmla="*/ 400438 h 599162"/>
                    <a:gd name="connsiteX132" fmla="*/ 525531 w 770887"/>
                    <a:gd name="connsiteY132" fmla="*/ 409403 h 599162"/>
                    <a:gd name="connsiteX133" fmla="*/ 540492 w 770887"/>
                    <a:gd name="connsiteY133" fmla="*/ 409403 h 599162"/>
                    <a:gd name="connsiteX134" fmla="*/ 543484 w 770887"/>
                    <a:gd name="connsiteY134" fmla="*/ 400438 h 599162"/>
                    <a:gd name="connsiteX135" fmla="*/ 555453 w 770887"/>
                    <a:gd name="connsiteY135" fmla="*/ 400438 h 599162"/>
                    <a:gd name="connsiteX136" fmla="*/ 555453 w 770887"/>
                    <a:gd name="connsiteY136" fmla="*/ 404920 h 599162"/>
                    <a:gd name="connsiteX137" fmla="*/ 559941 w 770887"/>
                    <a:gd name="connsiteY137" fmla="*/ 410897 h 599162"/>
                    <a:gd name="connsiteX138" fmla="*/ 579390 w 770887"/>
                    <a:gd name="connsiteY138" fmla="*/ 424344 h 599162"/>
                    <a:gd name="connsiteX139" fmla="*/ 595847 w 770887"/>
                    <a:gd name="connsiteY139" fmla="*/ 442274 h 599162"/>
                    <a:gd name="connsiteX140" fmla="*/ 604823 w 770887"/>
                    <a:gd name="connsiteY140" fmla="*/ 434803 h 599162"/>
                    <a:gd name="connsiteX141" fmla="*/ 610807 w 770887"/>
                    <a:gd name="connsiteY141" fmla="*/ 419862 h 599162"/>
                    <a:gd name="connsiteX142" fmla="*/ 618288 w 770887"/>
                    <a:gd name="connsiteY142" fmla="*/ 412391 h 599162"/>
                    <a:gd name="connsiteX143" fmla="*/ 625768 w 770887"/>
                    <a:gd name="connsiteY143" fmla="*/ 407908 h 599162"/>
                    <a:gd name="connsiteX144" fmla="*/ 639233 w 770887"/>
                    <a:gd name="connsiteY144" fmla="*/ 413885 h 599162"/>
                    <a:gd name="connsiteX145" fmla="*/ 655690 w 770887"/>
                    <a:gd name="connsiteY145" fmla="*/ 425838 h 599162"/>
                    <a:gd name="connsiteX146" fmla="*/ 672146 w 770887"/>
                    <a:gd name="connsiteY146" fmla="*/ 442274 h 599162"/>
                    <a:gd name="connsiteX147" fmla="*/ 684115 w 770887"/>
                    <a:gd name="connsiteY147" fmla="*/ 455722 h 599162"/>
                    <a:gd name="connsiteX148" fmla="*/ 708052 w 770887"/>
                    <a:gd name="connsiteY148" fmla="*/ 479629 h 599162"/>
                    <a:gd name="connsiteX149" fmla="*/ 723013 w 770887"/>
                    <a:gd name="connsiteY149" fmla="*/ 500547 h 599162"/>
                    <a:gd name="connsiteX150" fmla="*/ 731989 w 770887"/>
                    <a:gd name="connsiteY150" fmla="*/ 502041 h 599162"/>
                    <a:gd name="connsiteX151" fmla="*/ 742462 w 770887"/>
                    <a:gd name="connsiteY151" fmla="*/ 503535 h 599162"/>
                    <a:gd name="connsiteX152" fmla="*/ 760415 w 770887"/>
                    <a:gd name="connsiteY152" fmla="*/ 509512 h 599162"/>
                    <a:gd name="connsiteX153" fmla="*/ 767895 w 770887"/>
                    <a:gd name="connsiteY153" fmla="*/ 513994 h 599162"/>
                    <a:gd name="connsiteX154" fmla="*/ 767895 w 770887"/>
                    <a:gd name="connsiteY154" fmla="*/ 519971 h 599162"/>
                    <a:gd name="connsiteX155" fmla="*/ 770887 w 770887"/>
                    <a:gd name="connsiteY155" fmla="*/ 533419 h 599162"/>
                    <a:gd name="connsiteX156" fmla="*/ 770887 w 770887"/>
                    <a:gd name="connsiteY156" fmla="*/ 539395 h 599162"/>
                    <a:gd name="connsiteX157" fmla="*/ 770887 w 770887"/>
                    <a:gd name="connsiteY157" fmla="*/ 545372 h 599162"/>
                    <a:gd name="connsiteX158" fmla="*/ 770887 w 770887"/>
                    <a:gd name="connsiteY158" fmla="*/ 558820 h 599162"/>
                    <a:gd name="connsiteX159" fmla="*/ 764903 w 770887"/>
                    <a:gd name="connsiteY159" fmla="*/ 563302 h 599162"/>
                    <a:gd name="connsiteX160" fmla="*/ 760415 w 770887"/>
                    <a:gd name="connsiteY160" fmla="*/ 557325 h 599162"/>
                    <a:gd name="connsiteX161" fmla="*/ 755926 w 770887"/>
                    <a:gd name="connsiteY161" fmla="*/ 549855 h 599162"/>
                    <a:gd name="connsiteX162" fmla="*/ 751438 w 770887"/>
                    <a:gd name="connsiteY162" fmla="*/ 552843 h 599162"/>
                    <a:gd name="connsiteX163" fmla="*/ 755926 w 770887"/>
                    <a:gd name="connsiteY163" fmla="*/ 560314 h 599162"/>
                    <a:gd name="connsiteX164" fmla="*/ 752934 w 770887"/>
                    <a:gd name="connsiteY164" fmla="*/ 561808 h 599162"/>
                    <a:gd name="connsiteX165" fmla="*/ 748446 w 770887"/>
                    <a:gd name="connsiteY165" fmla="*/ 558820 h 599162"/>
                    <a:gd name="connsiteX166" fmla="*/ 739470 w 770887"/>
                    <a:gd name="connsiteY166" fmla="*/ 555831 h 599162"/>
                    <a:gd name="connsiteX167" fmla="*/ 739470 w 770887"/>
                    <a:gd name="connsiteY167" fmla="*/ 549855 h 599162"/>
                    <a:gd name="connsiteX168" fmla="*/ 736478 w 770887"/>
                    <a:gd name="connsiteY168" fmla="*/ 542384 h 599162"/>
                    <a:gd name="connsiteX169" fmla="*/ 731989 w 770887"/>
                    <a:gd name="connsiteY169" fmla="*/ 539395 h 599162"/>
                    <a:gd name="connsiteX170" fmla="*/ 728997 w 770887"/>
                    <a:gd name="connsiteY170" fmla="*/ 533419 h 599162"/>
                    <a:gd name="connsiteX171" fmla="*/ 717029 w 770887"/>
                    <a:gd name="connsiteY171" fmla="*/ 524454 h 599162"/>
                    <a:gd name="connsiteX172" fmla="*/ 706556 w 770887"/>
                    <a:gd name="connsiteY172" fmla="*/ 525948 h 599162"/>
                    <a:gd name="connsiteX173" fmla="*/ 709548 w 770887"/>
                    <a:gd name="connsiteY173" fmla="*/ 530430 h 599162"/>
                    <a:gd name="connsiteX174" fmla="*/ 712540 w 770887"/>
                    <a:gd name="connsiteY174" fmla="*/ 533419 h 599162"/>
                    <a:gd name="connsiteX175" fmla="*/ 723013 w 770887"/>
                    <a:gd name="connsiteY175" fmla="*/ 539395 h 599162"/>
                    <a:gd name="connsiteX176" fmla="*/ 728997 w 770887"/>
                    <a:gd name="connsiteY176" fmla="*/ 545372 h 599162"/>
                    <a:gd name="connsiteX177" fmla="*/ 728997 w 770887"/>
                    <a:gd name="connsiteY177" fmla="*/ 549855 h 599162"/>
                    <a:gd name="connsiteX178" fmla="*/ 733485 w 770887"/>
                    <a:gd name="connsiteY178" fmla="*/ 554337 h 599162"/>
                    <a:gd name="connsiteX179" fmla="*/ 736478 w 770887"/>
                    <a:gd name="connsiteY179" fmla="*/ 558820 h 599162"/>
                    <a:gd name="connsiteX180" fmla="*/ 739470 w 770887"/>
                    <a:gd name="connsiteY180" fmla="*/ 569279 h 599162"/>
                    <a:gd name="connsiteX181" fmla="*/ 739470 w 770887"/>
                    <a:gd name="connsiteY181" fmla="*/ 572267 h 599162"/>
                    <a:gd name="connsiteX182" fmla="*/ 734981 w 770887"/>
                    <a:gd name="connsiteY182" fmla="*/ 573761 h 599162"/>
                    <a:gd name="connsiteX183" fmla="*/ 731989 w 770887"/>
                    <a:gd name="connsiteY183" fmla="*/ 566290 h 599162"/>
                    <a:gd name="connsiteX184" fmla="*/ 731989 w 770887"/>
                    <a:gd name="connsiteY184" fmla="*/ 573761 h 599162"/>
                    <a:gd name="connsiteX185" fmla="*/ 728997 w 770887"/>
                    <a:gd name="connsiteY185" fmla="*/ 579738 h 599162"/>
                    <a:gd name="connsiteX186" fmla="*/ 724509 w 770887"/>
                    <a:gd name="connsiteY186" fmla="*/ 578244 h 599162"/>
                    <a:gd name="connsiteX187" fmla="*/ 717029 w 770887"/>
                    <a:gd name="connsiteY187" fmla="*/ 570773 h 599162"/>
                    <a:gd name="connsiteX188" fmla="*/ 709548 w 770887"/>
                    <a:gd name="connsiteY188" fmla="*/ 561808 h 599162"/>
                    <a:gd name="connsiteX189" fmla="*/ 703564 w 770887"/>
                    <a:gd name="connsiteY189" fmla="*/ 564796 h 599162"/>
                    <a:gd name="connsiteX190" fmla="*/ 699076 w 770887"/>
                    <a:gd name="connsiteY190" fmla="*/ 564796 h 599162"/>
                    <a:gd name="connsiteX191" fmla="*/ 702068 w 770887"/>
                    <a:gd name="connsiteY191" fmla="*/ 555831 h 599162"/>
                    <a:gd name="connsiteX192" fmla="*/ 709548 w 770887"/>
                    <a:gd name="connsiteY192" fmla="*/ 554337 h 599162"/>
                    <a:gd name="connsiteX193" fmla="*/ 706556 w 770887"/>
                    <a:gd name="connsiteY193" fmla="*/ 545372 h 599162"/>
                    <a:gd name="connsiteX194" fmla="*/ 697580 w 770887"/>
                    <a:gd name="connsiteY194" fmla="*/ 549855 h 599162"/>
                    <a:gd name="connsiteX195" fmla="*/ 700572 w 770887"/>
                    <a:gd name="connsiteY195" fmla="*/ 540890 h 599162"/>
                    <a:gd name="connsiteX196" fmla="*/ 696084 w 770887"/>
                    <a:gd name="connsiteY196" fmla="*/ 534913 h 599162"/>
                    <a:gd name="connsiteX197" fmla="*/ 694588 w 770887"/>
                    <a:gd name="connsiteY197" fmla="*/ 530430 h 599162"/>
                    <a:gd name="connsiteX198" fmla="*/ 694588 w 770887"/>
                    <a:gd name="connsiteY198" fmla="*/ 525948 h 599162"/>
                    <a:gd name="connsiteX199" fmla="*/ 700572 w 770887"/>
                    <a:gd name="connsiteY199" fmla="*/ 516983 h 599162"/>
                    <a:gd name="connsiteX200" fmla="*/ 693091 w 770887"/>
                    <a:gd name="connsiteY200" fmla="*/ 516983 h 599162"/>
                    <a:gd name="connsiteX201" fmla="*/ 690099 w 770887"/>
                    <a:gd name="connsiteY201" fmla="*/ 519971 h 599162"/>
                    <a:gd name="connsiteX202" fmla="*/ 690099 w 770887"/>
                    <a:gd name="connsiteY202" fmla="*/ 522959 h 599162"/>
                    <a:gd name="connsiteX203" fmla="*/ 690099 w 770887"/>
                    <a:gd name="connsiteY203" fmla="*/ 531925 h 599162"/>
                    <a:gd name="connsiteX204" fmla="*/ 685611 w 770887"/>
                    <a:gd name="connsiteY204" fmla="*/ 534913 h 599162"/>
                    <a:gd name="connsiteX205" fmla="*/ 682619 w 770887"/>
                    <a:gd name="connsiteY205" fmla="*/ 537901 h 599162"/>
                    <a:gd name="connsiteX206" fmla="*/ 682619 w 770887"/>
                    <a:gd name="connsiteY206" fmla="*/ 533419 h 599162"/>
                    <a:gd name="connsiteX207" fmla="*/ 681123 w 770887"/>
                    <a:gd name="connsiteY207" fmla="*/ 527442 h 599162"/>
                    <a:gd name="connsiteX208" fmla="*/ 679627 w 770887"/>
                    <a:gd name="connsiteY208" fmla="*/ 519971 h 599162"/>
                    <a:gd name="connsiteX209" fmla="*/ 678131 w 770887"/>
                    <a:gd name="connsiteY209" fmla="*/ 515489 h 599162"/>
                    <a:gd name="connsiteX210" fmla="*/ 676635 w 770887"/>
                    <a:gd name="connsiteY210" fmla="*/ 511006 h 599162"/>
                    <a:gd name="connsiteX211" fmla="*/ 676635 w 770887"/>
                    <a:gd name="connsiteY211" fmla="*/ 506524 h 599162"/>
                    <a:gd name="connsiteX212" fmla="*/ 681123 w 770887"/>
                    <a:gd name="connsiteY212" fmla="*/ 503535 h 599162"/>
                    <a:gd name="connsiteX213" fmla="*/ 684115 w 770887"/>
                    <a:gd name="connsiteY213" fmla="*/ 499053 h 599162"/>
                    <a:gd name="connsiteX214" fmla="*/ 690099 w 770887"/>
                    <a:gd name="connsiteY214" fmla="*/ 493076 h 599162"/>
                    <a:gd name="connsiteX215" fmla="*/ 684115 w 770887"/>
                    <a:gd name="connsiteY215" fmla="*/ 482617 h 599162"/>
                    <a:gd name="connsiteX216" fmla="*/ 681123 w 770887"/>
                    <a:gd name="connsiteY216" fmla="*/ 484111 h 599162"/>
                    <a:gd name="connsiteX217" fmla="*/ 678131 w 770887"/>
                    <a:gd name="connsiteY217" fmla="*/ 491582 h 599162"/>
                    <a:gd name="connsiteX218" fmla="*/ 672146 w 770887"/>
                    <a:gd name="connsiteY218" fmla="*/ 499053 h 599162"/>
                    <a:gd name="connsiteX219" fmla="*/ 667658 w 770887"/>
                    <a:gd name="connsiteY219" fmla="*/ 502041 h 599162"/>
                    <a:gd name="connsiteX220" fmla="*/ 666162 w 770887"/>
                    <a:gd name="connsiteY220" fmla="*/ 505029 h 599162"/>
                    <a:gd name="connsiteX221" fmla="*/ 669154 w 770887"/>
                    <a:gd name="connsiteY221" fmla="*/ 516983 h 599162"/>
                    <a:gd name="connsiteX222" fmla="*/ 675139 w 770887"/>
                    <a:gd name="connsiteY222" fmla="*/ 533419 h 599162"/>
                    <a:gd name="connsiteX223" fmla="*/ 669154 w 770887"/>
                    <a:gd name="connsiteY223" fmla="*/ 531925 h 599162"/>
                    <a:gd name="connsiteX224" fmla="*/ 660178 w 770887"/>
                    <a:gd name="connsiteY224" fmla="*/ 513994 h 599162"/>
                    <a:gd name="connsiteX225" fmla="*/ 649705 w 770887"/>
                    <a:gd name="connsiteY225" fmla="*/ 499053 h 599162"/>
                    <a:gd name="connsiteX226" fmla="*/ 646713 w 770887"/>
                    <a:gd name="connsiteY226" fmla="*/ 508018 h 599162"/>
                    <a:gd name="connsiteX227" fmla="*/ 643721 w 770887"/>
                    <a:gd name="connsiteY227" fmla="*/ 506524 h 599162"/>
                    <a:gd name="connsiteX228" fmla="*/ 639233 w 770887"/>
                    <a:gd name="connsiteY228" fmla="*/ 496064 h 599162"/>
                    <a:gd name="connsiteX229" fmla="*/ 633249 w 770887"/>
                    <a:gd name="connsiteY229" fmla="*/ 491582 h 599162"/>
                    <a:gd name="connsiteX230" fmla="*/ 618288 w 770887"/>
                    <a:gd name="connsiteY230" fmla="*/ 475146 h 599162"/>
                    <a:gd name="connsiteX231" fmla="*/ 618288 w 770887"/>
                    <a:gd name="connsiteY231" fmla="*/ 464687 h 599162"/>
                    <a:gd name="connsiteX232" fmla="*/ 615296 w 770887"/>
                    <a:gd name="connsiteY232" fmla="*/ 470664 h 599162"/>
                    <a:gd name="connsiteX233" fmla="*/ 607815 w 770887"/>
                    <a:gd name="connsiteY233" fmla="*/ 467675 h 599162"/>
                    <a:gd name="connsiteX234" fmla="*/ 591358 w 770887"/>
                    <a:gd name="connsiteY234" fmla="*/ 452734 h 599162"/>
                    <a:gd name="connsiteX235" fmla="*/ 580886 w 770887"/>
                    <a:gd name="connsiteY235" fmla="*/ 440780 h 599162"/>
                    <a:gd name="connsiteX236" fmla="*/ 574902 w 770887"/>
                    <a:gd name="connsiteY236" fmla="*/ 442274 h 599162"/>
                    <a:gd name="connsiteX237" fmla="*/ 561437 w 770887"/>
                    <a:gd name="connsiteY237" fmla="*/ 439286 h 599162"/>
                    <a:gd name="connsiteX238" fmla="*/ 552461 w 770887"/>
                    <a:gd name="connsiteY238" fmla="*/ 430321 h 599162"/>
                    <a:gd name="connsiteX239" fmla="*/ 552461 w 770887"/>
                    <a:gd name="connsiteY239" fmla="*/ 419862 h 599162"/>
                    <a:gd name="connsiteX240" fmla="*/ 547972 w 770887"/>
                    <a:gd name="connsiteY240" fmla="*/ 422850 h 599162"/>
                    <a:gd name="connsiteX241" fmla="*/ 530020 w 770887"/>
                    <a:gd name="connsiteY241" fmla="*/ 422850 h 599162"/>
                    <a:gd name="connsiteX242" fmla="*/ 521043 w 770887"/>
                    <a:gd name="connsiteY242" fmla="*/ 421356 h 599162"/>
                    <a:gd name="connsiteX243" fmla="*/ 510571 w 770887"/>
                    <a:gd name="connsiteY243" fmla="*/ 418368 h 599162"/>
                    <a:gd name="connsiteX244" fmla="*/ 491122 w 770887"/>
                    <a:gd name="connsiteY244" fmla="*/ 416873 h 599162"/>
                    <a:gd name="connsiteX245" fmla="*/ 471673 w 770887"/>
                    <a:gd name="connsiteY245" fmla="*/ 421356 h 599162"/>
                    <a:gd name="connsiteX246" fmla="*/ 458208 w 770887"/>
                    <a:gd name="connsiteY246" fmla="*/ 424344 h 599162"/>
                    <a:gd name="connsiteX247" fmla="*/ 461200 w 770887"/>
                    <a:gd name="connsiteY247" fmla="*/ 412391 h 599162"/>
                    <a:gd name="connsiteX248" fmla="*/ 456712 w 770887"/>
                    <a:gd name="connsiteY248" fmla="*/ 415379 h 599162"/>
                    <a:gd name="connsiteX249" fmla="*/ 449232 w 770887"/>
                    <a:gd name="connsiteY249" fmla="*/ 410897 h 599162"/>
                    <a:gd name="connsiteX250" fmla="*/ 443247 w 770887"/>
                    <a:gd name="connsiteY250" fmla="*/ 407908 h 599162"/>
                    <a:gd name="connsiteX251" fmla="*/ 437263 w 770887"/>
                    <a:gd name="connsiteY251" fmla="*/ 407908 h 599162"/>
                    <a:gd name="connsiteX252" fmla="*/ 432775 w 770887"/>
                    <a:gd name="connsiteY252" fmla="*/ 407908 h 599162"/>
                    <a:gd name="connsiteX253" fmla="*/ 425294 w 770887"/>
                    <a:gd name="connsiteY253" fmla="*/ 412391 h 599162"/>
                    <a:gd name="connsiteX254" fmla="*/ 419310 w 770887"/>
                    <a:gd name="connsiteY254" fmla="*/ 415379 h 599162"/>
                    <a:gd name="connsiteX255" fmla="*/ 413326 w 770887"/>
                    <a:gd name="connsiteY255" fmla="*/ 422850 h 599162"/>
                    <a:gd name="connsiteX256" fmla="*/ 410334 w 770887"/>
                    <a:gd name="connsiteY256" fmla="*/ 425838 h 599162"/>
                    <a:gd name="connsiteX257" fmla="*/ 402853 w 770887"/>
                    <a:gd name="connsiteY257" fmla="*/ 424344 h 599162"/>
                    <a:gd name="connsiteX258" fmla="*/ 410334 w 770887"/>
                    <a:gd name="connsiteY258" fmla="*/ 418368 h 599162"/>
                    <a:gd name="connsiteX259" fmla="*/ 419310 w 770887"/>
                    <a:gd name="connsiteY259" fmla="*/ 409403 h 599162"/>
                    <a:gd name="connsiteX260" fmla="*/ 425294 w 770887"/>
                    <a:gd name="connsiteY260" fmla="*/ 403426 h 599162"/>
                    <a:gd name="connsiteX261" fmla="*/ 429783 w 770887"/>
                    <a:gd name="connsiteY261" fmla="*/ 397449 h 599162"/>
                    <a:gd name="connsiteX262" fmla="*/ 426791 w 770887"/>
                    <a:gd name="connsiteY262" fmla="*/ 397449 h 599162"/>
                    <a:gd name="connsiteX263" fmla="*/ 420806 w 770887"/>
                    <a:gd name="connsiteY263" fmla="*/ 394461 h 599162"/>
                    <a:gd name="connsiteX264" fmla="*/ 420806 w 770887"/>
                    <a:gd name="connsiteY264" fmla="*/ 384002 h 599162"/>
                    <a:gd name="connsiteX265" fmla="*/ 414822 w 770887"/>
                    <a:gd name="connsiteY265" fmla="*/ 388484 h 599162"/>
                    <a:gd name="connsiteX266" fmla="*/ 413326 w 770887"/>
                    <a:gd name="connsiteY266" fmla="*/ 389978 h 599162"/>
                    <a:gd name="connsiteX267" fmla="*/ 402853 w 770887"/>
                    <a:gd name="connsiteY267" fmla="*/ 389978 h 599162"/>
                    <a:gd name="connsiteX268" fmla="*/ 393877 w 770887"/>
                    <a:gd name="connsiteY268" fmla="*/ 388484 h 599162"/>
                    <a:gd name="connsiteX269" fmla="*/ 389389 w 770887"/>
                    <a:gd name="connsiteY269" fmla="*/ 392967 h 599162"/>
                    <a:gd name="connsiteX270" fmla="*/ 386397 w 770887"/>
                    <a:gd name="connsiteY270" fmla="*/ 401932 h 599162"/>
                    <a:gd name="connsiteX271" fmla="*/ 392381 w 770887"/>
                    <a:gd name="connsiteY271" fmla="*/ 409403 h 599162"/>
                    <a:gd name="connsiteX272" fmla="*/ 389389 w 770887"/>
                    <a:gd name="connsiteY272" fmla="*/ 421356 h 599162"/>
                    <a:gd name="connsiteX273" fmla="*/ 381908 w 770887"/>
                    <a:gd name="connsiteY273" fmla="*/ 428827 h 599162"/>
                    <a:gd name="connsiteX274" fmla="*/ 374428 w 770887"/>
                    <a:gd name="connsiteY274" fmla="*/ 428827 h 599162"/>
                    <a:gd name="connsiteX275" fmla="*/ 365452 w 770887"/>
                    <a:gd name="connsiteY275" fmla="*/ 428827 h 599162"/>
                    <a:gd name="connsiteX276" fmla="*/ 362459 w 770887"/>
                    <a:gd name="connsiteY276" fmla="*/ 439286 h 599162"/>
                    <a:gd name="connsiteX277" fmla="*/ 350491 w 770887"/>
                    <a:gd name="connsiteY277" fmla="*/ 443769 h 599162"/>
                    <a:gd name="connsiteX278" fmla="*/ 348995 w 770887"/>
                    <a:gd name="connsiteY278" fmla="*/ 446757 h 599162"/>
                    <a:gd name="connsiteX279" fmla="*/ 338522 w 770887"/>
                    <a:gd name="connsiteY279" fmla="*/ 454228 h 599162"/>
                    <a:gd name="connsiteX280" fmla="*/ 328050 w 770887"/>
                    <a:gd name="connsiteY280" fmla="*/ 457216 h 599162"/>
                    <a:gd name="connsiteX281" fmla="*/ 322065 w 770887"/>
                    <a:gd name="connsiteY281" fmla="*/ 458710 h 599162"/>
                    <a:gd name="connsiteX282" fmla="*/ 319073 w 770887"/>
                    <a:gd name="connsiteY282" fmla="*/ 454228 h 599162"/>
                    <a:gd name="connsiteX283" fmla="*/ 317577 w 770887"/>
                    <a:gd name="connsiteY283" fmla="*/ 451239 h 599162"/>
                    <a:gd name="connsiteX284" fmla="*/ 325058 w 770887"/>
                    <a:gd name="connsiteY284" fmla="*/ 448251 h 599162"/>
                    <a:gd name="connsiteX285" fmla="*/ 331042 w 770887"/>
                    <a:gd name="connsiteY285" fmla="*/ 440780 h 599162"/>
                    <a:gd name="connsiteX286" fmla="*/ 323561 w 770887"/>
                    <a:gd name="connsiteY286" fmla="*/ 440780 h 599162"/>
                    <a:gd name="connsiteX287" fmla="*/ 320569 w 770887"/>
                    <a:gd name="connsiteY287" fmla="*/ 436298 h 599162"/>
                    <a:gd name="connsiteX288" fmla="*/ 328050 w 770887"/>
                    <a:gd name="connsiteY288" fmla="*/ 425838 h 599162"/>
                    <a:gd name="connsiteX289" fmla="*/ 331042 w 770887"/>
                    <a:gd name="connsiteY289" fmla="*/ 415379 h 599162"/>
                    <a:gd name="connsiteX290" fmla="*/ 335530 w 770887"/>
                    <a:gd name="connsiteY290" fmla="*/ 400438 h 599162"/>
                    <a:gd name="connsiteX291" fmla="*/ 343010 w 770887"/>
                    <a:gd name="connsiteY291" fmla="*/ 391473 h 599162"/>
                    <a:gd name="connsiteX292" fmla="*/ 369940 w 770887"/>
                    <a:gd name="connsiteY292" fmla="*/ 394461 h 599162"/>
                    <a:gd name="connsiteX293" fmla="*/ 365452 w 770887"/>
                    <a:gd name="connsiteY293" fmla="*/ 388484 h 599162"/>
                    <a:gd name="connsiteX294" fmla="*/ 357971 w 770887"/>
                    <a:gd name="connsiteY294" fmla="*/ 386990 h 599162"/>
                    <a:gd name="connsiteX295" fmla="*/ 344507 w 770887"/>
                    <a:gd name="connsiteY295" fmla="*/ 381013 h 599162"/>
                    <a:gd name="connsiteX296" fmla="*/ 334034 w 770887"/>
                    <a:gd name="connsiteY296" fmla="*/ 385496 h 599162"/>
                    <a:gd name="connsiteX297" fmla="*/ 325058 w 770887"/>
                    <a:gd name="connsiteY297" fmla="*/ 392967 h 599162"/>
                    <a:gd name="connsiteX298" fmla="*/ 316081 w 770887"/>
                    <a:gd name="connsiteY298" fmla="*/ 400438 h 599162"/>
                    <a:gd name="connsiteX299" fmla="*/ 311593 w 770887"/>
                    <a:gd name="connsiteY299" fmla="*/ 409403 h 599162"/>
                    <a:gd name="connsiteX300" fmla="*/ 310097 w 770887"/>
                    <a:gd name="connsiteY300" fmla="*/ 416873 h 599162"/>
                    <a:gd name="connsiteX301" fmla="*/ 304113 w 770887"/>
                    <a:gd name="connsiteY301" fmla="*/ 416873 h 599162"/>
                    <a:gd name="connsiteX302" fmla="*/ 304113 w 770887"/>
                    <a:gd name="connsiteY302" fmla="*/ 419862 h 599162"/>
                    <a:gd name="connsiteX303" fmla="*/ 307105 w 770887"/>
                    <a:gd name="connsiteY303" fmla="*/ 425838 h 599162"/>
                    <a:gd name="connsiteX304" fmla="*/ 305609 w 770887"/>
                    <a:gd name="connsiteY304" fmla="*/ 430321 h 599162"/>
                    <a:gd name="connsiteX305" fmla="*/ 301120 w 770887"/>
                    <a:gd name="connsiteY305" fmla="*/ 434803 h 599162"/>
                    <a:gd name="connsiteX306" fmla="*/ 290648 w 770887"/>
                    <a:gd name="connsiteY306" fmla="*/ 440780 h 599162"/>
                    <a:gd name="connsiteX307" fmla="*/ 284664 w 770887"/>
                    <a:gd name="connsiteY307" fmla="*/ 445263 h 599162"/>
                    <a:gd name="connsiteX308" fmla="*/ 277183 w 770887"/>
                    <a:gd name="connsiteY308" fmla="*/ 452734 h 599162"/>
                    <a:gd name="connsiteX309" fmla="*/ 275687 w 770887"/>
                    <a:gd name="connsiteY309" fmla="*/ 460204 h 599162"/>
                    <a:gd name="connsiteX310" fmla="*/ 286160 w 770887"/>
                    <a:gd name="connsiteY310" fmla="*/ 463193 h 599162"/>
                    <a:gd name="connsiteX311" fmla="*/ 287656 w 770887"/>
                    <a:gd name="connsiteY311" fmla="*/ 473652 h 599162"/>
                    <a:gd name="connsiteX312" fmla="*/ 283168 w 770887"/>
                    <a:gd name="connsiteY312" fmla="*/ 479629 h 599162"/>
                    <a:gd name="connsiteX313" fmla="*/ 275687 w 770887"/>
                    <a:gd name="connsiteY313" fmla="*/ 484111 h 599162"/>
                    <a:gd name="connsiteX314" fmla="*/ 266711 w 770887"/>
                    <a:gd name="connsiteY314" fmla="*/ 496064 h 599162"/>
                    <a:gd name="connsiteX315" fmla="*/ 253246 w 770887"/>
                    <a:gd name="connsiteY315" fmla="*/ 505029 h 599162"/>
                    <a:gd name="connsiteX316" fmla="*/ 226317 w 770887"/>
                    <a:gd name="connsiteY316" fmla="*/ 518477 h 599162"/>
                    <a:gd name="connsiteX317" fmla="*/ 224821 w 770887"/>
                    <a:gd name="connsiteY317" fmla="*/ 530430 h 599162"/>
                    <a:gd name="connsiteX318" fmla="*/ 214348 w 770887"/>
                    <a:gd name="connsiteY318" fmla="*/ 534913 h 599162"/>
                    <a:gd name="connsiteX319" fmla="*/ 203876 w 770887"/>
                    <a:gd name="connsiteY319" fmla="*/ 540890 h 599162"/>
                    <a:gd name="connsiteX320" fmla="*/ 190411 w 770887"/>
                    <a:gd name="connsiteY320" fmla="*/ 545372 h 599162"/>
                    <a:gd name="connsiteX321" fmla="*/ 185923 w 770887"/>
                    <a:gd name="connsiteY321" fmla="*/ 548360 h 599162"/>
                    <a:gd name="connsiteX322" fmla="*/ 179939 w 770887"/>
                    <a:gd name="connsiteY322" fmla="*/ 552843 h 599162"/>
                    <a:gd name="connsiteX323" fmla="*/ 175450 w 770887"/>
                    <a:gd name="connsiteY323" fmla="*/ 557325 h 599162"/>
                    <a:gd name="connsiteX324" fmla="*/ 172458 w 770887"/>
                    <a:gd name="connsiteY324" fmla="*/ 566290 h 599162"/>
                    <a:gd name="connsiteX325" fmla="*/ 164978 w 770887"/>
                    <a:gd name="connsiteY325" fmla="*/ 567785 h 599162"/>
                    <a:gd name="connsiteX326" fmla="*/ 154505 w 770887"/>
                    <a:gd name="connsiteY326" fmla="*/ 570773 h 599162"/>
                    <a:gd name="connsiteX327" fmla="*/ 147025 w 770887"/>
                    <a:gd name="connsiteY327" fmla="*/ 570773 h 599162"/>
                    <a:gd name="connsiteX328" fmla="*/ 139545 w 770887"/>
                    <a:gd name="connsiteY328" fmla="*/ 573761 h 599162"/>
                    <a:gd name="connsiteX329" fmla="*/ 129072 w 770887"/>
                    <a:gd name="connsiteY329" fmla="*/ 579738 h 599162"/>
                    <a:gd name="connsiteX330" fmla="*/ 132064 w 770887"/>
                    <a:gd name="connsiteY330" fmla="*/ 587209 h 599162"/>
                    <a:gd name="connsiteX331" fmla="*/ 129072 w 770887"/>
                    <a:gd name="connsiteY331" fmla="*/ 588703 h 599162"/>
                    <a:gd name="connsiteX332" fmla="*/ 121592 w 770887"/>
                    <a:gd name="connsiteY332" fmla="*/ 584220 h 599162"/>
                    <a:gd name="connsiteX333" fmla="*/ 114111 w 770887"/>
                    <a:gd name="connsiteY333" fmla="*/ 581232 h 599162"/>
                    <a:gd name="connsiteX334" fmla="*/ 108127 w 770887"/>
                    <a:gd name="connsiteY334" fmla="*/ 572267 h 599162"/>
                    <a:gd name="connsiteX335" fmla="*/ 106631 w 770887"/>
                    <a:gd name="connsiteY335" fmla="*/ 575255 h 599162"/>
                    <a:gd name="connsiteX336" fmla="*/ 106631 w 770887"/>
                    <a:gd name="connsiteY336" fmla="*/ 587209 h 599162"/>
                    <a:gd name="connsiteX337" fmla="*/ 97655 w 770887"/>
                    <a:gd name="connsiteY337" fmla="*/ 587209 h 599162"/>
                    <a:gd name="connsiteX338" fmla="*/ 97655 w 770887"/>
                    <a:gd name="connsiteY338" fmla="*/ 591691 h 599162"/>
                    <a:gd name="connsiteX339" fmla="*/ 88678 w 770887"/>
                    <a:gd name="connsiteY339" fmla="*/ 591691 h 599162"/>
                    <a:gd name="connsiteX340" fmla="*/ 88678 w 770887"/>
                    <a:gd name="connsiteY340" fmla="*/ 590197 h 599162"/>
                    <a:gd name="connsiteX341" fmla="*/ 84190 w 770887"/>
                    <a:gd name="connsiteY341" fmla="*/ 588703 h 599162"/>
                    <a:gd name="connsiteX342" fmla="*/ 78206 w 770887"/>
                    <a:gd name="connsiteY342" fmla="*/ 588703 h 599162"/>
                    <a:gd name="connsiteX343" fmla="*/ 70725 w 770887"/>
                    <a:gd name="connsiteY343" fmla="*/ 590197 h 599162"/>
                    <a:gd name="connsiteX344" fmla="*/ 61749 w 770887"/>
                    <a:gd name="connsiteY344" fmla="*/ 599162 h 599162"/>
                    <a:gd name="connsiteX345" fmla="*/ 45292 w 770887"/>
                    <a:gd name="connsiteY345" fmla="*/ 599162 h 599162"/>
                    <a:gd name="connsiteX346" fmla="*/ 30331 w 770887"/>
                    <a:gd name="connsiteY346" fmla="*/ 599162 h 599162"/>
                    <a:gd name="connsiteX347" fmla="*/ 30331 w 770887"/>
                    <a:gd name="connsiteY347" fmla="*/ 593185 h 599162"/>
                    <a:gd name="connsiteX348" fmla="*/ 40804 w 770887"/>
                    <a:gd name="connsiteY348" fmla="*/ 581232 h 599162"/>
                    <a:gd name="connsiteX349" fmla="*/ 58757 w 770887"/>
                    <a:gd name="connsiteY349" fmla="*/ 581232 h 599162"/>
                    <a:gd name="connsiteX350" fmla="*/ 66237 w 770887"/>
                    <a:gd name="connsiteY350" fmla="*/ 581232 h 599162"/>
                    <a:gd name="connsiteX351" fmla="*/ 73717 w 770887"/>
                    <a:gd name="connsiteY351" fmla="*/ 576750 h 599162"/>
                    <a:gd name="connsiteX352" fmla="*/ 84190 w 770887"/>
                    <a:gd name="connsiteY352" fmla="*/ 573761 h 599162"/>
                    <a:gd name="connsiteX353" fmla="*/ 88678 w 770887"/>
                    <a:gd name="connsiteY353" fmla="*/ 570773 h 599162"/>
                    <a:gd name="connsiteX354" fmla="*/ 93166 w 770887"/>
                    <a:gd name="connsiteY354" fmla="*/ 563302 h 599162"/>
                    <a:gd name="connsiteX355" fmla="*/ 102143 w 770887"/>
                    <a:gd name="connsiteY355" fmla="*/ 558820 h 599162"/>
                    <a:gd name="connsiteX356" fmla="*/ 115607 w 770887"/>
                    <a:gd name="connsiteY356" fmla="*/ 557325 h 599162"/>
                    <a:gd name="connsiteX357" fmla="*/ 123088 w 770887"/>
                    <a:gd name="connsiteY357" fmla="*/ 557325 h 599162"/>
                    <a:gd name="connsiteX358" fmla="*/ 129072 w 770887"/>
                    <a:gd name="connsiteY358" fmla="*/ 563302 h 599162"/>
                    <a:gd name="connsiteX359" fmla="*/ 135056 w 770887"/>
                    <a:gd name="connsiteY359" fmla="*/ 558820 h 599162"/>
                    <a:gd name="connsiteX360" fmla="*/ 141041 w 770887"/>
                    <a:gd name="connsiteY360" fmla="*/ 549855 h 599162"/>
                    <a:gd name="connsiteX361" fmla="*/ 148521 w 770887"/>
                    <a:gd name="connsiteY361" fmla="*/ 542384 h 599162"/>
                    <a:gd name="connsiteX362" fmla="*/ 156001 w 770887"/>
                    <a:gd name="connsiteY362" fmla="*/ 537901 h 599162"/>
                    <a:gd name="connsiteX363" fmla="*/ 170962 w 770887"/>
                    <a:gd name="connsiteY363" fmla="*/ 534913 h 599162"/>
                    <a:gd name="connsiteX364" fmla="*/ 176946 w 770887"/>
                    <a:gd name="connsiteY364" fmla="*/ 528936 h 599162"/>
                    <a:gd name="connsiteX365" fmla="*/ 184427 w 770887"/>
                    <a:gd name="connsiteY365" fmla="*/ 521465 h 599162"/>
                    <a:gd name="connsiteX366" fmla="*/ 193403 w 770887"/>
                    <a:gd name="connsiteY366" fmla="*/ 513994 h 599162"/>
                    <a:gd name="connsiteX367" fmla="*/ 200884 w 770887"/>
                    <a:gd name="connsiteY367" fmla="*/ 509512 h 599162"/>
                    <a:gd name="connsiteX368" fmla="*/ 203876 w 770887"/>
                    <a:gd name="connsiteY368" fmla="*/ 500547 h 599162"/>
                    <a:gd name="connsiteX369" fmla="*/ 205372 w 770887"/>
                    <a:gd name="connsiteY369" fmla="*/ 487099 h 599162"/>
                    <a:gd name="connsiteX370" fmla="*/ 208364 w 770887"/>
                    <a:gd name="connsiteY370" fmla="*/ 478134 h 599162"/>
                    <a:gd name="connsiteX371" fmla="*/ 209860 w 770887"/>
                    <a:gd name="connsiteY371" fmla="*/ 475146 h 599162"/>
                    <a:gd name="connsiteX372" fmla="*/ 217340 w 770887"/>
                    <a:gd name="connsiteY372" fmla="*/ 464687 h 599162"/>
                    <a:gd name="connsiteX373" fmla="*/ 212852 w 770887"/>
                    <a:gd name="connsiteY373" fmla="*/ 464687 h 599162"/>
                    <a:gd name="connsiteX374" fmla="*/ 205372 w 770887"/>
                    <a:gd name="connsiteY374" fmla="*/ 466181 h 599162"/>
                    <a:gd name="connsiteX375" fmla="*/ 200884 w 770887"/>
                    <a:gd name="connsiteY375" fmla="*/ 466181 h 599162"/>
                    <a:gd name="connsiteX376" fmla="*/ 193403 w 770887"/>
                    <a:gd name="connsiteY376" fmla="*/ 464687 h 599162"/>
                    <a:gd name="connsiteX377" fmla="*/ 190411 w 770887"/>
                    <a:gd name="connsiteY377" fmla="*/ 461699 h 599162"/>
                    <a:gd name="connsiteX378" fmla="*/ 197891 w 770887"/>
                    <a:gd name="connsiteY378" fmla="*/ 454228 h 599162"/>
                    <a:gd name="connsiteX379" fmla="*/ 190411 w 770887"/>
                    <a:gd name="connsiteY379" fmla="*/ 455722 h 599162"/>
                    <a:gd name="connsiteX380" fmla="*/ 185923 w 770887"/>
                    <a:gd name="connsiteY380" fmla="*/ 460204 h 599162"/>
                    <a:gd name="connsiteX381" fmla="*/ 182931 w 770887"/>
                    <a:gd name="connsiteY381" fmla="*/ 470664 h 599162"/>
                    <a:gd name="connsiteX382" fmla="*/ 178442 w 770887"/>
                    <a:gd name="connsiteY382" fmla="*/ 475146 h 599162"/>
                    <a:gd name="connsiteX383" fmla="*/ 176946 w 770887"/>
                    <a:gd name="connsiteY383" fmla="*/ 470664 h 599162"/>
                    <a:gd name="connsiteX384" fmla="*/ 172458 w 770887"/>
                    <a:gd name="connsiteY384" fmla="*/ 464687 h 599162"/>
                    <a:gd name="connsiteX385" fmla="*/ 164978 w 770887"/>
                    <a:gd name="connsiteY385" fmla="*/ 457216 h 599162"/>
                    <a:gd name="connsiteX386" fmla="*/ 153009 w 770887"/>
                    <a:gd name="connsiteY386" fmla="*/ 449745 h 599162"/>
                    <a:gd name="connsiteX387" fmla="*/ 150017 w 770887"/>
                    <a:gd name="connsiteY387" fmla="*/ 449745 h 599162"/>
                    <a:gd name="connsiteX388" fmla="*/ 139545 w 770887"/>
                    <a:gd name="connsiteY388" fmla="*/ 457216 h 599162"/>
                    <a:gd name="connsiteX389" fmla="*/ 133560 w 770887"/>
                    <a:gd name="connsiteY389" fmla="*/ 457216 h 599162"/>
                    <a:gd name="connsiteX390" fmla="*/ 124584 w 770887"/>
                    <a:gd name="connsiteY390" fmla="*/ 457216 h 599162"/>
                    <a:gd name="connsiteX391" fmla="*/ 126080 w 770887"/>
                    <a:gd name="connsiteY391" fmla="*/ 437792 h 599162"/>
                    <a:gd name="connsiteX392" fmla="*/ 127576 w 770887"/>
                    <a:gd name="connsiteY392" fmla="*/ 431815 h 599162"/>
                    <a:gd name="connsiteX393" fmla="*/ 132064 w 770887"/>
                    <a:gd name="connsiteY393" fmla="*/ 425838 h 599162"/>
                    <a:gd name="connsiteX394" fmla="*/ 132064 w 770887"/>
                    <a:gd name="connsiteY394" fmla="*/ 418368 h 599162"/>
                    <a:gd name="connsiteX395" fmla="*/ 130568 w 770887"/>
                    <a:gd name="connsiteY395" fmla="*/ 406414 h 599162"/>
                    <a:gd name="connsiteX396" fmla="*/ 127576 w 770887"/>
                    <a:gd name="connsiteY396" fmla="*/ 394461 h 599162"/>
                    <a:gd name="connsiteX397" fmla="*/ 124584 w 770887"/>
                    <a:gd name="connsiteY397" fmla="*/ 397449 h 599162"/>
                    <a:gd name="connsiteX398" fmla="*/ 118600 w 770887"/>
                    <a:gd name="connsiteY398" fmla="*/ 403426 h 599162"/>
                    <a:gd name="connsiteX399" fmla="*/ 114111 w 770887"/>
                    <a:gd name="connsiteY399" fmla="*/ 406414 h 599162"/>
                    <a:gd name="connsiteX400" fmla="*/ 109623 w 770887"/>
                    <a:gd name="connsiteY400" fmla="*/ 406414 h 599162"/>
                    <a:gd name="connsiteX401" fmla="*/ 105135 w 770887"/>
                    <a:gd name="connsiteY401" fmla="*/ 401932 h 599162"/>
                    <a:gd name="connsiteX402" fmla="*/ 102143 w 770887"/>
                    <a:gd name="connsiteY402" fmla="*/ 401932 h 599162"/>
                    <a:gd name="connsiteX403" fmla="*/ 96158 w 770887"/>
                    <a:gd name="connsiteY403" fmla="*/ 398943 h 599162"/>
                    <a:gd name="connsiteX404" fmla="*/ 91670 w 770887"/>
                    <a:gd name="connsiteY404" fmla="*/ 394461 h 599162"/>
                    <a:gd name="connsiteX405" fmla="*/ 87182 w 770887"/>
                    <a:gd name="connsiteY405" fmla="*/ 391473 h 599162"/>
                    <a:gd name="connsiteX406" fmla="*/ 82694 w 770887"/>
                    <a:gd name="connsiteY406" fmla="*/ 386990 h 599162"/>
                    <a:gd name="connsiteX407" fmla="*/ 81198 w 770887"/>
                    <a:gd name="connsiteY407" fmla="*/ 382508 h 599162"/>
                    <a:gd name="connsiteX408" fmla="*/ 79702 w 770887"/>
                    <a:gd name="connsiteY408" fmla="*/ 372048 h 599162"/>
                    <a:gd name="connsiteX409" fmla="*/ 85686 w 770887"/>
                    <a:gd name="connsiteY409" fmla="*/ 367566 h 599162"/>
                    <a:gd name="connsiteX410" fmla="*/ 91670 w 770887"/>
                    <a:gd name="connsiteY410" fmla="*/ 367566 h 599162"/>
                    <a:gd name="connsiteX411" fmla="*/ 99151 w 770887"/>
                    <a:gd name="connsiteY411" fmla="*/ 367566 h 599162"/>
                    <a:gd name="connsiteX412" fmla="*/ 106631 w 770887"/>
                    <a:gd name="connsiteY412" fmla="*/ 372048 h 599162"/>
                    <a:gd name="connsiteX413" fmla="*/ 109623 w 770887"/>
                    <a:gd name="connsiteY413" fmla="*/ 364578 h 599162"/>
                    <a:gd name="connsiteX414" fmla="*/ 105135 w 770887"/>
                    <a:gd name="connsiteY414" fmla="*/ 360095 h 599162"/>
                    <a:gd name="connsiteX415" fmla="*/ 103639 w 770887"/>
                    <a:gd name="connsiteY415" fmla="*/ 360095 h 599162"/>
                    <a:gd name="connsiteX416" fmla="*/ 96158 w 770887"/>
                    <a:gd name="connsiteY416" fmla="*/ 360095 h 599162"/>
                    <a:gd name="connsiteX417" fmla="*/ 91670 w 770887"/>
                    <a:gd name="connsiteY417" fmla="*/ 360095 h 599162"/>
                    <a:gd name="connsiteX418" fmla="*/ 82694 w 770887"/>
                    <a:gd name="connsiteY418" fmla="*/ 354118 h 599162"/>
                    <a:gd name="connsiteX419" fmla="*/ 79702 w 770887"/>
                    <a:gd name="connsiteY419" fmla="*/ 348142 h 599162"/>
                    <a:gd name="connsiteX420" fmla="*/ 76710 w 770887"/>
                    <a:gd name="connsiteY420" fmla="*/ 340671 h 599162"/>
                    <a:gd name="connsiteX421" fmla="*/ 73717 w 770887"/>
                    <a:gd name="connsiteY421" fmla="*/ 333200 h 599162"/>
                    <a:gd name="connsiteX422" fmla="*/ 73717 w 770887"/>
                    <a:gd name="connsiteY422" fmla="*/ 330212 h 599162"/>
                    <a:gd name="connsiteX423" fmla="*/ 76710 w 770887"/>
                    <a:gd name="connsiteY423" fmla="*/ 327223 h 599162"/>
                    <a:gd name="connsiteX424" fmla="*/ 81198 w 770887"/>
                    <a:gd name="connsiteY424" fmla="*/ 319752 h 599162"/>
                    <a:gd name="connsiteX425" fmla="*/ 88678 w 770887"/>
                    <a:gd name="connsiteY425" fmla="*/ 310787 h 599162"/>
                    <a:gd name="connsiteX426" fmla="*/ 97655 w 770887"/>
                    <a:gd name="connsiteY426" fmla="*/ 304811 h 599162"/>
                    <a:gd name="connsiteX427" fmla="*/ 103639 w 770887"/>
                    <a:gd name="connsiteY427" fmla="*/ 297340 h 599162"/>
                    <a:gd name="connsiteX428" fmla="*/ 105135 w 770887"/>
                    <a:gd name="connsiteY428" fmla="*/ 289869 h 599162"/>
                    <a:gd name="connsiteX429" fmla="*/ 112615 w 770887"/>
                    <a:gd name="connsiteY429" fmla="*/ 282398 h 599162"/>
                    <a:gd name="connsiteX430" fmla="*/ 118600 w 770887"/>
                    <a:gd name="connsiteY430" fmla="*/ 280904 h 599162"/>
                    <a:gd name="connsiteX431" fmla="*/ 123088 w 770887"/>
                    <a:gd name="connsiteY431" fmla="*/ 283892 h 599162"/>
                    <a:gd name="connsiteX432" fmla="*/ 127576 w 770887"/>
                    <a:gd name="connsiteY432" fmla="*/ 289869 h 599162"/>
                    <a:gd name="connsiteX433" fmla="*/ 130568 w 770887"/>
                    <a:gd name="connsiteY433" fmla="*/ 289869 h 599162"/>
                    <a:gd name="connsiteX434" fmla="*/ 136552 w 770887"/>
                    <a:gd name="connsiteY434" fmla="*/ 289869 h 599162"/>
                    <a:gd name="connsiteX435" fmla="*/ 139545 w 770887"/>
                    <a:gd name="connsiteY435" fmla="*/ 289869 h 599162"/>
                    <a:gd name="connsiteX436" fmla="*/ 144033 w 770887"/>
                    <a:gd name="connsiteY436" fmla="*/ 283892 h 599162"/>
                    <a:gd name="connsiteX437" fmla="*/ 148521 w 770887"/>
                    <a:gd name="connsiteY437" fmla="*/ 283892 h 599162"/>
                    <a:gd name="connsiteX438" fmla="*/ 150017 w 770887"/>
                    <a:gd name="connsiteY438" fmla="*/ 280904 h 599162"/>
                    <a:gd name="connsiteX439" fmla="*/ 153009 w 770887"/>
                    <a:gd name="connsiteY439" fmla="*/ 276422 h 599162"/>
                    <a:gd name="connsiteX440" fmla="*/ 154505 w 770887"/>
                    <a:gd name="connsiteY440" fmla="*/ 280904 h 599162"/>
                    <a:gd name="connsiteX441" fmla="*/ 158994 w 770887"/>
                    <a:gd name="connsiteY441" fmla="*/ 280904 h 599162"/>
                    <a:gd name="connsiteX442" fmla="*/ 161986 w 770887"/>
                    <a:gd name="connsiteY442" fmla="*/ 280904 h 599162"/>
                    <a:gd name="connsiteX443" fmla="*/ 167970 w 770887"/>
                    <a:gd name="connsiteY443" fmla="*/ 280904 h 599162"/>
                    <a:gd name="connsiteX444" fmla="*/ 172458 w 770887"/>
                    <a:gd name="connsiteY444" fmla="*/ 276422 h 599162"/>
                    <a:gd name="connsiteX445" fmla="*/ 176946 w 770887"/>
                    <a:gd name="connsiteY445" fmla="*/ 276422 h 599162"/>
                    <a:gd name="connsiteX446" fmla="*/ 178442 w 770887"/>
                    <a:gd name="connsiteY446" fmla="*/ 265962 h 599162"/>
                    <a:gd name="connsiteX447" fmla="*/ 175450 w 770887"/>
                    <a:gd name="connsiteY447" fmla="*/ 258491 h 599162"/>
                    <a:gd name="connsiteX448" fmla="*/ 172458 w 770887"/>
                    <a:gd name="connsiteY448" fmla="*/ 246538 h 599162"/>
                    <a:gd name="connsiteX449" fmla="*/ 178442 w 770887"/>
                    <a:gd name="connsiteY449" fmla="*/ 246538 h 599162"/>
                    <a:gd name="connsiteX450" fmla="*/ 184427 w 770887"/>
                    <a:gd name="connsiteY450" fmla="*/ 240561 h 599162"/>
                    <a:gd name="connsiteX451" fmla="*/ 182931 w 770887"/>
                    <a:gd name="connsiteY451" fmla="*/ 231596 h 599162"/>
                    <a:gd name="connsiteX452" fmla="*/ 173954 w 770887"/>
                    <a:gd name="connsiteY452" fmla="*/ 230102 h 599162"/>
                    <a:gd name="connsiteX453" fmla="*/ 169466 w 770887"/>
                    <a:gd name="connsiteY453" fmla="*/ 230102 h 599162"/>
                    <a:gd name="connsiteX454" fmla="*/ 164978 w 770887"/>
                    <a:gd name="connsiteY454" fmla="*/ 231596 h 599162"/>
                    <a:gd name="connsiteX455" fmla="*/ 160490 w 770887"/>
                    <a:gd name="connsiteY455" fmla="*/ 234585 h 599162"/>
                    <a:gd name="connsiteX456" fmla="*/ 157497 w 770887"/>
                    <a:gd name="connsiteY456" fmla="*/ 240561 h 599162"/>
                    <a:gd name="connsiteX457" fmla="*/ 153009 w 770887"/>
                    <a:gd name="connsiteY457" fmla="*/ 240561 h 599162"/>
                    <a:gd name="connsiteX458" fmla="*/ 148521 w 770887"/>
                    <a:gd name="connsiteY458" fmla="*/ 231596 h 599162"/>
                    <a:gd name="connsiteX459" fmla="*/ 136552 w 770887"/>
                    <a:gd name="connsiteY459" fmla="*/ 231596 h 599162"/>
                    <a:gd name="connsiteX460" fmla="*/ 123088 w 770887"/>
                    <a:gd name="connsiteY460" fmla="*/ 231596 h 599162"/>
                    <a:gd name="connsiteX461" fmla="*/ 112615 w 770887"/>
                    <a:gd name="connsiteY461" fmla="*/ 228608 h 599162"/>
                    <a:gd name="connsiteX462" fmla="*/ 102143 w 770887"/>
                    <a:gd name="connsiteY462" fmla="*/ 224125 h 599162"/>
                    <a:gd name="connsiteX463" fmla="*/ 96158 w 770887"/>
                    <a:gd name="connsiteY463" fmla="*/ 216654 h 599162"/>
                    <a:gd name="connsiteX464" fmla="*/ 94662 w 770887"/>
                    <a:gd name="connsiteY464" fmla="*/ 201713 h 599162"/>
                    <a:gd name="connsiteX465" fmla="*/ 102143 w 770887"/>
                    <a:gd name="connsiteY465" fmla="*/ 198724 h 599162"/>
                    <a:gd name="connsiteX466" fmla="*/ 106631 w 770887"/>
                    <a:gd name="connsiteY466" fmla="*/ 195736 h 599162"/>
                    <a:gd name="connsiteX467" fmla="*/ 96158 w 770887"/>
                    <a:gd name="connsiteY467" fmla="*/ 191254 h 599162"/>
                    <a:gd name="connsiteX468" fmla="*/ 90174 w 770887"/>
                    <a:gd name="connsiteY468" fmla="*/ 186771 h 599162"/>
                    <a:gd name="connsiteX469" fmla="*/ 82694 w 770887"/>
                    <a:gd name="connsiteY469" fmla="*/ 180794 h 599162"/>
                    <a:gd name="connsiteX470" fmla="*/ 81198 w 770887"/>
                    <a:gd name="connsiteY470" fmla="*/ 177806 h 599162"/>
                    <a:gd name="connsiteX471" fmla="*/ 87182 w 770887"/>
                    <a:gd name="connsiteY471" fmla="*/ 173324 h 599162"/>
                    <a:gd name="connsiteX472" fmla="*/ 91670 w 770887"/>
                    <a:gd name="connsiteY472" fmla="*/ 173324 h 599162"/>
                    <a:gd name="connsiteX473" fmla="*/ 100647 w 770887"/>
                    <a:gd name="connsiteY473" fmla="*/ 171829 h 599162"/>
                    <a:gd name="connsiteX474" fmla="*/ 112615 w 770887"/>
                    <a:gd name="connsiteY474" fmla="*/ 164359 h 599162"/>
                    <a:gd name="connsiteX475" fmla="*/ 114111 w 770887"/>
                    <a:gd name="connsiteY475" fmla="*/ 167347 h 599162"/>
                    <a:gd name="connsiteX476" fmla="*/ 121592 w 770887"/>
                    <a:gd name="connsiteY476" fmla="*/ 164359 h 599162"/>
                    <a:gd name="connsiteX477" fmla="*/ 121592 w 770887"/>
                    <a:gd name="connsiteY477" fmla="*/ 162864 h 599162"/>
                    <a:gd name="connsiteX478" fmla="*/ 126080 w 770887"/>
                    <a:gd name="connsiteY478" fmla="*/ 161370 h 599162"/>
                    <a:gd name="connsiteX479" fmla="*/ 135056 w 770887"/>
                    <a:gd name="connsiteY479" fmla="*/ 159876 h 599162"/>
                    <a:gd name="connsiteX480" fmla="*/ 145529 w 770887"/>
                    <a:gd name="connsiteY480" fmla="*/ 159876 h 599162"/>
                    <a:gd name="connsiteX481" fmla="*/ 150017 w 770887"/>
                    <a:gd name="connsiteY481" fmla="*/ 162864 h 599162"/>
                    <a:gd name="connsiteX482" fmla="*/ 147025 w 770887"/>
                    <a:gd name="connsiteY482" fmla="*/ 170335 h 599162"/>
                    <a:gd name="connsiteX483" fmla="*/ 147025 w 770887"/>
                    <a:gd name="connsiteY483" fmla="*/ 173324 h 599162"/>
                    <a:gd name="connsiteX484" fmla="*/ 151513 w 770887"/>
                    <a:gd name="connsiteY484" fmla="*/ 176312 h 599162"/>
                    <a:gd name="connsiteX485" fmla="*/ 156001 w 770887"/>
                    <a:gd name="connsiteY485" fmla="*/ 180794 h 599162"/>
                    <a:gd name="connsiteX486" fmla="*/ 164978 w 770887"/>
                    <a:gd name="connsiteY486" fmla="*/ 180794 h 599162"/>
                    <a:gd name="connsiteX487" fmla="*/ 176946 w 770887"/>
                    <a:gd name="connsiteY487" fmla="*/ 183783 h 599162"/>
                    <a:gd name="connsiteX488" fmla="*/ 185923 w 770887"/>
                    <a:gd name="connsiteY488" fmla="*/ 179300 h 599162"/>
                    <a:gd name="connsiteX489" fmla="*/ 191907 w 770887"/>
                    <a:gd name="connsiteY489" fmla="*/ 173324 h 599162"/>
                    <a:gd name="connsiteX490" fmla="*/ 199387 w 770887"/>
                    <a:gd name="connsiteY490" fmla="*/ 168841 h 599162"/>
                    <a:gd name="connsiteX491" fmla="*/ 191907 w 770887"/>
                    <a:gd name="connsiteY491" fmla="*/ 165853 h 599162"/>
                    <a:gd name="connsiteX492" fmla="*/ 185923 w 770887"/>
                    <a:gd name="connsiteY492" fmla="*/ 162864 h 599162"/>
                    <a:gd name="connsiteX493" fmla="*/ 181435 w 770887"/>
                    <a:gd name="connsiteY493" fmla="*/ 159876 h 599162"/>
                    <a:gd name="connsiteX494" fmla="*/ 181435 w 770887"/>
                    <a:gd name="connsiteY494" fmla="*/ 153899 h 599162"/>
                    <a:gd name="connsiteX495" fmla="*/ 179939 w 770887"/>
                    <a:gd name="connsiteY495" fmla="*/ 146428 h 599162"/>
                    <a:gd name="connsiteX496" fmla="*/ 157497 w 770887"/>
                    <a:gd name="connsiteY496" fmla="*/ 140452 h 599162"/>
                    <a:gd name="connsiteX497" fmla="*/ 157497 w 770887"/>
                    <a:gd name="connsiteY497" fmla="*/ 118039 h 599162"/>
                    <a:gd name="connsiteX498" fmla="*/ 147025 w 770887"/>
                    <a:gd name="connsiteY498" fmla="*/ 107580 h 599162"/>
                    <a:gd name="connsiteX499" fmla="*/ 126080 w 770887"/>
                    <a:gd name="connsiteY499" fmla="*/ 85168 h 599162"/>
                    <a:gd name="connsiteX500" fmla="*/ 129072 w 770887"/>
                    <a:gd name="connsiteY500" fmla="*/ 85168 h 599162"/>
                    <a:gd name="connsiteX501" fmla="*/ 129072 w 770887"/>
                    <a:gd name="connsiteY501" fmla="*/ 80685 h 599162"/>
                    <a:gd name="connsiteX502" fmla="*/ 136552 w 770887"/>
                    <a:gd name="connsiteY502" fmla="*/ 80685 h 599162"/>
                    <a:gd name="connsiteX503" fmla="*/ 136552 w 770887"/>
                    <a:gd name="connsiteY503" fmla="*/ 74708 h 599162"/>
                    <a:gd name="connsiteX504" fmla="*/ 138048 w 770887"/>
                    <a:gd name="connsiteY504" fmla="*/ 67238 h 599162"/>
                    <a:gd name="connsiteX505" fmla="*/ 142537 w 770887"/>
                    <a:gd name="connsiteY505" fmla="*/ 67238 h 599162"/>
                    <a:gd name="connsiteX506" fmla="*/ 147025 w 770887"/>
                    <a:gd name="connsiteY506" fmla="*/ 70226 h 599162"/>
                    <a:gd name="connsiteX507" fmla="*/ 154505 w 770887"/>
                    <a:gd name="connsiteY507" fmla="*/ 70226 h 599162"/>
                    <a:gd name="connsiteX508" fmla="*/ 157497 w 770887"/>
                    <a:gd name="connsiteY508" fmla="*/ 70226 h 599162"/>
                    <a:gd name="connsiteX509" fmla="*/ 164978 w 770887"/>
                    <a:gd name="connsiteY509" fmla="*/ 70226 h 599162"/>
                    <a:gd name="connsiteX510" fmla="*/ 178442 w 770887"/>
                    <a:gd name="connsiteY510" fmla="*/ 65743 h 599162"/>
                    <a:gd name="connsiteX511" fmla="*/ 182931 w 770887"/>
                    <a:gd name="connsiteY511" fmla="*/ 61261 h 599162"/>
                    <a:gd name="connsiteX512" fmla="*/ 187419 w 770887"/>
                    <a:gd name="connsiteY512" fmla="*/ 53790 h 599162"/>
                    <a:gd name="connsiteX513" fmla="*/ 187419 w 770887"/>
                    <a:gd name="connsiteY513" fmla="*/ 41837 h 599162"/>
                    <a:gd name="connsiteX514" fmla="*/ 191907 w 770887"/>
                    <a:gd name="connsiteY514" fmla="*/ 41837 h 599162"/>
                    <a:gd name="connsiteX515" fmla="*/ 196395 w 770887"/>
                    <a:gd name="connsiteY515" fmla="*/ 37354 h 599162"/>
                    <a:gd name="connsiteX516" fmla="*/ 205372 w 770887"/>
                    <a:gd name="connsiteY516" fmla="*/ 29883 h 599162"/>
                    <a:gd name="connsiteX517" fmla="*/ 221829 w 770887"/>
                    <a:gd name="connsiteY517" fmla="*/ 26895 h 599162"/>
                    <a:gd name="connsiteX518" fmla="*/ 227813 w 770887"/>
                    <a:gd name="connsiteY518" fmla="*/ 19424 h 599162"/>
                    <a:gd name="connsiteX519" fmla="*/ 233797 w 770887"/>
                    <a:gd name="connsiteY519" fmla="*/ 16436 h 599162"/>
                    <a:gd name="connsiteX520" fmla="*/ 238285 w 770887"/>
                    <a:gd name="connsiteY520" fmla="*/ 11953 h 599162"/>
                    <a:gd name="connsiteX521" fmla="*/ 262223 w 770887"/>
                    <a:gd name="connsiteY521" fmla="*/ 13447 h 599162"/>
                    <a:gd name="connsiteX522" fmla="*/ 265215 w 770887"/>
                    <a:gd name="connsiteY522" fmla="*/ 5977 h 599162"/>
                    <a:gd name="connsiteX523" fmla="*/ 277183 w 770887"/>
                    <a:gd name="connsiteY523" fmla="*/ 0 h 599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</a:cxnLst>
                  <a:rect l="l" t="t" r="r" b="b"/>
                  <a:pathLst>
                    <a:path w="770887" h="599162">
                      <a:moveTo>
                        <a:pt x="302516" y="482511"/>
                      </a:moveTo>
                      <a:lnTo>
                        <a:pt x="307819" y="487813"/>
                      </a:lnTo>
                      <a:lnTo>
                        <a:pt x="318423" y="494883"/>
                      </a:lnTo>
                      <a:lnTo>
                        <a:pt x="311354" y="496651"/>
                      </a:lnTo>
                      <a:lnTo>
                        <a:pt x="307819" y="496651"/>
                      </a:lnTo>
                      <a:lnTo>
                        <a:pt x="300749" y="501953"/>
                      </a:lnTo>
                      <a:lnTo>
                        <a:pt x="300749" y="503720"/>
                      </a:lnTo>
                      <a:lnTo>
                        <a:pt x="300749" y="509023"/>
                      </a:lnTo>
                      <a:lnTo>
                        <a:pt x="304284" y="509023"/>
                      </a:lnTo>
                      <a:lnTo>
                        <a:pt x="311354" y="517860"/>
                      </a:lnTo>
                      <a:lnTo>
                        <a:pt x="311354" y="521395"/>
                      </a:lnTo>
                      <a:lnTo>
                        <a:pt x="306051" y="523162"/>
                      </a:lnTo>
                      <a:lnTo>
                        <a:pt x="302516" y="523162"/>
                      </a:lnTo>
                      <a:lnTo>
                        <a:pt x="298982" y="524930"/>
                      </a:lnTo>
                      <a:lnTo>
                        <a:pt x="297214" y="524930"/>
                      </a:lnTo>
                      <a:lnTo>
                        <a:pt x="291912" y="528465"/>
                      </a:lnTo>
                      <a:lnTo>
                        <a:pt x="291912" y="533767"/>
                      </a:lnTo>
                      <a:lnTo>
                        <a:pt x="291912" y="535534"/>
                      </a:lnTo>
                      <a:lnTo>
                        <a:pt x="288377" y="540837"/>
                      </a:lnTo>
                      <a:lnTo>
                        <a:pt x="283075" y="531999"/>
                      </a:lnTo>
                      <a:lnTo>
                        <a:pt x="283075" y="533767"/>
                      </a:lnTo>
                      <a:lnTo>
                        <a:pt x="281307" y="537302"/>
                      </a:lnTo>
                      <a:lnTo>
                        <a:pt x="276005" y="542604"/>
                      </a:lnTo>
                      <a:lnTo>
                        <a:pt x="272470" y="549674"/>
                      </a:lnTo>
                      <a:lnTo>
                        <a:pt x="272470" y="551441"/>
                      </a:lnTo>
                      <a:lnTo>
                        <a:pt x="272470" y="558511"/>
                      </a:lnTo>
                      <a:lnTo>
                        <a:pt x="256563" y="558511"/>
                      </a:lnTo>
                      <a:lnTo>
                        <a:pt x="268935" y="554976"/>
                      </a:lnTo>
                      <a:lnTo>
                        <a:pt x="270703" y="551441"/>
                      </a:lnTo>
                      <a:lnTo>
                        <a:pt x="272470" y="547906"/>
                      </a:lnTo>
                      <a:lnTo>
                        <a:pt x="270703" y="542604"/>
                      </a:lnTo>
                      <a:lnTo>
                        <a:pt x="267168" y="540837"/>
                      </a:lnTo>
                      <a:lnTo>
                        <a:pt x="265400" y="540837"/>
                      </a:lnTo>
                      <a:lnTo>
                        <a:pt x="261866" y="537302"/>
                      </a:lnTo>
                      <a:lnTo>
                        <a:pt x="261866" y="535534"/>
                      </a:lnTo>
                      <a:lnTo>
                        <a:pt x="260098" y="524930"/>
                      </a:lnTo>
                      <a:lnTo>
                        <a:pt x="263633" y="521395"/>
                      </a:lnTo>
                      <a:lnTo>
                        <a:pt x="265400" y="517860"/>
                      </a:lnTo>
                      <a:lnTo>
                        <a:pt x="270703" y="514325"/>
                      </a:lnTo>
                      <a:lnTo>
                        <a:pt x="272470" y="516093"/>
                      </a:lnTo>
                      <a:lnTo>
                        <a:pt x="277772" y="521395"/>
                      </a:lnTo>
                      <a:lnTo>
                        <a:pt x="281307" y="528465"/>
                      </a:lnTo>
                      <a:lnTo>
                        <a:pt x="281307" y="521395"/>
                      </a:lnTo>
                      <a:lnTo>
                        <a:pt x="279540" y="514325"/>
                      </a:lnTo>
                      <a:lnTo>
                        <a:pt x="276005" y="509023"/>
                      </a:lnTo>
                      <a:lnTo>
                        <a:pt x="281307" y="507255"/>
                      </a:lnTo>
                      <a:lnTo>
                        <a:pt x="288377" y="510790"/>
                      </a:lnTo>
                      <a:lnTo>
                        <a:pt x="291912" y="510790"/>
                      </a:lnTo>
                      <a:lnTo>
                        <a:pt x="291912" y="507255"/>
                      </a:lnTo>
                      <a:lnTo>
                        <a:pt x="291912" y="505488"/>
                      </a:lnTo>
                      <a:lnTo>
                        <a:pt x="291912" y="501953"/>
                      </a:lnTo>
                      <a:lnTo>
                        <a:pt x="291912" y="496651"/>
                      </a:lnTo>
                      <a:lnTo>
                        <a:pt x="290144" y="493116"/>
                      </a:lnTo>
                      <a:lnTo>
                        <a:pt x="297214" y="487813"/>
                      </a:lnTo>
                      <a:close/>
                      <a:moveTo>
                        <a:pt x="55075" y="374697"/>
                      </a:moveTo>
                      <a:lnTo>
                        <a:pt x="58610" y="374697"/>
                      </a:lnTo>
                      <a:lnTo>
                        <a:pt x="63912" y="385302"/>
                      </a:lnTo>
                      <a:lnTo>
                        <a:pt x="63912" y="390604"/>
                      </a:lnTo>
                      <a:lnTo>
                        <a:pt x="60377" y="395906"/>
                      </a:lnTo>
                      <a:lnTo>
                        <a:pt x="56842" y="395906"/>
                      </a:lnTo>
                      <a:lnTo>
                        <a:pt x="51540" y="395906"/>
                      </a:lnTo>
                      <a:lnTo>
                        <a:pt x="44470" y="390604"/>
                      </a:lnTo>
                      <a:lnTo>
                        <a:pt x="35633" y="383534"/>
                      </a:lnTo>
                      <a:lnTo>
                        <a:pt x="44470" y="378232"/>
                      </a:lnTo>
                      <a:lnTo>
                        <a:pt x="49773" y="378232"/>
                      </a:lnTo>
                      <a:close/>
                      <a:moveTo>
                        <a:pt x="4447" y="224465"/>
                      </a:moveTo>
                      <a:cubicBezTo>
                        <a:pt x="4447" y="224465"/>
                        <a:pt x="4447" y="224465"/>
                        <a:pt x="5929" y="230488"/>
                      </a:cubicBezTo>
                      <a:cubicBezTo>
                        <a:pt x="5929" y="230488"/>
                        <a:pt x="5929" y="230488"/>
                        <a:pt x="8894" y="233499"/>
                      </a:cubicBezTo>
                      <a:cubicBezTo>
                        <a:pt x="8894" y="233499"/>
                        <a:pt x="8894" y="233499"/>
                        <a:pt x="16306" y="235005"/>
                      </a:cubicBezTo>
                      <a:cubicBezTo>
                        <a:pt x="16306" y="235005"/>
                        <a:pt x="16306" y="235005"/>
                        <a:pt x="23717" y="235005"/>
                      </a:cubicBezTo>
                      <a:cubicBezTo>
                        <a:pt x="23717" y="235005"/>
                        <a:pt x="23717" y="235005"/>
                        <a:pt x="28164" y="238016"/>
                      </a:cubicBezTo>
                      <a:cubicBezTo>
                        <a:pt x="28164" y="238016"/>
                        <a:pt x="28164" y="238016"/>
                        <a:pt x="28164" y="242533"/>
                      </a:cubicBezTo>
                      <a:cubicBezTo>
                        <a:pt x="28164" y="242533"/>
                        <a:pt x="28164" y="242533"/>
                        <a:pt x="31129" y="245544"/>
                      </a:cubicBezTo>
                      <a:cubicBezTo>
                        <a:pt x="31129" y="245544"/>
                        <a:pt x="31129" y="245544"/>
                        <a:pt x="37058" y="251566"/>
                      </a:cubicBezTo>
                      <a:cubicBezTo>
                        <a:pt x="37058" y="251566"/>
                        <a:pt x="37058" y="251566"/>
                        <a:pt x="44470" y="262106"/>
                      </a:cubicBezTo>
                      <a:cubicBezTo>
                        <a:pt x="44470" y="262106"/>
                        <a:pt x="44470" y="262106"/>
                        <a:pt x="40023" y="262106"/>
                      </a:cubicBezTo>
                      <a:cubicBezTo>
                        <a:pt x="40023" y="262106"/>
                        <a:pt x="40023" y="262106"/>
                        <a:pt x="31129" y="262106"/>
                      </a:cubicBezTo>
                      <a:lnTo>
                        <a:pt x="29647" y="265117"/>
                      </a:lnTo>
                      <a:cubicBezTo>
                        <a:pt x="29647" y="265117"/>
                        <a:pt x="29647" y="265117"/>
                        <a:pt x="23717" y="259095"/>
                      </a:cubicBezTo>
                      <a:cubicBezTo>
                        <a:pt x="23717" y="259095"/>
                        <a:pt x="23717" y="259095"/>
                        <a:pt x="20753" y="250061"/>
                      </a:cubicBezTo>
                      <a:cubicBezTo>
                        <a:pt x="20753" y="250061"/>
                        <a:pt x="20753" y="250061"/>
                        <a:pt x="19270" y="247050"/>
                      </a:cubicBezTo>
                      <a:cubicBezTo>
                        <a:pt x="19270" y="247050"/>
                        <a:pt x="19270" y="247050"/>
                        <a:pt x="16306" y="244038"/>
                      </a:cubicBezTo>
                      <a:cubicBezTo>
                        <a:pt x="16306" y="244038"/>
                        <a:pt x="16306" y="244038"/>
                        <a:pt x="14823" y="244038"/>
                      </a:cubicBezTo>
                      <a:cubicBezTo>
                        <a:pt x="14823" y="244038"/>
                        <a:pt x="14823" y="244038"/>
                        <a:pt x="13341" y="244038"/>
                      </a:cubicBezTo>
                      <a:cubicBezTo>
                        <a:pt x="13341" y="244038"/>
                        <a:pt x="10376" y="244038"/>
                        <a:pt x="10376" y="244038"/>
                      </a:cubicBezTo>
                      <a:cubicBezTo>
                        <a:pt x="8894" y="242533"/>
                        <a:pt x="8894" y="244038"/>
                        <a:pt x="8894" y="244038"/>
                      </a:cubicBezTo>
                      <a:cubicBezTo>
                        <a:pt x="8894" y="244038"/>
                        <a:pt x="8894" y="244038"/>
                        <a:pt x="4447" y="244038"/>
                      </a:cubicBezTo>
                      <a:cubicBezTo>
                        <a:pt x="-1483" y="242533"/>
                        <a:pt x="2964" y="242533"/>
                        <a:pt x="2964" y="242533"/>
                      </a:cubicBezTo>
                      <a:cubicBezTo>
                        <a:pt x="1482" y="241027"/>
                        <a:pt x="1482" y="241027"/>
                        <a:pt x="1482" y="239521"/>
                      </a:cubicBezTo>
                      <a:cubicBezTo>
                        <a:pt x="1482" y="239521"/>
                        <a:pt x="0" y="236510"/>
                        <a:pt x="0" y="235005"/>
                      </a:cubicBezTo>
                      <a:cubicBezTo>
                        <a:pt x="0" y="235005"/>
                        <a:pt x="0" y="230488"/>
                        <a:pt x="0" y="230488"/>
                      </a:cubicBezTo>
                      <a:cubicBezTo>
                        <a:pt x="0" y="230488"/>
                        <a:pt x="0" y="230488"/>
                        <a:pt x="4447" y="224465"/>
                      </a:cubicBezTo>
                      <a:close/>
                      <a:moveTo>
                        <a:pt x="277183" y="0"/>
                      </a:moveTo>
                      <a:cubicBezTo>
                        <a:pt x="277183" y="0"/>
                        <a:pt x="277183" y="0"/>
                        <a:pt x="283168" y="5977"/>
                      </a:cubicBezTo>
                      <a:cubicBezTo>
                        <a:pt x="283168" y="5977"/>
                        <a:pt x="283168" y="5977"/>
                        <a:pt x="286160" y="10459"/>
                      </a:cubicBezTo>
                      <a:cubicBezTo>
                        <a:pt x="286160" y="10459"/>
                        <a:pt x="286160" y="10459"/>
                        <a:pt x="283168" y="10459"/>
                      </a:cubicBezTo>
                      <a:cubicBezTo>
                        <a:pt x="283168" y="10459"/>
                        <a:pt x="283168" y="10459"/>
                        <a:pt x="283168" y="14942"/>
                      </a:cubicBezTo>
                      <a:cubicBezTo>
                        <a:pt x="283168" y="14942"/>
                        <a:pt x="283168" y="14942"/>
                        <a:pt x="287656" y="17930"/>
                      </a:cubicBezTo>
                      <a:cubicBezTo>
                        <a:pt x="287656" y="17930"/>
                        <a:pt x="287656" y="17930"/>
                        <a:pt x="293640" y="17930"/>
                      </a:cubicBezTo>
                      <a:cubicBezTo>
                        <a:pt x="293640" y="17930"/>
                        <a:pt x="293640" y="17930"/>
                        <a:pt x="293640" y="13447"/>
                      </a:cubicBezTo>
                      <a:cubicBezTo>
                        <a:pt x="293640" y="13447"/>
                        <a:pt x="293640" y="13447"/>
                        <a:pt x="296632" y="10459"/>
                      </a:cubicBezTo>
                      <a:cubicBezTo>
                        <a:pt x="296632" y="10459"/>
                        <a:pt x="296632" y="10459"/>
                        <a:pt x="299624" y="13447"/>
                      </a:cubicBezTo>
                      <a:cubicBezTo>
                        <a:pt x="299624" y="13447"/>
                        <a:pt x="299624" y="13447"/>
                        <a:pt x="304113" y="19424"/>
                      </a:cubicBezTo>
                      <a:cubicBezTo>
                        <a:pt x="304113" y="19424"/>
                        <a:pt x="304113" y="19424"/>
                        <a:pt x="313089" y="17930"/>
                      </a:cubicBezTo>
                      <a:cubicBezTo>
                        <a:pt x="313089" y="17930"/>
                        <a:pt x="313089" y="17930"/>
                        <a:pt x="325058" y="20918"/>
                      </a:cubicBezTo>
                      <a:cubicBezTo>
                        <a:pt x="325058" y="20918"/>
                        <a:pt x="325058" y="20918"/>
                        <a:pt x="325058" y="25401"/>
                      </a:cubicBezTo>
                      <a:cubicBezTo>
                        <a:pt x="325058" y="25401"/>
                        <a:pt x="325058" y="25401"/>
                        <a:pt x="328050" y="31377"/>
                      </a:cubicBezTo>
                      <a:cubicBezTo>
                        <a:pt x="328050" y="31377"/>
                        <a:pt x="328050" y="31377"/>
                        <a:pt x="335530" y="37354"/>
                      </a:cubicBezTo>
                      <a:cubicBezTo>
                        <a:pt x="335530" y="37354"/>
                        <a:pt x="335530" y="37354"/>
                        <a:pt x="351987" y="37354"/>
                      </a:cubicBezTo>
                      <a:cubicBezTo>
                        <a:pt x="351987" y="37354"/>
                        <a:pt x="351987" y="37354"/>
                        <a:pt x="356475" y="37354"/>
                      </a:cubicBezTo>
                      <a:cubicBezTo>
                        <a:pt x="356475" y="37354"/>
                        <a:pt x="356475" y="37354"/>
                        <a:pt x="360963" y="34366"/>
                      </a:cubicBezTo>
                      <a:cubicBezTo>
                        <a:pt x="360963" y="34366"/>
                        <a:pt x="360963" y="34366"/>
                        <a:pt x="366948" y="34366"/>
                      </a:cubicBezTo>
                      <a:cubicBezTo>
                        <a:pt x="366948" y="34366"/>
                        <a:pt x="366948" y="34366"/>
                        <a:pt x="374428" y="38848"/>
                      </a:cubicBezTo>
                      <a:cubicBezTo>
                        <a:pt x="374428" y="38848"/>
                        <a:pt x="374428" y="38848"/>
                        <a:pt x="375924" y="43331"/>
                      </a:cubicBezTo>
                      <a:cubicBezTo>
                        <a:pt x="375924" y="43331"/>
                        <a:pt x="375924" y="43331"/>
                        <a:pt x="375924" y="47813"/>
                      </a:cubicBezTo>
                      <a:cubicBezTo>
                        <a:pt x="375924" y="47813"/>
                        <a:pt x="375924" y="47813"/>
                        <a:pt x="375924" y="48560"/>
                      </a:cubicBezTo>
                      <a:lnTo>
                        <a:pt x="375924" y="50802"/>
                      </a:lnTo>
                      <a:cubicBezTo>
                        <a:pt x="375924" y="50802"/>
                        <a:pt x="375924" y="50802"/>
                        <a:pt x="383404" y="46319"/>
                      </a:cubicBezTo>
                      <a:cubicBezTo>
                        <a:pt x="383404" y="46319"/>
                        <a:pt x="383404" y="46319"/>
                        <a:pt x="392381" y="43331"/>
                      </a:cubicBezTo>
                      <a:cubicBezTo>
                        <a:pt x="392381" y="43331"/>
                        <a:pt x="392381" y="43331"/>
                        <a:pt x="398365" y="43331"/>
                      </a:cubicBezTo>
                      <a:cubicBezTo>
                        <a:pt x="398365" y="43331"/>
                        <a:pt x="398365" y="43331"/>
                        <a:pt x="410334" y="47813"/>
                      </a:cubicBezTo>
                      <a:cubicBezTo>
                        <a:pt x="410334" y="47813"/>
                        <a:pt x="410334" y="47813"/>
                        <a:pt x="420806" y="50802"/>
                      </a:cubicBezTo>
                      <a:cubicBezTo>
                        <a:pt x="420806" y="50802"/>
                        <a:pt x="420806" y="50802"/>
                        <a:pt x="432775" y="47813"/>
                      </a:cubicBezTo>
                      <a:cubicBezTo>
                        <a:pt x="432775" y="47813"/>
                        <a:pt x="432775" y="47813"/>
                        <a:pt x="438759" y="43331"/>
                      </a:cubicBezTo>
                      <a:cubicBezTo>
                        <a:pt x="438759" y="43331"/>
                        <a:pt x="438759" y="43331"/>
                        <a:pt x="444743" y="43331"/>
                      </a:cubicBezTo>
                      <a:cubicBezTo>
                        <a:pt x="444743" y="43331"/>
                        <a:pt x="444743" y="43331"/>
                        <a:pt x="447736" y="43331"/>
                      </a:cubicBezTo>
                      <a:cubicBezTo>
                        <a:pt x="447736" y="43331"/>
                        <a:pt x="447736" y="43331"/>
                        <a:pt x="455216" y="50802"/>
                      </a:cubicBezTo>
                      <a:cubicBezTo>
                        <a:pt x="455216" y="50802"/>
                        <a:pt x="455216" y="50802"/>
                        <a:pt x="462696" y="56778"/>
                      </a:cubicBezTo>
                      <a:cubicBezTo>
                        <a:pt x="462696" y="56778"/>
                        <a:pt x="462696" y="56778"/>
                        <a:pt x="476161" y="58272"/>
                      </a:cubicBezTo>
                      <a:lnTo>
                        <a:pt x="482145" y="110568"/>
                      </a:lnTo>
                      <a:cubicBezTo>
                        <a:pt x="482145" y="110568"/>
                        <a:pt x="482145" y="110568"/>
                        <a:pt x="500098" y="242056"/>
                      </a:cubicBezTo>
                      <a:cubicBezTo>
                        <a:pt x="500098" y="242056"/>
                        <a:pt x="500098" y="242056"/>
                        <a:pt x="521043" y="400438"/>
                      </a:cubicBezTo>
                      <a:cubicBezTo>
                        <a:pt x="521043" y="400438"/>
                        <a:pt x="521043" y="400438"/>
                        <a:pt x="525531" y="409403"/>
                      </a:cubicBezTo>
                      <a:cubicBezTo>
                        <a:pt x="525531" y="409403"/>
                        <a:pt x="525531" y="409403"/>
                        <a:pt x="540492" y="409403"/>
                      </a:cubicBezTo>
                      <a:cubicBezTo>
                        <a:pt x="540492" y="409403"/>
                        <a:pt x="540492" y="409403"/>
                        <a:pt x="543484" y="400438"/>
                      </a:cubicBezTo>
                      <a:cubicBezTo>
                        <a:pt x="543484" y="400438"/>
                        <a:pt x="543484" y="400438"/>
                        <a:pt x="555453" y="400438"/>
                      </a:cubicBezTo>
                      <a:cubicBezTo>
                        <a:pt x="555453" y="400438"/>
                        <a:pt x="555453" y="400438"/>
                        <a:pt x="555453" y="404920"/>
                      </a:cubicBezTo>
                      <a:cubicBezTo>
                        <a:pt x="555453" y="404920"/>
                        <a:pt x="555453" y="404920"/>
                        <a:pt x="559941" y="410897"/>
                      </a:cubicBezTo>
                      <a:cubicBezTo>
                        <a:pt x="559941" y="410897"/>
                        <a:pt x="559941" y="410897"/>
                        <a:pt x="579390" y="424344"/>
                      </a:cubicBezTo>
                      <a:cubicBezTo>
                        <a:pt x="579390" y="424344"/>
                        <a:pt x="579390" y="424344"/>
                        <a:pt x="595847" y="442274"/>
                      </a:cubicBezTo>
                      <a:cubicBezTo>
                        <a:pt x="595847" y="442274"/>
                        <a:pt x="595847" y="442274"/>
                        <a:pt x="604823" y="434803"/>
                      </a:cubicBezTo>
                      <a:cubicBezTo>
                        <a:pt x="604823" y="434803"/>
                        <a:pt x="604823" y="434803"/>
                        <a:pt x="610807" y="419862"/>
                      </a:cubicBezTo>
                      <a:cubicBezTo>
                        <a:pt x="610807" y="419862"/>
                        <a:pt x="610807" y="419862"/>
                        <a:pt x="618288" y="412391"/>
                      </a:cubicBezTo>
                      <a:cubicBezTo>
                        <a:pt x="618288" y="412391"/>
                        <a:pt x="618288" y="412391"/>
                        <a:pt x="625768" y="407908"/>
                      </a:cubicBezTo>
                      <a:cubicBezTo>
                        <a:pt x="625768" y="407908"/>
                        <a:pt x="625768" y="407908"/>
                        <a:pt x="639233" y="413885"/>
                      </a:cubicBezTo>
                      <a:cubicBezTo>
                        <a:pt x="639233" y="413885"/>
                        <a:pt x="639233" y="413885"/>
                        <a:pt x="655690" y="425838"/>
                      </a:cubicBezTo>
                      <a:cubicBezTo>
                        <a:pt x="655690" y="425838"/>
                        <a:pt x="655690" y="425838"/>
                        <a:pt x="672146" y="442274"/>
                      </a:cubicBezTo>
                      <a:cubicBezTo>
                        <a:pt x="672146" y="442274"/>
                        <a:pt x="672146" y="442274"/>
                        <a:pt x="684115" y="455722"/>
                      </a:cubicBezTo>
                      <a:cubicBezTo>
                        <a:pt x="684115" y="455722"/>
                        <a:pt x="684115" y="455722"/>
                        <a:pt x="708052" y="479629"/>
                      </a:cubicBezTo>
                      <a:cubicBezTo>
                        <a:pt x="708052" y="479629"/>
                        <a:pt x="708052" y="479629"/>
                        <a:pt x="723013" y="500547"/>
                      </a:cubicBezTo>
                      <a:cubicBezTo>
                        <a:pt x="723013" y="500547"/>
                        <a:pt x="723013" y="500547"/>
                        <a:pt x="731989" y="502041"/>
                      </a:cubicBezTo>
                      <a:cubicBezTo>
                        <a:pt x="731989" y="502041"/>
                        <a:pt x="731989" y="502041"/>
                        <a:pt x="742462" y="503535"/>
                      </a:cubicBezTo>
                      <a:cubicBezTo>
                        <a:pt x="742462" y="503535"/>
                        <a:pt x="742462" y="503535"/>
                        <a:pt x="760415" y="509512"/>
                      </a:cubicBezTo>
                      <a:cubicBezTo>
                        <a:pt x="760415" y="509512"/>
                        <a:pt x="760415" y="509512"/>
                        <a:pt x="767895" y="513994"/>
                      </a:cubicBezTo>
                      <a:cubicBezTo>
                        <a:pt x="767895" y="513994"/>
                        <a:pt x="767895" y="513994"/>
                        <a:pt x="767895" y="519971"/>
                      </a:cubicBezTo>
                      <a:cubicBezTo>
                        <a:pt x="767895" y="519971"/>
                        <a:pt x="767895" y="519971"/>
                        <a:pt x="770887" y="533419"/>
                      </a:cubicBezTo>
                      <a:cubicBezTo>
                        <a:pt x="770887" y="533419"/>
                        <a:pt x="770887" y="533419"/>
                        <a:pt x="770887" y="539395"/>
                      </a:cubicBezTo>
                      <a:cubicBezTo>
                        <a:pt x="770887" y="539395"/>
                        <a:pt x="770887" y="539395"/>
                        <a:pt x="770887" y="545372"/>
                      </a:cubicBezTo>
                      <a:cubicBezTo>
                        <a:pt x="770887" y="545372"/>
                        <a:pt x="770887" y="545372"/>
                        <a:pt x="770887" y="558820"/>
                      </a:cubicBezTo>
                      <a:cubicBezTo>
                        <a:pt x="770887" y="558820"/>
                        <a:pt x="770887" y="558820"/>
                        <a:pt x="764903" y="563302"/>
                      </a:cubicBezTo>
                      <a:cubicBezTo>
                        <a:pt x="764903" y="563302"/>
                        <a:pt x="764903" y="563302"/>
                        <a:pt x="760415" y="557325"/>
                      </a:cubicBezTo>
                      <a:cubicBezTo>
                        <a:pt x="760415" y="557325"/>
                        <a:pt x="760415" y="557325"/>
                        <a:pt x="755926" y="549855"/>
                      </a:cubicBezTo>
                      <a:cubicBezTo>
                        <a:pt x="755926" y="549855"/>
                        <a:pt x="755926" y="549855"/>
                        <a:pt x="751438" y="552843"/>
                      </a:cubicBezTo>
                      <a:cubicBezTo>
                        <a:pt x="751438" y="552843"/>
                        <a:pt x="751438" y="552843"/>
                        <a:pt x="755926" y="560314"/>
                      </a:cubicBezTo>
                      <a:cubicBezTo>
                        <a:pt x="755926" y="560314"/>
                        <a:pt x="755926" y="560314"/>
                        <a:pt x="752934" y="561808"/>
                      </a:cubicBezTo>
                      <a:cubicBezTo>
                        <a:pt x="752934" y="561808"/>
                        <a:pt x="752934" y="561808"/>
                        <a:pt x="748446" y="558820"/>
                      </a:cubicBezTo>
                      <a:cubicBezTo>
                        <a:pt x="748446" y="558820"/>
                        <a:pt x="748446" y="558820"/>
                        <a:pt x="739470" y="555831"/>
                      </a:cubicBezTo>
                      <a:cubicBezTo>
                        <a:pt x="739470" y="555831"/>
                        <a:pt x="739470" y="555831"/>
                        <a:pt x="739470" y="549855"/>
                      </a:cubicBezTo>
                      <a:cubicBezTo>
                        <a:pt x="739470" y="549855"/>
                        <a:pt x="739470" y="549855"/>
                        <a:pt x="736478" y="542384"/>
                      </a:cubicBezTo>
                      <a:cubicBezTo>
                        <a:pt x="736478" y="542384"/>
                        <a:pt x="736478" y="542384"/>
                        <a:pt x="731989" y="539395"/>
                      </a:cubicBezTo>
                      <a:cubicBezTo>
                        <a:pt x="731989" y="539395"/>
                        <a:pt x="731989" y="539395"/>
                        <a:pt x="728997" y="533419"/>
                      </a:cubicBezTo>
                      <a:cubicBezTo>
                        <a:pt x="728997" y="533419"/>
                        <a:pt x="728997" y="533419"/>
                        <a:pt x="717029" y="524454"/>
                      </a:cubicBezTo>
                      <a:cubicBezTo>
                        <a:pt x="717029" y="524454"/>
                        <a:pt x="717029" y="524454"/>
                        <a:pt x="706556" y="525948"/>
                      </a:cubicBezTo>
                      <a:cubicBezTo>
                        <a:pt x="706556" y="525948"/>
                        <a:pt x="706556" y="525948"/>
                        <a:pt x="709548" y="530430"/>
                      </a:cubicBezTo>
                      <a:cubicBezTo>
                        <a:pt x="709548" y="530430"/>
                        <a:pt x="709548" y="530430"/>
                        <a:pt x="712540" y="533419"/>
                      </a:cubicBezTo>
                      <a:cubicBezTo>
                        <a:pt x="712540" y="533419"/>
                        <a:pt x="712540" y="533419"/>
                        <a:pt x="723013" y="539395"/>
                      </a:cubicBezTo>
                      <a:cubicBezTo>
                        <a:pt x="723013" y="539395"/>
                        <a:pt x="723013" y="539395"/>
                        <a:pt x="728997" y="545372"/>
                      </a:cubicBezTo>
                      <a:cubicBezTo>
                        <a:pt x="728997" y="545372"/>
                        <a:pt x="728997" y="545372"/>
                        <a:pt x="728997" y="549855"/>
                      </a:cubicBezTo>
                      <a:cubicBezTo>
                        <a:pt x="728997" y="549855"/>
                        <a:pt x="728997" y="549855"/>
                        <a:pt x="733485" y="554337"/>
                      </a:cubicBezTo>
                      <a:cubicBezTo>
                        <a:pt x="733485" y="554337"/>
                        <a:pt x="733485" y="554337"/>
                        <a:pt x="736478" y="558820"/>
                      </a:cubicBezTo>
                      <a:cubicBezTo>
                        <a:pt x="736478" y="558820"/>
                        <a:pt x="736478" y="558820"/>
                        <a:pt x="739470" y="569279"/>
                      </a:cubicBezTo>
                      <a:cubicBezTo>
                        <a:pt x="739470" y="569279"/>
                        <a:pt x="739470" y="569279"/>
                        <a:pt x="739470" y="572267"/>
                      </a:cubicBezTo>
                      <a:cubicBezTo>
                        <a:pt x="739470" y="572267"/>
                        <a:pt x="739470" y="572267"/>
                        <a:pt x="734981" y="573761"/>
                      </a:cubicBezTo>
                      <a:cubicBezTo>
                        <a:pt x="734981" y="573761"/>
                        <a:pt x="734981" y="573761"/>
                        <a:pt x="731989" y="566290"/>
                      </a:cubicBezTo>
                      <a:cubicBezTo>
                        <a:pt x="731989" y="566290"/>
                        <a:pt x="731989" y="566290"/>
                        <a:pt x="731989" y="573761"/>
                      </a:cubicBezTo>
                      <a:cubicBezTo>
                        <a:pt x="731989" y="573761"/>
                        <a:pt x="731989" y="573761"/>
                        <a:pt x="728997" y="579738"/>
                      </a:cubicBezTo>
                      <a:cubicBezTo>
                        <a:pt x="728997" y="579738"/>
                        <a:pt x="728997" y="579738"/>
                        <a:pt x="724509" y="578244"/>
                      </a:cubicBezTo>
                      <a:cubicBezTo>
                        <a:pt x="724509" y="578244"/>
                        <a:pt x="724509" y="578244"/>
                        <a:pt x="717029" y="570773"/>
                      </a:cubicBezTo>
                      <a:cubicBezTo>
                        <a:pt x="717029" y="570773"/>
                        <a:pt x="717029" y="570773"/>
                        <a:pt x="709548" y="561808"/>
                      </a:cubicBezTo>
                      <a:cubicBezTo>
                        <a:pt x="709548" y="561808"/>
                        <a:pt x="709548" y="561808"/>
                        <a:pt x="703564" y="564796"/>
                      </a:cubicBezTo>
                      <a:cubicBezTo>
                        <a:pt x="703564" y="564796"/>
                        <a:pt x="703564" y="564796"/>
                        <a:pt x="699076" y="564796"/>
                      </a:cubicBezTo>
                      <a:cubicBezTo>
                        <a:pt x="699076" y="564796"/>
                        <a:pt x="699076" y="564796"/>
                        <a:pt x="702068" y="555831"/>
                      </a:cubicBezTo>
                      <a:cubicBezTo>
                        <a:pt x="702068" y="555831"/>
                        <a:pt x="702068" y="555831"/>
                        <a:pt x="709548" y="554337"/>
                      </a:cubicBezTo>
                      <a:cubicBezTo>
                        <a:pt x="709548" y="554337"/>
                        <a:pt x="709548" y="554337"/>
                        <a:pt x="706556" y="545372"/>
                      </a:cubicBezTo>
                      <a:cubicBezTo>
                        <a:pt x="706556" y="545372"/>
                        <a:pt x="706556" y="545372"/>
                        <a:pt x="697580" y="549855"/>
                      </a:cubicBezTo>
                      <a:cubicBezTo>
                        <a:pt x="697580" y="549855"/>
                        <a:pt x="697580" y="549855"/>
                        <a:pt x="700572" y="540890"/>
                      </a:cubicBezTo>
                      <a:cubicBezTo>
                        <a:pt x="700572" y="540890"/>
                        <a:pt x="700572" y="540890"/>
                        <a:pt x="696084" y="534913"/>
                      </a:cubicBezTo>
                      <a:cubicBezTo>
                        <a:pt x="696084" y="534913"/>
                        <a:pt x="696084" y="534913"/>
                        <a:pt x="694588" y="530430"/>
                      </a:cubicBezTo>
                      <a:cubicBezTo>
                        <a:pt x="694588" y="530430"/>
                        <a:pt x="694588" y="530430"/>
                        <a:pt x="694588" y="525948"/>
                      </a:cubicBezTo>
                      <a:cubicBezTo>
                        <a:pt x="694588" y="525948"/>
                        <a:pt x="694588" y="525948"/>
                        <a:pt x="700572" y="516983"/>
                      </a:cubicBezTo>
                      <a:cubicBezTo>
                        <a:pt x="700572" y="516983"/>
                        <a:pt x="700572" y="516983"/>
                        <a:pt x="693091" y="516983"/>
                      </a:cubicBezTo>
                      <a:cubicBezTo>
                        <a:pt x="693091" y="516983"/>
                        <a:pt x="693091" y="516983"/>
                        <a:pt x="690099" y="519971"/>
                      </a:cubicBezTo>
                      <a:cubicBezTo>
                        <a:pt x="690099" y="519971"/>
                        <a:pt x="690099" y="519971"/>
                        <a:pt x="690099" y="522959"/>
                      </a:cubicBezTo>
                      <a:cubicBezTo>
                        <a:pt x="690099" y="522959"/>
                        <a:pt x="690099" y="522959"/>
                        <a:pt x="690099" y="531925"/>
                      </a:cubicBezTo>
                      <a:cubicBezTo>
                        <a:pt x="690099" y="531925"/>
                        <a:pt x="690099" y="531925"/>
                        <a:pt x="685611" y="534913"/>
                      </a:cubicBezTo>
                      <a:cubicBezTo>
                        <a:pt x="685611" y="534913"/>
                        <a:pt x="685611" y="534913"/>
                        <a:pt x="682619" y="537901"/>
                      </a:cubicBezTo>
                      <a:cubicBezTo>
                        <a:pt x="682619" y="537901"/>
                        <a:pt x="682619" y="534913"/>
                        <a:pt x="682619" y="533419"/>
                      </a:cubicBezTo>
                      <a:cubicBezTo>
                        <a:pt x="682619" y="531925"/>
                        <a:pt x="681123" y="527442"/>
                        <a:pt x="681123" y="527442"/>
                      </a:cubicBezTo>
                      <a:cubicBezTo>
                        <a:pt x="681123" y="527442"/>
                        <a:pt x="679627" y="522959"/>
                        <a:pt x="679627" y="519971"/>
                      </a:cubicBezTo>
                      <a:cubicBezTo>
                        <a:pt x="679627" y="518477"/>
                        <a:pt x="678131" y="515489"/>
                        <a:pt x="678131" y="515489"/>
                      </a:cubicBezTo>
                      <a:cubicBezTo>
                        <a:pt x="678131" y="515489"/>
                        <a:pt x="676635" y="512500"/>
                        <a:pt x="676635" y="511006"/>
                      </a:cubicBezTo>
                      <a:cubicBezTo>
                        <a:pt x="676635" y="508018"/>
                        <a:pt x="676635" y="506524"/>
                        <a:pt x="676635" y="506524"/>
                      </a:cubicBezTo>
                      <a:cubicBezTo>
                        <a:pt x="676635" y="506524"/>
                        <a:pt x="678131" y="503535"/>
                        <a:pt x="681123" y="503535"/>
                      </a:cubicBezTo>
                      <a:cubicBezTo>
                        <a:pt x="682619" y="502041"/>
                        <a:pt x="684115" y="499053"/>
                        <a:pt x="684115" y="499053"/>
                      </a:cubicBezTo>
                      <a:cubicBezTo>
                        <a:pt x="684115" y="499053"/>
                        <a:pt x="684115" y="499053"/>
                        <a:pt x="690099" y="493076"/>
                      </a:cubicBezTo>
                      <a:cubicBezTo>
                        <a:pt x="690099" y="493076"/>
                        <a:pt x="690099" y="493076"/>
                        <a:pt x="684115" y="482617"/>
                      </a:cubicBezTo>
                      <a:cubicBezTo>
                        <a:pt x="684115" y="482617"/>
                        <a:pt x="684115" y="482617"/>
                        <a:pt x="681123" y="484111"/>
                      </a:cubicBezTo>
                      <a:cubicBezTo>
                        <a:pt x="681123" y="484111"/>
                        <a:pt x="681123" y="484111"/>
                        <a:pt x="678131" y="491582"/>
                      </a:cubicBezTo>
                      <a:cubicBezTo>
                        <a:pt x="678131" y="491582"/>
                        <a:pt x="678131" y="491582"/>
                        <a:pt x="672146" y="499053"/>
                      </a:cubicBezTo>
                      <a:cubicBezTo>
                        <a:pt x="672146" y="499053"/>
                        <a:pt x="672146" y="499053"/>
                        <a:pt x="667658" y="502041"/>
                      </a:cubicBezTo>
                      <a:cubicBezTo>
                        <a:pt x="667658" y="502041"/>
                        <a:pt x="667658" y="502041"/>
                        <a:pt x="666162" y="505029"/>
                      </a:cubicBezTo>
                      <a:cubicBezTo>
                        <a:pt x="666162" y="505029"/>
                        <a:pt x="666162" y="505029"/>
                        <a:pt x="669154" y="516983"/>
                      </a:cubicBezTo>
                      <a:cubicBezTo>
                        <a:pt x="669154" y="516983"/>
                        <a:pt x="669154" y="516983"/>
                        <a:pt x="675139" y="533419"/>
                      </a:cubicBezTo>
                      <a:cubicBezTo>
                        <a:pt x="675139" y="533419"/>
                        <a:pt x="675139" y="533419"/>
                        <a:pt x="669154" y="531925"/>
                      </a:cubicBezTo>
                      <a:cubicBezTo>
                        <a:pt x="669154" y="531925"/>
                        <a:pt x="669154" y="531925"/>
                        <a:pt x="660178" y="513994"/>
                      </a:cubicBezTo>
                      <a:cubicBezTo>
                        <a:pt x="660178" y="513994"/>
                        <a:pt x="660178" y="513994"/>
                        <a:pt x="649705" y="499053"/>
                      </a:cubicBezTo>
                      <a:cubicBezTo>
                        <a:pt x="649705" y="499053"/>
                        <a:pt x="649705" y="499053"/>
                        <a:pt x="646713" y="508018"/>
                      </a:cubicBezTo>
                      <a:cubicBezTo>
                        <a:pt x="646713" y="508018"/>
                        <a:pt x="646713" y="508018"/>
                        <a:pt x="643721" y="506524"/>
                      </a:cubicBezTo>
                      <a:cubicBezTo>
                        <a:pt x="643721" y="506524"/>
                        <a:pt x="643721" y="506524"/>
                        <a:pt x="639233" y="496064"/>
                      </a:cubicBezTo>
                      <a:cubicBezTo>
                        <a:pt x="639233" y="496064"/>
                        <a:pt x="639233" y="496064"/>
                        <a:pt x="633249" y="491582"/>
                      </a:cubicBezTo>
                      <a:cubicBezTo>
                        <a:pt x="633249" y="491582"/>
                        <a:pt x="633249" y="491582"/>
                        <a:pt x="618288" y="475146"/>
                      </a:cubicBezTo>
                      <a:cubicBezTo>
                        <a:pt x="618288" y="475146"/>
                        <a:pt x="618288" y="475146"/>
                        <a:pt x="618288" y="464687"/>
                      </a:cubicBezTo>
                      <a:cubicBezTo>
                        <a:pt x="618288" y="464687"/>
                        <a:pt x="618288" y="464687"/>
                        <a:pt x="615296" y="470664"/>
                      </a:cubicBezTo>
                      <a:cubicBezTo>
                        <a:pt x="615296" y="470664"/>
                        <a:pt x="615296" y="470664"/>
                        <a:pt x="607815" y="467675"/>
                      </a:cubicBezTo>
                      <a:cubicBezTo>
                        <a:pt x="607815" y="467675"/>
                        <a:pt x="607815" y="467675"/>
                        <a:pt x="591358" y="452734"/>
                      </a:cubicBezTo>
                      <a:cubicBezTo>
                        <a:pt x="591358" y="452734"/>
                        <a:pt x="591358" y="452734"/>
                        <a:pt x="580886" y="440780"/>
                      </a:cubicBezTo>
                      <a:cubicBezTo>
                        <a:pt x="580886" y="440780"/>
                        <a:pt x="580886" y="440780"/>
                        <a:pt x="574902" y="442274"/>
                      </a:cubicBezTo>
                      <a:cubicBezTo>
                        <a:pt x="574902" y="442274"/>
                        <a:pt x="574902" y="442274"/>
                        <a:pt x="561437" y="439286"/>
                      </a:cubicBezTo>
                      <a:cubicBezTo>
                        <a:pt x="561437" y="439286"/>
                        <a:pt x="561437" y="439286"/>
                        <a:pt x="552461" y="430321"/>
                      </a:cubicBezTo>
                      <a:cubicBezTo>
                        <a:pt x="552461" y="430321"/>
                        <a:pt x="552461" y="430321"/>
                        <a:pt x="552461" y="419862"/>
                      </a:cubicBezTo>
                      <a:cubicBezTo>
                        <a:pt x="552461" y="419862"/>
                        <a:pt x="552461" y="419862"/>
                        <a:pt x="547972" y="422850"/>
                      </a:cubicBezTo>
                      <a:cubicBezTo>
                        <a:pt x="547972" y="422850"/>
                        <a:pt x="547972" y="422850"/>
                        <a:pt x="530020" y="422850"/>
                      </a:cubicBezTo>
                      <a:cubicBezTo>
                        <a:pt x="530020" y="422850"/>
                        <a:pt x="530020" y="422850"/>
                        <a:pt x="521043" y="421356"/>
                      </a:cubicBezTo>
                      <a:cubicBezTo>
                        <a:pt x="521043" y="421356"/>
                        <a:pt x="521043" y="421356"/>
                        <a:pt x="510571" y="418368"/>
                      </a:cubicBezTo>
                      <a:cubicBezTo>
                        <a:pt x="510571" y="418368"/>
                        <a:pt x="510571" y="418368"/>
                        <a:pt x="491122" y="416873"/>
                      </a:cubicBezTo>
                      <a:cubicBezTo>
                        <a:pt x="491122" y="416873"/>
                        <a:pt x="491122" y="416873"/>
                        <a:pt x="471673" y="421356"/>
                      </a:cubicBezTo>
                      <a:cubicBezTo>
                        <a:pt x="471673" y="421356"/>
                        <a:pt x="471673" y="421356"/>
                        <a:pt x="458208" y="424344"/>
                      </a:cubicBezTo>
                      <a:cubicBezTo>
                        <a:pt x="458208" y="424344"/>
                        <a:pt x="458208" y="424344"/>
                        <a:pt x="461200" y="412391"/>
                      </a:cubicBezTo>
                      <a:cubicBezTo>
                        <a:pt x="461200" y="412391"/>
                        <a:pt x="461200" y="412391"/>
                        <a:pt x="456712" y="415379"/>
                      </a:cubicBezTo>
                      <a:cubicBezTo>
                        <a:pt x="456712" y="415379"/>
                        <a:pt x="456712" y="415379"/>
                        <a:pt x="449232" y="410897"/>
                      </a:cubicBezTo>
                      <a:cubicBezTo>
                        <a:pt x="449232" y="410897"/>
                        <a:pt x="449232" y="410897"/>
                        <a:pt x="443247" y="407908"/>
                      </a:cubicBezTo>
                      <a:cubicBezTo>
                        <a:pt x="443247" y="407908"/>
                        <a:pt x="443247" y="407908"/>
                        <a:pt x="437263" y="407908"/>
                      </a:cubicBezTo>
                      <a:cubicBezTo>
                        <a:pt x="437263" y="407908"/>
                        <a:pt x="437263" y="407908"/>
                        <a:pt x="432775" y="407908"/>
                      </a:cubicBezTo>
                      <a:cubicBezTo>
                        <a:pt x="432775" y="407908"/>
                        <a:pt x="432775" y="407908"/>
                        <a:pt x="425294" y="412391"/>
                      </a:cubicBezTo>
                      <a:cubicBezTo>
                        <a:pt x="425294" y="412391"/>
                        <a:pt x="425294" y="412391"/>
                        <a:pt x="419310" y="415379"/>
                      </a:cubicBezTo>
                      <a:cubicBezTo>
                        <a:pt x="419310" y="415379"/>
                        <a:pt x="419310" y="415379"/>
                        <a:pt x="413326" y="422850"/>
                      </a:cubicBezTo>
                      <a:cubicBezTo>
                        <a:pt x="413326" y="422850"/>
                        <a:pt x="413326" y="422850"/>
                        <a:pt x="410334" y="425838"/>
                      </a:cubicBezTo>
                      <a:cubicBezTo>
                        <a:pt x="410334" y="425838"/>
                        <a:pt x="410334" y="425838"/>
                        <a:pt x="402853" y="424344"/>
                      </a:cubicBezTo>
                      <a:cubicBezTo>
                        <a:pt x="402853" y="424344"/>
                        <a:pt x="402853" y="424344"/>
                        <a:pt x="410334" y="418368"/>
                      </a:cubicBezTo>
                      <a:cubicBezTo>
                        <a:pt x="410334" y="418368"/>
                        <a:pt x="410334" y="418368"/>
                        <a:pt x="419310" y="409403"/>
                      </a:cubicBezTo>
                      <a:cubicBezTo>
                        <a:pt x="419310" y="409403"/>
                        <a:pt x="419310" y="409403"/>
                        <a:pt x="425294" y="403426"/>
                      </a:cubicBezTo>
                      <a:cubicBezTo>
                        <a:pt x="425294" y="403426"/>
                        <a:pt x="425294" y="403426"/>
                        <a:pt x="429783" y="397449"/>
                      </a:cubicBezTo>
                      <a:cubicBezTo>
                        <a:pt x="429783" y="397449"/>
                        <a:pt x="429783" y="397449"/>
                        <a:pt x="426791" y="397449"/>
                      </a:cubicBezTo>
                      <a:cubicBezTo>
                        <a:pt x="426791" y="397449"/>
                        <a:pt x="426791" y="397449"/>
                        <a:pt x="420806" y="394461"/>
                      </a:cubicBezTo>
                      <a:cubicBezTo>
                        <a:pt x="420806" y="394461"/>
                        <a:pt x="420806" y="394461"/>
                        <a:pt x="420806" y="384002"/>
                      </a:cubicBezTo>
                      <a:cubicBezTo>
                        <a:pt x="420806" y="384002"/>
                        <a:pt x="420806" y="384002"/>
                        <a:pt x="414822" y="388484"/>
                      </a:cubicBezTo>
                      <a:cubicBezTo>
                        <a:pt x="414822" y="388484"/>
                        <a:pt x="414822" y="388484"/>
                        <a:pt x="413326" y="389978"/>
                      </a:cubicBezTo>
                      <a:cubicBezTo>
                        <a:pt x="413326" y="389978"/>
                        <a:pt x="413326" y="389978"/>
                        <a:pt x="402853" y="389978"/>
                      </a:cubicBezTo>
                      <a:cubicBezTo>
                        <a:pt x="402853" y="389978"/>
                        <a:pt x="402853" y="389978"/>
                        <a:pt x="393877" y="388484"/>
                      </a:cubicBezTo>
                      <a:cubicBezTo>
                        <a:pt x="393877" y="388484"/>
                        <a:pt x="393877" y="388484"/>
                        <a:pt x="389389" y="392967"/>
                      </a:cubicBezTo>
                      <a:cubicBezTo>
                        <a:pt x="389389" y="392967"/>
                        <a:pt x="389389" y="392967"/>
                        <a:pt x="386397" y="401932"/>
                      </a:cubicBezTo>
                      <a:cubicBezTo>
                        <a:pt x="386397" y="401932"/>
                        <a:pt x="386397" y="401932"/>
                        <a:pt x="392381" y="409403"/>
                      </a:cubicBezTo>
                      <a:cubicBezTo>
                        <a:pt x="392381" y="409403"/>
                        <a:pt x="392381" y="409403"/>
                        <a:pt x="389389" y="421356"/>
                      </a:cubicBezTo>
                      <a:cubicBezTo>
                        <a:pt x="389389" y="421356"/>
                        <a:pt x="389389" y="421356"/>
                        <a:pt x="381908" y="428827"/>
                      </a:cubicBezTo>
                      <a:cubicBezTo>
                        <a:pt x="381908" y="428827"/>
                        <a:pt x="381908" y="428827"/>
                        <a:pt x="374428" y="428827"/>
                      </a:cubicBezTo>
                      <a:cubicBezTo>
                        <a:pt x="374428" y="428827"/>
                        <a:pt x="374428" y="428827"/>
                        <a:pt x="365452" y="428827"/>
                      </a:cubicBezTo>
                      <a:cubicBezTo>
                        <a:pt x="365452" y="428827"/>
                        <a:pt x="365452" y="428827"/>
                        <a:pt x="362459" y="439286"/>
                      </a:cubicBezTo>
                      <a:cubicBezTo>
                        <a:pt x="362459" y="439286"/>
                        <a:pt x="362459" y="439286"/>
                        <a:pt x="350491" y="443769"/>
                      </a:cubicBezTo>
                      <a:cubicBezTo>
                        <a:pt x="350491" y="443769"/>
                        <a:pt x="350491" y="443769"/>
                        <a:pt x="348995" y="446757"/>
                      </a:cubicBezTo>
                      <a:cubicBezTo>
                        <a:pt x="348995" y="446757"/>
                        <a:pt x="348995" y="446757"/>
                        <a:pt x="338522" y="454228"/>
                      </a:cubicBezTo>
                      <a:cubicBezTo>
                        <a:pt x="338522" y="454228"/>
                        <a:pt x="338522" y="454228"/>
                        <a:pt x="328050" y="457216"/>
                      </a:cubicBezTo>
                      <a:cubicBezTo>
                        <a:pt x="328050" y="457216"/>
                        <a:pt x="328050" y="457216"/>
                        <a:pt x="322065" y="458710"/>
                      </a:cubicBezTo>
                      <a:cubicBezTo>
                        <a:pt x="322065" y="458710"/>
                        <a:pt x="322065" y="458710"/>
                        <a:pt x="319073" y="454228"/>
                      </a:cubicBezTo>
                      <a:cubicBezTo>
                        <a:pt x="319073" y="454228"/>
                        <a:pt x="319073" y="454228"/>
                        <a:pt x="317577" y="451239"/>
                      </a:cubicBezTo>
                      <a:cubicBezTo>
                        <a:pt x="317577" y="451239"/>
                        <a:pt x="317577" y="451239"/>
                        <a:pt x="325058" y="448251"/>
                      </a:cubicBezTo>
                      <a:cubicBezTo>
                        <a:pt x="325058" y="448251"/>
                        <a:pt x="325058" y="448251"/>
                        <a:pt x="331042" y="440780"/>
                      </a:cubicBezTo>
                      <a:cubicBezTo>
                        <a:pt x="331042" y="440780"/>
                        <a:pt x="331042" y="440780"/>
                        <a:pt x="323561" y="440780"/>
                      </a:cubicBezTo>
                      <a:cubicBezTo>
                        <a:pt x="323561" y="440780"/>
                        <a:pt x="323561" y="440780"/>
                        <a:pt x="320569" y="436298"/>
                      </a:cubicBezTo>
                      <a:cubicBezTo>
                        <a:pt x="320569" y="436298"/>
                        <a:pt x="320569" y="436298"/>
                        <a:pt x="328050" y="425838"/>
                      </a:cubicBezTo>
                      <a:cubicBezTo>
                        <a:pt x="328050" y="425838"/>
                        <a:pt x="328050" y="425838"/>
                        <a:pt x="331042" y="415379"/>
                      </a:cubicBezTo>
                      <a:cubicBezTo>
                        <a:pt x="331042" y="415379"/>
                        <a:pt x="331042" y="415379"/>
                        <a:pt x="335530" y="400438"/>
                      </a:cubicBezTo>
                      <a:cubicBezTo>
                        <a:pt x="335530" y="400438"/>
                        <a:pt x="335530" y="400438"/>
                        <a:pt x="343010" y="391473"/>
                      </a:cubicBezTo>
                      <a:cubicBezTo>
                        <a:pt x="343010" y="391473"/>
                        <a:pt x="343010" y="391473"/>
                        <a:pt x="369940" y="394461"/>
                      </a:cubicBezTo>
                      <a:cubicBezTo>
                        <a:pt x="369940" y="394461"/>
                        <a:pt x="369940" y="394461"/>
                        <a:pt x="365452" y="388484"/>
                      </a:cubicBezTo>
                      <a:cubicBezTo>
                        <a:pt x="365452" y="388484"/>
                        <a:pt x="365452" y="388484"/>
                        <a:pt x="357971" y="386990"/>
                      </a:cubicBezTo>
                      <a:cubicBezTo>
                        <a:pt x="357971" y="386990"/>
                        <a:pt x="357971" y="386990"/>
                        <a:pt x="344507" y="381013"/>
                      </a:cubicBezTo>
                      <a:cubicBezTo>
                        <a:pt x="344507" y="381013"/>
                        <a:pt x="344507" y="381013"/>
                        <a:pt x="334034" y="385496"/>
                      </a:cubicBezTo>
                      <a:cubicBezTo>
                        <a:pt x="334034" y="385496"/>
                        <a:pt x="334034" y="385496"/>
                        <a:pt x="325058" y="392967"/>
                      </a:cubicBezTo>
                      <a:cubicBezTo>
                        <a:pt x="325058" y="392967"/>
                        <a:pt x="325058" y="392967"/>
                        <a:pt x="316081" y="400438"/>
                      </a:cubicBezTo>
                      <a:cubicBezTo>
                        <a:pt x="316081" y="400438"/>
                        <a:pt x="316081" y="400438"/>
                        <a:pt x="311593" y="409403"/>
                      </a:cubicBezTo>
                      <a:cubicBezTo>
                        <a:pt x="311593" y="409403"/>
                        <a:pt x="311593" y="409403"/>
                        <a:pt x="310097" y="416873"/>
                      </a:cubicBezTo>
                      <a:cubicBezTo>
                        <a:pt x="310097" y="416873"/>
                        <a:pt x="310097" y="416873"/>
                        <a:pt x="304113" y="416873"/>
                      </a:cubicBezTo>
                      <a:cubicBezTo>
                        <a:pt x="304113" y="416873"/>
                        <a:pt x="304113" y="416873"/>
                        <a:pt x="304113" y="419862"/>
                      </a:cubicBezTo>
                      <a:cubicBezTo>
                        <a:pt x="304113" y="419862"/>
                        <a:pt x="304113" y="419862"/>
                        <a:pt x="307105" y="425838"/>
                      </a:cubicBezTo>
                      <a:cubicBezTo>
                        <a:pt x="307105" y="425838"/>
                        <a:pt x="307105" y="425838"/>
                        <a:pt x="305609" y="430321"/>
                      </a:cubicBezTo>
                      <a:cubicBezTo>
                        <a:pt x="305609" y="430321"/>
                        <a:pt x="305609" y="430321"/>
                        <a:pt x="301120" y="434803"/>
                      </a:cubicBezTo>
                      <a:cubicBezTo>
                        <a:pt x="301120" y="434803"/>
                        <a:pt x="301120" y="434803"/>
                        <a:pt x="290648" y="440780"/>
                      </a:cubicBezTo>
                      <a:cubicBezTo>
                        <a:pt x="290648" y="440780"/>
                        <a:pt x="290648" y="440780"/>
                        <a:pt x="284664" y="445263"/>
                      </a:cubicBezTo>
                      <a:cubicBezTo>
                        <a:pt x="284664" y="445263"/>
                        <a:pt x="284664" y="445263"/>
                        <a:pt x="277183" y="452734"/>
                      </a:cubicBezTo>
                      <a:cubicBezTo>
                        <a:pt x="277183" y="452734"/>
                        <a:pt x="277183" y="452734"/>
                        <a:pt x="275687" y="460204"/>
                      </a:cubicBezTo>
                      <a:cubicBezTo>
                        <a:pt x="275687" y="460204"/>
                        <a:pt x="275687" y="460204"/>
                        <a:pt x="286160" y="463193"/>
                      </a:cubicBezTo>
                      <a:cubicBezTo>
                        <a:pt x="286160" y="463193"/>
                        <a:pt x="286160" y="463193"/>
                        <a:pt x="287656" y="473652"/>
                      </a:cubicBezTo>
                      <a:cubicBezTo>
                        <a:pt x="287656" y="473652"/>
                        <a:pt x="287656" y="473652"/>
                        <a:pt x="283168" y="479629"/>
                      </a:cubicBezTo>
                      <a:cubicBezTo>
                        <a:pt x="283168" y="479629"/>
                        <a:pt x="283168" y="479629"/>
                        <a:pt x="275687" y="484111"/>
                      </a:cubicBezTo>
                      <a:cubicBezTo>
                        <a:pt x="275687" y="484111"/>
                        <a:pt x="275687" y="484111"/>
                        <a:pt x="266711" y="496064"/>
                      </a:cubicBezTo>
                      <a:cubicBezTo>
                        <a:pt x="266711" y="496064"/>
                        <a:pt x="266711" y="496064"/>
                        <a:pt x="253246" y="505029"/>
                      </a:cubicBezTo>
                      <a:cubicBezTo>
                        <a:pt x="253246" y="505029"/>
                        <a:pt x="253246" y="505029"/>
                        <a:pt x="226317" y="518477"/>
                      </a:cubicBezTo>
                      <a:cubicBezTo>
                        <a:pt x="226317" y="518477"/>
                        <a:pt x="226317" y="518477"/>
                        <a:pt x="224821" y="530430"/>
                      </a:cubicBezTo>
                      <a:cubicBezTo>
                        <a:pt x="224821" y="530430"/>
                        <a:pt x="224821" y="530430"/>
                        <a:pt x="214348" y="534913"/>
                      </a:cubicBezTo>
                      <a:cubicBezTo>
                        <a:pt x="214348" y="534913"/>
                        <a:pt x="214348" y="534913"/>
                        <a:pt x="203876" y="540890"/>
                      </a:cubicBezTo>
                      <a:cubicBezTo>
                        <a:pt x="203876" y="540890"/>
                        <a:pt x="203876" y="540890"/>
                        <a:pt x="190411" y="545372"/>
                      </a:cubicBezTo>
                      <a:cubicBezTo>
                        <a:pt x="190411" y="545372"/>
                        <a:pt x="190411" y="545372"/>
                        <a:pt x="185923" y="548360"/>
                      </a:cubicBezTo>
                      <a:cubicBezTo>
                        <a:pt x="185923" y="548360"/>
                        <a:pt x="185923" y="548360"/>
                        <a:pt x="179939" y="552843"/>
                      </a:cubicBezTo>
                      <a:cubicBezTo>
                        <a:pt x="179939" y="552843"/>
                        <a:pt x="179939" y="552843"/>
                        <a:pt x="175450" y="557325"/>
                      </a:cubicBezTo>
                      <a:cubicBezTo>
                        <a:pt x="175450" y="557325"/>
                        <a:pt x="175450" y="557325"/>
                        <a:pt x="172458" y="566290"/>
                      </a:cubicBezTo>
                      <a:cubicBezTo>
                        <a:pt x="172458" y="566290"/>
                        <a:pt x="172458" y="566290"/>
                        <a:pt x="164978" y="567785"/>
                      </a:cubicBezTo>
                      <a:cubicBezTo>
                        <a:pt x="164978" y="567785"/>
                        <a:pt x="164978" y="567785"/>
                        <a:pt x="154505" y="570773"/>
                      </a:cubicBezTo>
                      <a:cubicBezTo>
                        <a:pt x="154505" y="570773"/>
                        <a:pt x="154505" y="570773"/>
                        <a:pt x="147025" y="570773"/>
                      </a:cubicBezTo>
                      <a:cubicBezTo>
                        <a:pt x="147025" y="570773"/>
                        <a:pt x="147025" y="570773"/>
                        <a:pt x="139545" y="573761"/>
                      </a:cubicBezTo>
                      <a:cubicBezTo>
                        <a:pt x="139545" y="573761"/>
                        <a:pt x="139545" y="573761"/>
                        <a:pt x="129072" y="579738"/>
                      </a:cubicBezTo>
                      <a:cubicBezTo>
                        <a:pt x="129072" y="579738"/>
                        <a:pt x="129072" y="579738"/>
                        <a:pt x="132064" y="587209"/>
                      </a:cubicBezTo>
                      <a:cubicBezTo>
                        <a:pt x="132064" y="587209"/>
                        <a:pt x="132064" y="587209"/>
                        <a:pt x="129072" y="588703"/>
                      </a:cubicBezTo>
                      <a:cubicBezTo>
                        <a:pt x="129072" y="588703"/>
                        <a:pt x="129072" y="588703"/>
                        <a:pt x="121592" y="584220"/>
                      </a:cubicBezTo>
                      <a:cubicBezTo>
                        <a:pt x="121592" y="584220"/>
                        <a:pt x="121592" y="584220"/>
                        <a:pt x="114111" y="581232"/>
                      </a:cubicBezTo>
                      <a:cubicBezTo>
                        <a:pt x="114111" y="581232"/>
                        <a:pt x="114111" y="581232"/>
                        <a:pt x="108127" y="572267"/>
                      </a:cubicBezTo>
                      <a:cubicBezTo>
                        <a:pt x="108127" y="572267"/>
                        <a:pt x="108127" y="572267"/>
                        <a:pt x="106631" y="575255"/>
                      </a:cubicBezTo>
                      <a:cubicBezTo>
                        <a:pt x="106631" y="575255"/>
                        <a:pt x="106631" y="575255"/>
                        <a:pt x="106631" y="587209"/>
                      </a:cubicBezTo>
                      <a:cubicBezTo>
                        <a:pt x="106631" y="587209"/>
                        <a:pt x="106631" y="587209"/>
                        <a:pt x="97655" y="587209"/>
                      </a:cubicBezTo>
                      <a:cubicBezTo>
                        <a:pt x="97655" y="587209"/>
                        <a:pt x="97655" y="587209"/>
                        <a:pt x="97655" y="591691"/>
                      </a:cubicBezTo>
                      <a:cubicBezTo>
                        <a:pt x="97655" y="591691"/>
                        <a:pt x="97655" y="591691"/>
                        <a:pt x="88678" y="591691"/>
                      </a:cubicBezTo>
                      <a:cubicBezTo>
                        <a:pt x="88678" y="591691"/>
                        <a:pt x="88678" y="591691"/>
                        <a:pt x="88678" y="590197"/>
                      </a:cubicBezTo>
                      <a:cubicBezTo>
                        <a:pt x="88678" y="588703"/>
                        <a:pt x="84190" y="588703"/>
                        <a:pt x="84190" y="588703"/>
                      </a:cubicBezTo>
                      <a:cubicBezTo>
                        <a:pt x="84190" y="588703"/>
                        <a:pt x="84190" y="588703"/>
                        <a:pt x="78206" y="588703"/>
                      </a:cubicBezTo>
                      <a:cubicBezTo>
                        <a:pt x="78206" y="588703"/>
                        <a:pt x="78206" y="588703"/>
                        <a:pt x="70725" y="590197"/>
                      </a:cubicBezTo>
                      <a:cubicBezTo>
                        <a:pt x="70725" y="590197"/>
                        <a:pt x="70725" y="590197"/>
                        <a:pt x="61749" y="599162"/>
                      </a:cubicBezTo>
                      <a:cubicBezTo>
                        <a:pt x="61749" y="599162"/>
                        <a:pt x="61749" y="599162"/>
                        <a:pt x="45292" y="599162"/>
                      </a:cubicBezTo>
                      <a:cubicBezTo>
                        <a:pt x="45292" y="599162"/>
                        <a:pt x="45292" y="599162"/>
                        <a:pt x="30331" y="599162"/>
                      </a:cubicBezTo>
                      <a:cubicBezTo>
                        <a:pt x="30331" y="599162"/>
                        <a:pt x="30331" y="599162"/>
                        <a:pt x="30331" y="593185"/>
                      </a:cubicBezTo>
                      <a:cubicBezTo>
                        <a:pt x="30331" y="593185"/>
                        <a:pt x="30331" y="593185"/>
                        <a:pt x="40804" y="581232"/>
                      </a:cubicBezTo>
                      <a:cubicBezTo>
                        <a:pt x="40804" y="581232"/>
                        <a:pt x="40804" y="581232"/>
                        <a:pt x="58757" y="581232"/>
                      </a:cubicBezTo>
                      <a:cubicBezTo>
                        <a:pt x="58757" y="581232"/>
                        <a:pt x="58757" y="581232"/>
                        <a:pt x="66237" y="581232"/>
                      </a:cubicBezTo>
                      <a:cubicBezTo>
                        <a:pt x="66237" y="581232"/>
                        <a:pt x="66237" y="581232"/>
                        <a:pt x="73717" y="576750"/>
                      </a:cubicBezTo>
                      <a:cubicBezTo>
                        <a:pt x="73717" y="576750"/>
                        <a:pt x="73717" y="576750"/>
                        <a:pt x="84190" y="573761"/>
                      </a:cubicBezTo>
                      <a:cubicBezTo>
                        <a:pt x="84190" y="573761"/>
                        <a:pt x="84190" y="573761"/>
                        <a:pt x="88678" y="570773"/>
                      </a:cubicBezTo>
                      <a:cubicBezTo>
                        <a:pt x="88678" y="570773"/>
                        <a:pt x="88678" y="570773"/>
                        <a:pt x="93166" y="563302"/>
                      </a:cubicBezTo>
                      <a:cubicBezTo>
                        <a:pt x="93166" y="563302"/>
                        <a:pt x="93166" y="563302"/>
                        <a:pt x="102143" y="558820"/>
                      </a:cubicBezTo>
                      <a:cubicBezTo>
                        <a:pt x="102143" y="558820"/>
                        <a:pt x="102143" y="558820"/>
                        <a:pt x="115607" y="557325"/>
                      </a:cubicBezTo>
                      <a:cubicBezTo>
                        <a:pt x="115607" y="557325"/>
                        <a:pt x="115607" y="557325"/>
                        <a:pt x="123088" y="557325"/>
                      </a:cubicBezTo>
                      <a:cubicBezTo>
                        <a:pt x="123088" y="557325"/>
                        <a:pt x="123088" y="557325"/>
                        <a:pt x="129072" y="563302"/>
                      </a:cubicBezTo>
                      <a:cubicBezTo>
                        <a:pt x="129072" y="563302"/>
                        <a:pt x="129072" y="563302"/>
                        <a:pt x="135056" y="558820"/>
                      </a:cubicBezTo>
                      <a:cubicBezTo>
                        <a:pt x="135056" y="558820"/>
                        <a:pt x="135056" y="558820"/>
                        <a:pt x="141041" y="549855"/>
                      </a:cubicBezTo>
                      <a:cubicBezTo>
                        <a:pt x="141041" y="549855"/>
                        <a:pt x="141041" y="549855"/>
                        <a:pt x="148521" y="542384"/>
                      </a:cubicBezTo>
                      <a:cubicBezTo>
                        <a:pt x="148521" y="542384"/>
                        <a:pt x="148521" y="542384"/>
                        <a:pt x="156001" y="537901"/>
                      </a:cubicBezTo>
                      <a:cubicBezTo>
                        <a:pt x="156001" y="537901"/>
                        <a:pt x="156001" y="537901"/>
                        <a:pt x="170962" y="534913"/>
                      </a:cubicBezTo>
                      <a:cubicBezTo>
                        <a:pt x="170962" y="534913"/>
                        <a:pt x="170962" y="534913"/>
                        <a:pt x="176946" y="528936"/>
                      </a:cubicBezTo>
                      <a:cubicBezTo>
                        <a:pt x="176946" y="528936"/>
                        <a:pt x="176946" y="528936"/>
                        <a:pt x="184427" y="521465"/>
                      </a:cubicBezTo>
                      <a:cubicBezTo>
                        <a:pt x="184427" y="521465"/>
                        <a:pt x="184427" y="521465"/>
                        <a:pt x="193403" y="513994"/>
                      </a:cubicBezTo>
                      <a:cubicBezTo>
                        <a:pt x="193403" y="513994"/>
                        <a:pt x="193403" y="513994"/>
                        <a:pt x="200884" y="509512"/>
                      </a:cubicBezTo>
                      <a:cubicBezTo>
                        <a:pt x="200884" y="509512"/>
                        <a:pt x="200884" y="509512"/>
                        <a:pt x="203876" y="500547"/>
                      </a:cubicBezTo>
                      <a:cubicBezTo>
                        <a:pt x="203876" y="500547"/>
                        <a:pt x="203876" y="500547"/>
                        <a:pt x="205372" y="487099"/>
                      </a:cubicBezTo>
                      <a:cubicBezTo>
                        <a:pt x="205372" y="487099"/>
                        <a:pt x="205372" y="487099"/>
                        <a:pt x="208364" y="478134"/>
                      </a:cubicBezTo>
                      <a:cubicBezTo>
                        <a:pt x="208364" y="478134"/>
                        <a:pt x="208364" y="478134"/>
                        <a:pt x="209860" y="475146"/>
                      </a:cubicBezTo>
                      <a:cubicBezTo>
                        <a:pt x="209860" y="475146"/>
                        <a:pt x="209860" y="475146"/>
                        <a:pt x="217340" y="464687"/>
                      </a:cubicBezTo>
                      <a:cubicBezTo>
                        <a:pt x="217340" y="464687"/>
                        <a:pt x="217340" y="464687"/>
                        <a:pt x="212852" y="464687"/>
                      </a:cubicBezTo>
                      <a:cubicBezTo>
                        <a:pt x="212852" y="464687"/>
                        <a:pt x="212852" y="464687"/>
                        <a:pt x="205372" y="466181"/>
                      </a:cubicBezTo>
                      <a:cubicBezTo>
                        <a:pt x="205372" y="466181"/>
                        <a:pt x="205372" y="466181"/>
                        <a:pt x="200884" y="466181"/>
                      </a:cubicBezTo>
                      <a:cubicBezTo>
                        <a:pt x="200884" y="466181"/>
                        <a:pt x="200884" y="466181"/>
                        <a:pt x="193403" y="464687"/>
                      </a:cubicBezTo>
                      <a:cubicBezTo>
                        <a:pt x="193403" y="464687"/>
                        <a:pt x="193403" y="464687"/>
                        <a:pt x="190411" y="461699"/>
                      </a:cubicBezTo>
                      <a:cubicBezTo>
                        <a:pt x="190411" y="461699"/>
                        <a:pt x="190411" y="461699"/>
                        <a:pt x="197891" y="454228"/>
                      </a:cubicBezTo>
                      <a:cubicBezTo>
                        <a:pt x="197891" y="454228"/>
                        <a:pt x="197891" y="454228"/>
                        <a:pt x="190411" y="455722"/>
                      </a:cubicBezTo>
                      <a:cubicBezTo>
                        <a:pt x="190411" y="455722"/>
                        <a:pt x="190411" y="455722"/>
                        <a:pt x="185923" y="460204"/>
                      </a:cubicBezTo>
                      <a:cubicBezTo>
                        <a:pt x="185923" y="460204"/>
                        <a:pt x="185923" y="460204"/>
                        <a:pt x="182931" y="470664"/>
                      </a:cubicBezTo>
                      <a:cubicBezTo>
                        <a:pt x="182931" y="470664"/>
                        <a:pt x="182931" y="470664"/>
                        <a:pt x="178442" y="475146"/>
                      </a:cubicBezTo>
                      <a:cubicBezTo>
                        <a:pt x="178442" y="475146"/>
                        <a:pt x="178442" y="475146"/>
                        <a:pt x="176946" y="470664"/>
                      </a:cubicBezTo>
                      <a:cubicBezTo>
                        <a:pt x="176946" y="470664"/>
                        <a:pt x="176946" y="470664"/>
                        <a:pt x="172458" y="464687"/>
                      </a:cubicBezTo>
                      <a:cubicBezTo>
                        <a:pt x="172458" y="464687"/>
                        <a:pt x="172458" y="464687"/>
                        <a:pt x="164978" y="457216"/>
                      </a:cubicBezTo>
                      <a:cubicBezTo>
                        <a:pt x="164978" y="457216"/>
                        <a:pt x="164978" y="457216"/>
                        <a:pt x="153009" y="449745"/>
                      </a:cubicBezTo>
                      <a:cubicBezTo>
                        <a:pt x="153009" y="449745"/>
                        <a:pt x="153009" y="449745"/>
                        <a:pt x="150017" y="449745"/>
                      </a:cubicBezTo>
                      <a:cubicBezTo>
                        <a:pt x="150017" y="449745"/>
                        <a:pt x="150017" y="449745"/>
                        <a:pt x="139545" y="457216"/>
                      </a:cubicBezTo>
                      <a:cubicBezTo>
                        <a:pt x="139545" y="457216"/>
                        <a:pt x="139545" y="457216"/>
                        <a:pt x="133560" y="457216"/>
                      </a:cubicBezTo>
                      <a:cubicBezTo>
                        <a:pt x="133560" y="457216"/>
                        <a:pt x="133560" y="457216"/>
                        <a:pt x="124584" y="457216"/>
                      </a:cubicBezTo>
                      <a:cubicBezTo>
                        <a:pt x="124584" y="457216"/>
                        <a:pt x="124584" y="457216"/>
                        <a:pt x="126080" y="437792"/>
                      </a:cubicBezTo>
                      <a:cubicBezTo>
                        <a:pt x="126080" y="437792"/>
                        <a:pt x="126080" y="437792"/>
                        <a:pt x="127576" y="431815"/>
                      </a:cubicBezTo>
                      <a:cubicBezTo>
                        <a:pt x="127576" y="431815"/>
                        <a:pt x="127576" y="431815"/>
                        <a:pt x="132064" y="425838"/>
                      </a:cubicBezTo>
                      <a:cubicBezTo>
                        <a:pt x="132064" y="425838"/>
                        <a:pt x="132064" y="425838"/>
                        <a:pt x="132064" y="418368"/>
                      </a:cubicBezTo>
                      <a:cubicBezTo>
                        <a:pt x="132064" y="418368"/>
                        <a:pt x="132064" y="418368"/>
                        <a:pt x="130568" y="406414"/>
                      </a:cubicBezTo>
                      <a:cubicBezTo>
                        <a:pt x="130568" y="406414"/>
                        <a:pt x="130568" y="406414"/>
                        <a:pt x="127576" y="394461"/>
                      </a:cubicBezTo>
                      <a:cubicBezTo>
                        <a:pt x="127576" y="394461"/>
                        <a:pt x="127576" y="394461"/>
                        <a:pt x="124584" y="397449"/>
                      </a:cubicBezTo>
                      <a:cubicBezTo>
                        <a:pt x="124584" y="397449"/>
                        <a:pt x="124584" y="397449"/>
                        <a:pt x="118600" y="403426"/>
                      </a:cubicBezTo>
                      <a:cubicBezTo>
                        <a:pt x="118600" y="403426"/>
                        <a:pt x="118600" y="403426"/>
                        <a:pt x="114111" y="406414"/>
                      </a:cubicBezTo>
                      <a:cubicBezTo>
                        <a:pt x="114111" y="406414"/>
                        <a:pt x="114111" y="406414"/>
                        <a:pt x="109623" y="406414"/>
                      </a:cubicBezTo>
                      <a:cubicBezTo>
                        <a:pt x="109623" y="406414"/>
                        <a:pt x="109623" y="406414"/>
                        <a:pt x="105135" y="401932"/>
                      </a:cubicBezTo>
                      <a:cubicBezTo>
                        <a:pt x="105135" y="401932"/>
                        <a:pt x="105135" y="401932"/>
                        <a:pt x="102143" y="401932"/>
                      </a:cubicBezTo>
                      <a:cubicBezTo>
                        <a:pt x="102143" y="401932"/>
                        <a:pt x="102143" y="401932"/>
                        <a:pt x="96158" y="398943"/>
                      </a:cubicBezTo>
                      <a:cubicBezTo>
                        <a:pt x="96158" y="398943"/>
                        <a:pt x="96158" y="398943"/>
                        <a:pt x="91670" y="394461"/>
                      </a:cubicBezTo>
                      <a:cubicBezTo>
                        <a:pt x="91670" y="394461"/>
                        <a:pt x="91670" y="394461"/>
                        <a:pt x="87182" y="391473"/>
                      </a:cubicBezTo>
                      <a:cubicBezTo>
                        <a:pt x="87182" y="391473"/>
                        <a:pt x="87182" y="391473"/>
                        <a:pt x="82694" y="386990"/>
                      </a:cubicBezTo>
                      <a:cubicBezTo>
                        <a:pt x="82694" y="386990"/>
                        <a:pt x="82694" y="386990"/>
                        <a:pt x="81198" y="382508"/>
                      </a:cubicBezTo>
                      <a:cubicBezTo>
                        <a:pt x="81198" y="382508"/>
                        <a:pt x="81198" y="382508"/>
                        <a:pt x="79702" y="372048"/>
                      </a:cubicBezTo>
                      <a:cubicBezTo>
                        <a:pt x="79702" y="372048"/>
                        <a:pt x="79702" y="372048"/>
                        <a:pt x="85686" y="367566"/>
                      </a:cubicBezTo>
                      <a:cubicBezTo>
                        <a:pt x="85686" y="367566"/>
                        <a:pt x="85686" y="367566"/>
                        <a:pt x="91670" y="367566"/>
                      </a:cubicBezTo>
                      <a:cubicBezTo>
                        <a:pt x="91670" y="367566"/>
                        <a:pt x="91670" y="367566"/>
                        <a:pt x="99151" y="367566"/>
                      </a:cubicBezTo>
                      <a:cubicBezTo>
                        <a:pt x="99151" y="367566"/>
                        <a:pt x="99151" y="367566"/>
                        <a:pt x="106631" y="372048"/>
                      </a:cubicBezTo>
                      <a:cubicBezTo>
                        <a:pt x="106631" y="372048"/>
                        <a:pt x="106631" y="372048"/>
                        <a:pt x="109623" y="364578"/>
                      </a:cubicBezTo>
                      <a:cubicBezTo>
                        <a:pt x="109623" y="364578"/>
                        <a:pt x="109623" y="364578"/>
                        <a:pt x="105135" y="360095"/>
                      </a:cubicBezTo>
                      <a:cubicBezTo>
                        <a:pt x="105135" y="360095"/>
                        <a:pt x="105135" y="360095"/>
                        <a:pt x="103639" y="360095"/>
                      </a:cubicBezTo>
                      <a:cubicBezTo>
                        <a:pt x="103639" y="360095"/>
                        <a:pt x="103639" y="360095"/>
                        <a:pt x="96158" y="360095"/>
                      </a:cubicBezTo>
                      <a:cubicBezTo>
                        <a:pt x="96158" y="360095"/>
                        <a:pt x="96158" y="360095"/>
                        <a:pt x="91670" y="360095"/>
                      </a:cubicBezTo>
                      <a:cubicBezTo>
                        <a:pt x="91670" y="360095"/>
                        <a:pt x="91670" y="360095"/>
                        <a:pt x="82694" y="354118"/>
                      </a:cubicBezTo>
                      <a:cubicBezTo>
                        <a:pt x="82694" y="354118"/>
                        <a:pt x="82694" y="354118"/>
                        <a:pt x="79702" y="348142"/>
                      </a:cubicBezTo>
                      <a:cubicBezTo>
                        <a:pt x="79702" y="348142"/>
                        <a:pt x="79702" y="348142"/>
                        <a:pt x="76710" y="340671"/>
                      </a:cubicBezTo>
                      <a:cubicBezTo>
                        <a:pt x="76710" y="340671"/>
                        <a:pt x="76710" y="340671"/>
                        <a:pt x="73717" y="333200"/>
                      </a:cubicBezTo>
                      <a:cubicBezTo>
                        <a:pt x="73717" y="333200"/>
                        <a:pt x="73717" y="333200"/>
                        <a:pt x="73717" y="330212"/>
                      </a:cubicBezTo>
                      <a:cubicBezTo>
                        <a:pt x="73717" y="330212"/>
                        <a:pt x="73717" y="330212"/>
                        <a:pt x="76710" y="327223"/>
                      </a:cubicBezTo>
                      <a:cubicBezTo>
                        <a:pt x="76710" y="327223"/>
                        <a:pt x="76710" y="327223"/>
                        <a:pt x="81198" y="319752"/>
                      </a:cubicBezTo>
                      <a:cubicBezTo>
                        <a:pt x="81198" y="319752"/>
                        <a:pt x="81198" y="319752"/>
                        <a:pt x="88678" y="310787"/>
                      </a:cubicBezTo>
                      <a:cubicBezTo>
                        <a:pt x="88678" y="310787"/>
                        <a:pt x="88678" y="310787"/>
                        <a:pt x="97655" y="304811"/>
                      </a:cubicBezTo>
                      <a:cubicBezTo>
                        <a:pt x="97655" y="304811"/>
                        <a:pt x="97655" y="304811"/>
                        <a:pt x="103639" y="297340"/>
                      </a:cubicBezTo>
                      <a:cubicBezTo>
                        <a:pt x="103639" y="297340"/>
                        <a:pt x="103639" y="297340"/>
                        <a:pt x="105135" y="289869"/>
                      </a:cubicBezTo>
                      <a:cubicBezTo>
                        <a:pt x="105135" y="289869"/>
                        <a:pt x="105135" y="289869"/>
                        <a:pt x="112615" y="282398"/>
                      </a:cubicBezTo>
                      <a:cubicBezTo>
                        <a:pt x="112615" y="282398"/>
                        <a:pt x="112615" y="282398"/>
                        <a:pt x="118600" y="280904"/>
                      </a:cubicBezTo>
                      <a:cubicBezTo>
                        <a:pt x="118600" y="280904"/>
                        <a:pt x="118600" y="280904"/>
                        <a:pt x="123088" y="283892"/>
                      </a:cubicBezTo>
                      <a:cubicBezTo>
                        <a:pt x="123088" y="283892"/>
                        <a:pt x="123088" y="283892"/>
                        <a:pt x="127576" y="289869"/>
                      </a:cubicBezTo>
                      <a:cubicBezTo>
                        <a:pt x="127576" y="289869"/>
                        <a:pt x="127576" y="289869"/>
                        <a:pt x="130568" y="289869"/>
                      </a:cubicBezTo>
                      <a:cubicBezTo>
                        <a:pt x="130568" y="289869"/>
                        <a:pt x="130568" y="289869"/>
                        <a:pt x="136552" y="289869"/>
                      </a:cubicBezTo>
                      <a:cubicBezTo>
                        <a:pt x="136552" y="289869"/>
                        <a:pt x="136552" y="289869"/>
                        <a:pt x="139545" y="289869"/>
                      </a:cubicBezTo>
                      <a:cubicBezTo>
                        <a:pt x="139545" y="289869"/>
                        <a:pt x="139545" y="289869"/>
                        <a:pt x="144033" y="283892"/>
                      </a:cubicBezTo>
                      <a:cubicBezTo>
                        <a:pt x="144033" y="283892"/>
                        <a:pt x="144033" y="283892"/>
                        <a:pt x="148521" y="283892"/>
                      </a:cubicBezTo>
                      <a:cubicBezTo>
                        <a:pt x="148521" y="283892"/>
                        <a:pt x="148521" y="283892"/>
                        <a:pt x="150017" y="280904"/>
                      </a:cubicBezTo>
                      <a:cubicBezTo>
                        <a:pt x="150017" y="280904"/>
                        <a:pt x="150017" y="280904"/>
                        <a:pt x="153009" y="276422"/>
                      </a:cubicBezTo>
                      <a:cubicBezTo>
                        <a:pt x="153009" y="276422"/>
                        <a:pt x="153009" y="276422"/>
                        <a:pt x="154505" y="280904"/>
                      </a:cubicBezTo>
                      <a:cubicBezTo>
                        <a:pt x="154505" y="280904"/>
                        <a:pt x="154505" y="280904"/>
                        <a:pt x="158994" y="280904"/>
                      </a:cubicBezTo>
                      <a:cubicBezTo>
                        <a:pt x="158994" y="280904"/>
                        <a:pt x="158994" y="280904"/>
                        <a:pt x="161986" y="280904"/>
                      </a:cubicBezTo>
                      <a:cubicBezTo>
                        <a:pt x="161986" y="280904"/>
                        <a:pt x="161986" y="280904"/>
                        <a:pt x="167970" y="280904"/>
                      </a:cubicBezTo>
                      <a:cubicBezTo>
                        <a:pt x="167970" y="280904"/>
                        <a:pt x="167970" y="280904"/>
                        <a:pt x="172458" y="276422"/>
                      </a:cubicBezTo>
                      <a:cubicBezTo>
                        <a:pt x="172458" y="276422"/>
                        <a:pt x="172458" y="276422"/>
                        <a:pt x="176946" y="276422"/>
                      </a:cubicBezTo>
                      <a:cubicBezTo>
                        <a:pt x="176946" y="276422"/>
                        <a:pt x="176946" y="276422"/>
                        <a:pt x="178442" y="265962"/>
                      </a:cubicBezTo>
                      <a:cubicBezTo>
                        <a:pt x="178442" y="265962"/>
                        <a:pt x="178442" y="265962"/>
                        <a:pt x="175450" y="258491"/>
                      </a:cubicBezTo>
                      <a:cubicBezTo>
                        <a:pt x="175450" y="258491"/>
                        <a:pt x="175450" y="258491"/>
                        <a:pt x="172458" y="246538"/>
                      </a:cubicBezTo>
                      <a:cubicBezTo>
                        <a:pt x="172458" y="246538"/>
                        <a:pt x="172458" y="246538"/>
                        <a:pt x="178442" y="246538"/>
                      </a:cubicBezTo>
                      <a:cubicBezTo>
                        <a:pt x="178442" y="246538"/>
                        <a:pt x="178442" y="246538"/>
                        <a:pt x="184427" y="240561"/>
                      </a:cubicBezTo>
                      <a:cubicBezTo>
                        <a:pt x="184427" y="240561"/>
                        <a:pt x="184427" y="240561"/>
                        <a:pt x="182931" y="231596"/>
                      </a:cubicBezTo>
                      <a:cubicBezTo>
                        <a:pt x="182931" y="231596"/>
                        <a:pt x="182931" y="231596"/>
                        <a:pt x="173954" y="230102"/>
                      </a:cubicBezTo>
                      <a:cubicBezTo>
                        <a:pt x="173954" y="230102"/>
                        <a:pt x="173954" y="230102"/>
                        <a:pt x="169466" y="230102"/>
                      </a:cubicBezTo>
                      <a:cubicBezTo>
                        <a:pt x="169466" y="230102"/>
                        <a:pt x="169466" y="230102"/>
                        <a:pt x="164978" y="231596"/>
                      </a:cubicBezTo>
                      <a:cubicBezTo>
                        <a:pt x="164978" y="231596"/>
                        <a:pt x="164978" y="231596"/>
                        <a:pt x="160490" y="234585"/>
                      </a:cubicBezTo>
                      <a:cubicBezTo>
                        <a:pt x="160490" y="234585"/>
                        <a:pt x="160490" y="234585"/>
                        <a:pt x="157497" y="240561"/>
                      </a:cubicBezTo>
                      <a:cubicBezTo>
                        <a:pt x="157497" y="240561"/>
                        <a:pt x="157497" y="240561"/>
                        <a:pt x="153009" y="240561"/>
                      </a:cubicBezTo>
                      <a:cubicBezTo>
                        <a:pt x="153009" y="240561"/>
                        <a:pt x="153009" y="240561"/>
                        <a:pt x="148521" y="231596"/>
                      </a:cubicBezTo>
                      <a:cubicBezTo>
                        <a:pt x="148521" y="231596"/>
                        <a:pt x="148521" y="231596"/>
                        <a:pt x="136552" y="231596"/>
                      </a:cubicBezTo>
                      <a:cubicBezTo>
                        <a:pt x="136552" y="231596"/>
                        <a:pt x="136552" y="231596"/>
                        <a:pt x="123088" y="231596"/>
                      </a:cubicBezTo>
                      <a:cubicBezTo>
                        <a:pt x="123088" y="231596"/>
                        <a:pt x="123088" y="231596"/>
                        <a:pt x="112615" y="228608"/>
                      </a:cubicBezTo>
                      <a:cubicBezTo>
                        <a:pt x="112615" y="228608"/>
                        <a:pt x="112615" y="228608"/>
                        <a:pt x="102143" y="224125"/>
                      </a:cubicBezTo>
                      <a:cubicBezTo>
                        <a:pt x="102143" y="224125"/>
                        <a:pt x="102143" y="224125"/>
                        <a:pt x="96158" y="216654"/>
                      </a:cubicBezTo>
                      <a:cubicBezTo>
                        <a:pt x="96158" y="216654"/>
                        <a:pt x="96158" y="216654"/>
                        <a:pt x="94662" y="201713"/>
                      </a:cubicBezTo>
                      <a:cubicBezTo>
                        <a:pt x="94662" y="201713"/>
                        <a:pt x="94662" y="201713"/>
                        <a:pt x="102143" y="198724"/>
                      </a:cubicBezTo>
                      <a:cubicBezTo>
                        <a:pt x="102143" y="198724"/>
                        <a:pt x="102143" y="198724"/>
                        <a:pt x="106631" y="195736"/>
                      </a:cubicBezTo>
                      <a:cubicBezTo>
                        <a:pt x="106631" y="195736"/>
                        <a:pt x="106631" y="195736"/>
                        <a:pt x="96158" y="191254"/>
                      </a:cubicBezTo>
                      <a:cubicBezTo>
                        <a:pt x="96158" y="191254"/>
                        <a:pt x="96158" y="191254"/>
                        <a:pt x="90174" y="186771"/>
                      </a:cubicBezTo>
                      <a:cubicBezTo>
                        <a:pt x="90174" y="186771"/>
                        <a:pt x="90174" y="186771"/>
                        <a:pt x="82694" y="180794"/>
                      </a:cubicBezTo>
                      <a:cubicBezTo>
                        <a:pt x="82694" y="180794"/>
                        <a:pt x="82694" y="180794"/>
                        <a:pt x="81198" y="177806"/>
                      </a:cubicBezTo>
                      <a:cubicBezTo>
                        <a:pt x="81198" y="177806"/>
                        <a:pt x="81198" y="177806"/>
                        <a:pt x="87182" y="173324"/>
                      </a:cubicBezTo>
                      <a:cubicBezTo>
                        <a:pt x="87182" y="173324"/>
                        <a:pt x="87182" y="173324"/>
                        <a:pt x="91670" y="173324"/>
                      </a:cubicBezTo>
                      <a:cubicBezTo>
                        <a:pt x="91670" y="173324"/>
                        <a:pt x="91670" y="173324"/>
                        <a:pt x="100647" y="171829"/>
                      </a:cubicBezTo>
                      <a:cubicBezTo>
                        <a:pt x="100647" y="171829"/>
                        <a:pt x="100647" y="171829"/>
                        <a:pt x="112615" y="164359"/>
                      </a:cubicBezTo>
                      <a:cubicBezTo>
                        <a:pt x="112615" y="164359"/>
                        <a:pt x="112615" y="164359"/>
                        <a:pt x="114111" y="167347"/>
                      </a:cubicBezTo>
                      <a:cubicBezTo>
                        <a:pt x="114111" y="167347"/>
                        <a:pt x="114111" y="167347"/>
                        <a:pt x="121592" y="164359"/>
                      </a:cubicBezTo>
                      <a:cubicBezTo>
                        <a:pt x="121592" y="164359"/>
                        <a:pt x="121592" y="164359"/>
                        <a:pt x="121592" y="162864"/>
                      </a:cubicBezTo>
                      <a:cubicBezTo>
                        <a:pt x="121592" y="162864"/>
                        <a:pt x="121592" y="162864"/>
                        <a:pt x="126080" y="161370"/>
                      </a:cubicBezTo>
                      <a:cubicBezTo>
                        <a:pt x="126080" y="161370"/>
                        <a:pt x="126080" y="161370"/>
                        <a:pt x="135056" y="159876"/>
                      </a:cubicBezTo>
                      <a:cubicBezTo>
                        <a:pt x="135056" y="159876"/>
                        <a:pt x="135056" y="159876"/>
                        <a:pt x="145529" y="159876"/>
                      </a:cubicBezTo>
                      <a:cubicBezTo>
                        <a:pt x="145529" y="159876"/>
                        <a:pt x="145529" y="159876"/>
                        <a:pt x="150017" y="162864"/>
                      </a:cubicBezTo>
                      <a:cubicBezTo>
                        <a:pt x="150017" y="162864"/>
                        <a:pt x="150017" y="162864"/>
                        <a:pt x="147025" y="170335"/>
                      </a:cubicBezTo>
                      <a:cubicBezTo>
                        <a:pt x="147025" y="170335"/>
                        <a:pt x="147025" y="170335"/>
                        <a:pt x="147025" y="173324"/>
                      </a:cubicBezTo>
                      <a:cubicBezTo>
                        <a:pt x="147025" y="173324"/>
                        <a:pt x="147025" y="173324"/>
                        <a:pt x="151513" y="176312"/>
                      </a:cubicBezTo>
                      <a:cubicBezTo>
                        <a:pt x="151513" y="176312"/>
                        <a:pt x="151513" y="176312"/>
                        <a:pt x="156001" y="180794"/>
                      </a:cubicBezTo>
                      <a:cubicBezTo>
                        <a:pt x="156001" y="180794"/>
                        <a:pt x="156001" y="180794"/>
                        <a:pt x="164978" y="180794"/>
                      </a:cubicBezTo>
                      <a:cubicBezTo>
                        <a:pt x="164978" y="180794"/>
                        <a:pt x="164978" y="180794"/>
                        <a:pt x="176946" y="183783"/>
                      </a:cubicBezTo>
                      <a:cubicBezTo>
                        <a:pt x="176946" y="183783"/>
                        <a:pt x="176946" y="183783"/>
                        <a:pt x="185923" y="179300"/>
                      </a:cubicBezTo>
                      <a:cubicBezTo>
                        <a:pt x="185923" y="179300"/>
                        <a:pt x="185923" y="179300"/>
                        <a:pt x="191907" y="173324"/>
                      </a:cubicBezTo>
                      <a:cubicBezTo>
                        <a:pt x="191907" y="173324"/>
                        <a:pt x="191907" y="173324"/>
                        <a:pt x="199387" y="168841"/>
                      </a:cubicBezTo>
                      <a:cubicBezTo>
                        <a:pt x="199387" y="168841"/>
                        <a:pt x="193403" y="165853"/>
                        <a:pt x="191907" y="165853"/>
                      </a:cubicBezTo>
                      <a:cubicBezTo>
                        <a:pt x="188915" y="165853"/>
                        <a:pt x="185923" y="162864"/>
                        <a:pt x="185923" y="162864"/>
                      </a:cubicBezTo>
                      <a:cubicBezTo>
                        <a:pt x="185923" y="162864"/>
                        <a:pt x="185923" y="162864"/>
                        <a:pt x="181435" y="159876"/>
                      </a:cubicBezTo>
                      <a:cubicBezTo>
                        <a:pt x="181435" y="159876"/>
                        <a:pt x="181435" y="159876"/>
                        <a:pt x="181435" y="153899"/>
                      </a:cubicBezTo>
                      <a:cubicBezTo>
                        <a:pt x="181435" y="153899"/>
                        <a:pt x="181435" y="153899"/>
                        <a:pt x="179939" y="146428"/>
                      </a:cubicBezTo>
                      <a:cubicBezTo>
                        <a:pt x="179939" y="146428"/>
                        <a:pt x="179939" y="146428"/>
                        <a:pt x="157497" y="140452"/>
                      </a:cubicBezTo>
                      <a:cubicBezTo>
                        <a:pt x="157497" y="140452"/>
                        <a:pt x="157497" y="140452"/>
                        <a:pt x="157497" y="118039"/>
                      </a:cubicBezTo>
                      <a:cubicBezTo>
                        <a:pt x="157497" y="118039"/>
                        <a:pt x="157497" y="118039"/>
                        <a:pt x="147025" y="107580"/>
                      </a:cubicBezTo>
                      <a:cubicBezTo>
                        <a:pt x="147025" y="107580"/>
                        <a:pt x="147025" y="107580"/>
                        <a:pt x="126080" y="85168"/>
                      </a:cubicBezTo>
                      <a:cubicBezTo>
                        <a:pt x="126080" y="85168"/>
                        <a:pt x="126080" y="85168"/>
                        <a:pt x="129072" y="85168"/>
                      </a:cubicBezTo>
                      <a:cubicBezTo>
                        <a:pt x="129072" y="85168"/>
                        <a:pt x="129072" y="85168"/>
                        <a:pt x="129072" y="80685"/>
                      </a:cubicBezTo>
                      <a:cubicBezTo>
                        <a:pt x="129072" y="80685"/>
                        <a:pt x="129072" y="80685"/>
                        <a:pt x="136552" y="80685"/>
                      </a:cubicBezTo>
                      <a:cubicBezTo>
                        <a:pt x="136552" y="80685"/>
                        <a:pt x="136552" y="80685"/>
                        <a:pt x="136552" y="74708"/>
                      </a:cubicBezTo>
                      <a:cubicBezTo>
                        <a:pt x="136552" y="74708"/>
                        <a:pt x="136552" y="74708"/>
                        <a:pt x="138048" y="67238"/>
                      </a:cubicBezTo>
                      <a:cubicBezTo>
                        <a:pt x="138048" y="67238"/>
                        <a:pt x="138048" y="67238"/>
                        <a:pt x="142537" y="67238"/>
                      </a:cubicBezTo>
                      <a:cubicBezTo>
                        <a:pt x="142537" y="67238"/>
                        <a:pt x="142537" y="67238"/>
                        <a:pt x="147025" y="70226"/>
                      </a:cubicBezTo>
                      <a:cubicBezTo>
                        <a:pt x="147025" y="70226"/>
                        <a:pt x="147025" y="70226"/>
                        <a:pt x="154505" y="70226"/>
                      </a:cubicBezTo>
                      <a:cubicBezTo>
                        <a:pt x="154505" y="70226"/>
                        <a:pt x="154505" y="70226"/>
                        <a:pt x="157497" y="70226"/>
                      </a:cubicBezTo>
                      <a:cubicBezTo>
                        <a:pt x="157497" y="70226"/>
                        <a:pt x="157497" y="70226"/>
                        <a:pt x="164978" y="70226"/>
                      </a:cubicBezTo>
                      <a:cubicBezTo>
                        <a:pt x="164978" y="70226"/>
                        <a:pt x="164978" y="70226"/>
                        <a:pt x="178442" y="65743"/>
                      </a:cubicBezTo>
                      <a:cubicBezTo>
                        <a:pt x="178442" y="65743"/>
                        <a:pt x="178442" y="65743"/>
                        <a:pt x="182931" y="61261"/>
                      </a:cubicBezTo>
                      <a:cubicBezTo>
                        <a:pt x="182931" y="61261"/>
                        <a:pt x="182931" y="61261"/>
                        <a:pt x="187419" y="53790"/>
                      </a:cubicBezTo>
                      <a:cubicBezTo>
                        <a:pt x="187419" y="53790"/>
                        <a:pt x="187419" y="53790"/>
                        <a:pt x="187419" y="41837"/>
                      </a:cubicBezTo>
                      <a:cubicBezTo>
                        <a:pt x="187419" y="41837"/>
                        <a:pt x="187419" y="41837"/>
                        <a:pt x="191907" y="41837"/>
                      </a:cubicBezTo>
                      <a:cubicBezTo>
                        <a:pt x="191907" y="41837"/>
                        <a:pt x="191907" y="41837"/>
                        <a:pt x="196395" y="37354"/>
                      </a:cubicBezTo>
                      <a:cubicBezTo>
                        <a:pt x="196395" y="37354"/>
                        <a:pt x="196395" y="37354"/>
                        <a:pt x="205372" y="29883"/>
                      </a:cubicBezTo>
                      <a:cubicBezTo>
                        <a:pt x="205372" y="29883"/>
                        <a:pt x="205372" y="29883"/>
                        <a:pt x="221829" y="26895"/>
                      </a:cubicBezTo>
                      <a:cubicBezTo>
                        <a:pt x="221829" y="26895"/>
                        <a:pt x="221829" y="26895"/>
                        <a:pt x="227813" y="19424"/>
                      </a:cubicBezTo>
                      <a:cubicBezTo>
                        <a:pt x="227813" y="19424"/>
                        <a:pt x="227813" y="19424"/>
                        <a:pt x="233797" y="16436"/>
                      </a:cubicBezTo>
                      <a:cubicBezTo>
                        <a:pt x="233797" y="16436"/>
                        <a:pt x="233797" y="16436"/>
                        <a:pt x="238285" y="11953"/>
                      </a:cubicBezTo>
                      <a:cubicBezTo>
                        <a:pt x="238285" y="11953"/>
                        <a:pt x="238285" y="11953"/>
                        <a:pt x="262223" y="13447"/>
                      </a:cubicBezTo>
                      <a:cubicBezTo>
                        <a:pt x="262223" y="13447"/>
                        <a:pt x="262223" y="13447"/>
                        <a:pt x="265215" y="5977"/>
                      </a:cubicBezTo>
                      <a:cubicBezTo>
                        <a:pt x="265215" y="5977"/>
                        <a:pt x="265215" y="5977"/>
                        <a:pt x="277183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367">
                  <a:extLst>
                    <a:ext uri="{FF2B5EF4-FFF2-40B4-BE49-F238E27FC236}">
                      <a16:creationId xmlns:a16="http://schemas.microsoft.com/office/drawing/2014/main" id="{90CFAD1C-AE52-F590-3BE4-0359128F3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11160" y="11250441"/>
                  <a:ext cx="1775369" cy="1128259"/>
                </a:xfrm>
                <a:custGeom>
                  <a:avLst/>
                  <a:gdLst>
                    <a:gd name="connsiteX0" fmla="*/ 373837 w 470138"/>
                    <a:gd name="connsiteY0" fmla="*/ 178512 h 298698"/>
                    <a:gd name="connsiteX1" fmla="*/ 376847 w 470138"/>
                    <a:gd name="connsiteY1" fmla="*/ 178512 h 298698"/>
                    <a:gd name="connsiteX2" fmla="*/ 382865 w 470138"/>
                    <a:gd name="connsiteY2" fmla="*/ 178512 h 298698"/>
                    <a:gd name="connsiteX3" fmla="*/ 391894 w 470138"/>
                    <a:gd name="connsiteY3" fmla="*/ 184447 h 298698"/>
                    <a:gd name="connsiteX4" fmla="*/ 399417 w 470138"/>
                    <a:gd name="connsiteY4" fmla="*/ 191866 h 298698"/>
                    <a:gd name="connsiteX5" fmla="*/ 405436 w 470138"/>
                    <a:gd name="connsiteY5" fmla="*/ 193350 h 298698"/>
                    <a:gd name="connsiteX6" fmla="*/ 409950 w 470138"/>
                    <a:gd name="connsiteY6" fmla="*/ 193350 h 298698"/>
                    <a:gd name="connsiteX7" fmla="*/ 417474 w 470138"/>
                    <a:gd name="connsiteY7" fmla="*/ 193350 h 298698"/>
                    <a:gd name="connsiteX8" fmla="*/ 432521 w 470138"/>
                    <a:gd name="connsiteY8" fmla="*/ 199285 h 298698"/>
                    <a:gd name="connsiteX9" fmla="*/ 441549 w 470138"/>
                    <a:gd name="connsiteY9" fmla="*/ 206704 h 298698"/>
                    <a:gd name="connsiteX10" fmla="*/ 441549 w 470138"/>
                    <a:gd name="connsiteY10" fmla="*/ 212639 h 298698"/>
                    <a:gd name="connsiteX11" fmla="*/ 444558 w 470138"/>
                    <a:gd name="connsiteY11" fmla="*/ 225993 h 298698"/>
                    <a:gd name="connsiteX12" fmla="*/ 449072 w 470138"/>
                    <a:gd name="connsiteY12" fmla="*/ 225993 h 298698"/>
                    <a:gd name="connsiteX13" fmla="*/ 452082 w 470138"/>
                    <a:gd name="connsiteY13" fmla="*/ 225993 h 298698"/>
                    <a:gd name="connsiteX14" fmla="*/ 452082 w 470138"/>
                    <a:gd name="connsiteY14" fmla="*/ 234896 h 298698"/>
                    <a:gd name="connsiteX15" fmla="*/ 456596 w 470138"/>
                    <a:gd name="connsiteY15" fmla="*/ 234896 h 298698"/>
                    <a:gd name="connsiteX16" fmla="*/ 462615 w 470138"/>
                    <a:gd name="connsiteY16" fmla="*/ 240831 h 298698"/>
                    <a:gd name="connsiteX17" fmla="*/ 470138 w 470138"/>
                    <a:gd name="connsiteY17" fmla="*/ 240831 h 298698"/>
                    <a:gd name="connsiteX18" fmla="*/ 462615 w 470138"/>
                    <a:gd name="connsiteY18" fmla="*/ 251217 h 298698"/>
                    <a:gd name="connsiteX19" fmla="*/ 456596 w 470138"/>
                    <a:gd name="connsiteY19" fmla="*/ 254185 h 298698"/>
                    <a:gd name="connsiteX20" fmla="*/ 449072 w 470138"/>
                    <a:gd name="connsiteY20" fmla="*/ 267539 h 298698"/>
                    <a:gd name="connsiteX21" fmla="*/ 440044 w 470138"/>
                    <a:gd name="connsiteY21" fmla="*/ 270506 h 298698"/>
                    <a:gd name="connsiteX22" fmla="*/ 421988 w 470138"/>
                    <a:gd name="connsiteY22" fmla="*/ 270506 h 298698"/>
                    <a:gd name="connsiteX23" fmla="*/ 418978 w 470138"/>
                    <a:gd name="connsiteY23" fmla="*/ 274958 h 298698"/>
                    <a:gd name="connsiteX24" fmla="*/ 406941 w 470138"/>
                    <a:gd name="connsiteY24" fmla="*/ 274958 h 298698"/>
                    <a:gd name="connsiteX25" fmla="*/ 403931 w 470138"/>
                    <a:gd name="connsiteY25" fmla="*/ 285344 h 298698"/>
                    <a:gd name="connsiteX26" fmla="*/ 402427 w 470138"/>
                    <a:gd name="connsiteY26" fmla="*/ 292763 h 298698"/>
                    <a:gd name="connsiteX27" fmla="*/ 399417 w 470138"/>
                    <a:gd name="connsiteY27" fmla="*/ 295731 h 298698"/>
                    <a:gd name="connsiteX28" fmla="*/ 396408 w 470138"/>
                    <a:gd name="connsiteY28" fmla="*/ 298698 h 298698"/>
                    <a:gd name="connsiteX29" fmla="*/ 391894 w 470138"/>
                    <a:gd name="connsiteY29" fmla="*/ 298698 h 298698"/>
                    <a:gd name="connsiteX30" fmla="*/ 387380 w 470138"/>
                    <a:gd name="connsiteY30" fmla="*/ 291279 h 298698"/>
                    <a:gd name="connsiteX31" fmla="*/ 376847 w 470138"/>
                    <a:gd name="connsiteY31" fmla="*/ 286828 h 298698"/>
                    <a:gd name="connsiteX32" fmla="*/ 370828 w 470138"/>
                    <a:gd name="connsiteY32" fmla="*/ 280893 h 298698"/>
                    <a:gd name="connsiteX33" fmla="*/ 370828 w 470138"/>
                    <a:gd name="connsiteY33" fmla="*/ 277925 h 298698"/>
                    <a:gd name="connsiteX34" fmla="*/ 370828 w 470138"/>
                    <a:gd name="connsiteY34" fmla="*/ 273474 h 298698"/>
                    <a:gd name="connsiteX35" fmla="*/ 370828 w 470138"/>
                    <a:gd name="connsiteY35" fmla="*/ 267539 h 298698"/>
                    <a:gd name="connsiteX36" fmla="*/ 370828 w 470138"/>
                    <a:gd name="connsiteY36" fmla="*/ 264571 h 298698"/>
                    <a:gd name="connsiteX37" fmla="*/ 370828 w 470138"/>
                    <a:gd name="connsiteY37" fmla="*/ 252701 h 298698"/>
                    <a:gd name="connsiteX38" fmla="*/ 370828 w 470138"/>
                    <a:gd name="connsiteY38" fmla="*/ 249733 h 298698"/>
                    <a:gd name="connsiteX39" fmla="*/ 370828 w 470138"/>
                    <a:gd name="connsiteY39" fmla="*/ 242315 h 298698"/>
                    <a:gd name="connsiteX40" fmla="*/ 363304 w 470138"/>
                    <a:gd name="connsiteY40" fmla="*/ 231928 h 298698"/>
                    <a:gd name="connsiteX41" fmla="*/ 358790 w 470138"/>
                    <a:gd name="connsiteY41" fmla="*/ 227477 h 298698"/>
                    <a:gd name="connsiteX42" fmla="*/ 358790 w 470138"/>
                    <a:gd name="connsiteY42" fmla="*/ 223025 h 298698"/>
                    <a:gd name="connsiteX43" fmla="*/ 358790 w 470138"/>
                    <a:gd name="connsiteY43" fmla="*/ 220058 h 298698"/>
                    <a:gd name="connsiteX44" fmla="*/ 363304 w 470138"/>
                    <a:gd name="connsiteY44" fmla="*/ 214123 h 298698"/>
                    <a:gd name="connsiteX45" fmla="*/ 370828 w 470138"/>
                    <a:gd name="connsiteY45" fmla="*/ 212639 h 298698"/>
                    <a:gd name="connsiteX46" fmla="*/ 376847 w 470138"/>
                    <a:gd name="connsiteY46" fmla="*/ 206704 h 298698"/>
                    <a:gd name="connsiteX47" fmla="*/ 376847 w 470138"/>
                    <a:gd name="connsiteY47" fmla="*/ 199285 h 298698"/>
                    <a:gd name="connsiteX48" fmla="*/ 373837 w 470138"/>
                    <a:gd name="connsiteY48" fmla="*/ 185931 h 298698"/>
                    <a:gd name="connsiteX49" fmla="*/ 373837 w 470138"/>
                    <a:gd name="connsiteY49" fmla="*/ 182963 h 298698"/>
                    <a:gd name="connsiteX50" fmla="*/ 373837 w 470138"/>
                    <a:gd name="connsiteY50" fmla="*/ 178512 h 298698"/>
                    <a:gd name="connsiteX51" fmla="*/ 275720 w 470138"/>
                    <a:gd name="connsiteY51" fmla="*/ 116651 h 298698"/>
                    <a:gd name="connsiteX52" fmla="*/ 281022 w 470138"/>
                    <a:gd name="connsiteY52" fmla="*/ 116651 h 298698"/>
                    <a:gd name="connsiteX53" fmla="*/ 284556 w 470138"/>
                    <a:gd name="connsiteY53" fmla="*/ 116651 h 298698"/>
                    <a:gd name="connsiteX54" fmla="*/ 288091 w 470138"/>
                    <a:gd name="connsiteY54" fmla="*/ 120186 h 298698"/>
                    <a:gd name="connsiteX55" fmla="*/ 291626 w 470138"/>
                    <a:gd name="connsiteY55" fmla="*/ 125488 h 298698"/>
                    <a:gd name="connsiteX56" fmla="*/ 291626 w 470138"/>
                    <a:gd name="connsiteY56" fmla="*/ 130790 h 298698"/>
                    <a:gd name="connsiteX57" fmla="*/ 284556 w 470138"/>
                    <a:gd name="connsiteY57" fmla="*/ 134325 h 298698"/>
                    <a:gd name="connsiteX58" fmla="*/ 281022 w 470138"/>
                    <a:gd name="connsiteY58" fmla="*/ 130790 h 298698"/>
                    <a:gd name="connsiteX59" fmla="*/ 281022 w 470138"/>
                    <a:gd name="connsiteY59" fmla="*/ 125488 h 298698"/>
                    <a:gd name="connsiteX60" fmla="*/ 275720 w 470138"/>
                    <a:gd name="connsiteY60" fmla="*/ 121953 h 298698"/>
                    <a:gd name="connsiteX61" fmla="*/ 275720 w 470138"/>
                    <a:gd name="connsiteY61" fmla="*/ 120186 h 298698"/>
                    <a:gd name="connsiteX62" fmla="*/ 309302 w 470138"/>
                    <a:gd name="connsiteY62" fmla="*/ 107814 h 298698"/>
                    <a:gd name="connsiteX63" fmla="*/ 314604 w 470138"/>
                    <a:gd name="connsiteY63" fmla="*/ 107814 h 298698"/>
                    <a:gd name="connsiteX64" fmla="*/ 319906 w 470138"/>
                    <a:gd name="connsiteY64" fmla="*/ 113116 h 298698"/>
                    <a:gd name="connsiteX65" fmla="*/ 323441 w 470138"/>
                    <a:gd name="connsiteY65" fmla="*/ 116651 h 298698"/>
                    <a:gd name="connsiteX66" fmla="*/ 330511 w 470138"/>
                    <a:gd name="connsiteY66" fmla="*/ 120186 h 298698"/>
                    <a:gd name="connsiteX67" fmla="*/ 330511 w 470138"/>
                    <a:gd name="connsiteY67" fmla="*/ 116651 h 298698"/>
                    <a:gd name="connsiteX68" fmla="*/ 339348 w 470138"/>
                    <a:gd name="connsiteY68" fmla="*/ 116651 h 298698"/>
                    <a:gd name="connsiteX69" fmla="*/ 344650 w 470138"/>
                    <a:gd name="connsiteY69" fmla="*/ 116651 h 298698"/>
                    <a:gd name="connsiteX70" fmla="*/ 351720 w 470138"/>
                    <a:gd name="connsiteY70" fmla="*/ 121954 h 298698"/>
                    <a:gd name="connsiteX71" fmla="*/ 364092 w 470138"/>
                    <a:gd name="connsiteY71" fmla="*/ 130791 h 298698"/>
                    <a:gd name="connsiteX72" fmla="*/ 364092 w 470138"/>
                    <a:gd name="connsiteY72" fmla="*/ 139628 h 298698"/>
                    <a:gd name="connsiteX73" fmla="*/ 358789 w 470138"/>
                    <a:gd name="connsiteY73" fmla="*/ 144930 h 298698"/>
                    <a:gd name="connsiteX74" fmla="*/ 353487 w 470138"/>
                    <a:gd name="connsiteY74" fmla="*/ 144930 h 298698"/>
                    <a:gd name="connsiteX75" fmla="*/ 348185 w 470138"/>
                    <a:gd name="connsiteY75" fmla="*/ 144930 h 298698"/>
                    <a:gd name="connsiteX76" fmla="*/ 348185 w 470138"/>
                    <a:gd name="connsiteY76" fmla="*/ 146698 h 298698"/>
                    <a:gd name="connsiteX77" fmla="*/ 335813 w 470138"/>
                    <a:gd name="connsiteY77" fmla="*/ 146698 h 298698"/>
                    <a:gd name="connsiteX78" fmla="*/ 330511 w 470138"/>
                    <a:gd name="connsiteY78" fmla="*/ 146698 h 298698"/>
                    <a:gd name="connsiteX79" fmla="*/ 328743 w 470138"/>
                    <a:gd name="connsiteY79" fmla="*/ 146698 h 298698"/>
                    <a:gd name="connsiteX80" fmla="*/ 325209 w 470138"/>
                    <a:gd name="connsiteY80" fmla="*/ 141396 h 298698"/>
                    <a:gd name="connsiteX81" fmla="*/ 323441 w 470138"/>
                    <a:gd name="connsiteY81" fmla="*/ 134326 h 298698"/>
                    <a:gd name="connsiteX82" fmla="*/ 325209 w 470138"/>
                    <a:gd name="connsiteY82" fmla="*/ 127256 h 298698"/>
                    <a:gd name="connsiteX83" fmla="*/ 316371 w 470138"/>
                    <a:gd name="connsiteY83" fmla="*/ 127256 h 298698"/>
                    <a:gd name="connsiteX84" fmla="*/ 309302 w 470138"/>
                    <a:gd name="connsiteY84" fmla="*/ 125488 h 298698"/>
                    <a:gd name="connsiteX85" fmla="*/ 309302 w 470138"/>
                    <a:gd name="connsiteY85" fmla="*/ 120186 h 298698"/>
                    <a:gd name="connsiteX86" fmla="*/ 309302 w 470138"/>
                    <a:gd name="connsiteY86" fmla="*/ 116651 h 298698"/>
                    <a:gd name="connsiteX87" fmla="*/ 309302 w 470138"/>
                    <a:gd name="connsiteY87" fmla="*/ 111349 h 298698"/>
                    <a:gd name="connsiteX88" fmla="*/ 258045 w 470138"/>
                    <a:gd name="connsiteY88" fmla="*/ 93675 h 298698"/>
                    <a:gd name="connsiteX89" fmla="*/ 261580 w 470138"/>
                    <a:gd name="connsiteY89" fmla="*/ 93675 h 298698"/>
                    <a:gd name="connsiteX90" fmla="*/ 272184 w 470138"/>
                    <a:gd name="connsiteY90" fmla="*/ 93675 h 298698"/>
                    <a:gd name="connsiteX91" fmla="*/ 281021 w 470138"/>
                    <a:gd name="connsiteY91" fmla="*/ 93675 h 298698"/>
                    <a:gd name="connsiteX92" fmla="*/ 282788 w 470138"/>
                    <a:gd name="connsiteY92" fmla="*/ 100745 h 298698"/>
                    <a:gd name="connsiteX93" fmla="*/ 302230 w 470138"/>
                    <a:gd name="connsiteY93" fmla="*/ 100745 h 298698"/>
                    <a:gd name="connsiteX94" fmla="*/ 293393 w 470138"/>
                    <a:gd name="connsiteY94" fmla="*/ 106047 h 298698"/>
                    <a:gd name="connsiteX95" fmla="*/ 291625 w 470138"/>
                    <a:gd name="connsiteY95" fmla="*/ 107815 h 298698"/>
                    <a:gd name="connsiteX96" fmla="*/ 291625 w 470138"/>
                    <a:gd name="connsiteY96" fmla="*/ 104280 h 298698"/>
                    <a:gd name="connsiteX97" fmla="*/ 286323 w 470138"/>
                    <a:gd name="connsiteY97" fmla="*/ 104280 h 298698"/>
                    <a:gd name="connsiteX98" fmla="*/ 282788 w 470138"/>
                    <a:gd name="connsiteY98" fmla="*/ 104280 h 298698"/>
                    <a:gd name="connsiteX99" fmla="*/ 277486 w 470138"/>
                    <a:gd name="connsiteY99" fmla="*/ 104280 h 298698"/>
                    <a:gd name="connsiteX100" fmla="*/ 273951 w 470138"/>
                    <a:gd name="connsiteY100" fmla="*/ 104280 h 298698"/>
                    <a:gd name="connsiteX101" fmla="*/ 270417 w 470138"/>
                    <a:gd name="connsiteY101" fmla="*/ 104280 h 298698"/>
                    <a:gd name="connsiteX102" fmla="*/ 265114 w 470138"/>
                    <a:gd name="connsiteY102" fmla="*/ 104280 h 298698"/>
                    <a:gd name="connsiteX103" fmla="*/ 258045 w 470138"/>
                    <a:gd name="connsiteY103" fmla="*/ 102512 h 298698"/>
                    <a:gd name="connsiteX104" fmla="*/ 258045 w 470138"/>
                    <a:gd name="connsiteY104" fmla="*/ 100745 h 298698"/>
                    <a:gd name="connsiteX105" fmla="*/ 258045 w 470138"/>
                    <a:gd name="connsiteY105" fmla="*/ 97210 h 298698"/>
                    <a:gd name="connsiteX106" fmla="*/ 187348 w 470138"/>
                    <a:gd name="connsiteY106" fmla="*/ 51256 h 298698"/>
                    <a:gd name="connsiteX107" fmla="*/ 194417 w 470138"/>
                    <a:gd name="connsiteY107" fmla="*/ 51256 h 298698"/>
                    <a:gd name="connsiteX108" fmla="*/ 197952 w 470138"/>
                    <a:gd name="connsiteY108" fmla="*/ 51256 h 298698"/>
                    <a:gd name="connsiteX109" fmla="*/ 201487 w 470138"/>
                    <a:gd name="connsiteY109" fmla="*/ 53023 h 298698"/>
                    <a:gd name="connsiteX110" fmla="*/ 203254 w 470138"/>
                    <a:gd name="connsiteY110" fmla="*/ 56558 h 298698"/>
                    <a:gd name="connsiteX111" fmla="*/ 208557 w 470138"/>
                    <a:gd name="connsiteY111" fmla="*/ 65395 h 298698"/>
                    <a:gd name="connsiteX112" fmla="*/ 213859 w 470138"/>
                    <a:gd name="connsiteY112" fmla="*/ 65395 h 298698"/>
                    <a:gd name="connsiteX113" fmla="*/ 217394 w 470138"/>
                    <a:gd name="connsiteY113" fmla="*/ 74233 h 298698"/>
                    <a:gd name="connsiteX114" fmla="*/ 217394 w 470138"/>
                    <a:gd name="connsiteY114" fmla="*/ 81303 h 298698"/>
                    <a:gd name="connsiteX115" fmla="*/ 217394 w 470138"/>
                    <a:gd name="connsiteY115" fmla="*/ 86605 h 298698"/>
                    <a:gd name="connsiteX116" fmla="*/ 212092 w 470138"/>
                    <a:gd name="connsiteY116" fmla="*/ 86605 h 298698"/>
                    <a:gd name="connsiteX117" fmla="*/ 206789 w 470138"/>
                    <a:gd name="connsiteY117" fmla="*/ 81303 h 298698"/>
                    <a:gd name="connsiteX118" fmla="*/ 203254 w 470138"/>
                    <a:gd name="connsiteY118" fmla="*/ 77768 h 298698"/>
                    <a:gd name="connsiteX119" fmla="*/ 194417 w 470138"/>
                    <a:gd name="connsiteY119" fmla="*/ 81303 h 298698"/>
                    <a:gd name="connsiteX120" fmla="*/ 187348 w 470138"/>
                    <a:gd name="connsiteY120" fmla="*/ 83070 h 298698"/>
                    <a:gd name="connsiteX121" fmla="*/ 182046 w 470138"/>
                    <a:gd name="connsiteY121" fmla="*/ 79535 h 298698"/>
                    <a:gd name="connsiteX122" fmla="*/ 178511 w 470138"/>
                    <a:gd name="connsiteY122" fmla="*/ 74233 h 298698"/>
                    <a:gd name="connsiteX123" fmla="*/ 169674 w 470138"/>
                    <a:gd name="connsiteY123" fmla="*/ 68930 h 298698"/>
                    <a:gd name="connsiteX124" fmla="*/ 169674 w 470138"/>
                    <a:gd name="connsiteY124" fmla="*/ 63628 h 298698"/>
                    <a:gd name="connsiteX125" fmla="*/ 169674 w 470138"/>
                    <a:gd name="connsiteY125" fmla="*/ 56558 h 298698"/>
                    <a:gd name="connsiteX126" fmla="*/ 174976 w 470138"/>
                    <a:gd name="connsiteY126" fmla="*/ 56558 h 298698"/>
                    <a:gd name="connsiteX127" fmla="*/ 180278 w 470138"/>
                    <a:gd name="connsiteY127" fmla="*/ 56558 h 298698"/>
                    <a:gd name="connsiteX128" fmla="*/ 180278 w 470138"/>
                    <a:gd name="connsiteY128" fmla="*/ 53023 h 298698"/>
                    <a:gd name="connsiteX129" fmla="*/ 12372 w 470138"/>
                    <a:gd name="connsiteY129" fmla="*/ 15908 h 298698"/>
                    <a:gd name="connsiteX130" fmla="*/ 12372 w 470138"/>
                    <a:gd name="connsiteY130" fmla="*/ 21210 h 298698"/>
                    <a:gd name="connsiteX131" fmla="*/ 12372 w 470138"/>
                    <a:gd name="connsiteY131" fmla="*/ 24745 h 298698"/>
                    <a:gd name="connsiteX132" fmla="*/ 8837 w 470138"/>
                    <a:gd name="connsiteY132" fmla="*/ 28280 h 298698"/>
                    <a:gd name="connsiteX133" fmla="*/ 7069 w 470138"/>
                    <a:gd name="connsiteY133" fmla="*/ 31815 h 298698"/>
                    <a:gd name="connsiteX134" fmla="*/ 7069 w 470138"/>
                    <a:gd name="connsiteY134" fmla="*/ 38885 h 298698"/>
                    <a:gd name="connsiteX135" fmla="*/ 0 w 470138"/>
                    <a:gd name="connsiteY135" fmla="*/ 35350 h 298698"/>
                    <a:gd name="connsiteX136" fmla="*/ 0 w 470138"/>
                    <a:gd name="connsiteY136" fmla="*/ 31815 h 298698"/>
                    <a:gd name="connsiteX137" fmla="*/ 0 w 470138"/>
                    <a:gd name="connsiteY137" fmla="*/ 28280 h 298698"/>
                    <a:gd name="connsiteX138" fmla="*/ 7069 w 470138"/>
                    <a:gd name="connsiteY138" fmla="*/ 21210 h 298698"/>
                    <a:gd name="connsiteX139" fmla="*/ 58325 w 470138"/>
                    <a:gd name="connsiteY139" fmla="*/ 0 h 298698"/>
                    <a:gd name="connsiteX140" fmla="*/ 63627 w 470138"/>
                    <a:gd name="connsiteY140" fmla="*/ 0 h 298698"/>
                    <a:gd name="connsiteX141" fmla="*/ 77767 w 470138"/>
                    <a:gd name="connsiteY141" fmla="*/ 0 h 298698"/>
                    <a:gd name="connsiteX142" fmla="*/ 83069 w 470138"/>
                    <a:gd name="connsiteY142" fmla="*/ 0 h 298698"/>
                    <a:gd name="connsiteX143" fmla="*/ 88372 w 470138"/>
                    <a:gd name="connsiteY143" fmla="*/ 8837 h 298698"/>
                    <a:gd name="connsiteX144" fmla="*/ 88372 w 470138"/>
                    <a:gd name="connsiteY144" fmla="*/ 10604 h 298698"/>
                    <a:gd name="connsiteX145" fmla="*/ 88372 w 470138"/>
                    <a:gd name="connsiteY145" fmla="*/ 15907 h 298698"/>
                    <a:gd name="connsiteX146" fmla="*/ 86604 w 470138"/>
                    <a:gd name="connsiteY146" fmla="*/ 21209 h 298698"/>
                    <a:gd name="connsiteX147" fmla="*/ 86604 w 470138"/>
                    <a:gd name="connsiteY147" fmla="*/ 22977 h 298698"/>
                    <a:gd name="connsiteX148" fmla="*/ 81302 w 470138"/>
                    <a:gd name="connsiteY148" fmla="*/ 28279 h 298698"/>
                    <a:gd name="connsiteX149" fmla="*/ 77767 w 470138"/>
                    <a:gd name="connsiteY149" fmla="*/ 28279 h 298698"/>
                    <a:gd name="connsiteX150" fmla="*/ 72465 w 470138"/>
                    <a:gd name="connsiteY150" fmla="*/ 28279 h 298698"/>
                    <a:gd name="connsiteX151" fmla="*/ 68930 w 470138"/>
                    <a:gd name="connsiteY151" fmla="*/ 28279 h 298698"/>
                    <a:gd name="connsiteX152" fmla="*/ 60092 w 470138"/>
                    <a:gd name="connsiteY152" fmla="*/ 22977 h 298698"/>
                    <a:gd name="connsiteX153" fmla="*/ 58325 w 470138"/>
                    <a:gd name="connsiteY153" fmla="*/ 22977 h 298698"/>
                    <a:gd name="connsiteX154" fmla="*/ 49488 w 470138"/>
                    <a:gd name="connsiteY154" fmla="*/ 15907 h 298698"/>
                    <a:gd name="connsiteX155" fmla="*/ 49488 w 470138"/>
                    <a:gd name="connsiteY155" fmla="*/ 7070 h 298698"/>
                    <a:gd name="connsiteX156" fmla="*/ 49488 w 470138"/>
                    <a:gd name="connsiteY156" fmla="*/ 3535 h 2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</a:cxnLst>
                  <a:rect l="l" t="t" r="r" b="b"/>
                  <a:pathLst>
                    <a:path w="470138" h="298698">
                      <a:moveTo>
                        <a:pt x="373837" y="178512"/>
                      </a:moveTo>
                      <a:cubicBezTo>
                        <a:pt x="376847" y="178512"/>
                        <a:pt x="376847" y="178512"/>
                        <a:pt x="376847" y="178512"/>
                      </a:cubicBezTo>
                      <a:cubicBezTo>
                        <a:pt x="382865" y="178512"/>
                        <a:pt x="382865" y="178512"/>
                        <a:pt x="382865" y="178512"/>
                      </a:cubicBezTo>
                      <a:cubicBezTo>
                        <a:pt x="391894" y="184447"/>
                        <a:pt x="391894" y="184447"/>
                        <a:pt x="391894" y="184447"/>
                      </a:cubicBezTo>
                      <a:cubicBezTo>
                        <a:pt x="399417" y="191866"/>
                        <a:pt x="399417" y="191866"/>
                        <a:pt x="399417" y="191866"/>
                      </a:cubicBezTo>
                      <a:cubicBezTo>
                        <a:pt x="399417" y="191866"/>
                        <a:pt x="403931" y="193350"/>
                        <a:pt x="405436" y="193350"/>
                      </a:cubicBezTo>
                      <a:cubicBezTo>
                        <a:pt x="406941" y="193350"/>
                        <a:pt x="408445" y="193350"/>
                        <a:pt x="409950" y="193350"/>
                      </a:cubicBezTo>
                      <a:cubicBezTo>
                        <a:pt x="411455" y="193350"/>
                        <a:pt x="417474" y="193350"/>
                        <a:pt x="417474" y="193350"/>
                      </a:cubicBezTo>
                      <a:cubicBezTo>
                        <a:pt x="432521" y="199285"/>
                        <a:pt x="432521" y="199285"/>
                        <a:pt x="432521" y="199285"/>
                      </a:cubicBezTo>
                      <a:cubicBezTo>
                        <a:pt x="441549" y="206704"/>
                        <a:pt x="441549" y="206704"/>
                        <a:pt x="441549" y="206704"/>
                      </a:cubicBezTo>
                      <a:cubicBezTo>
                        <a:pt x="441549" y="212639"/>
                        <a:pt x="441549" y="212639"/>
                        <a:pt x="441549" y="212639"/>
                      </a:cubicBezTo>
                      <a:cubicBezTo>
                        <a:pt x="444558" y="225993"/>
                        <a:pt x="444558" y="225993"/>
                        <a:pt x="444558" y="225993"/>
                      </a:cubicBezTo>
                      <a:cubicBezTo>
                        <a:pt x="449072" y="225993"/>
                        <a:pt x="449072" y="225993"/>
                        <a:pt x="449072" y="225993"/>
                      </a:cubicBezTo>
                      <a:cubicBezTo>
                        <a:pt x="452082" y="225993"/>
                        <a:pt x="452082" y="225993"/>
                        <a:pt x="452082" y="225993"/>
                      </a:cubicBezTo>
                      <a:cubicBezTo>
                        <a:pt x="452082" y="234896"/>
                        <a:pt x="452082" y="234896"/>
                        <a:pt x="452082" y="234896"/>
                      </a:cubicBezTo>
                      <a:cubicBezTo>
                        <a:pt x="456596" y="234896"/>
                        <a:pt x="456596" y="234896"/>
                        <a:pt x="456596" y="234896"/>
                      </a:cubicBezTo>
                      <a:cubicBezTo>
                        <a:pt x="462615" y="240831"/>
                        <a:pt x="462615" y="240831"/>
                        <a:pt x="462615" y="240831"/>
                      </a:cubicBezTo>
                      <a:cubicBezTo>
                        <a:pt x="470138" y="240831"/>
                        <a:pt x="470138" y="240831"/>
                        <a:pt x="470138" y="240831"/>
                      </a:cubicBezTo>
                      <a:cubicBezTo>
                        <a:pt x="462615" y="251217"/>
                        <a:pt x="462615" y="251217"/>
                        <a:pt x="462615" y="251217"/>
                      </a:cubicBezTo>
                      <a:cubicBezTo>
                        <a:pt x="456596" y="254185"/>
                        <a:pt x="456596" y="254185"/>
                        <a:pt x="456596" y="254185"/>
                      </a:cubicBezTo>
                      <a:cubicBezTo>
                        <a:pt x="449072" y="267539"/>
                        <a:pt x="449072" y="267539"/>
                        <a:pt x="449072" y="267539"/>
                      </a:cubicBezTo>
                      <a:cubicBezTo>
                        <a:pt x="440044" y="270506"/>
                        <a:pt x="440044" y="270506"/>
                        <a:pt x="440044" y="270506"/>
                      </a:cubicBezTo>
                      <a:cubicBezTo>
                        <a:pt x="421988" y="270506"/>
                        <a:pt x="421988" y="270506"/>
                        <a:pt x="421988" y="270506"/>
                      </a:cubicBezTo>
                      <a:cubicBezTo>
                        <a:pt x="418978" y="274958"/>
                        <a:pt x="418978" y="274958"/>
                        <a:pt x="418978" y="274958"/>
                      </a:cubicBezTo>
                      <a:cubicBezTo>
                        <a:pt x="406941" y="274958"/>
                        <a:pt x="406941" y="274958"/>
                        <a:pt x="406941" y="274958"/>
                      </a:cubicBezTo>
                      <a:cubicBezTo>
                        <a:pt x="403931" y="285344"/>
                        <a:pt x="403931" y="285344"/>
                        <a:pt x="403931" y="285344"/>
                      </a:cubicBezTo>
                      <a:cubicBezTo>
                        <a:pt x="402427" y="292763"/>
                        <a:pt x="402427" y="292763"/>
                        <a:pt x="402427" y="292763"/>
                      </a:cubicBezTo>
                      <a:cubicBezTo>
                        <a:pt x="399417" y="295731"/>
                        <a:pt x="399417" y="295731"/>
                        <a:pt x="399417" y="295731"/>
                      </a:cubicBezTo>
                      <a:cubicBezTo>
                        <a:pt x="396408" y="298698"/>
                        <a:pt x="396408" y="298698"/>
                        <a:pt x="396408" y="298698"/>
                      </a:cubicBezTo>
                      <a:cubicBezTo>
                        <a:pt x="391894" y="298698"/>
                        <a:pt x="391894" y="298698"/>
                        <a:pt x="391894" y="298698"/>
                      </a:cubicBezTo>
                      <a:cubicBezTo>
                        <a:pt x="387380" y="291279"/>
                        <a:pt x="387380" y="291279"/>
                        <a:pt x="387380" y="291279"/>
                      </a:cubicBezTo>
                      <a:cubicBezTo>
                        <a:pt x="376847" y="286828"/>
                        <a:pt x="376847" y="286828"/>
                        <a:pt x="376847" y="286828"/>
                      </a:cubicBezTo>
                      <a:cubicBezTo>
                        <a:pt x="370828" y="280893"/>
                        <a:pt x="370828" y="280893"/>
                        <a:pt x="370828" y="280893"/>
                      </a:cubicBezTo>
                      <a:cubicBezTo>
                        <a:pt x="370828" y="277925"/>
                        <a:pt x="370828" y="277925"/>
                        <a:pt x="370828" y="277925"/>
                      </a:cubicBezTo>
                      <a:cubicBezTo>
                        <a:pt x="370828" y="273474"/>
                        <a:pt x="370828" y="273474"/>
                        <a:pt x="370828" y="273474"/>
                      </a:cubicBezTo>
                      <a:cubicBezTo>
                        <a:pt x="370828" y="267539"/>
                        <a:pt x="370828" y="267539"/>
                        <a:pt x="370828" y="267539"/>
                      </a:cubicBezTo>
                      <a:cubicBezTo>
                        <a:pt x="370828" y="264571"/>
                        <a:pt x="370828" y="264571"/>
                        <a:pt x="370828" y="264571"/>
                      </a:cubicBezTo>
                      <a:cubicBezTo>
                        <a:pt x="370828" y="252701"/>
                        <a:pt x="370828" y="252701"/>
                        <a:pt x="370828" y="252701"/>
                      </a:cubicBezTo>
                      <a:cubicBezTo>
                        <a:pt x="370828" y="249733"/>
                        <a:pt x="370828" y="249733"/>
                        <a:pt x="370828" y="249733"/>
                      </a:cubicBezTo>
                      <a:cubicBezTo>
                        <a:pt x="370828" y="242315"/>
                        <a:pt x="370828" y="242315"/>
                        <a:pt x="370828" y="242315"/>
                      </a:cubicBezTo>
                      <a:cubicBezTo>
                        <a:pt x="363304" y="231928"/>
                        <a:pt x="363304" y="231928"/>
                        <a:pt x="363304" y="231928"/>
                      </a:cubicBezTo>
                      <a:cubicBezTo>
                        <a:pt x="358790" y="227477"/>
                        <a:pt x="358790" y="227477"/>
                        <a:pt x="358790" y="227477"/>
                      </a:cubicBezTo>
                      <a:cubicBezTo>
                        <a:pt x="358790" y="223025"/>
                        <a:pt x="358790" y="223025"/>
                        <a:pt x="358790" y="223025"/>
                      </a:cubicBezTo>
                      <a:cubicBezTo>
                        <a:pt x="358790" y="220058"/>
                        <a:pt x="358790" y="220058"/>
                        <a:pt x="358790" y="220058"/>
                      </a:cubicBezTo>
                      <a:cubicBezTo>
                        <a:pt x="363304" y="214123"/>
                        <a:pt x="363304" y="214123"/>
                        <a:pt x="363304" y="214123"/>
                      </a:cubicBezTo>
                      <a:cubicBezTo>
                        <a:pt x="370828" y="212639"/>
                        <a:pt x="370828" y="212639"/>
                        <a:pt x="370828" y="212639"/>
                      </a:cubicBezTo>
                      <a:cubicBezTo>
                        <a:pt x="376847" y="206704"/>
                        <a:pt x="376847" y="206704"/>
                        <a:pt x="376847" y="206704"/>
                      </a:cubicBezTo>
                      <a:lnTo>
                        <a:pt x="376847" y="199285"/>
                      </a:lnTo>
                      <a:cubicBezTo>
                        <a:pt x="373837" y="185931"/>
                        <a:pt x="373837" y="185931"/>
                        <a:pt x="373837" y="185931"/>
                      </a:cubicBezTo>
                      <a:cubicBezTo>
                        <a:pt x="373837" y="182963"/>
                        <a:pt x="373837" y="182963"/>
                        <a:pt x="373837" y="182963"/>
                      </a:cubicBezTo>
                      <a:cubicBezTo>
                        <a:pt x="373837" y="178512"/>
                        <a:pt x="373837" y="178512"/>
                        <a:pt x="373837" y="178512"/>
                      </a:cubicBezTo>
                      <a:close/>
                      <a:moveTo>
                        <a:pt x="275720" y="116651"/>
                      </a:moveTo>
                      <a:lnTo>
                        <a:pt x="281022" y="116651"/>
                      </a:lnTo>
                      <a:lnTo>
                        <a:pt x="284556" y="116651"/>
                      </a:lnTo>
                      <a:lnTo>
                        <a:pt x="288091" y="120186"/>
                      </a:lnTo>
                      <a:lnTo>
                        <a:pt x="291626" y="125488"/>
                      </a:lnTo>
                      <a:lnTo>
                        <a:pt x="291626" y="130790"/>
                      </a:lnTo>
                      <a:lnTo>
                        <a:pt x="284556" y="134325"/>
                      </a:lnTo>
                      <a:lnTo>
                        <a:pt x="281022" y="130790"/>
                      </a:lnTo>
                      <a:lnTo>
                        <a:pt x="281022" y="125488"/>
                      </a:lnTo>
                      <a:lnTo>
                        <a:pt x="275720" y="121953"/>
                      </a:lnTo>
                      <a:lnTo>
                        <a:pt x="275720" y="120186"/>
                      </a:lnTo>
                      <a:close/>
                      <a:moveTo>
                        <a:pt x="309302" y="107814"/>
                      </a:moveTo>
                      <a:lnTo>
                        <a:pt x="314604" y="107814"/>
                      </a:lnTo>
                      <a:lnTo>
                        <a:pt x="319906" y="113116"/>
                      </a:lnTo>
                      <a:lnTo>
                        <a:pt x="323441" y="116651"/>
                      </a:lnTo>
                      <a:lnTo>
                        <a:pt x="330511" y="120186"/>
                      </a:lnTo>
                      <a:lnTo>
                        <a:pt x="330511" y="116651"/>
                      </a:lnTo>
                      <a:lnTo>
                        <a:pt x="339348" y="116651"/>
                      </a:lnTo>
                      <a:lnTo>
                        <a:pt x="344650" y="116651"/>
                      </a:lnTo>
                      <a:lnTo>
                        <a:pt x="351720" y="121954"/>
                      </a:lnTo>
                      <a:lnTo>
                        <a:pt x="364092" y="130791"/>
                      </a:lnTo>
                      <a:lnTo>
                        <a:pt x="364092" y="139628"/>
                      </a:lnTo>
                      <a:lnTo>
                        <a:pt x="358789" y="144930"/>
                      </a:lnTo>
                      <a:lnTo>
                        <a:pt x="353487" y="144930"/>
                      </a:lnTo>
                      <a:lnTo>
                        <a:pt x="348185" y="144930"/>
                      </a:lnTo>
                      <a:lnTo>
                        <a:pt x="348185" y="146698"/>
                      </a:lnTo>
                      <a:lnTo>
                        <a:pt x="335813" y="146698"/>
                      </a:lnTo>
                      <a:lnTo>
                        <a:pt x="330511" y="146698"/>
                      </a:lnTo>
                      <a:lnTo>
                        <a:pt x="328743" y="146698"/>
                      </a:lnTo>
                      <a:lnTo>
                        <a:pt x="325209" y="141396"/>
                      </a:lnTo>
                      <a:lnTo>
                        <a:pt x="323441" y="134326"/>
                      </a:lnTo>
                      <a:lnTo>
                        <a:pt x="325209" y="127256"/>
                      </a:lnTo>
                      <a:lnTo>
                        <a:pt x="316371" y="127256"/>
                      </a:lnTo>
                      <a:lnTo>
                        <a:pt x="309302" y="125488"/>
                      </a:lnTo>
                      <a:lnTo>
                        <a:pt x="309302" y="120186"/>
                      </a:lnTo>
                      <a:lnTo>
                        <a:pt x="309302" y="116651"/>
                      </a:lnTo>
                      <a:lnTo>
                        <a:pt x="309302" y="111349"/>
                      </a:lnTo>
                      <a:close/>
                      <a:moveTo>
                        <a:pt x="258045" y="93675"/>
                      </a:moveTo>
                      <a:lnTo>
                        <a:pt x="261580" y="93675"/>
                      </a:lnTo>
                      <a:lnTo>
                        <a:pt x="272184" y="93675"/>
                      </a:lnTo>
                      <a:lnTo>
                        <a:pt x="281021" y="93675"/>
                      </a:lnTo>
                      <a:lnTo>
                        <a:pt x="282788" y="100745"/>
                      </a:lnTo>
                      <a:lnTo>
                        <a:pt x="302230" y="100745"/>
                      </a:lnTo>
                      <a:lnTo>
                        <a:pt x="293393" y="106047"/>
                      </a:lnTo>
                      <a:lnTo>
                        <a:pt x="291625" y="107815"/>
                      </a:lnTo>
                      <a:lnTo>
                        <a:pt x="291625" y="104280"/>
                      </a:lnTo>
                      <a:lnTo>
                        <a:pt x="286323" y="104280"/>
                      </a:lnTo>
                      <a:lnTo>
                        <a:pt x="282788" y="104280"/>
                      </a:lnTo>
                      <a:lnTo>
                        <a:pt x="277486" y="104280"/>
                      </a:lnTo>
                      <a:lnTo>
                        <a:pt x="273951" y="104280"/>
                      </a:lnTo>
                      <a:lnTo>
                        <a:pt x="270417" y="104280"/>
                      </a:lnTo>
                      <a:lnTo>
                        <a:pt x="265114" y="104280"/>
                      </a:lnTo>
                      <a:lnTo>
                        <a:pt x="258045" y="102512"/>
                      </a:lnTo>
                      <a:lnTo>
                        <a:pt x="258045" y="100745"/>
                      </a:lnTo>
                      <a:lnTo>
                        <a:pt x="258045" y="97210"/>
                      </a:lnTo>
                      <a:close/>
                      <a:moveTo>
                        <a:pt x="187348" y="51256"/>
                      </a:moveTo>
                      <a:lnTo>
                        <a:pt x="194417" y="51256"/>
                      </a:lnTo>
                      <a:lnTo>
                        <a:pt x="197952" y="51256"/>
                      </a:lnTo>
                      <a:lnTo>
                        <a:pt x="201487" y="53023"/>
                      </a:lnTo>
                      <a:lnTo>
                        <a:pt x="203254" y="56558"/>
                      </a:lnTo>
                      <a:lnTo>
                        <a:pt x="208557" y="65395"/>
                      </a:lnTo>
                      <a:lnTo>
                        <a:pt x="213859" y="65395"/>
                      </a:lnTo>
                      <a:lnTo>
                        <a:pt x="217394" y="74233"/>
                      </a:lnTo>
                      <a:lnTo>
                        <a:pt x="217394" y="81303"/>
                      </a:lnTo>
                      <a:lnTo>
                        <a:pt x="217394" y="86605"/>
                      </a:lnTo>
                      <a:lnTo>
                        <a:pt x="212092" y="86605"/>
                      </a:lnTo>
                      <a:lnTo>
                        <a:pt x="206789" y="81303"/>
                      </a:lnTo>
                      <a:lnTo>
                        <a:pt x="203254" y="77768"/>
                      </a:lnTo>
                      <a:lnTo>
                        <a:pt x="194417" y="81303"/>
                      </a:lnTo>
                      <a:lnTo>
                        <a:pt x="187348" y="83070"/>
                      </a:lnTo>
                      <a:lnTo>
                        <a:pt x="182046" y="79535"/>
                      </a:lnTo>
                      <a:lnTo>
                        <a:pt x="178511" y="74233"/>
                      </a:lnTo>
                      <a:lnTo>
                        <a:pt x="169674" y="68930"/>
                      </a:lnTo>
                      <a:lnTo>
                        <a:pt x="169674" y="63628"/>
                      </a:lnTo>
                      <a:lnTo>
                        <a:pt x="169674" y="56558"/>
                      </a:lnTo>
                      <a:lnTo>
                        <a:pt x="174976" y="56558"/>
                      </a:lnTo>
                      <a:lnTo>
                        <a:pt x="180278" y="56558"/>
                      </a:lnTo>
                      <a:lnTo>
                        <a:pt x="180278" y="53023"/>
                      </a:lnTo>
                      <a:close/>
                      <a:moveTo>
                        <a:pt x="12372" y="15908"/>
                      </a:moveTo>
                      <a:lnTo>
                        <a:pt x="12372" y="21210"/>
                      </a:lnTo>
                      <a:lnTo>
                        <a:pt x="12372" y="24745"/>
                      </a:lnTo>
                      <a:lnTo>
                        <a:pt x="8837" y="28280"/>
                      </a:lnTo>
                      <a:lnTo>
                        <a:pt x="7069" y="31815"/>
                      </a:lnTo>
                      <a:lnTo>
                        <a:pt x="7069" y="38885"/>
                      </a:lnTo>
                      <a:lnTo>
                        <a:pt x="0" y="35350"/>
                      </a:lnTo>
                      <a:lnTo>
                        <a:pt x="0" y="31815"/>
                      </a:lnTo>
                      <a:lnTo>
                        <a:pt x="0" y="28280"/>
                      </a:lnTo>
                      <a:lnTo>
                        <a:pt x="7069" y="21210"/>
                      </a:lnTo>
                      <a:close/>
                      <a:moveTo>
                        <a:pt x="58325" y="0"/>
                      </a:moveTo>
                      <a:lnTo>
                        <a:pt x="63627" y="0"/>
                      </a:lnTo>
                      <a:lnTo>
                        <a:pt x="77767" y="0"/>
                      </a:lnTo>
                      <a:lnTo>
                        <a:pt x="83069" y="0"/>
                      </a:lnTo>
                      <a:lnTo>
                        <a:pt x="88372" y="8837"/>
                      </a:lnTo>
                      <a:lnTo>
                        <a:pt x="88372" y="10604"/>
                      </a:lnTo>
                      <a:lnTo>
                        <a:pt x="88372" y="15907"/>
                      </a:lnTo>
                      <a:lnTo>
                        <a:pt x="86604" y="21209"/>
                      </a:lnTo>
                      <a:lnTo>
                        <a:pt x="86604" y="22977"/>
                      </a:lnTo>
                      <a:lnTo>
                        <a:pt x="81302" y="28279"/>
                      </a:lnTo>
                      <a:lnTo>
                        <a:pt x="77767" y="28279"/>
                      </a:lnTo>
                      <a:lnTo>
                        <a:pt x="72465" y="28279"/>
                      </a:lnTo>
                      <a:lnTo>
                        <a:pt x="68930" y="28279"/>
                      </a:lnTo>
                      <a:lnTo>
                        <a:pt x="60092" y="22977"/>
                      </a:lnTo>
                      <a:lnTo>
                        <a:pt x="58325" y="22977"/>
                      </a:lnTo>
                      <a:lnTo>
                        <a:pt x="49488" y="15907"/>
                      </a:lnTo>
                      <a:lnTo>
                        <a:pt x="49488" y="7070"/>
                      </a:lnTo>
                      <a:lnTo>
                        <a:pt x="49488" y="3535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539960">
                    <a:defRPr/>
                  </a:pPr>
                  <a:endParaRPr lang="en-US" sz="532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0CB40EC-F5B8-5455-AF45-42409051438E}"/>
                  </a:ext>
                </a:extLst>
              </p:cNvPr>
              <p:cNvSpPr/>
              <p:nvPr/>
            </p:nvSpPr>
            <p:spPr>
              <a:xfrm>
                <a:off x="6858387" y="5862092"/>
                <a:ext cx="2651356" cy="450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32" dirty="0">
                    <a:solidFill>
                      <a:schemeClr val="bg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+120</a:t>
                </a:r>
              </a:p>
            </p:txBody>
          </p:sp>
        </p:grpSp>
        <p:sp>
          <p:nvSpPr>
            <p:cNvPr id="13" name="Arrow: Curved Up 12">
              <a:extLst>
                <a:ext uri="{FF2B5EF4-FFF2-40B4-BE49-F238E27FC236}">
                  <a16:creationId xmlns:a16="http://schemas.microsoft.com/office/drawing/2014/main" id="{3BA46615-A386-4FFF-BD89-073BCC7AC7D3}"/>
                </a:ext>
              </a:extLst>
            </p:cNvPr>
            <p:cNvSpPr/>
            <p:nvPr/>
          </p:nvSpPr>
          <p:spPr>
            <a:xfrm rot="8754853" flipV="1">
              <a:off x="3671896" y="3901663"/>
              <a:ext cx="2194617" cy="399035"/>
            </a:xfrm>
            <a:prstGeom prst="curvedUpArrow">
              <a:avLst>
                <a:gd name="adj1" fmla="val 24327"/>
                <a:gd name="adj2" fmla="val 50000"/>
                <a:gd name="adj3" fmla="val 25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rtlCol="0" anchor="ctr" anchorCtr="0"/>
            <a:lstStyle/>
            <a:p>
              <a:pPr algn="ctr"/>
              <a:endParaRPr lang="en-US" sz="1103" dirty="0">
                <a:solidFill>
                  <a:schemeClr val="bg1"/>
                </a:soli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E4DB8919-DF99-BD43-6411-5409C2685352}"/>
                </a:ext>
              </a:extLst>
            </p:cNvPr>
            <p:cNvSpPr/>
            <p:nvPr/>
          </p:nvSpPr>
          <p:spPr>
            <a:xfrm>
              <a:off x="3696250" y="4420045"/>
              <a:ext cx="146961" cy="116572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rtlCol="0" anchor="ctr" anchorCtr="0"/>
            <a:lstStyle/>
            <a:p>
              <a:pPr algn="ctr"/>
              <a:endParaRPr lang="en-US" sz="1103" dirty="0">
                <a:solidFill>
                  <a:schemeClr val="bg1"/>
                </a:soli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B58E7E28-1B09-4263-A476-750BC7DFCDA0}"/>
                </a:ext>
              </a:extLst>
            </p:cNvPr>
            <p:cNvSpPr/>
            <p:nvPr/>
          </p:nvSpPr>
          <p:spPr>
            <a:xfrm>
              <a:off x="3632777" y="4530869"/>
              <a:ext cx="146961" cy="116572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rtlCol="0" anchor="ctr" anchorCtr="0"/>
            <a:lstStyle/>
            <a:p>
              <a:pPr algn="ctr"/>
              <a:endParaRPr lang="en-US" sz="1103" dirty="0">
                <a:solidFill>
                  <a:schemeClr val="bg1"/>
                </a:soli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AEAF3EFC-D92C-409E-AE6E-F5DE9C0EBE0C}"/>
                </a:ext>
              </a:extLst>
            </p:cNvPr>
            <p:cNvSpPr/>
            <p:nvPr/>
          </p:nvSpPr>
          <p:spPr>
            <a:xfrm>
              <a:off x="3820549" y="4214327"/>
              <a:ext cx="146961" cy="116572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rtlCol="0" anchor="ctr" anchorCtr="0"/>
            <a:lstStyle/>
            <a:p>
              <a:pPr algn="ctr"/>
              <a:endParaRPr lang="en-US" sz="1103" dirty="0">
                <a:solidFill>
                  <a:schemeClr val="bg1"/>
                </a:soli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6371317A-A2A3-4CA0-3DD9-AE8EC37A6448}"/>
                </a:ext>
              </a:extLst>
            </p:cNvPr>
            <p:cNvSpPr/>
            <p:nvPr/>
          </p:nvSpPr>
          <p:spPr>
            <a:xfrm>
              <a:off x="5456709" y="3252407"/>
              <a:ext cx="146961" cy="116572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rtlCol="0" anchor="ctr" anchorCtr="0"/>
            <a:lstStyle/>
            <a:p>
              <a:pPr algn="ctr"/>
              <a:endParaRPr lang="en-US" sz="1103" dirty="0">
                <a:solidFill>
                  <a:schemeClr val="bg1"/>
                </a:soli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8" name="Arrow: Curved Up 17">
              <a:extLst>
                <a:ext uri="{FF2B5EF4-FFF2-40B4-BE49-F238E27FC236}">
                  <a16:creationId xmlns:a16="http://schemas.microsoft.com/office/drawing/2014/main" id="{4BC7EFA0-A3F0-316E-F196-3DDC81C8F237}"/>
                </a:ext>
              </a:extLst>
            </p:cNvPr>
            <p:cNvSpPr/>
            <p:nvPr/>
          </p:nvSpPr>
          <p:spPr>
            <a:xfrm rot="8754853" flipV="1">
              <a:off x="3730948" y="4618148"/>
              <a:ext cx="162576" cy="103447"/>
            </a:xfrm>
            <a:prstGeom prst="curvedUpArrow">
              <a:avLst>
                <a:gd name="adj1" fmla="val 24327"/>
                <a:gd name="adj2" fmla="val 50000"/>
                <a:gd name="adj3" fmla="val 25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rtlCol="0" anchor="ctr" anchorCtr="0"/>
            <a:lstStyle/>
            <a:p>
              <a:pPr algn="ctr"/>
              <a:endParaRPr lang="en-US" sz="1103" dirty="0">
                <a:solidFill>
                  <a:schemeClr val="bg1"/>
                </a:soli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9" name="Arrow: Curved Up 18">
              <a:extLst>
                <a:ext uri="{FF2B5EF4-FFF2-40B4-BE49-F238E27FC236}">
                  <a16:creationId xmlns:a16="http://schemas.microsoft.com/office/drawing/2014/main" id="{6F8A407A-793B-3D8A-7E72-B6DDBA6CD355}"/>
                </a:ext>
              </a:extLst>
            </p:cNvPr>
            <p:cNvSpPr/>
            <p:nvPr/>
          </p:nvSpPr>
          <p:spPr>
            <a:xfrm rot="18663157" flipV="1">
              <a:off x="3474544" y="4276685"/>
              <a:ext cx="432918" cy="160690"/>
            </a:xfrm>
            <a:prstGeom prst="curvedUpArrow">
              <a:avLst>
                <a:gd name="adj1" fmla="val 26244"/>
                <a:gd name="adj2" fmla="val 50000"/>
                <a:gd name="adj3" fmla="val 25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rtlCol="0" anchor="ctr" anchorCtr="0"/>
            <a:lstStyle/>
            <a:p>
              <a:pPr algn="ctr"/>
              <a:endParaRPr lang="en-US" sz="1103" dirty="0">
                <a:solidFill>
                  <a:schemeClr val="bg1"/>
                </a:soli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0A49E6BC-4CE0-6028-62C8-A856130FFEBE}"/>
              </a:ext>
            </a:extLst>
          </p:cNvPr>
          <p:cNvSpPr txBox="1"/>
          <p:nvPr/>
        </p:nvSpPr>
        <p:spPr>
          <a:xfrm>
            <a:off x="1094865" y="354045"/>
            <a:ext cx="3600450" cy="965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18" dirty="0"/>
              <a:t>Senior Principal Systems Engineer</a:t>
            </a:r>
          </a:p>
          <a:p>
            <a:r>
              <a:rPr lang="en-US" sz="1418" dirty="0"/>
              <a:t>seth.h.sherman@rtx.com</a:t>
            </a:r>
          </a:p>
          <a:p>
            <a:r>
              <a:rPr lang="en-US" sz="1418" dirty="0"/>
              <a:t>210-415-5704</a:t>
            </a:r>
          </a:p>
          <a:p>
            <a:r>
              <a:rPr lang="en-US" sz="1418" dirty="0"/>
              <a:t>469-307-2516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ABFF187-981B-7486-C270-2E903525DF91}"/>
              </a:ext>
            </a:extLst>
          </p:cNvPr>
          <p:cNvSpPr txBox="1"/>
          <p:nvPr/>
        </p:nvSpPr>
        <p:spPr>
          <a:xfrm>
            <a:off x="6442765" y="3488228"/>
            <a:ext cx="3157888" cy="1183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18" dirty="0"/>
              <a:t>INCOSE NTX </a:t>
            </a:r>
          </a:p>
          <a:p>
            <a:pPr algn="r"/>
            <a:r>
              <a:rPr lang="en-US" sz="1418" dirty="0"/>
              <a:t>VP Tech Development (2023)</a:t>
            </a:r>
          </a:p>
          <a:p>
            <a:pPr algn="r"/>
            <a:r>
              <a:rPr lang="en-US" sz="1418" dirty="0"/>
              <a:t>Chapter Development (2024)</a:t>
            </a:r>
          </a:p>
          <a:p>
            <a:pPr algn="r"/>
            <a:r>
              <a:rPr lang="en-US" sz="1418" dirty="0"/>
              <a:t>President (2025)</a:t>
            </a:r>
          </a:p>
          <a:p>
            <a:pPr algn="r"/>
            <a:endParaRPr lang="en-US" sz="1418" dirty="0"/>
          </a:p>
        </p:txBody>
      </p:sp>
      <p:pic>
        <p:nvPicPr>
          <p:cNvPr id="77" name="Picture 4" descr="CSEP">
            <a:extLst>
              <a:ext uri="{FF2B5EF4-FFF2-40B4-BE49-F238E27FC236}">
                <a16:creationId xmlns:a16="http://schemas.microsoft.com/office/drawing/2014/main" id="{319EEE56-6DE7-716F-B8F8-B173EBA4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07" y="3663009"/>
            <a:ext cx="657769" cy="6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Fairchild Republic A-10 Thunderbolt II - Wikipedia">
            <a:extLst>
              <a:ext uri="{FF2B5EF4-FFF2-40B4-BE49-F238E27FC236}">
                <a16:creationId xmlns:a16="http://schemas.microsoft.com/office/drawing/2014/main" id="{A50A56A4-3F96-71B1-57C5-CCD0BB74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07" y="3139335"/>
            <a:ext cx="1191909" cy="80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9807F98-E4FD-740A-2585-908E0F88A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325" y="5448151"/>
            <a:ext cx="1214207" cy="809471"/>
          </a:xfrm>
          <a:prstGeom prst="rect">
            <a:avLst/>
          </a:prstGeom>
        </p:spPr>
      </p:pic>
      <p:pic>
        <p:nvPicPr>
          <p:cNvPr id="80" name="Picture 2" descr="CBATS">
            <a:extLst>
              <a:ext uri="{FF2B5EF4-FFF2-40B4-BE49-F238E27FC236}">
                <a16:creationId xmlns:a16="http://schemas.microsoft.com/office/drawing/2014/main" id="{0C73C064-B330-D64D-E6C2-808CD4485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5" t="7902"/>
          <a:stretch/>
        </p:blipFill>
        <p:spPr bwMode="auto">
          <a:xfrm>
            <a:off x="2025222" y="4581931"/>
            <a:ext cx="916787" cy="80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51518FC6-57E4-65F7-5AAE-64B7BA9A6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" y="87956"/>
            <a:ext cx="994405" cy="11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SwRI to repair MUTES and Mini-MUTES assemblies | Shephard">
            <a:extLst>
              <a:ext uri="{FF2B5EF4-FFF2-40B4-BE49-F238E27FC236}">
                <a16:creationId xmlns:a16="http://schemas.microsoft.com/office/drawing/2014/main" id="{73A34831-3915-F6C5-FC17-DBCCE8D7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8" y="3145992"/>
            <a:ext cx="1216222" cy="80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CDE39CC1-52D6-F158-BB65-A82499A3F7E0}"/>
              </a:ext>
            </a:extLst>
          </p:cNvPr>
          <p:cNvSpPr txBox="1"/>
          <p:nvPr/>
        </p:nvSpPr>
        <p:spPr>
          <a:xfrm>
            <a:off x="4760492" y="2981684"/>
            <a:ext cx="4799583" cy="5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18" dirty="0"/>
              <a:t>~20 yrs in Aerospace and Defense: </a:t>
            </a:r>
          </a:p>
          <a:p>
            <a:pPr algn="r"/>
            <a:r>
              <a:rPr lang="en-US" sz="1418" dirty="0"/>
              <a:t>RTX, L3H, CACI, SwRI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824CA06-6158-FEE0-6DCB-2B73DEAF6427}"/>
              </a:ext>
            </a:extLst>
          </p:cNvPr>
          <p:cNvSpPr txBox="1"/>
          <p:nvPr/>
        </p:nvSpPr>
        <p:spPr>
          <a:xfrm>
            <a:off x="-72979" y="2491582"/>
            <a:ext cx="3288888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45" u="sng" dirty="0"/>
              <a:t>2005-2012</a:t>
            </a:r>
          </a:p>
          <a:p>
            <a:pPr algn="ctr"/>
            <a:r>
              <a:rPr lang="en-US" sz="945" dirty="0"/>
              <a:t>A-10 Precision Engagement Program</a:t>
            </a:r>
          </a:p>
          <a:p>
            <a:pPr algn="ctr"/>
            <a:r>
              <a:rPr lang="en-US" sz="945" dirty="0"/>
              <a:t>A-10 Propulsion Upgrade Program</a:t>
            </a:r>
          </a:p>
          <a:p>
            <a:pPr algn="ctr"/>
            <a:r>
              <a:rPr lang="en-US" sz="945" dirty="0"/>
              <a:t>Obsolescence remediation for Threat Emitters and ICBMs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6501871-FF36-D76E-52B8-3B70661E2432}"/>
              </a:ext>
            </a:extLst>
          </p:cNvPr>
          <p:cNvSpPr txBox="1"/>
          <p:nvPr/>
        </p:nvSpPr>
        <p:spPr>
          <a:xfrm>
            <a:off x="-12282" y="4131754"/>
            <a:ext cx="2686081" cy="81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45" u="sng" dirty="0"/>
              <a:t>2012-2019</a:t>
            </a:r>
          </a:p>
          <a:p>
            <a:pPr algn="ctr"/>
            <a:r>
              <a:rPr lang="en-US" sz="945" dirty="0"/>
              <a:t>Automated Test System Sustainment Initiative II</a:t>
            </a:r>
          </a:p>
          <a:p>
            <a:pPr algn="ctr"/>
            <a:r>
              <a:rPr lang="en-US" sz="945" dirty="0"/>
              <a:t>B-2 Armament Testing</a:t>
            </a:r>
          </a:p>
          <a:p>
            <a:pPr algn="ctr"/>
            <a:r>
              <a:rPr lang="en-US" sz="945" dirty="0"/>
              <a:t>Bomb Armament Tester</a:t>
            </a:r>
          </a:p>
        </p:txBody>
      </p:sp>
      <p:pic>
        <p:nvPicPr>
          <p:cNvPr id="86" name="Picture 2" descr="undefined">
            <a:extLst>
              <a:ext uri="{FF2B5EF4-FFF2-40B4-BE49-F238E27FC236}">
                <a16:creationId xmlns:a16="http://schemas.microsoft.com/office/drawing/2014/main" id="{71A892EF-37AE-C38B-BEE0-302E43FE4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4" y="4921245"/>
            <a:ext cx="1262552" cy="8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7C089010-B4AD-0D5B-70F4-2C566BD7F19E}"/>
              </a:ext>
            </a:extLst>
          </p:cNvPr>
          <p:cNvSpPr txBox="1"/>
          <p:nvPr/>
        </p:nvSpPr>
        <p:spPr>
          <a:xfrm>
            <a:off x="3718956" y="5126576"/>
            <a:ext cx="1881313" cy="528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45" u="sng" dirty="0"/>
              <a:t>2019-2021</a:t>
            </a:r>
          </a:p>
          <a:p>
            <a:pPr algn="ctr"/>
            <a:r>
              <a:rPr lang="en-US" sz="945" dirty="0"/>
              <a:t>Remote Rekey Modernization Program</a:t>
            </a:r>
          </a:p>
        </p:txBody>
      </p:sp>
      <p:pic>
        <p:nvPicPr>
          <p:cNvPr id="88" name="Picture 4" descr="Cyber and Electronic Warfare Systems - General Dynamics TACLANE-Micro (KG-175D) Encryptor - Image ">
            <a:extLst>
              <a:ext uri="{FF2B5EF4-FFF2-40B4-BE49-F238E27FC236}">
                <a16:creationId xmlns:a16="http://schemas.microsoft.com/office/drawing/2014/main" id="{66947AC3-8ACC-4B4C-F46C-7E46FB5F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5600669"/>
            <a:ext cx="1020721" cy="57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E29CAC1E-90AD-3A5E-6E1B-5E3E892D5C6C}"/>
              </a:ext>
            </a:extLst>
          </p:cNvPr>
          <p:cNvSpPr txBox="1"/>
          <p:nvPr/>
        </p:nvSpPr>
        <p:spPr>
          <a:xfrm>
            <a:off x="5788687" y="5149062"/>
            <a:ext cx="2197709" cy="96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45" u="sng" dirty="0"/>
              <a:t>2021-Present</a:t>
            </a:r>
          </a:p>
          <a:p>
            <a:pPr algn="ctr"/>
            <a:r>
              <a:rPr lang="en-US" sz="945" dirty="0"/>
              <a:t>Advanced Technology and Agile Development Programs</a:t>
            </a:r>
          </a:p>
          <a:p>
            <a:pPr algn="ctr"/>
            <a:r>
              <a:rPr lang="en-US" sz="945" dirty="0"/>
              <a:t>-MBSE</a:t>
            </a:r>
          </a:p>
          <a:p>
            <a:pPr algn="ctr"/>
            <a:r>
              <a:rPr lang="en-US" sz="945" dirty="0"/>
              <a:t>-RF Apertures</a:t>
            </a:r>
          </a:p>
          <a:p>
            <a:pPr algn="ctr"/>
            <a:r>
              <a:rPr lang="en-US" sz="945" dirty="0"/>
              <a:t>-Architectures</a:t>
            </a:r>
          </a:p>
        </p:txBody>
      </p:sp>
      <p:pic>
        <p:nvPicPr>
          <p:cNvPr id="90" name="Picture 2">
            <a:extLst>
              <a:ext uri="{FF2B5EF4-FFF2-40B4-BE49-F238E27FC236}">
                <a16:creationId xmlns:a16="http://schemas.microsoft.com/office/drawing/2014/main" id="{7328A98D-8A36-BFEB-2897-35830AD3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13" y="3139335"/>
            <a:ext cx="809471" cy="80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BF5ED93E-533B-4056-479E-EA7A80B7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56" y="5458093"/>
            <a:ext cx="895330" cy="87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26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5A4646-989B-6407-669E-44F71140C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3301866"/>
          </a:xfrm>
        </p:spPr>
        <p:txBody>
          <a:bodyPr/>
          <a:lstStyle/>
          <a:p>
            <a:r>
              <a:rPr lang="en-US" dirty="0"/>
              <a:t>Recognition of a need for new/modified capability</a:t>
            </a:r>
          </a:p>
          <a:p>
            <a:r>
              <a:rPr lang="en-US" dirty="0"/>
              <a:t>Explore options: address short- and long-term considerations</a:t>
            </a:r>
          </a:p>
          <a:p>
            <a:pPr lvl="1"/>
            <a:r>
              <a:rPr lang="en-US" dirty="0"/>
              <a:t>Survey, trade studies, analyses to explore solution space</a:t>
            </a:r>
          </a:p>
          <a:p>
            <a:r>
              <a:rPr lang="en-US" dirty="0"/>
              <a:t>You want to: define the problem space, characterize solution space, have a set of requirements</a:t>
            </a:r>
          </a:p>
          <a:p>
            <a:r>
              <a:rPr lang="en-US" dirty="0"/>
              <a:t>Outputs: Operational Concept, support concept, feasibility, models, architecture, stakeholder requirements</a:t>
            </a:r>
          </a:p>
          <a:p>
            <a:r>
              <a:rPr lang="en-US" dirty="0"/>
              <a:t>Decisions made during this stage drive future costs and increase in difficulty to change over time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1581188-E796-5778-50D8-AC9E4EB6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Concept Stage</a:t>
            </a:r>
          </a:p>
        </p:txBody>
      </p:sp>
    </p:spTree>
    <p:extLst>
      <p:ext uri="{BB962C8B-B14F-4D97-AF65-F5344CB8AC3E}">
        <p14:creationId xmlns:p14="http://schemas.microsoft.com/office/powerpoint/2010/main" val="71677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D27B9-69EE-3749-DB74-973859CCA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0E122B-8E05-4B28-BF17-7FE5E7E60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4252799" cy="4688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350530-F681-7550-A1ED-CC5EDDB8442E}"/>
              </a:ext>
            </a:extLst>
          </p:cNvPr>
          <p:cNvSpPr txBox="1"/>
          <p:nvPr/>
        </p:nvSpPr>
        <p:spPr>
          <a:xfrm>
            <a:off x="329809" y="1354203"/>
            <a:ext cx="3922990" cy="218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NASA TRL (DoD prescribes to same concepts)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5F4575-7C9E-9A11-3851-FC33BA8C6E06}"/>
              </a:ext>
            </a:extLst>
          </p:cNvPr>
          <p:cNvSpPr txBox="1"/>
          <p:nvPr/>
        </p:nvSpPr>
        <p:spPr>
          <a:xfrm>
            <a:off x="1440179" y="537087"/>
            <a:ext cx="6503314" cy="584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709"/>
              </a:spcBef>
              <a:buSzPct val="100000"/>
            </a:pPr>
            <a:r>
              <a:rPr lang="en-US" sz="1418" dirty="0"/>
              <a:t>Defense Acquisition University (DoD 5000.02)</a:t>
            </a:r>
          </a:p>
          <a:p>
            <a:pPr algn="ctr">
              <a:spcBef>
                <a:spcPts val="709"/>
              </a:spcBef>
              <a:buSzPct val="100000"/>
            </a:pPr>
            <a:r>
              <a:rPr lang="en-US" dirty="0"/>
              <a:t>TRL and MRL Assessment</a:t>
            </a:r>
            <a:endParaRPr lang="en-US" sz="1418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90F2A35-7256-8197-FBC2-45FA9ADD75AA}"/>
              </a:ext>
            </a:extLst>
          </p:cNvPr>
          <p:cNvGraphicFramePr>
            <a:graphicFrameLocks noGrp="1"/>
          </p:cNvGraphicFramePr>
          <p:nvPr/>
        </p:nvGraphicFramePr>
        <p:xfrm>
          <a:off x="4800601" y="1781114"/>
          <a:ext cx="4723090" cy="4445898"/>
        </p:xfrm>
        <a:graphic>
          <a:graphicData uri="http://schemas.openxmlformats.org/drawingml/2006/table">
            <a:tbl>
              <a:tblPr firstRow="1" bandRow="1"/>
              <a:tblGrid>
                <a:gridCol w="530067">
                  <a:extLst>
                    <a:ext uri="{9D8B030D-6E8A-4147-A177-3AD203B41FA5}">
                      <a16:colId xmlns:a16="http://schemas.microsoft.com/office/drawing/2014/main" val="4031164708"/>
                    </a:ext>
                  </a:extLst>
                </a:gridCol>
                <a:gridCol w="4193023">
                  <a:extLst>
                    <a:ext uri="{9D8B030D-6E8A-4147-A177-3AD203B41FA5}">
                      <a16:colId xmlns:a16="http://schemas.microsoft.com/office/drawing/2014/main" val="2729820780"/>
                    </a:ext>
                  </a:extLst>
                </a:gridCol>
              </a:tblGrid>
              <a:tr h="292037">
                <a:tc>
                  <a:txBody>
                    <a:bodyPr/>
                    <a:lstStyle/>
                    <a:p>
                      <a:r>
                        <a:rPr lang="en-US" sz="1300" dirty="0"/>
                        <a:t>MRL</a:t>
                      </a:r>
                    </a:p>
                  </a:txBody>
                  <a:tcPr marL="72009" marR="72009" marT="36005" marB="3600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Description</a:t>
                      </a:r>
                    </a:p>
                  </a:txBody>
                  <a:tcPr marL="72009" marR="72009" marT="36005" marB="36005"/>
                </a:tc>
                <a:extLst>
                  <a:ext uri="{0D108BD9-81ED-4DB2-BD59-A6C34878D82A}">
                    <a16:rowId xmlns:a16="http://schemas.microsoft.com/office/drawing/2014/main" val="1707298034"/>
                  </a:ext>
                </a:extLst>
              </a:tr>
              <a:tr h="456057">
                <a:tc>
                  <a:txBody>
                    <a:bodyPr/>
                    <a:lstStyle/>
                    <a:p>
                      <a:r>
                        <a:rPr lang="en-US" sz="1300" dirty="0"/>
                        <a:t>10</a:t>
                      </a:r>
                    </a:p>
                  </a:txBody>
                  <a:tcPr marL="72009" marR="72009" marT="36005" marB="3600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Full rate production demonstrated and lean production practices in place</a:t>
                      </a:r>
                    </a:p>
                  </a:txBody>
                  <a:tcPr marL="72009" marR="72009" marT="36005" marB="36005"/>
                </a:tc>
                <a:extLst>
                  <a:ext uri="{0D108BD9-81ED-4DB2-BD59-A6C34878D82A}">
                    <a16:rowId xmlns:a16="http://schemas.microsoft.com/office/drawing/2014/main" val="1773799034"/>
                  </a:ext>
                </a:extLst>
              </a:tr>
              <a:tr h="456057">
                <a:tc>
                  <a:txBody>
                    <a:bodyPr/>
                    <a:lstStyle/>
                    <a:p>
                      <a:r>
                        <a:rPr lang="en-US" sz="1300" dirty="0"/>
                        <a:t>9</a:t>
                      </a:r>
                    </a:p>
                  </a:txBody>
                  <a:tcPr marL="72009" marR="72009" marT="36005" marB="3600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Low rate production demonstrated; Capability in place to begin full rate production</a:t>
                      </a:r>
                    </a:p>
                  </a:txBody>
                  <a:tcPr marL="72009" marR="72009" marT="36005" marB="36005"/>
                </a:tc>
                <a:extLst>
                  <a:ext uri="{0D108BD9-81ED-4DB2-BD59-A6C34878D82A}">
                    <a16:rowId xmlns:a16="http://schemas.microsoft.com/office/drawing/2014/main" val="1415159012"/>
                  </a:ext>
                </a:extLst>
              </a:tr>
              <a:tr h="456057">
                <a:tc>
                  <a:txBody>
                    <a:bodyPr/>
                    <a:lstStyle/>
                    <a:p>
                      <a:r>
                        <a:rPr lang="en-US" sz="1300" dirty="0"/>
                        <a:t>8</a:t>
                      </a:r>
                    </a:p>
                  </a:txBody>
                  <a:tcPr marL="72009" marR="72009" marT="36005" marB="3600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Pilot line capability demonstrated; Ready to begin Low Rate Initial Production</a:t>
                      </a:r>
                    </a:p>
                  </a:txBody>
                  <a:tcPr marL="72009" marR="72009" marT="36005" marB="36005"/>
                </a:tc>
                <a:extLst>
                  <a:ext uri="{0D108BD9-81ED-4DB2-BD59-A6C34878D82A}">
                    <a16:rowId xmlns:a16="http://schemas.microsoft.com/office/drawing/2014/main" val="3421627048"/>
                  </a:ext>
                </a:extLst>
              </a:tr>
              <a:tr h="456057"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 marL="72009" marR="72009" marT="36005" marB="3600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Capability to product systems, subsystems, or components in a production representative environment</a:t>
                      </a:r>
                    </a:p>
                  </a:txBody>
                  <a:tcPr marL="72009" marR="72009" marT="36005" marB="36005"/>
                </a:tc>
                <a:extLst>
                  <a:ext uri="{0D108BD9-81ED-4DB2-BD59-A6C34878D82A}">
                    <a16:rowId xmlns:a16="http://schemas.microsoft.com/office/drawing/2014/main" val="3948605677"/>
                  </a:ext>
                </a:extLst>
              </a:tr>
              <a:tr h="456057">
                <a:tc>
                  <a:txBody>
                    <a:bodyPr/>
                    <a:lstStyle/>
                    <a:p>
                      <a:r>
                        <a:rPr lang="en-US" sz="1300" dirty="0"/>
                        <a:t>6</a:t>
                      </a:r>
                    </a:p>
                  </a:txBody>
                  <a:tcPr marL="72009" marR="72009" marT="36005" marB="3600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Capability to produce a prototype system or subsystem in a production relevant environment</a:t>
                      </a:r>
                    </a:p>
                  </a:txBody>
                  <a:tcPr marL="72009" marR="72009" marT="36005" marB="36005"/>
                </a:tc>
                <a:extLst>
                  <a:ext uri="{0D108BD9-81ED-4DB2-BD59-A6C34878D82A}">
                    <a16:rowId xmlns:a16="http://schemas.microsoft.com/office/drawing/2014/main" val="3296274071"/>
                  </a:ext>
                </a:extLst>
              </a:tr>
              <a:tr h="456057"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72009" marR="72009" marT="36005" marB="3600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Capability to product prototype components in a production relevant environment</a:t>
                      </a:r>
                    </a:p>
                  </a:txBody>
                  <a:tcPr marL="72009" marR="72009" marT="36005" marB="36005"/>
                </a:tc>
                <a:extLst>
                  <a:ext uri="{0D108BD9-81ED-4DB2-BD59-A6C34878D82A}">
                    <a16:rowId xmlns:a16="http://schemas.microsoft.com/office/drawing/2014/main" val="1556977333"/>
                  </a:ext>
                </a:extLst>
              </a:tr>
              <a:tr h="456057"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</a:p>
                  </a:txBody>
                  <a:tcPr marL="72009" marR="72009" marT="36005" marB="3600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Capability to product the technology in a laboratory environment</a:t>
                      </a:r>
                    </a:p>
                  </a:txBody>
                  <a:tcPr marL="72009" marR="72009" marT="36005" marB="36005"/>
                </a:tc>
                <a:extLst>
                  <a:ext uri="{0D108BD9-81ED-4DB2-BD59-A6C34878D82A}">
                    <a16:rowId xmlns:a16="http://schemas.microsoft.com/office/drawing/2014/main" val="2372101795"/>
                  </a:ext>
                </a:extLst>
              </a:tr>
              <a:tr h="292037"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 marL="72009" marR="72009" marT="36005" marB="3600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Manufacturing Proof of Concept Developed</a:t>
                      </a:r>
                    </a:p>
                  </a:txBody>
                  <a:tcPr marL="72009" marR="72009" marT="36005" marB="36005"/>
                </a:tc>
                <a:extLst>
                  <a:ext uri="{0D108BD9-81ED-4DB2-BD59-A6C34878D82A}">
                    <a16:rowId xmlns:a16="http://schemas.microsoft.com/office/drawing/2014/main" val="49497396"/>
                  </a:ext>
                </a:extLst>
              </a:tr>
              <a:tr h="292037"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 marL="72009" marR="72009" marT="36005" marB="3600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Manufacturing Concepts Identified</a:t>
                      </a:r>
                    </a:p>
                  </a:txBody>
                  <a:tcPr marL="72009" marR="72009" marT="36005" marB="36005"/>
                </a:tc>
                <a:extLst>
                  <a:ext uri="{0D108BD9-81ED-4DB2-BD59-A6C34878D82A}">
                    <a16:rowId xmlns:a16="http://schemas.microsoft.com/office/drawing/2014/main" val="4054573828"/>
                  </a:ext>
                </a:extLst>
              </a:tr>
              <a:tr h="292037"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 marL="72009" marR="72009" marT="36005" marB="3600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Basic Manufacturing Implications Identified</a:t>
                      </a:r>
                    </a:p>
                  </a:txBody>
                  <a:tcPr marL="72009" marR="72009" marT="36005" marB="36005"/>
                </a:tc>
                <a:extLst>
                  <a:ext uri="{0D108BD9-81ED-4DB2-BD59-A6C34878D82A}">
                    <a16:rowId xmlns:a16="http://schemas.microsoft.com/office/drawing/2014/main" val="266878703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BDB7335-28DC-806D-0F61-FDA0488222D2}"/>
              </a:ext>
            </a:extLst>
          </p:cNvPr>
          <p:cNvSpPr txBox="1"/>
          <p:nvPr/>
        </p:nvSpPr>
        <p:spPr>
          <a:xfrm>
            <a:off x="6484561" y="1530754"/>
            <a:ext cx="2917865" cy="218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From DoD MRL Book</a:t>
            </a:r>
          </a:p>
        </p:txBody>
      </p:sp>
    </p:spTree>
    <p:extLst>
      <p:ext uri="{BB962C8B-B14F-4D97-AF65-F5344CB8AC3E}">
        <p14:creationId xmlns:p14="http://schemas.microsoft.com/office/powerpoint/2010/main" val="141684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82238-2D31-482A-38EB-1FECD53AE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AF945-88FD-3390-AD27-DBD271EA1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51" y="1080400"/>
            <a:ext cx="8626078" cy="4455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BE778-12A2-E27A-CFE8-41B641DD8192}"/>
              </a:ext>
            </a:extLst>
          </p:cNvPr>
          <p:cNvSpPr txBox="1"/>
          <p:nvPr/>
        </p:nvSpPr>
        <p:spPr>
          <a:xfrm>
            <a:off x="1020128" y="5798813"/>
            <a:ext cx="6450806" cy="218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709"/>
              </a:spcBef>
              <a:buSzPct val="100000"/>
            </a:pPr>
            <a:r>
              <a:rPr lang="en-US" sz="1418" b="1" dirty="0"/>
              <a:t>Also FYI – Be Aware of Sustainment Maturity Levels!</a:t>
            </a:r>
          </a:p>
        </p:txBody>
      </p:sp>
    </p:spTree>
    <p:extLst>
      <p:ext uri="{BB962C8B-B14F-4D97-AF65-F5344CB8AC3E}">
        <p14:creationId xmlns:p14="http://schemas.microsoft.com/office/powerpoint/2010/main" val="262644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202DE-3884-4503-4D41-3C3424F07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CAFC1CF-3655-29A4-EF9D-6F3871341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1953099"/>
          </a:xfrm>
        </p:spPr>
        <p:txBody>
          <a:bodyPr/>
          <a:lstStyle/>
          <a:p>
            <a:r>
              <a:rPr lang="en-US" dirty="0"/>
              <a:t>Define the system of interest</a:t>
            </a:r>
          </a:p>
          <a:p>
            <a:r>
              <a:rPr lang="en-US" dirty="0"/>
              <a:t>System analyses studies, and additional Modeling and Simulation</a:t>
            </a:r>
          </a:p>
          <a:p>
            <a:r>
              <a:rPr lang="en-US" dirty="0"/>
              <a:t>Mature concepts and stakeholder needs</a:t>
            </a:r>
          </a:p>
          <a:p>
            <a:r>
              <a:rPr lang="en-US" dirty="0"/>
              <a:t>Drive an engineering baseline: </a:t>
            </a:r>
            <a:r>
              <a:rPr lang="en-US" dirty="0" err="1"/>
              <a:t>req’ts</a:t>
            </a:r>
            <a:r>
              <a:rPr lang="en-US" dirty="0"/>
              <a:t>, architecture, design, docs</a:t>
            </a:r>
          </a:p>
          <a:p>
            <a:r>
              <a:rPr lang="en-US" dirty="0"/>
              <a:t>Outputs: SOI, requirements, integration plan, verification, validation, etc.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5643CC5-65A6-5B49-FE61-3F19F715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Development Stage</a:t>
            </a:r>
          </a:p>
        </p:txBody>
      </p:sp>
    </p:spTree>
    <p:extLst>
      <p:ext uri="{BB962C8B-B14F-4D97-AF65-F5344CB8AC3E}">
        <p14:creationId xmlns:p14="http://schemas.microsoft.com/office/powerpoint/2010/main" val="276837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B9879-473B-0981-76B9-5C9C278FB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19FC67-3D58-13FC-9515-D1F0EFDD66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3212161"/>
          </a:xfrm>
        </p:spPr>
        <p:txBody>
          <a:bodyPr/>
          <a:lstStyle/>
          <a:p>
            <a:r>
              <a:rPr lang="en-US" dirty="0"/>
              <a:t>Production: Approval to translate baseline to actual system</a:t>
            </a:r>
          </a:p>
          <a:p>
            <a:pPr lvl="1"/>
            <a:r>
              <a:rPr lang="en-US" dirty="0" err="1"/>
              <a:t>SoI</a:t>
            </a:r>
            <a:r>
              <a:rPr lang="en-US" dirty="0"/>
              <a:t> becomes reality</a:t>
            </a:r>
          </a:p>
          <a:p>
            <a:r>
              <a:rPr lang="en-US" dirty="0"/>
              <a:t>Utilization: Use of system or parts of system in intended environment to provide capability</a:t>
            </a:r>
          </a:p>
          <a:p>
            <a:pPr lvl="1"/>
            <a:r>
              <a:rPr lang="en-US" dirty="0"/>
              <a:t>Mods occur throughout this stage (life extension)</a:t>
            </a:r>
          </a:p>
          <a:p>
            <a:r>
              <a:rPr lang="en-US" dirty="0"/>
              <a:t>Support Stage: Planned around support for utilization</a:t>
            </a:r>
          </a:p>
          <a:p>
            <a:pPr lvl="1"/>
            <a:r>
              <a:rPr lang="en-US" dirty="0"/>
              <a:t>Address deficiencies, reduce op cost, resolve supportability</a:t>
            </a:r>
          </a:p>
          <a:p>
            <a:r>
              <a:rPr lang="en-US" dirty="0"/>
              <a:t>Retirement: Remove </a:t>
            </a:r>
            <a:r>
              <a:rPr lang="en-US" dirty="0" err="1"/>
              <a:t>SoI</a:t>
            </a:r>
            <a:r>
              <a:rPr lang="en-US" dirty="0"/>
              <a:t> from service</a:t>
            </a:r>
          </a:p>
          <a:p>
            <a:pPr lvl="1"/>
            <a:r>
              <a:rPr lang="en-US" dirty="0"/>
              <a:t>How to dispose of product? – safety, chemicals, etc.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BE4AC6D-9BCC-DFA1-042B-FE5CA113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Production, Utilization, Support, Retirement</a:t>
            </a:r>
          </a:p>
        </p:txBody>
      </p:sp>
    </p:spTree>
    <p:extLst>
      <p:ext uri="{BB962C8B-B14F-4D97-AF65-F5344CB8AC3E}">
        <p14:creationId xmlns:p14="http://schemas.microsoft.com/office/powerpoint/2010/main" val="1996287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CF8742-944B-7CB3-3E3E-E8B86C5279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2396746"/>
          </a:xfrm>
        </p:spPr>
        <p:txBody>
          <a:bodyPr/>
          <a:lstStyle/>
          <a:p>
            <a:r>
              <a:rPr lang="en-US" dirty="0"/>
              <a:t>Decision points in system life cycle, risk mitigation, progress</a:t>
            </a:r>
          </a:p>
          <a:p>
            <a:r>
              <a:rPr lang="en-US" dirty="0"/>
              <a:t>Confirm: </a:t>
            </a:r>
          </a:p>
          <a:p>
            <a:pPr lvl="1"/>
            <a:r>
              <a:rPr lang="en-US" dirty="0"/>
              <a:t>Maturity within threshold</a:t>
            </a:r>
          </a:p>
          <a:p>
            <a:pPr lvl="1"/>
            <a:r>
              <a:rPr lang="en-US" dirty="0"/>
              <a:t>Deliverables satisfy business case</a:t>
            </a:r>
          </a:p>
          <a:p>
            <a:pPr lvl="1"/>
            <a:r>
              <a:rPr lang="en-US" dirty="0"/>
              <a:t>Sufficient resources</a:t>
            </a:r>
          </a:p>
          <a:p>
            <a:pPr lvl="1"/>
            <a:r>
              <a:rPr lang="en-US" dirty="0"/>
              <a:t>Unresolved issues</a:t>
            </a:r>
          </a:p>
          <a:p>
            <a:pPr lvl="1"/>
            <a:r>
              <a:rPr lang="en-US" dirty="0"/>
              <a:t>Overall risk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FA7D0E-A18B-6B72-4552-CDA49C6F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2.1.3 Decision Gates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3DF3B-77FF-2C0D-F96F-305EFBA3C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847CE9-3FA1-443B-EB55-F3CB68B73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330" y="2645903"/>
            <a:ext cx="4774228" cy="234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20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F87E7C-5407-9200-D6EF-D7D5307081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3203634"/>
          </a:xfrm>
        </p:spPr>
        <p:txBody>
          <a:bodyPr/>
          <a:lstStyle/>
          <a:p>
            <a:r>
              <a:rPr lang="en-US" dirty="0"/>
              <a:t>Decision options: </a:t>
            </a:r>
          </a:p>
          <a:p>
            <a:pPr lvl="1"/>
            <a:r>
              <a:rPr lang="en-US" dirty="0"/>
              <a:t>Begin next stage, </a:t>
            </a:r>
          </a:p>
          <a:p>
            <a:pPr lvl="1"/>
            <a:r>
              <a:rPr lang="en-US" dirty="0"/>
              <a:t>re-do some of this stage, </a:t>
            </a:r>
          </a:p>
          <a:p>
            <a:pPr lvl="1"/>
            <a:r>
              <a:rPr lang="en-US" dirty="0"/>
              <a:t>go to earlier stage, </a:t>
            </a:r>
          </a:p>
          <a:p>
            <a:pPr lvl="1"/>
            <a:r>
              <a:rPr lang="en-US" dirty="0"/>
              <a:t>hold, </a:t>
            </a:r>
          </a:p>
          <a:p>
            <a:pPr lvl="1"/>
            <a:r>
              <a:rPr lang="en-US" dirty="0"/>
              <a:t>terminate</a:t>
            </a:r>
          </a:p>
          <a:p>
            <a:r>
              <a:rPr lang="en-US" dirty="0"/>
              <a:t>Want qualified personnel weighing in on decision</a:t>
            </a:r>
          </a:p>
          <a:p>
            <a:r>
              <a:rPr lang="en-US" dirty="0"/>
              <a:t>Assess current market/environment, does it still make sense</a:t>
            </a:r>
          </a:p>
          <a:p>
            <a:r>
              <a:rPr lang="en-US" dirty="0"/>
              <a:t>Generate/capture a set of artifacts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615940-A805-E33F-CA0C-47430510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2.1.3 Decision Gates (cont’d)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8271C-E62B-660F-956F-1D78FCEF4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3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5EC241-F9F1-11D2-F935-A7EC8F2623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1146211"/>
          </a:xfrm>
        </p:spPr>
        <p:txBody>
          <a:bodyPr/>
          <a:lstStyle/>
          <a:p>
            <a:r>
              <a:rPr lang="en-US" dirty="0"/>
              <a:t>Not decision gate itself (not deciding), may be part of one</a:t>
            </a:r>
          </a:p>
          <a:p>
            <a:r>
              <a:rPr lang="en-US" dirty="0"/>
              <a:t>Assess progress, coordinate activities and get status</a:t>
            </a:r>
          </a:p>
          <a:p>
            <a:r>
              <a:rPr lang="en-US" dirty="0"/>
              <a:t>Capture in SEMP and schedule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6FCC5-52E4-5199-8000-A5C0A48F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2.1.4 Technical Reviews/Audits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D88AB-2354-76B4-F4CF-5B4497371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0A1C8A-97E3-FEE4-E4CF-DCB104D6F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526" y="3247132"/>
            <a:ext cx="5727985" cy="27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3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B4086-E07E-2D58-4EDC-0425250FB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7165E6F-54ED-4977-A15E-D44BE7238A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18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117AEE-0B60-746B-57CA-6EC92140E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547" y="1184451"/>
            <a:ext cx="7584506" cy="5003824"/>
          </a:xfrm>
          <a:prstGeom prst="rect">
            <a:avLst/>
          </a:prstGeom>
        </p:spPr>
      </p:pic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1DB4615-672F-984D-4DD1-EC658C700DA9}"/>
              </a:ext>
            </a:extLst>
          </p:cNvPr>
          <p:cNvSpPr txBox="1">
            <a:spLocks/>
          </p:cNvSpPr>
          <p:nvPr/>
        </p:nvSpPr>
        <p:spPr>
          <a:xfrm>
            <a:off x="120147" y="1924340"/>
            <a:ext cx="4133016" cy="269035"/>
          </a:xfrm>
          <a:prstGeom prst="rect">
            <a:avLst/>
          </a:prstGeom>
        </p:spPr>
        <p:txBody>
          <a:bodyPr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90" dirty="0"/>
              <a:t>Progress Assessment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39E33A9-3A62-88BE-814A-714FDC5A48D0}"/>
              </a:ext>
            </a:extLst>
          </p:cNvPr>
          <p:cNvSpPr txBox="1">
            <a:spLocks/>
          </p:cNvSpPr>
          <p:nvPr/>
        </p:nvSpPr>
        <p:spPr>
          <a:xfrm>
            <a:off x="120148" y="2696677"/>
            <a:ext cx="4132144" cy="2754028"/>
          </a:xfrm>
          <a:prstGeom prst="rect">
            <a:avLst/>
          </a:prstGeom>
        </p:spPr>
        <p:txBody>
          <a:bodyPr/>
          <a:lstStyle>
            <a:lvl1pPr marL="219456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179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1248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070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90" dirty="0"/>
              <a:t>Requirements</a:t>
            </a:r>
          </a:p>
          <a:p>
            <a:r>
              <a:rPr lang="en-US" sz="1890" dirty="0"/>
              <a:t>Stakeholder Expectations</a:t>
            </a:r>
          </a:p>
          <a:p>
            <a:r>
              <a:rPr lang="en-US" sz="1890" dirty="0"/>
              <a:t>Quality characteristics</a:t>
            </a:r>
          </a:p>
          <a:p>
            <a:r>
              <a:rPr lang="en-US" sz="1890" dirty="0"/>
              <a:t>Maturity</a:t>
            </a:r>
          </a:p>
          <a:p>
            <a:r>
              <a:rPr lang="en-US" sz="1890" dirty="0"/>
              <a:t>Risk</a:t>
            </a:r>
          </a:p>
          <a:p>
            <a:r>
              <a:rPr lang="en-US" sz="1890" dirty="0"/>
              <a:t>Path to move forward (verify/validate)</a:t>
            </a:r>
          </a:p>
        </p:txBody>
      </p:sp>
    </p:spTree>
    <p:extLst>
      <p:ext uri="{BB962C8B-B14F-4D97-AF65-F5344CB8AC3E}">
        <p14:creationId xmlns:p14="http://schemas.microsoft.com/office/powerpoint/2010/main" val="2036418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1C0D25-FC41-CB72-6996-3B60A2C4FC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Good Practices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920F17-1694-EFC6-02AF-BF1EA4E6A1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Right Participants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D8EE4D-6684-45C2-800B-8D442DD5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2.1.4 Technical Reviews/Audits (cont’d)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9F818E-9649-D17C-1BD6-505FF36FE0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20615" y="2446956"/>
            <a:ext cx="4132144" cy="2194447"/>
          </a:xfrm>
        </p:spPr>
        <p:txBody>
          <a:bodyPr/>
          <a:lstStyle/>
          <a:p>
            <a:r>
              <a:rPr lang="en-US" dirty="0"/>
              <a:t>PM</a:t>
            </a:r>
          </a:p>
          <a:p>
            <a:r>
              <a:rPr lang="en-US" dirty="0"/>
              <a:t>Lead SE / Chief Engineer / Lead Engineer</a:t>
            </a:r>
          </a:p>
          <a:p>
            <a:r>
              <a:rPr lang="en-US" dirty="0"/>
              <a:t>Review or Audit Chair</a:t>
            </a:r>
          </a:p>
          <a:p>
            <a:r>
              <a:rPr lang="en-US" dirty="0"/>
              <a:t>Recorder</a:t>
            </a:r>
          </a:p>
          <a:p>
            <a:r>
              <a:rPr lang="en-US" dirty="0"/>
              <a:t>Acquirer</a:t>
            </a:r>
          </a:p>
          <a:p>
            <a:r>
              <a:rPr lang="en-US" dirty="0"/>
              <a:t>Supplier</a:t>
            </a:r>
          </a:p>
          <a:p>
            <a:r>
              <a:rPr lang="en-US" dirty="0"/>
              <a:t>Ver/Val Lead</a:t>
            </a:r>
          </a:p>
          <a:p>
            <a:r>
              <a:rPr lang="en-US" dirty="0"/>
              <a:t>Tech leads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717470-0472-73B0-6874-D3BA3B04DA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441" y="2446956"/>
            <a:ext cx="4132144" cy="2476768"/>
          </a:xfrm>
        </p:spPr>
        <p:txBody>
          <a:bodyPr/>
          <a:lstStyle/>
          <a:p>
            <a:r>
              <a:rPr lang="en-US" dirty="0"/>
              <a:t>Plan meeting, mutually agreeable</a:t>
            </a:r>
          </a:p>
          <a:p>
            <a:r>
              <a:rPr lang="en-US" dirty="0"/>
              <a:t>Multiple instances at multiple system layers</a:t>
            </a:r>
          </a:p>
          <a:p>
            <a:r>
              <a:rPr lang="en-US" dirty="0"/>
              <a:t>Eliminate unnecessary reviews</a:t>
            </a:r>
          </a:p>
          <a:p>
            <a:r>
              <a:rPr lang="en-US" dirty="0"/>
              <a:t>Clear entry/exit</a:t>
            </a:r>
          </a:p>
          <a:p>
            <a:r>
              <a:rPr lang="en-US" dirty="0"/>
              <a:t>Roles and responsibilities</a:t>
            </a:r>
          </a:p>
          <a:p>
            <a:r>
              <a:rPr lang="en-US" dirty="0"/>
              <a:t>Risk driven</a:t>
            </a:r>
          </a:p>
          <a:p>
            <a:r>
              <a:rPr lang="en-US" dirty="0"/>
              <a:t>Dry-runs</a:t>
            </a:r>
          </a:p>
          <a:p>
            <a:r>
              <a:rPr lang="en-US" dirty="0"/>
              <a:t>SMEs and independent reviewers</a:t>
            </a:r>
          </a:p>
          <a:p>
            <a:r>
              <a:rPr lang="en-US" dirty="0"/>
              <a:t>Action items – and follow 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638B69-CC0F-BC1F-87C5-E166F0C05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720090" rtl="0">
              <a:defRPr/>
            </a:pPr>
            <a:fld id="{07165E6F-54ED-4977-A15E-D44BE7238A65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 defTabSz="720090" rtl="0"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75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1BBBE6-812C-5CAD-12CF-3B2C4DD0F0C3}"/>
              </a:ext>
            </a:extLst>
          </p:cNvPr>
          <p:cNvSpPr txBox="1"/>
          <p:nvPr/>
        </p:nvSpPr>
        <p:spPr>
          <a:xfrm>
            <a:off x="112514" y="1602343"/>
            <a:ext cx="9376173" cy="3592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2205" b="1" dirty="0"/>
              <a:t>For those of you taking the test:</a:t>
            </a:r>
          </a:p>
          <a:p>
            <a:pPr marL="360045" indent="-360045">
              <a:spcBef>
                <a:spcPts val="709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5" dirty="0"/>
              <a:t>You know yourself better than I do for test preparation</a:t>
            </a:r>
            <a:endParaRPr lang="en-US" sz="2205" b="1" dirty="0"/>
          </a:p>
          <a:p>
            <a:pPr marL="360045" indent="-360045" algn="l">
              <a:spcBef>
                <a:spcPts val="709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5" dirty="0"/>
              <a:t>Test Based on  INCOSE Handbook Version 5</a:t>
            </a:r>
          </a:p>
          <a:p>
            <a:pPr marL="360045" indent="-360045">
              <a:spcBef>
                <a:spcPts val="709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5" dirty="0"/>
              <a:t>Handbook is based on ISO 15288 - Systems and software engineering — System life cycle processes</a:t>
            </a:r>
          </a:p>
          <a:p>
            <a:pPr marL="360045" indent="-360045" algn="l">
              <a:spcBef>
                <a:spcPts val="709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5" dirty="0"/>
              <a:t>Read the book! They can test you on any material within it!</a:t>
            </a:r>
          </a:p>
          <a:p>
            <a:pPr marL="360045" indent="-360045">
              <a:spcBef>
                <a:spcPts val="709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5" dirty="0"/>
              <a:t>Ask yourself, how could the test ask me about the material I just read?</a:t>
            </a:r>
          </a:p>
          <a:p>
            <a:pPr>
              <a:spcBef>
                <a:spcPts val="709"/>
              </a:spcBef>
              <a:buSzPct val="100000"/>
            </a:pPr>
            <a:r>
              <a:rPr lang="en-US" sz="2205" dirty="0"/>
              <a:t>FYI: ISO 15288.1 </a:t>
            </a:r>
            <a:r>
              <a:rPr lang="en-US" sz="2205" dirty="0">
                <a:latin typeface="Open Sans" panose="020B0606030504020204" pitchFamily="34" charset="0"/>
              </a:rPr>
              <a:t>IEEE Standard for Application of Systems Engineering on Defense Programs</a:t>
            </a:r>
            <a:endParaRPr lang="en-US" sz="2205" dirty="0"/>
          </a:p>
        </p:txBody>
      </p:sp>
    </p:spTree>
    <p:extLst>
      <p:ext uri="{BB962C8B-B14F-4D97-AF65-F5344CB8AC3E}">
        <p14:creationId xmlns:p14="http://schemas.microsoft.com/office/powerpoint/2010/main" val="1073751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C1344E-0098-F648-EF22-C07910DBB1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4050724"/>
          </a:xfrm>
        </p:spPr>
        <p:txBody>
          <a:bodyPr/>
          <a:lstStyle/>
          <a:p>
            <a:r>
              <a:rPr lang="en-US" dirty="0"/>
              <a:t>Categories to Divide Life Cycle Approaches</a:t>
            </a:r>
          </a:p>
          <a:p>
            <a:pPr lvl="1"/>
            <a:r>
              <a:rPr lang="en-US" dirty="0"/>
              <a:t>Sequential</a:t>
            </a:r>
          </a:p>
          <a:p>
            <a:pPr lvl="1"/>
            <a:r>
              <a:rPr lang="en-US" dirty="0"/>
              <a:t>Incremental</a:t>
            </a:r>
          </a:p>
          <a:p>
            <a:pPr lvl="1"/>
            <a:r>
              <a:rPr lang="en-US" dirty="0"/>
              <a:t>Evolutionary</a:t>
            </a:r>
          </a:p>
          <a:p>
            <a:r>
              <a:rPr lang="en-US" dirty="0"/>
              <a:t>Which do you apply?</a:t>
            </a:r>
          </a:p>
          <a:p>
            <a:pPr lvl="1"/>
            <a:r>
              <a:rPr lang="en-US" dirty="0"/>
              <a:t>Op environment stability</a:t>
            </a:r>
          </a:p>
          <a:p>
            <a:pPr lvl="1"/>
            <a:r>
              <a:rPr lang="en-US" dirty="0"/>
              <a:t>Risks</a:t>
            </a:r>
          </a:p>
          <a:p>
            <a:pPr lvl="1"/>
            <a:r>
              <a:rPr lang="en-US" dirty="0"/>
              <a:t>Size, complexity, novelty</a:t>
            </a:r>
          </a:p>
          <a:p>
            <a:pPr lvl="1"/>
            <a:r>
              <a:rPr lang="en-US" dirty="0"/>
              <a:t>Duration</a:t>
            </a:r>
          </a:p>
          <a:p>
            <a:pPr lvl="1"/>
            <a:r>
              <a:rPr lang="en-US" dirty="0"/>
              <a:t>Integrity issues</a:t>
            </a:r>
          </a:p>
          <a:p>
            <a:pPr lvl="1"/>
            <a:r>
              <a:rPr lang="en-US" dirty="0"/>
              <a:t>Technology opportunity</a:t>
            </a:r>
          </a:p>
          <a:p>
            <a:pPr lvl="1"/>
            <a:r>
              <a:rPr lang="en-US" dirty="0"/>
              <a:t>Resources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630E8B6-84B7-93B1-BCFF-0A8521B2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2.2 Life Cycle Model Approaches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B65108-9B3E-4A1F-C934-3FF8B70FE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096CE4-AE06-1229-7E96-C6350882C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400" y="2600101"/>
            <a:ext cx="4737025" cy="356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4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716C3D1-59E8-663A-A6EC-42FF1C74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63" y="272542"/>
            <a:ext cx="9128125" cy="507831"/>
          </a:xfrm>
        </p:spPr>
        <p:txBody>
          <a:bodyPr/>
          <a:lstStyle/>
          <a:p>
            <a:r>
              <a:rPr lang="en-US" dirty="0"/>
              <a:t>Sequential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D7FA9-AC3E-CBA1-6A49-6DB2C6CE4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165E6F-54ED-4977-A15E-D44BE7238A6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C417CE-47FF-58D9-951B-4657D9D63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650" y="2025173"/>
            <a:ext cx="5711900" cy="38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6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33D719-97D3-190C-FA08-339A5032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022"/>
            <a:ext cx="4653700" cy="3118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8787ED-A27A-5F60-93FA-2ADF115019ED}"/>
              </a:ext>
            </a:extLst>
          </p:cNvPr>
          <p:cNvSpPr txBox="1"/>
          <p:nvPr/>
        </p:nvSpPr>
        <p:spPr>
          <a:xfrm>
            <a:off x="4722281" y="1900533"/>
            <a:ext cx="3525011" cy="8929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DoD Systems Engineering Guidebook Vee</a:t>
            </a:r>
          </a:p>
          <a:p>
            <a:pPr algn="l">
              <a:spcBef>
                <a:spcPts val="709"/>
              </a:spcBef>
              <a:buSzPct val="100000"/>
            </a:pPr>
            <a:r>
              <a:rPr lang="en-US" dirty="0"/>
              <a:t>Not on test</a:t>
            </a:r>
          </a:p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Office of Under Secretary of Defense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BD247-1D16-D44B-7E7D-B935971B40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3" t="1772" r="2872"/>
          <a:stretch/>
        </p:blipFill>
        <p:spPr>
          <a:xfrm>
            <a:off x="4031992" y="3488272"/>
            <a:ext cx="5437511" cy="2814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1105DF-1676-1822-5935-F85A0DA39F1A}"/>
              </a:ext>
            </a:extLst>
          </p:cNvPr>
          <p:cNvSpPr txBox="1"/>
          <p:nvPr/>
        </p:nvSpPr>
        <p:spPr>
          <a:xfrm>
            <a:off x="131697" y="3826929"/>
            <a:ext cx="4015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GAO-17-77: Detailed Systems Engineering Prior to Product Development Positions Programs for Success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9EEF2-AE51-1DBF-E44B-99AE4F755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77" y="5040805"/>
            <a:ext cx="3605596" cy="13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60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C01B4-D45B-3D26-4991-28C9328CF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1953099"/>
          </a:xfrm>
        </p:spPr>
        <p:txBody>
          <a:bodyPr/>
          <a:lstStyle/>
          <a:p>
            <a:r>
              <a:rPr lang="en-US" dirty="0"/>
              <a:t>General flow with feedback, but single delivery</a:t>
            </a:r>
          </a:p>
          <a:p>
            <a:r>
              <a:rPr lang="en-US" dirty="0"/>
              <a:t>Progress is linear</a:t>
            </a:r>
          </a:p>
          <a:p>
            <a:r>
              <a:rPr lang="en-US" dirty="0"/>
              <a:t>Coordinating large teams – underlying framework, disciplined approach</a:t>
            </a:r>
          </a:p>
          <a:p>
            <a:r>
              <a:rPr lang="en-US" dirty="0"/>
              <a:t>Predictability, stability, repeatability, high assurance</a:t>
            </a:r>
          </a:p>
          <a:p>
            <a:r>
              <a:rPr lang="en-US" dirty="0"/>
              <a:t>Plans that are tied together, communicating across multiple teams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97FDB8-6475-75ED-01EE-A88FA6CD8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2.2.1 Sequential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9F86E-E777-2DDE-23BD-8646B174F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84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45551-DBE5-1C59-BA91-D5FACBEA9B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1549655"/>
          </a:xfrm>
        </p:spPr>
        <p:txBody>
          <a:bodyPr/>
          <a:lstStyle/>
          <a:p>
            <a:r>
              <a:rPr lang="en-US" dirty="0"/>
              <a:t>Provide initial capability (or set) followed by successive deliveries</a:t>
            </a:r>
          </a:p>
          <a:p>
            <a:r>
              <a:rPr lang="en-US" dirty="0"/>
              <a:t>Capabilities of final delivery known at beginning</a:t>
            </a:r>
          </a:p>
          <a:p>
            <a:r>
              <a:rPr lang="en-US" dirty="0"/>
              <a:t>Incremental mechanism still allows for technology insertion</a:t>
            </a:r>
          </a:p>
          <a:p>
            <a:r>
              <a:rPr lang="en-US" dirty="0"/>
              <a:t>Cycles are to be planned with coordinated events (test, deployment)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D30F0-EE67-2FE4-FAA5-921A55BB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/>
              <a:t>2.2.2 Incremental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F6114-6E2E-F5F7-3CFD-78751B45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BA5DFB-7DBD-CCA4-B68A-703FA589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91" y="4191712"/>
            <a:ext cx="6909019" cy="16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39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86CA0-59EF-C8DC-E5D4-F99CC93CC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7165E6F-54ED-4977-A15E-D44BE7238A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20C72E-B51A-A0B9-02E6-13A34EE97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245" y="1445971"/>
            <a:ext cx="6172849" cy="44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18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EFF67-70B2-4D9B-D961-3D4EA56C6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1549655"/>
          </a:xfrm>
        </p:spPr>
        <p:txBody>
          <a:bodyPr/>
          <a:lstStyle/>
          <a:p>
            <a:r>
              <a:rPr lang="en-US" dirty="0"/>
              <a:t>For use with novel systems</a:t>
            </a:r>
          </a:p>
          <a:p>
            <a:r>
              <a:rPr lang="en-US" dirty="0"/>
              <a:t>Requirements up front may be partially known or unknown</a:t>
            </a:r>
          </a:p>
          <a:p>
            <a:r>
              <a:rPr lang="en-US" dirty="0"/>
              <a:t>Enables adaptability and flexibility to situation</a:t>
            </a:r>
          </a:p>
          <a:p>
            <a:r>
              <a:rPr lang="en-US" dirty="0"/>
              <a:t>R&amp;D Projects and software development using agile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ECB1E3-422E-BFD1-8AE0-F61C250B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2.2.3 Evolutionary Method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79F230-CC76-C698-0039-6180BB61B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720090" rtl="0">
              <a:defRPr/>
            </a:pPr>
            <a:fld id="{07165E6F-54ED-4977-A15E-D44BE7238A65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 defTabSz="720090" rtl="0"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ACEDA6-FF01-5CAB-0A10-97E6702A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76" y="3882069"/>
            <a:ext cx="7366949" cy="18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3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BDBE5A-2DEF-1895-AFD7-AED6BD2D1A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2623219"/>
          </a:xfrm>
        </p:spPr>
        <p:txBody>
          <a:bodyPr/>
          <a:lstStyle/>
          <a:p>
            <a:r>
              <a:rPr lang="en-US" dirty="0"/>
              <a:t>Cycles are periodic, planned – results in deployable version</a:t>
            </a:r>
          </a:p>
          <a:p>
            <a:r>
              <a:rPr lang="en-US" dirty="0"/>
              <a:t>Requirements grow and refined each cycle</a:t>
            </a:r>
          </a:p>
          <a:p>
            <a:r>
              <a:rPr lang="en-US" dirty="0"/>
              <a:t>Early cycles, goals are less clear – gain experience, knowledge</a:t>
            </a:r>
          </a:p>
          <a:p>
            <a:r>
              <a:rPr lang="en-US" dirty="0"/>
              <a:t>Advantage – obtain steady and high-quality feedback from stakeholders – drive Minimal Viable Product</a:t>
            </a:r>
          </a:p>
          <a:p>
            <a:r>
              <a:rPr lang="en-US" dirty="0"/>
              <a:t>Decision – should newer release replace older version?</a:t>
            </a:r>
          </a:p>
          <a:p>
            <a:pPr lvl="1"/>
            <a:r>
              <a:rPr lang="en-US" dirty="0"/>
              <a:t>Make decisions in terms of life cycle cost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2A5756-F8E9-DFBA-A7EE-951872DA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2.2.3 Evolutionary Methods (Cont’d)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D3F60-5C77-65A8-96BA-A6F5A2C8F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81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D10B5A-A8B3-01FD-2FDF-A2DC9F0CE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339324"/>
          </a:xfrm>
        </p:spPr>
        <p:txBody>
          <a:bodyPr/>
          <a:lstStyle/>
          <a:p>
            <a:r>
              <a:rPr lang="en-US" dirty="0"/>
              <a:t>Example = DevOps = continuous delivery of capabilities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0A3E7C-4912-6674-AAF3-E323C4F5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2.2.3 Evolutionary Methods (Cont’d)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6A9C3-C6CA-67E6-6AF4-914E7F2E8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A51CAD2-D4C5-B827-315C-9AA42D665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014" y="2527818"/>
            <a:ext cx="4052339" cy="27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12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BB0C41-3665-0FC3-9093-82B6FE4C3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2119613"/>
            <a:ext cx="3158022" cy="1421415"/>
          </a:xfrm>
        </p:spPr>
        <p:txBody>
          <a:bodyPr/>
          <a:lstStyle/>
          <a:p>
            <a:r>
              <a:rPr lang="en-US" dirty="0"/>
              <a:t>Mixed Multi-Disciplinary Approach</a:t>
            </a:r>
          </a:p>
          <a:p>
            <a:r>
              <a:rPr lang="en-US" dirty="0"/>
              <a:t>Timing is different between disciplines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F92F3E-C548-4E51-CCFD-6AE90E1D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2.2.3 Evolutionary Methods (Cont’d)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A3ADD-C3B5-BC1E-7DB4-A60FDB4E6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583891-E956-3AA1-92F2-43B49CC3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44" y="1605690"/>
            <a:ext cx="5495788" cy="42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0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8E4AAB-AD71-8267-B626-DA51E3FC345B}"/>
              </a:ext>
            </a:extLst>
          </p:cNvPr>
          <p:cNvSpPr txBox="1"/>
          <p:nvPr/>
        </p:nvSpPr>
        <p:spPr>
          <a:xfrm>
            <a:off x="7276142" y="1948862"/>
            <a:ext cx="2199966" cy="1606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You may see notes on sides and tops to provide additional context and details</a:t>
            </a:r>
          </a:p>
          <a:p>
            <a:pPr algn="l">
              <a:spcBef>
                <a:spcPts val="709"/>
              </a:spcBef>
              <a:buSzPct val="100000"/>
            </a:pPr>
            <a:endParaRPr lang="en-US" dirty="0"/>
          </a:p>
          <a:p>
            <a:pPr algn="l">
              <a:spcBef>
                <a:spcPts val="709"/>
              </a:spcBef>
              <a:buSzPct val="100000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EC74A4-B262-D78C-CC1C-B445CA70E3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160"/>
          <a:stretch/>
        </p:blipFill>
        <p:spPr>
          <a:xfrm>
            <a:off x="176412" y="1413769"/>
            <a:ext cx="6746678" cy="23201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32C0C9-71A4-6243-F97A-1DCCF4E1F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629" y="3224231"/>
            <a:ext cx="3683475" cy="22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58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9F2FE-002F-D6BE-2EC6-DA7CC54749A9}"/>
              </a:ext>
            </a:extLst>
          </p:cNvPr>
          <p:cNvSpPr txBox="1"/>
          <p:nvPr/>
        </p:nvSpPr>
        <p:spPr>
          <a:xfrm>
            <a:off x="1227582" y="2781491"/>
            <a:ext cx="1789938" cy="218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Slide 105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BEEF74EA-CCFC-9102-F739-C57FA00CF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01" y="1114296"/>
            <a:ext cx="7067898" cy="49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07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4137EB-AD6A-7A32-7289-245BA51E8D6E}"/>
              </a:ext>
            </a:extLst>
          </p:cNvPr>
          <p:cNvSpPr txBox="1"/>
          <p:nvPr/>
        </p:nvSpPr>
        <p:spPr>
          <a:xfrm>
            <a:off x="1227582" y="2781491"/>
            <a:ext cx="1789938" cy="218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Slide 106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967817E-157B-5DAF-740D-FAEB503A4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82" y="957263"/>
            <a:ext cx="6470492" cy="4550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A2F1C-38B4-5A48-15F5-B71A55600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603" y="4857044"/>
            <a:ext cx="5408194" cy="8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47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A87C9-277D-9BC6-4257-0AD2E5358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F004C4-14D9-AE02-F44F-6AD59F431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2759986"/>
          </a:xfrm>
        </p:spPr>
        <p:txBody>
          <a:bodyPr/>
          <a:lstStyle/>
          <a:p>
            <a:r>
              <a:rPr lang="en-US" dirty="0"/>
              <a:t>Systems have a lifecycle with different stages</a:t>
            </a:r>
          </a:p>
          <a:p>
            <a:r>
              <a:rPr lang="en-US" dirty="0"/>
              <a:t>Stages are to be adapted to customer/program needs</a:t>
            </a:r>
          </a:p>
          <a:p>
            <a:r>
              <a:rPr lang="en-US" dirty="0"/>
              <a:t>Reviews are used to assess program/product status, risk and state</a:t>
            </a:r>
          </a:p>
          <a:p>
            <a:r>
              <a:rPr lang="en-US" dirty="0"/>
              <a:t>Gates are used for deciding forward path of program</a:t>
            </a:r>
          </a:p>
          <a:p>
            <a:r>
              <a:rPr lang="en-US" dirty="0"/>
              <a:t>Not every review is a Gate</a:t>
            </a:r>
          </a:p>
          <a:p>
            <a:r>
              <a:rPr lang="en-US" dirty="0"/>
              <a:t>Multiple lifecycle / development approaches exist</a:t>
            </a:r>
          </a:p>
          <a:p>
            <a:r>
              <a:rPr lang="en-US" dirty="0"/>
              <a:t>Use/combination thereof should be tailored to specific product</a:t>
            </a:r>
            <a:r>
              <a:rPr lang="en-US"/>
              <a:t>/program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660F59-9E4F-29BC-17E6-9B0BC5AA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0E0FF-CB95-376D-BA11-5EE440F95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03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923FAD-2073-C65F-9D03-C00E45C6D994}"/>
              </a:ext>
            </a:extLst>
          </p:cNvPr>
          <p:cNvSpPr txBox="1"/>
          <p:nvPr/>
        </p:nvSpPr>
        <p:spPr>
          <a:xfrm>
            <a:off x="1458005" y="1535297"/>
            <a:ext cx="6477244" cy="2360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709"/>
              </a:spcBef>
              <a:buSzPct val="100000"/>
            </a:pPr>
            <a:r>
              <a:rPr lang="en-US" sz="4725" dirty="0"/>
              <a:t>THANK YOU!!!</a:t>
            </a:r>
          </a:p>
          <a:p>
            <a:pPr algn="ctr">
              <a:spcBef>
                <a:spcPts val="709"/>
              </a:spcBef>
              <a:buSzPct val="100000"/>
            </a:pPr>
            <a:r>
              <a:rPr lang="en-US" sz="4725" dirty="0"/>
              <a:t>Good Luck!</a:t>
            </a:r>
          </a:p>
          <a:p>
            <a:pPr algn="ctr">
              <a:spcBef>
                <a:spcPts val="709"/>
              </a:spcBef>
              <a:buSzPct val="100000"/>
            </a:pPr>
            <a:r>
              <a:rPr lang="en-US" sz="4725" dirty="0"/>
              <a:t>You can do 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235EA-9DE4-B0BA-C088-136C4273AB92}"/>
              </a:ext>
            </a:extLst>
          </p:cNvPr>
          <p:cNvSpPr txBox="1"/>
          <p:nvPr/>
        </p:nvSpPr>
        <p:spPr>
          <a:xfrm>
            <a:off x="2602306" y="5463172"/>
            <a:ext cx="3949801" cy="584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709"/>
              </a:spcBef>
              <a:buSzPct val="100000"/>
            </a:pPr>
            <a:r>
              <a:rPr lang="en-US" dirty="0">
                <a:hlinkClick r:id="rId3"/>
              </a:rPr>
              <a:t>Seth.h.Sherman@rtx.com</a:t>
            </a:r>
            <a:endParaRPr lang="en-US" dirty="0"/>
          </a:p>
          <a:p>
            <a:pPr algn="ctr">
              <a:spcBef>
                <a:spcPts val="709"/>
              </a:spcBef>
              <a:buSzPct val="100000"/>
            </a:pPr>
            <a:r>
              <a:rPr lang="en-US" sz="1418" dirty="0">
                <a:hlinkClick r:id="rId4"/>
              </a:rPr>
              <a:t>ntxinfo@incose.net</a:t>
            </a:r>
            <a:endParaRPr lang="en-US" sz="1418" dirty="0"/>
          </a:p>
        </p:txBody>
      </p:sp>
    </p:spTree>
    <p:extLst>
      <p:ext uri="{BB962C8B-B14F-4D97-AF65-F5344CB8AC3E}">
        <p14:creationId xmlns:p14="http://schemas.microsoft.com/office/powerpoint/2010/main" val="272014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447964-271F-5A14-0419-9088450CF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1888979"/>
          </a:xfrm>
        </p:spPr>
        <p:txBody>
          <a:bodyPr/>
          <a:lstStyle/>
          <a:p>
            <a:r>
              <a:rPr lang="en-US" dirty="0"/>
              <a:t>Purpose of SE: Enable successful realization of system while optimizing among competing stakeholder objectives</a:t>
            </a:r>
          </a:p>
          <a:p>
            <a:r>
              <a:rPr lang="en-US" dirty="0"/>
              <a:t>Break effort into stages for verification/check fulfillment and risk</a:t>
            </a:r>
          </a:p>
          <a:p>
            <a:r>
              <a:rPr lang="en-US" dirty="0"/>
              <a:t>Stages are not: Singular or sequential</a:t>
            </a:r>
          </a:p>
          <a:p>
            <a:r>
              <a:rPr lang="en-US" dirty="0"/>
              <a:t>Decision gates represent critical decision points within the lifecycle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E55186-B919-7FA3-4339-E68C3E5D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2.1 Life Cycle Terms and Concepts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33AF08-1DA1-F4C2-1A67-3C588541CC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Regular reviews are necessary to ensure progress is being made with acceptable risks</a:t>
            </a:r>
          </a:p>
        </p:txBody>
      </p:sp>
    </p:spTree>
    <p:extLst>
      <p:ext uri="{BB962C8B-B14F-4D97-AF65-F5344CB8AC3E}">
        <p14:creationId xmlns:p14="http://schemas.microsoft.com/office/powerpoint/2010/main" val="206094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B64D62-357A-3C04-E39E-6700747450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742767"/>
          </a:xfrm>
        </p:spPr>
        <p:txBody>
          <a:bodyPr/>
          <a:lstStyle/>
          <a:p>
            <a:r>
              <a:rPr lang="en-US" dirty="0"/>
              <a:t>Stages mark progress, Common ones shown below</a:t>
            </a:r>
          </a:p>
          <a:p>
            <a:r>
              <a:rPr lang="en-US" dirty="0"/>
              <a:t>Can occur concurrently, figure is notional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8C78B8-8511-99AB-AA6C-D9CE5C74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2.1.1 Life Cycle Characteristics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22FFA-94C3-4167-535B-36F4F61DB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D5C8FF-5D19-97F3-DADB-70D5B10EB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10" y="2903958"/>
            <a:ext cx="7359447" cy="27082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0EB728-38DC-9E00-136D-412E59E4690C}"/>
              </a:ext>
            </a:extLst>
          </p:cNvPr>
          <p:cNvSpPr txBox="1"/>
          <p:nvPr/>
        </p:nvSpPr>
        <p:spPr>
          <a:xfrm>
            <a:off x="8454330" y="2547094"/>
            <a:ext cx="1213606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1575" b="1" dirty="0"/>
              <a:t>What is a life cycle: </a:t>
            </a:r>
            <a:r>
              <a:rPr lang="en-US" sz="1575" dirty="0"/>
              <a:t>Series of stages through which something passes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5131CA-42BF-0083-0EE1-C864C1C48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076" y="1453645"/>
            <a:ext cx="1213606" cy="11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0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57B71-5AA3-CC49-AFDE-45D091985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63C511-0E8A-7C94-ACD3-DEDC4B3E9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67" y="1574400"/>
            <a:ext cx="8528265" cy="2614690"/>
          </a:xfrm>
        </p:spPr>
        <p:txBody>
          <a:bodyPr/>
          <a:lstStyle/>
          <a:p>
            <a:r>
              <a:rPr lang="en-US" dirty="0"/>
              <a:t>Lifecycle in layers (up and down)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Requirements</a:t>
            </a:r>
          </a:p>
          <a:p>
            <a:pPr lvl="1"/>
            <a:r>
              <a:rPr lang="en-US" dirty="0"/>
              <a:t>Allocated down</a:t>
            </a:r>
          </a:p>
          <a:p>
            <a:pPr lvl="1"/>
            <a:r>
              <a:rPr lang="en-US" dirty="0"/>
              <a:t>Decision gates for evaluation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FA81D2-6D7F-F515-0405-814BE76A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68" y="497437"/>
            <a:ext cx="8513864" cy="406265"/>
          </a:xfrm>
        </p:spPr>
        <p:txBody>
          <a:bodyPr/>
          <a:lstStyle/>
          <a:p>
            <a:r>
              <a:rPr lang="en-US" dirty="0"/>
              <a:t>2.1.1 Life Cycle Characteristics (cont’d)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0A0AA-059A-3A24-B967-524748449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165E6F-54ED-4977-A15E-D44BE7238A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00B4B6-AB81-77BB-00CA-144066E2EAB4}"/>
              </a:ext>
            </a:extLst>
          </p:cNvPr>
          <p:cNvSpPr/>
          <p:nvPr/>
        </p:nvSpPr>
        <p:spPr>
          <a:xfrm>
            <a:off x="5833949" y="2997285"/>
            <a:ext cx="1379156" cy="390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of Interest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4AA201-303B-4AB9-30E5-0C1D72EF08A1}"/>
              </a:ext>
            </a:extLst>
          </p:cNvPr>
          <p:cNvSpPr/>
          <p:nvPr/>
        </p:nvSpPr>
        <p:spPr>
          <a:xfrm>
            <a:off x="4977571" y="3527786"/>
            <a:ext cx="1379156" cy="390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Subsystem 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D660E9-3829-56E9-E32C-0339CB68D687}"/>
              </a:ext>
            </a:extLst>
          </p:cNvPr>
          <p:cNvSpPr/>
          <p:nvPr/>
        </p:nvSpPr>
        <p:spPr>
          <a:xfrm>
            <a:off x="6555349" y="3527786"/>
            <a:ext cx="1379156" cy="390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Subsystem 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5D4345-5AE0-2C0F-D83D-220A7FD08241}"/>
              </a:ext>
            </a:extLst>
          </p:cNvPr>
          <p:cNvSpPr/>
          <p:nvPr/>
        </p:nvSpPr>
        <p:spPr>
          <a:xfrm>
            <a:off x="7480888" y="4058286"/>
            <a:ext cx="1379156" cy="390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Assembly 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448F98-B712-7481-B212-46A94BA4CE57}"/>
              </a:ext>
            </a:extLst>
          </p:cNvPr>
          <p:cNvSpPr/>
          <p:nvPr/>
        </p:nvSpPr>
        <p:spPr>
          <a:xfrm>
            <a:off x="4146912" y="4058286"/>
            <a:ext cx="1379156" cy="390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Assembly 1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924EE2C7-5665-883D-E24C-7196CDAD8D4A}"/>
              </a:ext>
            </a:extLst>
          </p:cNvPr>
          <p:cNvSpPr/>
          <p:nvPr/>
        </p:nvSpPr>
        <p:spPr>
          <a:xfrm>
            <a:off x="5935949" y="1830460"/>
            <a:ext cx="1379156" cy="1084903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of Systems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44CDF2-5C6F-CD98-F309-3CBACABD206C}"/>
              </a:ext>
            </a:extLst>
          </p:cNvPr>
          <p:cNvSpPr/>
          <p:nvPr/>
        </p:nvSpPr>
        <p:spPr>
          <a:xfrm>
            <a:off x="7375871" y="1635181"/>
            <a:ext cx="1379156" cy="390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9EFA4E-E978-1583-F5E0-B59EE2D37C86}"/>
              </a:ext>
            </a:extLst>
          </p:cNvPr>
          <p:cNvSpPr/>
          <p:nvPr/>
        </p:nvSpPr>
        <p:spPr>
          <a:xfrm>
            <a:off x="4588966" y="1593636"/>
            <a:ext cx="1379156" cy="390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Y</a:t>
            </a:r>
          </a:p>
        </p:txBody>
      </p: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741EF80D-FD52-AB65-518D-A5BF035F2710}"/>
              </a:ext>
            </a:extLst>
          </p:cNvPr>
          <p:cNvSpPr/>
          <p:nvPr/>
        </p:nvSpPr>
        <p:spPr>
          <a:xfrm rot="16200000">
            <a:off x="7458367" y="3360106"/>
            <a:ext cx="3658423" cy="390557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Try to Synchronize</a:t>
            </a:r>
          </a:p>
        </p:txBody>
      </p:sp>
    </p:spTree>
    <p:extLst>
      <p:ext uri="{BB962C8B-B14F-4D97-AF65-F5344CB8AC3E}">
        <p14:creationId xmlns:p14="http://schemas.microsoft.com/office/powerpoint/2010/main" val="85081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F94C19-1126-CE56-78FA-1A4D58330F4F}"/>
              </a:ext>
            </a:extLst>
          </p:cNvPr>
          <p:cNvSpPr txBox="1"/>
          <p:nvPr/>
        </p:nvSpPr>
        <p:spPr>
          <a:xfrm>
            <a:off x="4057348" y="3620226"/>
            <a:ext cx="1383602" cy="218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DoD Life 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9FF79-6938-8FFB-3BA4-DF2B08599394}"/>
              </a:ext>
            </a:extLst>
          </p:cNvPr>
          <p:cNvSpPr txBox="1"/>
          <p:nvPr/>
        </p:nvSpPr>
        <p:spPr>
          <a:xfrm>
            <a:off x="6514226" y="2236624"/>
            <a:ext cx="2478310" cy="1329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Demo alignment between generic life cycle and other models</a:t>
            </a:r>
          </a:p>
          <a:p>
            <a:pPr algn="l">
              <a:spcBef>
                <a:spcPts val="709"/>
              </a:spcBef>
              <a:buSzPct val="100000"/>
            </a:pPr>
            <a:endParaRPr lang="en-US" dirty="0"/>
          </a:p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Models include decision gates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B48E86-012F-4E90-C01B-6D1E49738456}"/>
              </a:ext>
            </a:extLst>
          </p:cNvPr>
          <p:cNvCxnSpPr/>
          <p:nvPr/>
        </p:nvCxnSpPr>
        <p:spPr>
          <a:xfrm>
            <a:off x="5722127" y="3772816"/>
            <a:ext cx="876110" cy="0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7E8E05-4723-C3ED-4E29-001BEBFFCD0C}"/>
              </a:ext>
            </a:extLst>
          </p:cNvPr>
          <p:cNvSpPr txBox="1"/>
          <p:nvPr/>
        </p:nvSpPr>
        <p:spPr>
          <a:xfrm>
            <a:off x="6658244" y="3712809"/>
            <a:ext cx="2478310" cy="218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DoD 5000.02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3FB2D8-70D8-6874-6026-BB2266575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4838780" cy="462872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D2C44C3-419D-4BE9-DFEA-2A0BF1278AD5}"/>
              </a:ext>
            </a:extLst>
          </p:cNvPr>
          <p:cNvSpPr txBox="1"/>
          <p:nvPr/>
        </p:nvSpPr>
        <p:spPr>
          <a:xfrm>
            <a:off x="6312744" y="1448796"/>
            <a:ext cx="294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2.1.2 Typical Life Cycle Stages</a:t>
            </a:r>
          </a:p>
        </p:txBody>
      </p:sp>
    </p:spTree>
    <p:extLst>
      <p:ext uri="{BB962C8B-B14F-4D97-AF65-F5344CB8AC3E}">
        <p14:creationId xmlns:p14="http://schemas.microsoft.com/office/powerpoint/2010/main" val="216733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5808AF-902F-1358-219E-2F4751237895}"/>
              </a:ext>
            </a:extLst>
          </p:cNvPr>
          <p:cNvSpPr txBox="1"/>
          <p:nvPr/>
        </p:nvSpPr>
        <p:spPr>
          <a:xfrm>
            <a:off x="194656" y="5036273"/>
            <a:ext cx="1758220" cy="654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Not on test, more informational and awareness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31FB0-D52E-9761-0DFD-5ECD1D29C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2" y="1072777"/>
            <a:ext cx="4994595" cy="3263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AA8871-2F82-14B8-FC14-464A737B6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466" y="2469290"/>
            <a:ext cx="4648078" cy="3678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AA2B37-5DA3-E9B3-C9AD-4AA131D76BFD}"/>
              </a:ext>
            </a:extLst>
          </p:cNvPr>
          <p:cNvSpPr txBox="1"/>
          <p:nvPr/>
        </p:nvSpPr>
        <p:spPr>
          <a:xfrm>
            <a:off x="5370672" y="1752362"/>
            <a:ext cx="4035872" cy="654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DoD Is transitioning to different acquisition strategies aligned with products, enable rapid response</a:t>
            </a:r>
          </a:p>
        </p:txBody>
      </p:sp>
    </p:spTree>
    <p:extLst>
      <p:ext uri="{BB962C8B-B14F-4D97-AF65-F5344CB8AC3E}">
        <p14:creationId xmlns:p14="http://schemas.microsoft.com/office/powerpoint/2010/main" val="19903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65B3E-9EAC-283D-CF84-F97141D9A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6D8B4-2328-25F3-BEFB-3B828DB89593}"/>
              </a:ext>
            </a:extLst>
          </p:cNvPr>
          <p:cNvSpPr/>
          <p:nvPr/>
        </p:nvSpPr>
        <p:spPr>
          <a:xfrm>
            <a:off x="4043006" y="1752362"/>
            <a:ext cx="2872859" cy="1650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2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6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D4F94-5C29-1749-54B1-98AA87B03608}"/>
              </a:ext>
            </a:extLst>
          </p:cNvPr>
          <p:cNvSpPr txBox="1"/>
          <p:nvPr/>
        </p:nvSpPr>
        <p:spPr>
          <a:xfrm>
            <a:off x="7455932" y="2337435"/>
            <a:ext cx="20927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dirty="0"/>
              <a:t>From V4</a:t>
            </a:r>
            <a:endParaRPr lang="en-US" sz="1418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7BC3C8-FC20-B31D-C9CA-DE5401B4B24B}"/>
              </a:ext>
            </a:extLst>
          </p:cNvPr>
          <p:cNvSpPr txBox="1"/>
          <p:nvPr/>
        </p:nvSpPr>
        <p:spPr>
          <a:xfrm>
            <a:off x="4718304" y="2150555"/>
            <a:ext cx="1364742" cy="218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Decision Gates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9432-60E5-2EAB-7C07-9A3B060F6319}"/>
              </a:ext>
            </a:extLst>
          </p:cNvPr>
          <p:cNvSpPr txBox="1"/>
          <p:nvPr/>
        </p:nvSpPr>
        <p:spPr>
          <a:xfrm>
            <a:off x="802816" y="3548532"/>
            <a:ext cx="1762506" cy="218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09"/>
              </a:spcBef>
              <a:buSzPct val="100000"/>
            </a:pPr>
            <a:r>
              <a:rPr lang="en-US" sz="1418" dirty="0"/>
              <a:t>Slide 73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A3B9819-817B-E030-0A77-402D8B41A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16" y="1171067"/>
            <a:ext cx="6813228" cy="475492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65F59B4-ADD5-EC09-B549-4AF127CB25D3}"/>
              </a:ext>
            </a:extLst>
          </p:cNvPr>
          <p:cNvSpPr/>
          <p:nvPr/>
        </p:nvSpPr>
        <p:spPr>
          <a:xfrm>
            <a:off x="4043005" y="1691335"/>
            <a:ext cx="2974739" cy="16502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69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>
  <element uid="dececbd6-da3b-46fe-8f00-f9d9deea2ee1" value=""/>
  <element uid="bba94c65-ac3d-4f34-b2e1-8de11ef6f01c" value=""/>
  <element uid="a06da4da-a263-4136-b4fd-f28a17d30188" value=""/>
  <element uid="bc2b7c01-6db1-4e7d-88d1-fc61674f86fd" value=""/>
  <element uid="92e993a3-af32-4afb-aa19-3a49cdb82c7a" value=""/>
</sisl>
</file>

<file path=customXml/item2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j48ZWxlbWVudCB1aWQ9ImRlY2VjYmQ2LWRhM2ItNDZmZS04ZjAwLWY5ZDlkZWVhMmVlMSIgdmFsdWU9IiIgeG1sbnM9Imh0dHA6Ly93d3cuYm9sZG9uamFtZXMuY29tLzIwMDgvMDEvc2llL2ludGVybmFsL2xhYmVsIiAvPjxlbGVtZW50IHVpZD0iYmJhOTRjNjUtYWMzZC00ZjM0LWIyZTEtOGRlMTFlZjZmMDFjIiB2YWx1ZT0iIiB4bWxucz0iaHR0cDovL3d3dy5ib2xkb25qYW1lcy5jb20vMjAwOC8wMS9zaWUvaW50ZXJuYWwvbGFiZWwiIC8+PGVsZW1lbnQgdWlkPSJhMDZkYTRkYS1hMjYzLTQxMzYtYjRmZC1mMjhhMTdkMzAxODg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+PC9zaXNsPjxVc2VyTmFtZT5BRFhVXEU0MDA3MjU4NDwvVXNlck5hbWU+PERhdGVUaW1lPjYvMy8yMDI1IDEwOjAxOjI0IFBNPC9EYXRlVGltZT48TGFiZWxTdHJpbmc+RXhwb3J0IENvbnRyb2wgQ291bnRyeTogVVMgIHwgVW5yZXN0cmljdGVkIENvbnRlbnQgfCBVc2UgUHJlZXhpc3RpbmcgTWFya2luZyAobm90IGFwcGxpZWQgYnkgdGhpcyB0b29sKSB8IE90aGVyIEluZm9ybWF0aW9uIChOb3QgUmVxdWlyaW5nIGFuIEV4cG9ydCBDb250cm9sIE1hcmtpbmcpIHwgTm8gdmlzdWFsIG1hcmtpbmcgYXBwbGllZCBieSB0aGUgdG9vbDwvTGFiZWxTdHJpbmc+PC9pdGVtPjwvbGFiZWxIaXN0b3J5Pg==</Value>
</WrappedLabelHistor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93FEDB3E17494DB7089AC52DF3AE1F" ma:contentTypeVersion="18" ma:contentTypeDescription="Create a new document." ma:contentTypeScope="" ma:versionID="f1f9da5b7cb4d47f640c75c0c45c98b1">
  <xsd:schema xmlns:xsd="http://www.w3.org/2001/XMLSchema" xmlns:xs="http://www.w3.org/2001/XMLSchema" xmlns:p="http://schemas.microsoft.com/office/2006/metadata/properties" xmlns:ns2="fbc3bb03-b34c-41df-8b67-5eb4fc84876f" xmlns:ns3="c21154bf-9196-4b92-aba9-d2bd9a07f350" targetNamespace="http://schemas.microsoft.com/office/2006/metadata/properties" ma:root="true" ma:fieldsID="77f5096ad746732573377e78ac8d9557" ns2:_="" ns3:_="">
    <xsd:import namespace="fbc3bb03-b34c-41df-8b67-5eb4fc84876f"/>
    <xsd:import namespace="c21154bf-9196-4b92-aba9-d2bd9a07f3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3bb03-b34c-41df-8b67-5eb4fc8487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154bf-9196-4b92-aba9-d2bd9a07f3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6882cd-8832-4226-925d-09b771917fbb}" ma:internalName="TaxCatchAll" ma:showField="CatchAllData" ma:web="c21154bf-9196-4b92-aba9-d2bd9a07f3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c3bb03-b34c-41df-8b67-5eb4fc84876f">
      <Terms xmlns="http://schemas.microsoft.com/office/infopath/2007/PartnerControls"/>
    </lcf76f155ced4ddcb4097134ff3c332f>
    <TaxCatchAll xmlns="c21154bf-9196-4b92-aba9-d2bd9a07f350" xsi:nil="true"/>
  </documentManagement>
</p:properties>
</file>

<file path=customXml/itemProps1.xml><?xml version="1.0" encoding="utf-8"?>
<ds:datastoreItem xmlns:ds="http://schemas.openxmlformats.org/officeDocument/2006/customXml" ds:itemID="{B054C445-0812-4476-9C87-12E3646F24A2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16FC0884-2A0B-483E-8FDD-C25330D0AFEC}">
  <ds:schemaRefs>
    <ds:schemaRef ds:uri="http://www.w3.org/2001/XMLSchema"/>
    <ds:schemaRef ds:uri="http://www.boldonjames.com/2016/02/Classifier/internal/wrappedLabelHistory"/>
  </ds:schemaRefs>
</ds:datastoreItem>
</file>

<file path=customXml/itemProps3.xml><?xml version="1.0" encoding="utf-8"?>
<ds:datastoreItem xmlns:ds="http://schemas.openxmlformats.org/officeDocument/2006/customXml" ds:itemID="{9291C532-6A62-4897-8A96-9BF559262518}"/>
</file>

<file path=customXml/itemProps4.xml><?xml version="1.0" encoding="utf-8"?>
<ds:datastoreItem xmlns:ds="http://schemas.openxmlformats.org/officeDocument/2006/customXml" ds:itemID="{F3FB9996-EDE9-44B8-9E14-1087F7CF29EE}"/>
</file>

<file path=customXml/itemProps5.xml><?xml version="1.0" encoding="utf-8"?>
<ds:datastoreItem xmlns:ds="http://schemas.openxmlformats.org/officeDocument/2006/customXml" ds:itemID="{72761A53-2367-4178-B168-C397D34B4143}"/>
</file>

<file path=docMetadata/LabelInfo.xml><?xml version="1.0" encoding="utf-8"?>
<clbl:labelList xmlns:clbl="http://schemas.microsoft.com/office/2020/mipLabelMetadata">
  <clbl:label id="{4447dd6a-a4a1-440b-a6a3-9124ef1ee017}" enabled="1" method="Privileged" siteId="{7a18110d-ef9b-4274-acef-e62ab0fe28e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1355</Words>
  <Application>Microsoft Office PowerPoint</Application>
  <PresentationFormat>Custom</PresentationFormat>
  <Paragraphs>283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Aptos</vt:lpstr>
      <vt:lpstr>Arial</vt:lpstr>
      <vt:lpstr>Open Sans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2.1 Life Cycle Terms and Concepts</vt:lpstr>
      <vt:lpstr>2.1.1 Life Cycle Characteristics</vt:lpstr>
      <vt:lpstr>2.1.1 Life Cycle Characteristics (cont’d)</vt:lpstr>
      <vt:lpstr>PowerPoint Presentation</vt:lpstr>
      <vt:lpstr>PowerPoint Presentation</vt:lpstr>
      <vt:lpstr>PowerPoint Presentation</vt:lpstr>
      <vt:lpstr>Concept Stage</vt:lpstr>
      <vt:lpstr>PowerPoint Presentation</vt:lpstr>
      <vt:lpstr>PowerPoint Presentation</vt:lpstr>
      <vt:lpstr>Development Stage</vt:lpstr>
      <vt:lpstr>Production, Utilization, Support, Retirement</vt:lpstr>
      <vt:lpstr>2.1.3 Decision Gates</vt:lpstr>
      <vt:lpstr>2.1.3 Decision Gates (cont’d)</vt:lpstr>
      <vt:lpstr>2.1.4 Technical Reviews/Audits</vt:lpstr>
      <vt:lpstr>PowerPoint Presentation</vt:lpstr>
      <vt:lpstr>2.1.4 Technical Reviews/Audits (cont’d)</vt:lpstr>
      <vt:lpstr>2.2 Life Cycle Model Approaches</vt:lpstr>
      <vt:lpstr>Sequential Method</vt:lpstr>
      <vt:lpstr>PowerPoint Presentation</vt:lpstr>
      <vt:lpstr>2.2.1 Sequential Method</vt:lpstr>
      <vt:lpstr>2.2.2 Incremental Method</vt:lpstr>
      <vt:lpstr>PowerPoint Presentation</vt:lpstr>
      <vt:lpstr>2.2.3 Evolutionary Method</vt:lpstr>
      <vt:lpstr>2.2.3 Evolutionary Methods (Cont’d)</vt:lpstr>
      <vt:lpstr>2.2.3 Evolutionary Methods (Cont’d)</vt:lpstr>
      <vt:lpstr>2.2.3 Evolutionary Methods (Cont’d)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rtnipcontrolcode:unrestricted|rtnipcontrolcodevm:preexistingipvm|rtnexportcontrolcountry:usa|rtnexportcontrolcode:otherinfo|rtnexportcontrolcodevm:nousecvm</dc:subject>
  <dc:creator>Kennie Garlington</dc:creator>
  <cp:lastModifiedBy>Dawn Handley</cp:lastModifiedBy>
  <cp:revision>4</cp:revision>
  <dcterms:created xsi:type="dcterms:W3CDTF">2025-03-17T00:36:19Z</dcterms:created>
  <dcterms:modified xsi:type="dcterms:W3CDTF">2025-08-24T22:42:35Z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2013</vt:lpwstr>
  </property>
  <property fmtid="{D5CDD505-2E9C-101B-9397-08002B2CF9AE}" pid="6" name="MSIP_Label_502bc7c3-f152-4da1-98bd-f7a1bebdf752_Enabled">
    <vt:lpwstr>true</vt:lpwstr>
  </property>
  <property fmtid="{D5CDD505-2E9C-101B-9397-08002B2CF9AE}" pid="7" name="MSIP_Label_502bc7c3-f152-4da1-98bd-f7a1bebdf752_SetDate">
    <vt:lpwstr>2025-03-17T18:06:27Z</vt:lpwstr>
  </property>
  <property fmtid="{D5CDD505-2E9C-101B-9397-08002B2CF9AE}" pid="8" name="MSIP_Label_502bc7c3-f152-4da1-98bd-f7a1bebdf752_Method">
    <vt:lpwstr>Privileged</vt:lpwstr>
  </property>
  <property fmtid="{D5CDD505-2E9C-101B-9397-08002B2CF9AE}" pid="9" name="MSIP_Label_502bc7c3-f152-4da1-98bd-f7a1bebdf752_Name">
    <vt:lpwstr>Unrestricted</vt:lpwstr>
  </property>
  <property fmtid="{D5CDD505-2E9C-101B-9397-08002B2CF9AE}" pid="10" name="MSIP_Label_502bc7c3-f152-4da1-98bd-f7a1bebdf752_SiteId">
    <vt:lpwstr>b18f006c-b0fc-467d-b23a-a35b5695b5dc</vt:lpwstr>
  </property>
  <property fmtid="{D5CDD505-2E9C-101B-9397-08002B2CF9AE}" pid="11" name="MSIP_Label_502bc7c3-f152-4da1-98bd-f7a1bebdf752_ActionId">
    <vt:lpwstr>9fda9e31-a8dc-4ebb-bc0a-90c5e12ba975</vt:lpwstr>
  </property>
  <property fmtid="{D5CDD505-2E9C-101B-9397-08002B2CF9AE}" pid="12" name="MSIP_Label_502bc7c3-f152-4da1-98bd-f7a1bebdf752_ContentBits">
    <vt:lpwstr>0</vt:lpwstr>
  </property>
  <property fmtid="{D5CDD505-2E9C-101B-9397-08002B2CF9AE}" pid="13" name="docIndexRef">
    <vt:lpwstr>17f92e77-3b08-4186-8bf1-914617ff1eaf</vt:lpwstr>
  </property>
  <property fmtid="{D5CDD505-2E9C-101B-9397-08002B2CF9AE}" pid="14" name="bjClsUserRVM">
    <vt:lpwstr>[]</vt:lpwstr>
  </property>
  <property fmtid="{D5CDD505-2E9C-101B-9397-08002B2CF9AE}" pid="15" name="bjSaver">
    <vt:lpwstr>87j1/Uws+EL9oZJp7V/dnlqh7F21HB8c</vt:lpwstr>
  </property>
  <property fmtid="{D5CDD505-2E9C-101B-9397-08002B2CF9AE}" pid="16" name="bjDocumentLabelXML">
    <vt:lpwstr>&lt;?xml version="1.0" encoding="us-ascii"?&gt;&lt;sisl xmlns:xsi="http://www.w3.org/2001/XMLSchema-instance" xmlns:xsd="http://www.w3.org/2001/XMLSchema" sislVersion="0" policy="cde53ac1-bf5f-4aae-9cf1-07509e23a4b0" origin="userSelected" xmlns="http://www.boldonj</vt:lpwstr>
  </property>
  <property fmtid="{D5CDD505-2E9C-101B-9397-08002B2CF9AE}" pid="17" name="bjDocumentLabelXML-0">
    <vt:lpwstr>ames.com/2008/01/sie/internal/label"&gt;&lt;element uid="dececbd6-da3b-46fe-8f00-f9d9deea2ee1" value="" /&gt;&lt;element uid="bba94c65-ac3d-4f34-b2e1-8de11ef6f01c" value="" /&gt;&lt;element uid="a06da4da-a263-4136-b4fd-f28a17d30188" value="" /&gt;&lt;element uid="bc2b7c01-6db1-4</vt:lpwstr>
  </property>
  <property fmtid="{D5CDD505-2E9C-101B-9397-08002B2CF9AE}" pid="18" name="bjDocumentLabelXML-1">
    <vt:lpwstr>e7d-88d1-fc61674f86fd" value="" /&gt;&lt;element uid="92e993a3-af32-4afb-aa19-3a49cdb82c7a" value="" /&gt;&lt;/sisl&gt;</vt:lpwstr>
  </property>
  <property fmtid="{D5CDD505-2E9C-101B-9397-08002B2CF9AE}" pid="19" name="bjDocumentSecurityLabel">
    <vt:lpwstr>Export Control Country: US  | Unrestricted Content | Use Preexisting Marking (not applied by this tool) | Other Information (Not Requiring an Export Control Marking) | No visual marking applied by the tool</vt:lpwstr>
  </property>
  <property fmtid="{D5CDD505-2E9C-101B-9397-08002B2CF9AE}" pid="20" name="rtnipcontrolcodevm">
    <vt:lpwstr>preexistingipvm</vt:lpwstr>
  </property>
  <property fmtid="{D5CDD505-2E9C-101B-9397-08002B2CF9AE}" pid="21" name="rtnipcontrolcode">
    <vt:lpwstr>unrestricted</vt:lpwstr>
  </property>
  <property fmtid="{D5CDD505-2E9C-101B-9397-08002B2CF9AE}" pid="22" name="rtnexportcontrolcode">
    <vt:lpwstr>otherinfo</vt:lpwstr>
  </property>
  <property fmtid="{D5CDD505-2E9C-101B-9397-08002B2CF9AE}" pid="23" name="rtnexportcontrolcountry">
    <vt:lpwstr>usa</vt:lpwstr>
  </property>
  <property fmtid="{D5CDD505-2E9C-101B-9397-08002B2CF9AE}" pid="24" name="rtnexportcontrolcodevm">
    <vt:lpwstr>nousecvm</vt:lpwstr>
  </property>
  <property fmtid="{D5CDD505-2E9C-101B-9397-08002B2CF9AE}" pid="25" name="bjLabelHistoryID">
    <vt:lpwstr>{16FC0884-2A0B-483E-8FDD-C25330D0AFEC}</vt:lpwstr>
  </property>
  <property fmtid="{D5CDD505-2E9C-101B-9397-08002B2CF9AE}" pid="26" name="ContentTypeId">
    <vt:lpwstr>0x010100D293FEDB3E17494DB7089AC52DF3AE1F</vt:lpwstr>
  </property>
</Properties>
</file>