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7"/>
  </p:notesMasterIdLst>
  <p:sldIdLst>
    <p:sldId id="256" r:id="rId2"/>
    <p:sldId id="257" r:id="rId3"/>
    <p:sldId id="258" r:id="rId4"/>
    <p:sldId id="259" r:id="rId5"/>
    <p:sldId id="261" r:id="rId6"/>
    <p:sldId id="1098" r:id="rId7"/>
    <p:sldId id="1099" r:id="rId8"/>
    <p:sldId id="263" r:id="rId9"/>
    <p:sldId id="1100" r:id="rId10"/>
    <p:sldId id="1101" r:id="rId11"/>
    <p:sldId id="1102" r:id="rId12"/>
    <p:sldId id="1103" r:id="rId13"/>
    <p:sldId id="1104" r:id="rId14"/>
    <p:sldId id="1105" r:id="rId15"/>
    <p:sldId id="1107" r:id="rId16"/>
    <p:sldId id="1108" r:id="rId17"/>
    <p:sldId id="1106" r:id="rId18"/>
    <p:sldId id="1109" r:id="rId19"/>
    <p:sldId id="1110" r:id="rId20"/>
    <p:sldId id="1111" r:id="rId21"/>
    <p:sldId id="1112" r:id="rId22"/>
    <p:sldId id="1113" r:id="rId23"/>
    <p:sldId id="1114" r:id="rId24"/>
    <p:sldId id="1115" r:id="rId25"/>
    <p:sldId id="1116" r:id="rId26"/>
    <p:sldId id="1117" r:id="rId27"/>
    <p:sldId id="1118" r:id="rId28"/>
    <p:sldId id="1119" r:id="rId29"/>
    <p:sldId id="1120" r:id="rId30"/>
    <p:sldId id="1121" r:id="rId31"/>
    <p:sldId id="1122" r:id="rId32"/>
    <p:sldId id="1123" r:id="rId33"/>
    <p:sldId id="1124" r:id="rId34"/>
    <p:sldId id="273" r:id="rId35"/>
    <p:sldId id="1096" r:id="rId36"/>
  </p:sldIdLst>
  <p:sldSz cx="9601200" cy="7315200"/>
  <p:notesSz cx="9601200" cy="73152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20"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366713"/>
          </a:xfrm>
          <a:prstGeom prst="rect">
            <a:avLst/>
          </a:prstGeom>
        </p:spPr>
        <p:txBody>
          <a:bodyPr vert="horz" lIns="91440" tIns="45720" rIns="91440" bIns="45720" rtlCol="0"/>
          <a:lstStyle>
            <a:lvl1pPr algn="r">
              <a:defRPr sz="1200"/>
            </a:lvl1pPr>
          </a:lstStyle>
          <a:p>
            <a:fld id="{FD77C1EF-BD07-481E-ACCA-6DFE1870B091}" type="datetimeFigureOut">
              <a:rPr lang="en-US" smtClean="0"/>
              <a:t>8/24/2025</a:t>
            </a:fld>
            <a:endParaRPr lang="en-US"/>
          </a:p>
        </p:txBody>
      </p:sp>
      <p:sp>
        <p:nvSpPr>
          <p:cNvPr id="4" name="Slide Image Placeholder 3"/>
          <p:cNvSpPr>
            <a:spLocks noGrp="1" noRot="1" noChangeAspect="1"/>
          </p:cNvSpPr>
          <p:nvPr>
            <p:ph type="sldImg" idx="2"/>
          </p:nvPr>
        </p:nvSpPr>
        <p:spPr>
          <a:xfrm>
            <a:off x="3181350" y="914400"/>
            <a:ext cx="3238500" cy="24685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3521075"/>
            <a:ext cx="7680325" cy="28797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488"/>
            <a:ext cx="4160838" cy="366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6948488"/>
            <a:ext cx="4160838" cy="366712"/>
          </a:xfrm>
          <a:prstGeom prst="rect">
            <a:avLst/>
          </a:prstGeom>
        </p:spPr>
        <p:txBody>
          <a:bodyPr vert="horz" lIns="91440" tIns="45720" rIns="91440" bIns="45720" rtlCol="0" anchor="b"/>
          <a:lstStyle>
            <a:lvl1pPr algn="r">
              <a:defRPr sz="1200"/>
            </a:lvl1pPr>
          </a:lstStyle>
          <a:p>
            <a:fld id="{CD56B38C-CA9A-49EB-966A-8727C80648F8}" type="slidenum">
              <a:rPr lang="en-US" smtClean="0"/>
              <a:t>‹#›</a:t>
            </a:fld>
            <a:endParaRPr lang="en-US"/>
          </a:p>
        </p:txBody>
      </p:sp>
    </p:spTree>
    <p:extLst>
      <p:ext uri="{BB962C8B-B14F-4D97-AF65-F5344CB8AC3E}">
        <p14:creationId xmlns:p14="http://schemas.microsoft.com/office/powerpoint/2010/main" val="66692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20090" y="2267712"/>
            <a:ext cx="8161020" cy="1536192"/>
          </a:xfrm>
          <a:prstGeom prst="rect">
            <a:avLst/>
          </a:prstGeom>
        </p:spPr>
        <p:txBody>
          <a:bodyPr wrap="square" lIns="0" tIns="0" rIns="0" bIns="0">
            <a:spAutoFit/>
          </a:bodyPr>
          <a:lstStyle>
            <a:lvl1pPr>
              <a:defRPr sz="3300" b="0" i="0">
                <a:solidFill>
                  <a:srgbClr val="2B6EAA"/>
                </a:solidFill>
                <a:latin typeface="Arial"/>
                <a:cs typeface="Arial"/>
              </a:defRPr>
            </a:lvl1pPr>
          </a:lstStyle>
          <a:p>
            <a:endParaRPr/>
          </a:p>
        </p:txBody>
      </p:sp>
      <p:sp>
        <p:nvSpPr>
          <p:cNvPr id="3" name="Holder 3"/>
          <p:cNvSpPr>
            <a:spLocks noGrp="1"/>
          </p:cNvSpPr>
          <p:nvPr>
            <p:ph type="subTitle" idx="4"/>
          </p:nvPr>
        </p:nvSpPr>
        <p:spPr>
          <a:xfrm>
            <a:off x="1440180" y="4096512"/>
            <a:ext cx="6720840" cy="1828800"/>
          </a:xfrm>
          <a:prstGeom prst="rect">
            <a:avLst/>
          </a:prstGeom>
        </p:spPr>
        <p:txBody>
          <a:bodyPr wrap="square" lIns="0" tIns="0" rIns="0" bIns="0">
            <a:spAutoFit/>
          </a:bodyPr>
          <a:lstStyle>
            <a:lvl1pPr>
              <a:defRPr sz="165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en-US"/>
              <a:t>© 2023 John Wiley &amp; Sons, Inc. May not be copied, scanned, or duplicated, in whole or in part, except for use as permitted by license on a password-protected website for instructional use. </a:t>
            </a:r>
            <a:endParaRPr/>
          </a:p>
        </p:txBody>
      </p:sp>
      <p:sp>
        <p:nvSpPr>
          <p:cNvPr id="5" name="Holder 5"/>
          <p:cNvSpPr>
            <a:spLocks noGrp="1"/>
          </p:cNvSpPr>
          <p:nvPr>
            <p:ph type="dt" sz="half" idx="6"/>
          </p:nvPr>
        </p:nvSpPr>
        <p:spPr>
          <a:xfrm>
            <a:off x="480060" y="6950325"/>
            <a:ext cx="815340" cy="184666"/>
          </a:xfrm>
          <a:prstGeom prst="rect">
            <a:avLst/>
          </a:prstGeom>
        </p:spPr>
        <p:txBody>
          <a:bodyPr lIns="0" tIns="0" rIns="0" bIns="0"/>
          <a:lstStyle>
            <a:lvl1pPr algn="l">
              <a:defRPr>
                <a:solidFill>
                  <a:schemeClr val="tx1">
                    <a:tint val="75000"/>
                  </a:schemeClr>
                </a:solidFill>
              </a:defRPr>
            </a:lvl1pPr>
          </a:lstStyle>
          <a:p>
            <a:fld id="{01D8B671-24CE-43EC-BB76-C4D07CEDDBC9}" type="datetime1">
              <a:rPr lang="en-US" smtClean="0"/>
              <a:t>8/24/2025</a:t>
            </a:fld>
            <a:endParaRPr lang="en-US"/>
          </a:p>
        </p:txBody>
      </p:sp>
      <p:sp>
        <p:nvSpPr>
          <p:cNvPr id="6" name="Holder 6"/>
          <p:cNvSpPr>
            <a:spLocks noGrp="1"/>
          </p:cNvSpPr>
          <p:nvPr>
            <p:ph type="sldNum" sz="quarter" idx="7"/>
          </p:nvPr>
        </p:nvSpPr>
        <p:spPr/>
        <p:txBody>
          <a:bodyPr lIns="0" tIns="0" rIns="0" bIns="0"/>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2B6EAA"/>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650" b="0" i="0">
                <a:solidFill>
                  <a:schemeClr val="tx1"/>
                </a:solidFill>
                <a:latin typeface="Arial"/>
                <a:cs typeface="Arial"/>
              </a:defRPr>
            </a:lvl1pPr>
          </a:lstStyle>
          <a:p>
            <a:endParaRPr/>
          </a:p>
        </p:txBody>
      </p:sp>
      <p:sp>
        <p:nvSpPr>
          <p:cNvPr id="4" name="Holder 4"/>
          <p:cNvSpPr>
            <a:spLocks noGrp="1"/>
          </p:cNvSpPr>
          <p:nvPr>
            <p:ph type="ftr" sz="quarter" idx="5"/>
          </p:nvPr>
        </p:nvSpPr>
        <p:spPr>
          <a:xfrm>
            <a:off x="1655821" y="6752554"/>
            <a:ext cx="6289558" cy="307777"/>
          </a:xfrm>
        </p:spPr>
        <p:txBody>
          <a:bodyPr lIns="0" tIns="0" rIns="0" bIns="0"/>
          <a:lstStyle>
            <a:lvl1pPr algn="ctr">
              <a:defRPr>
                <a:solidFill>
                  <a:schemeClr val="tx1"/>
                </a:solidFill>
              </a:defRPr>
            </a:lvl1pPr>
          </a:lstStyle>
          <a:p>
            <a:r>
              <a:rPr lang="en-US"/>
              <a:t>© 2023 John Wiley &amp; Sons, Inc. May not be copied, scanned, or duplicated, in whole or in part, except for use as permitted by license on a password-protected website for instructional use. </a:t>
            </a:r>
            <a:endParaRPr lang="en-US" dirty="0"/>
          </a:p>
        </p:txBody>
      </p:sp>
      <p:sp>
        <p:nvSpPr>
          <p:cNvPr id="5" name="Holder 5"/>
          <p:cNvSpPr>
            <a:spLocks noGrp="1"/>
          </p:cNvSpPr>
          <p:nvPr>
            <p:ph type="dt" sz="half" idx="6"/>
          </p:nvPr>
        </p:nvSpPr>
        <p:spPr>
          <a:xfrm>
            <a:off x="480060" y="6950325"/>
            <a:ext cx="815340" cy="184666"/>
          </a:xfrm>
          <a:prstGeom prst="rect">
            <a:avLst/>
          </a:prstGeom>
        </p:spPr>
        <p:txBody>
          <a:bodyPr lIns="0" tIns="0" rIns="0" bIns="0"/>
          <a:lstStyle>
            <a:lvl1pPr algn="l">
              <a:defRPr>
                <a:solidFill>
                  <a:schemeClr val="tx1">
                    <a:tint val="75000"/>
                  </a:schemeClr>
                </a:solidFill>
              </a:defRPr>
            </a:lvl1pPr>
          </a:lstStyle>
          <a:p>
            <a:fld id="{5AD451CC-8E8D-4CBB-B45C-EC8B1BC0EB78}" type="datetime1">
              <a:rPr lang="en-US" smtClean="0"/>
              <a:t>8/24/2025</a:t>
            </a:fld>
            <a:endParaRPr lang="en-US"/>
          </a:p>
        </p:txBody>
      </p:sp>
      <p:sp>
        <p:nvSpPr>
          <p:cNvPr id="6" name="Holder 6"/>
          <p:cNvSpPr>
            <a:spLocks noGrp="1"/>
          </p:cNvSpPr>
          <p:nvPr>
            <p:ph type="sldNum" sz="quarter" idx="7"/>
          </p:nvPr>
        </p:nvSpPr>
        <p:spPr/>
        <p:txBody>
          <a:bodyPr lIns="0" tIns="0" rIns="0" bIns="0"/>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2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2B6EAA"/>
                </a:solidFill>
                <a:latin typeface="Arial"/>
                <a:cs typeface="Arial"/>
              </a:defRPr>
            </a:lvl1pPr>
          </a:lstStyle>
          <a:p>
            <a:endParaRPr/>
          </a:p>
        </p:txBody>
      </p:sp>
      <p:sp>
        <p:nvSpPr>
          <p:cNvPr id="3" name="Holder 3"/>
          <p:cNvSpPr>
            <a:spLocks noGrp="1"/>
          </p:cNvSpPr>
          <p:nvPr>
            <p:ph sz="half" idx="2"/>
          </p:nvPr>
        </p:nvSpPr>
        <p:spPr>
          <a:xfrm>
            <a:off x="480060" y="1682496"/>
            <a:ext cx="4176522" cy="48280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944618" y="1682496"/>
            <a:ext cx="4176522" cy="48280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1655821" y="6752554"/>
            <a:ext cx="6289558" cy="307777"/>
          </a:xfrm>
        </p:spPr>
        <p:txBody>
          <a:bodyPr lIns="0" tIns="0" rIns="0" bIns="0"/>
          <a:lstStyle>
            <a:lvl1pPr algn="ctr">
              <a:defRPr>
                <a:solidFill>
                  <a:schemeClr val="tx1">
                    <a:tint val="75000"/>
                  </a:schemeClr>
                </a:solidFill>
              </a:defRPr>
            </a:lvl1pPr>
          </a:lstStyle>
          <a:p>
            <a:r>
              <a:rPr lang="en-US"/>
              <a:t>© 2023 John Wiley &amp; Sons, Inc. May not be copied, scanned, or duplicated, in whole or in part, except for use as permitted by license on a password-protected website for instructional use. </a:t>
            </a:r>
            <a:endParaRPr lang="en-US" dirty="0"/>
          </a:p>
        </p:txBody>
      </p:sp>
      <p:sp>
        <p:nvSpPr>
          <p:cNvPr id="6" name="Holder 6"/>
          <p:cNvSpPr>
            <a:spLocks noGrp="1"/>
          </p:cNvSpPr>
          <p:nvPr>
            <p:ph type="dt" sz="half" idx="6"/>
          </p:nvPr>
        </p:nvSpPr>
        <p:spPr>
          <a:xfrm>
            <a:off x="480060" y="6950325"/>
            <a:ext cx="815340" cy="184666"/>
          </a:xfrm>
          <a:prstGeom prst="rect">
            <a:avLst/>
          </a:prstGeom>
        </p:spPr>
        <p:txBody>
          <a:bodyPr lIns="0" tIns="0" rIns="0" bIns="0"/>
          <a:lstStyle>
            <a:lvl1pPr algn="l">
              <a:defRPr>
                <a:solidFill>
                  <a:schemeClr val="tx1">
                    <a:tint val="75000"/>
                  </a:schemeClr>
                </a:solidFill>
              </a:defRPr>
            </a:lvl1pPr>
          </a:lstStyle>
          <a:p>
            <a:fld id="{4F35252F-BFE7-4A7B-9C1D-DAC658403AB1}" type="datetime1">
              <a:rPr lang="en-US" smtClean="0"/>
              <a:t>8/24/2025</a:t>
            </a:fld>
            <a:endParaRPr lang="en-US"/>
          </a:p>
        </p:txBody>
      </p:sp>
      <p:sp>
        <p:nvSpPr>
          <p:cNvPr id="7" name="Holder 7"/>
          <p:cNvSpPr>
            <a:spLocks noGrp="1"/>
          </p:cNvSpPr>
          <p:nvPr>
            <p:ph type="sldNum" sz="quarter" idx="7"/>
          </p:nvPr>
        </p:nvSpPr>
        <p:spPr/>
        <p:txBody>
          <a:bodyPr lIns="0" tIns="0" rIns="0" bIns="0"/>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2B6EAA"/>
                </a:solidFill>
                <a:latin typeface="Arial"/>
                <a:cs typeface="Arial"/>
              </a:defRPr>
            </a:lvl1pPr>
          </a:lstStyle>
          <a:p>
            <a:endParaRPr/>
          </a:p>
        </p:txBody>
      </p:sp>
      <p:sp>
        <p:nvSpPr>
          <p:cNvPr id="3" name="Holder 3"/>
          <p:cNvSpPr>
            <a:spLocks noGrp="1"/>
          </p:cNvSpPr>
          <p:nvPr>
            <p:ph type="ftr" sz="quarter" idx="5"/>
          </p:nvPr>
        </p:nvSpPr>
        <p:spPr>
          <a:xfrm>
            <a:off x="1655821" y="6752554"/>
            <a:ext cx="6289558" cy="461665"/>
          </a:xfrm>
        </p:spPr>
        <p:txBody>
          <a:bodyPr lIns="0" tIns="0" rIns="0" bIns="0"/>
          <a:lstStyle>
            <a:lvl1pPr algn="ctr">
              <a:defRPr>
                <a:solidFill>
                  <a:schemeClr val="tx1">
                    <a:tint val="75000"/>
                  </a:schemeClr>
                </a:solidFill>
              </a:defRPr>
            </a:lvl1pPr>
          </a:lstStyle>
          <a:p>
            <a:r>
              <a:rPr lang="en-US" dirty="0"/>
              <a:t>© 2023 John Wiley &amp; Sons, Inc. May not be copied, scanned, or duplicated, in whole or in part, except for use as permitted by license on a password-protected website for instructional use.</a:t>
            </a:r>
          </a:p>
          <a:p>
            <a:endParaRPr lang="en-US" dirty="0"/>
          </a:p>
        </p:txBody>
      </p:sp>
      <p:sp>
        <p:nvSpPr>
          <p:cNvPr id="4" name="Holder 4"/>
          <p:cNvSpPr>
            <a:spLocks noGrp="1"/>
          </p:cNvSpPr>
          <p:nvPr>
            <p:ph type="dt" sz="half" idx="6"/>
          </p:nvPr>
        </p:nvSpPr>
        <p:spPr>
          <a:xfrm>
            <a:off x="480060" y="6950325"/>
            <a:ext cx="815340" cy="184666"/>
          </a:xfrm>
          <a:prstGeom prst="rect">
            <a:avLst/>
          </a:prstGeom>
        </p:spPr>
        <p:txBody>
          <a:bodyPr lIns="0" tIns="0" rIns="0" bIns="0"/>
          <a:lstStyle>
            <a:lvl1pPr algn="l">
              <a:defRPr>
                <a:solidFill>
                  <a:schemeClr val="tx1">
                    <a:tint val="75000"/>
                  </a:schemeClr>
                </a:solidFill>
              </a:defRPr>
            </a:lvl1pPr>
          </a:lstStyle>
          <a:p>
            <a:fld id="{D0EC789E-51A7-4163-950B-642366209DD9}" type="datetime1">
              <a:rPr lang="en-US" smtClean="0"/>
              <a:t>8/24/2025</a:t>
            </a:fld>
            <a:endParaRPr lang="en-US"/>
          </a:p>
        </p:txBody>
      </p:sp>
      <p:sp>
        <p:nvSpPr>
          <p:cNvPr id="5" name="Holder 5"/>
          <p:cNvSpPr>
            <a:spLocks noGrp="1"/>
          </p:cNvSpPr>
          <p:nvPr>
            <p:ph type="sldNum" sz="quarter" idx="7"/>
          </p:nvPr>
        </p:nvSpPr>
        <p:spPr/>
        <p:txBody>
          <a:bodyPr lIns="0" tIns="0" rIns="0" bIns="0"/>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1655821" y="6752554"/>
            <a:ext cx="6289558" cy="307777"/>
          </a:xfrm>
        </p:spPr>
        <p:txBody>
          <a:bodyPr lIns="0" tIns="0" rIns="0" bIns="0"/>
          <a:lstStyle>
            <a:lvl1pPr algn="ctr">
              <a:defRPr>
                <a:solidFill>
                  <a:schemeClr val="tx1">
                    <a:tint val="75000"/>
                  </a:schemeClr>
                </a:solidFill>
              </a:defRPr>
            </a:lvl1pPr>
          </a:lstStyle>
          <a:p>
            <a:r>
              <a:rPr lang="en-US"/>
              <a:t>© 2023 John Wiley &amp; Sons, Inc. May not be copied, scanned, or duplicated, in whole or in part, except for use as permitted by license on a password-protected website for instructional use. </a:t>
            </a:r>
            <a:endParaRPr lang="en-US" dirty="0"/>
          </a:p>
        </p:txBody>
      </p:sp>
      <p:sp>
        <p:nvSpPr>
          <p:cNvPr id="4" name="Holder 4"/>
          <p:cNvSpPr>
            <a:spLocks noGrp="1"/>
          </p:cNvSpPr>
          <p:nvPr>
            <p:ph type="sldNum" sz="quarter" idx="7"/>
          </p:nvPr>
        </p:nvSpPr>
        <p:spPr/>
        <p:txBody>
          <a:bodyPr lIns="0" tIns="0" rIns="0" bIns="0"/>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216418" y="6332218"/>
            <a:ext cx="1244320" cy="880069"/>
          </a:xfrm>
          <a:prstGeom prst="rect">
            <a:avLst/>
          </a:prstGeom>
        </p:spPr>
      </p:pic>
      <p:pic>
        <p:nvPicPr>
          <p:cNvPr id="17" name="bg object 17"/>
          <p:cNvPicPr/>
          <p:nvPr/>
        </p:nvPicPr>
        <p:blipFill>
          <a:blip r:embed="rId8" cstate="print"/>
          <a:stretch>
            <a:fillRect/>
          </a:stretch>
        </p:blipFill>
        <p:spPr>
          <a:xfrm>
            <a:off x="446527" y="1293706"/>
            <a:ext cx="8709688" cy="143594"/>
          </a:xfrm>
          <a:prstGeom prst="rect">
            <a:avLst/>
          </a:prstGeom>
        </p:spPr>
      </p:pic>
      <p:sp>
        <p:nvSpPr>
          <p:cNvPr id="18" name="bg object 18"/>
          <p:cNvSpPr/>
          <p:nvPr/>
        </p:nvSpPr>
        <p:spPr>
          <a:xfrm>
            <a:off x="480060" y="1345692"/>
            <a:ext cx="8641080" cy="0"/>
          </a:xfrm>
          <a:custGeom>
            <a:avLst/>
            <a:gdLst/>
            <a:ahLst/>
            <a:cxnLst/>
            <a:rect l="l" t="t" r="r" b="b"/>
            <a:pathLst>
              <a:path w="8641080">
                <a:moveTo>
                  <a:pt x="0" y="0"/>
                </a:moveTo>
                <a:lnTo>
                  <a:pt x="8641080" y="0"/>
                </a:lnTo>
              </a:path>
            </a:pathLst>
          </a:custGeom>
          <a:ln w="76200">
            <a:solidFill>
              <a:srgbClr val="2B6EAA"/>
            </a:solidFill>
          </a:ln>
        </p:spPr>
        <p:txBody>
          <a:bodyPr wrap="square" lIns="0" tIns="0" rIns="0" bIns="0" rtlCol="0"/>
          <a:lstStyle/>
          <a:p>
            <a:endParaRPr/>
          </a:p>
        </p:txBody>
      </p:sp>
      <p:sp>
        <p:nvSpPr>
          <p:cNvPr id="2" name="Holder 2"/>
          <p:cNvSpPr>
            <a:spLocks noGrp="1"/>
          </p:cNvSpPr>
          <p:nvPr>
            <p:ph type="title"/>
          </p:nvPr>
        </p:nvSpPr>
        <p:spPr>
          <a:xfrm>
            <a:off x="264363" y="272542"/>
            <a:ext cx="9128125" cy="1031875"/>
          </a:xfrm>
          <a:prstGeom prst="rect">
            <a:avLst/>
          </a:prstGeom>
        </p:spPr>
        <p:txBody>
          <a:bodyPr wrap="square" lIns="0" tIns="0" rIns="0" bIns="0">
            <a:spAutoFit/>
          </a:bodyPr>
          <a:lstStyle>
            <a:lvl1pPr>
              <a:defRPr sz="3300" b="0" i="0">
                <a:solidFill>
                  <a:srgbClr val="2B6EAA"/>
                </a:solidFill>
                <a:latin typeface="Arial"/>
                <a:cs typeface="Arial"/>
              </a:defRPr>
            </a:lvl1pPr>
          </a:lstStyle>
          <a:p>
            <a:endParaRPr/>
          </a:p>
        </p:txBody>
      </p:sp>
      <p:sp>
        <p:nvSpPr>
          <p:cNvPr id="3" name="Holder 3"/>
          <p:cNvSpPr>
            <a:spLocks noGrp="1"/>
          </p:cNvSpPr>
          <p:nvPr>
            <p:ph type="body" idx="1"/>
          </p:nvPr>
        </p:nvSpPr>
        <p:spPr>
          <a:xfrm>
            <a:off x="589280" y="1338415"/>
            <a:ext cx="8394700" cy="5015230"/>
          </a:xfrm>
          <a:prstGeom prst="rect">
            <a:avLst/>
          </a:prstGeom>
        </p:spPr>
        <p:txBody>
          <a:bodyPr wrap="square" lIns="0" tIns="0" rIns="0" bIns="0">
            <a:spAutoFit/>
          </a:bodyPr>
          <a:lstStyle>
            <a:lvl1pPr>
              <a:defRPr sz="1650" b="0" i="0">
                <a:solidFill>
                  <a:schemeClr val="tx1"/>
                </a:solidFill>
                <a:latin typeface="Arial"/>
                <a:cs typeface="Arial"/>
              </a:defRPr>
            </a:lvl1pPr>
          </a:lstStyle>
          <a:p>
            <a:endParaRPr/>
          </a:p>
        </p:txBody>
      </p:sp>
      <p:sp>
        <p:nvSpPr>
          <p:cNvPr id="4" name="Holder 4"/>
          <p:cNvSpPr>
            <a:spLocks noGrp="1"/>
          </p:cNvSpPr>
          <p:nvPr>
            <p:ph type="ftr" sz="quarter" idx="5"/>
          </p:nvPr>
        </p:nvSpPr>
        <p:spPr>
          <a:xfrm>
            <a:off x="1655821" y="6752554"/>
            <a:ext cx="6289558" cy="307777"/>
          </a:xfrm>
          <a:prstGeom prst="rect">
            <a:avLst/>
          </a:prstGeom>
        </p:spPr>
        <p:txBody>
          <a:bodyPr wrap="square" lIns="0" tIns="0" rIns="0" bIns="0">
            <a:spAutoFit/>
          </a:bodyPr>
          <a:lstStyle>
            <a:lvl1pPr algn="ctr">
              <a:defRPr sz="1000">
                <a:solidFill>
                  <a:schemeClr val="tx1">
                    <a:tint val="75000"/>
                  </a:schemeClr>
                </a:solidFill>
              </a:defRPr>
            </a:lvl1pPr>
          </a:lstStyle>
          <a:p>
            <a:r>
              <a:rPr lang="en-US"/>
              <a:t>© 2023 John Wiley &amp; Sons, Inc. May not be copied, scanned, or duplicated, in whole or in part, except for use as permitted by license on a password-protected website for instructional use. </a:t>
            </a:r>
            <a:endParaRPr lang="en-US" dirty="0"/>
          </a:p>
        </p:txBody>
      </p:sp>
      <p:sp>
        <p:nvSpPr>
          <p:cNvPr id="6" name="Holder 6"/>
          <p:cNvSpPr>
            <a:spLocks noGrp="1"/>
          </p:cNvSpPr>
          <p:nvPr>
            <p:ph type="sldNum" sz="quarter" idx="7"/>
          </p:nvPr>
        </p:nvSpPr>
        <p:spPr>
          <a:xfrm>
            <a:off x="8819388" y="6976891"/>
            <a:ext cx="354456" cy="204470"/>
          </a:xfrm>
          <a:prstGeom prst="rect">
            <a:avLst/>
          </a:prstGeom>
        </p:spPr>
        <p:txBody>
          <a:bodyPr wrap="square" lIns="0" tIns="0" rIns="0" bIns="0">
            <a:spAutoFit/>
          </a:bodyPr>
          <a:lstStyle>
            <a:lvl1pPr>
              <a:defRPr sz="1250" b="0" i="0">
                <a:solidFill>
                  <a:schemeClr val="tx1"/>
                </a:solidFill>
                <a:latin typeface="Times New Roman"/>
                <a:cs typeface="Times New Roman"/>
              </a:defRPr>
            </a:lvl1pPr>
          </a:lstStyle>
          <a:p>
            <a:pPr marL="141605">
              <a:lnSpc>
                <a:spcPts val="1475"/>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incose.org/certificatio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49936" y="4489534"/>
            <a:ext cx="9052560" cy="144145"/>
            <a:chOff x="249936" y="4489534"/>
            <a:chExt cx="9052560" cy="144145"/>
          </a:xfrm>
        </p:grpSpPr>
        <p:pic>
          <p:nvPicPr>
            <p:cNvPr id="3" name="object 3"/>
            <p:cNvPicPr/>
            <p:nvPr/>
          </p:nvPicPr>
          <p:blipFill>
            <a:blip r:embed="rId2" cstate="print"/>
            <a:stretch>
              <a:fillRect/>
            </a:stretch>
          </p:blipFill>
          <p:spPr>
            <a:xfrm>
              <a:off x="249936" y="4489534"/>
              <a:ext cx="9052560" cy="143594"/>
            </a:xfrm>
            <a:prstGeom prst="rect">
              <a:avLst/>
            </a:prstGeom>
          </p:spPr>
        </p:pic>
        <p:sp>
          <p:nvSpPr>
            <p:cNvPr id="4" name="object 4"/>
            <p:cNvSpPr/>
            <p:nvPr/>
          </p:nvSpPr>
          <p:spPr>
            <a:xfrm>
              <a:off x="283464" y="4541519"/>
              <a:ext cx="8983980" cy="0"/>
            </a:xfrm>
            <a:custGeom>
              <a:avLst/>
              <a:gdLst/>
              <a:ahLst/>
              <a:cxnLst/>
              <a:rect l="l" t="t" r="r" b="b"/>
              <a:pathLst>
                <a:path w="8983980">
                  <a:moveTo>
                    <a:pt x="0" y="0"/>
                  </a:moveTo>
                  <a:lnTo>
                    <a:pt x="8983471" y="0"/>
                  </a:lnTo>
                </a:path>
              </a:pathLst>
            </a:custGeom>
            <a:ln w="76200">
              <a:solidFill>
                <a:srgbClr val="2B6EAA"/>
              </a:solidFill>
            </a:ln>
          </p:spPr>
          <p:txBody>
            <a:bodyPr wrap="square" lIns="0" tIns="0" rIns="0" bIns="0" rtlCol="0"/>
            <a:lstStyle/>
            <a:p>
              <a:endParaRPr/>
            </a:p>
          </p:txBody>
        </p:sp>
      </p:grpSp>
      <p:pic>
        <p:nvPicPr>
          <p:cNvPr id="5" name="object 5"/>
          <p:cNvPicPr/>
          <p:nvPr/>
        </p:nvPicPr>
        <p:blipFill>
          <a:blip r:embed="rId3" cstate="print"/>
          <a:stretch>
            <a:fillRect/>
          </a:stretch>
        </p:blipFill>
        <p:spPr>
          <a:xfrm>
            <a:off x="3609112" y="345947"/>
            <a:ext cx="2488640" cy="1758641"/>
          </a:xfrm>
          <a:prstGeom prst="rect">
            <a:avLst/>
          </a:prstGeom>
        </p:spPr>
      </p:pic>
      <p:sp>
        <p:nvSpPr>
          <p:cNvPr id="6" name="object 6"/>
          <p:cNvSpPr txBox="1">
            <a:spLocks noGrp="1"/>
          </p:cNvSpPr>
          <p:nvPr>
            <p:ph type="title"/>
          </p:nvPr>
        </p:nvSpPr>
        <p:spPr>
          <a:xfrm>
            <a:off x="1919415" y="2132203"/>
            <a:ext cx="5868035" cy="940435"/>
          </a:xfrm>
          <a:prstGeom prst="rect">
            <a:avLst/>
          </a:prstGeom>
        </p:spPr>
        <p:txBody>
          <a:bodyPr vert="horz" wrap="square" lIns="0" tIns="12700" rIns="0" bIns="0" rtlCol="0">
            <a:spAutoFit/>
          </a:bodyPr>
          <a:lstStyle/>
          <a:p>
            <a:pPr marL="1861185" marR="5080" indent="-1849120">
              <a:lnSpc>
                <a:spcPct val="100000"/>
              </a:lnSpc>
              <a:spcBef>
                <a:spcPts val="100"/>
              </a:spcBef>
            </a:pPr>
            <a:r>
              <a:rPr sz="3000" b="1" dirty="0">
                <a:solidFill>
                  <a:srgbClr val="414042"/>
                </a:solidFill>
                <a:latin typeface="Arial"/>
                <a:cs typeface="Arial"/>
              </a:rPr>
              <a:t>Systems</a:t>
            </a:r>
            <a:r>
              <a:rPr sz="3000" b="1" spc="-80" dirty="0">
                <a:solidFill>
                  <a:srgbClr val="414042"/>
                </a:solidFill>
                <a:latin typeface="Arial"/>
                <a:cs typeface="Arial"/>
              </a:rPr>
              <a:t> </a:t>
            </a:r>
            <a:r>
              <a:rPr sz="3000" b="1" dirty="0">
                <a:solidFill>
                  <a:srgbClr val="414042"/>
                </a:solidFill>
                <a:latin typeface="Arial"/>
                <a:cs typeface="Arial"/>
              </a:rPr>
              <a:t>Engineering</a:t>
            </a:r>
            <a:r>
              <a:rPr sz="3000" b="1" spc="-45" dirty="0">
                <a:solidFill>
                  <a:srgbClr val="414042"/>
                </a:solidFill>
                <a:latin typeface="Arial"/>
                <a:cs typeface="Arial"/>
              </a:rPr>
              <a:t> </a:t>
            </a:r>
            <a:r>
              <a:rPr sz="3000" b="1" spc="-10" dirty="0">
                <a:solidFill>
                  <a:srgbClr val="414042"/>
                </a:solidFill>
                <a:latin typeface="Arial"/>
                <a:cs typeface="Arial"/>
              </a:rPr>
              <a:t>Handbook </a:t>
            </a:r>
            <a:r>
              <a:rPr sz="3000" b="1" dirty="0">
                <a:solidFill>
                  <a:srgbClr val="414042"/>
                </a:solidFill>
                <a:latin typeface="Arial"/>
                <a:cs typeface="Arial"/>
              </a:rPr>
              <a:t>V</a:t>
            </a:r>
            <a:r>
              <a:rPr lang="en-US" sz="3000" b="1" dirty="0">
                <a:solidFill>
                  <a:srgbClr val="414042"/>
                </a:solidFill>
              </a:rPr>
              <a:t>5</a:t>
            </a:r>
            <a:r>
              <a:rPr sz="3000" b="1" dirty="0">
                <a:solidFill>
                  <a:srgbClr val="414042"/>
                </a:solidFill>
                <a:latin typeface="Arial"/>
                <a:cs typeface="Arial"/>
              </a:rPr>
              <a:t>.0</a:t>
            </a:r>
            <a:r>
              <a:rPr sz="3000" b="1" spc="-10" dirty="0">
                <a:solidFill>
                  <a:srgbClr val="414042"/>
                </a:solidFill>
                <a:latin typeface="Arial"/>
                <a:cs typeface="Arial"/>
              </a:rPr>
              <a:t> Tutorial</a:t>
            </a:r>
            <a:endParaRPr sz="3000" dirty="0">
              <a:latin typeface="Arial"/>
              <a:cs typeface="Arial"/>
            </a:endParaRPr>
          </a:p>
        </p:txBody>
      </p:sp>
      <p:sp>
        <p:nvSpPr>
          <p:cNvPr id="7" name="object 7"/>
          <p:cNvSpPr txBox="1"/>
          <p:nvPr/>
        </p:nvSpPr>
        <p:spPr>
          <a:xfrm>
            <a:off x="3035935" y="3251073"/>
            <a:ext cx="3634995" cy="212238"/>
          </a:xfrm>
          <a:prstGeom prst="rect">
            <a:avLst/>
          </a:prstGeom>
        </p:spPr>
        <p:txBody>
          <a:bodyPr vert="horz" wrap="square" lIns="0" tIns="12065" rIns="0" bIns="0" rtlCol="0">
            <a:spAutoFit/>
          </a:bodyPr>
          <a:lstStyle/>
          <a:p>
            <a:pPr marL="12700" marR="5080" indent="118745" algn="ctr">
              <a:lnSpc>
                <a:spcPct val="100000"/>
              </a:lnSpc>
              <a:spcBef>
                <a:spcPts val="95"/>
              </a:spcBef>
            </a:pPr>
            <a:r>
              <a:rPr sz="1300" b="1" dirty="0">
                <a:solidFill>
                  <a:srgbClr val="414042"/>
                </a:solidFill>
                <a:latin typeface="Arial"/>
                <a:cs typeface="Arial"/>
              </a:rPr>
              <a:t>Product</a:t>
            </a:r>
            <a:r>
              <a:rPr sz="1300" b="1" spc="20" dirty="0">
                <a:solidFill>
                  <a:srgbClr val="414042"/>
                </a:solidFill>
                <a:latin typeface="Arial"/>
                <a:cs typeface="Arial"/>
              </a:rPr>
              <a:t> </a:t>
            </a:r>
            <a:r>
              <a:rPr sz="1300" b="1" dirty="0">
                <a:solidFill>
                  <a:srgbClr val="414042"/>
                </a:solidFill>
                <a:latin typeface="Arial"/>
                <a:cs typeface="Arial"/>
              </a:rPr>
              <a:t>Number:</a:t>
            </a:r>
            <a:r>
              <a:rPr sz="1300" b="1" spc="15" dirty="0">
                <a:solidFill>
                  <a:srgbClr val="414042"/>
                </a:solidFill>
                <a:latin typeface="Arial"/>
                <a:cs typeface="Arial"/>
              </a:rPr>
              <a:t> </a:t>
            </a:r>
            <a:r>
              <a:rPr lang="en-US" sz="1300" b="1" spc="-20" dirty="0">
                <a:solidFill>
                  <a:srgbClr val="414042"/>
                </a:solidFill>
                <a:highlight>
                  <a:srgbClr val="FFFF00"/>
                </a:highlight>
                <a:latin typeface="Arial"/>
                <a:cs typeface="Arial"/>
              </a:rPr>
              <a:t>TBD</a:t>
            </a:r>
            <a:endParaRPr sz="1300" dirty="0">
              <a:highlight>
                <a:srgbClr val="FFFF00"/>
              </a:highlight>
              <a:latin typeface="Arial"/>
              <a:cs typeface="Arial"/>
            </a:endParaRPr>
          </a:p>
        </p:txBody>
      </p:sp>
      <p:sp>
        <p:nvSpPr>
          <p:cNvPr id="8" name="object 8"/>
          <p:cNvSpPr txBox="1"/>
          <p:nvPr/>
        </p:nvSpPr>
        <p:spPr>
          <a:xfrm>
            <a:off x="1850517" y="3812794"/>
            <a:ext cx="6005830" cy="1949252"/>
          </a:xfrm>
          <a:prstGeom prst="rect">
            <a:avLst/>
          </a:prstGeom>
        </p:spPr>
        <p:txBody>
          <a:bodyPr vert="horz" wrap="square" lIns="0" tIns="15240" rIns="0" bIns="0" rtlCol="0">
            <a:spAutoFit/>
          </a:bodyPr>
          <a:lstStyle/>
          <a:p>
            <a:pPr marL="148590" algn="ctr">
              <a:lnSpc>
                <a:spcPct val="100000"/>
              </a:lnSpc>
              <a:spcBef>
                <a:spcPts val="120"/>
              </a:spcBef>
            </a:pPr>
            <a:r>
              <a:rPr sz="2500" dirty="0">
                <a:latin typeface="Arial"/>
                <a:cs typeface="Arial"/>
              </a:rPr>
              <a:t>INCOSE</a:t>
            </a:r>
            <a:r>
              <a:rPr sz="2500" spc="10" dirty="0">
                <a:latin typeface="Arial"/>
                <a:cs typeface="Arial"/>
              </a:rPr>
              <a:t> </a:t>
            </a:r>
            <a:r>
              <a:rPr lang="en-US" sz="2500" dirty="0">
                <a:latin typeface="Arial"/>
                <a:cs typeface="Arial"/>
              </a:rPr>
              <a:t>North Texas </a:t>
            </a:r>
            <a:r>
              <a:rPr sz="2500" spc="-10" dirty="0">
                <a:latin typeface="Arial"/>
                <a:cs typeface="Arial"/>
              </a:rPr>
              <a:t>Chapter</a:t>
            </a:r>
            <a:endParaRPr sz="2500" dirty="0">
              <a:latin typeface="Arial"/>
              <a:cs typeface="Arial"/>
            </a:endParaRPr>
          </a:p>
          <a:p>
            <a:pPr>
              <a:lnSpc>
                <a:spcPct val="100000"/>
              </a:lnSpc>
              <a:spcBef>
                <a:spcPts val="145"/>
              </a:spcBef>
            </a:pPr>
            <a:endParaRPr sz="2500" dirty="0">
              <a:latin typeface="Arial"/>
              <a:cs typeface="Arial"/>
            </a:endParaRPr>
          </a:p>
          <a:p>
            <a:pPr algn="ctr">
              <a:lnSpc>
                <a:spcPts val="1975"/>
              </a:lnSpc>
            </a:pPr>
            <a:r>
              <a:rPr sz="1650" dirty="0">
                <a:solidFill>
                  <a:srgbClr val="414042"/>
                </a:solidFill>
                <a:latin typeface="Arial"/>
                <a:cs typeface="Arial"/>
              </a:rPr>
              <a:t>For</a:t>
            </a:r>
            <a:r>
              <a:rPr sz="1650" spc="80" dirty="0">
                <a:solidFill>
                  <a:srgbClr val="414042"/>
                </a:solidFill>
                <a:latin typeface="Arial"/>
                <a:cs typeface="Arial"/>
              </a:rPr>
              <a:t> </a:t>
            </a:r>
            <a:r>
              <a:rPr sz="1650" dirty="0">
                <a:solidFill>
                  <a:srgbClr val="414042"/>
                </a:solidFill>
                <a:latin typeface="Arial"/>
                <a:cs typeface="Arial"/>
              </a:rPr>
              <a:t>more</a:t>
            </a:r>
            <a:r>
              <a:rPr sz="1650" spc="85" dirty="0">
                <a:solidFill>
                  <a:srgbClr val="414042"/>
                </a:solidFill>
                <a:latin typeface="Arial"/>
                <a:cs typeface="Arial"/>
              </a:rPr>
              <a:t> </a:t>
            </a:r>
            <a:r>
              <a:rPr sz="1650" dirty="0">
                <a:solidFill>
                  <a:srgbClr val="414042"/>
                </a:solidFill>
                <a:latin typeface="Arial"/>
                <a:cs typeface="Arial"/>
              </a:rPr>
              <a:t>information</a:t>
            </a:r>
            <a:r>
              <a:rPr sz="1650" spc="90" dirty="0">
                <a:solidFill>
                  <a:srgbClr val="414042"/>
                </a:solidFill>
                <a:latin typeface="Arial"/>
                <a:cs typeface="Arial"/>
              </a:rPr>
              <a:t> </a:t>
            </a:r>
            <a:r>
              <a:rPr sz="1650" spc="-10" dirty="0">
                <a:solidFill>
                  <a:srgbClr val="414042"/>
                </a:solidFill>
                <a:latin typeface="Arial"/>
                <a:cs typeface="Arial"/>
              </a:rPr>
              <a:t>visit:</a:t>
            </a:r>
            <a:endParaRPr sz="1650" dirty="0">
              <a:latin typeface="Arial"/>
              <a:cs typeface="Arial"/>
            </a:endParaRPr>
          </a:p>
          <a:p>
            <a:pPr marL="12700" algn="ctr">
              <a:lnSpc>
                <a:spcPts val="2515"/>
              </a:lnSpc>
            </a:pPr>
            <a:r>
              <a:rPr lang="en-US" sz="2100" b="1" u="sng" spc="-10" dirty="0">
                <a:solidFill>
                  <a:srgbClr val="0000FF"/>
                </a:solidFill>
                <a:uFill>
                  <a:solidFill>
                    <a:srgbClr val="0000FF"/>
                  </a:solidFill>
                </a:uFill>
                <a:latin typeface="Arial"/>
                <a:cs typeface="Arial"/>
                <a:hlinkClick r:id="rId4"/>
              </a:rPr>
              <a:t>https://www.incose.org/certification</a:t>
            </a:r>
            <a:endParaRPr lang="en-US" sz="2100" b="1" u="sng" spc="-10" dirty="0">
              <a:solidFill>
                <a:srgbClr val="0000FF"/>
              </a:solidFill>
              <a:uFill>
                <a:solidFill>
                  <a:srgbClr val="0000FF"/>
                </a:solidFill>
              </a:uFill>
              <a:latin typeface="Arial"/>
              <a:cs typeface="Arial"/>
            </a:endParaRPr>
          </a:p>
          <a:p>
            <a:pPr marL="12700" algn="ctr">
              <a:lnSpc>
                <a:spcPts val="2515"/>
              </a:lnSpc>
            </a:pPr>
            <a:endParaRPr sz="2100" dirty="0">
              <a:latin typeface="Arial"/>
              <a:cs typeface="Arial"/>
            </a:endParaRPr>
          </a:p>
          <a:p>
            <a:pPr algn="ctr">
              <a:lnSpc>
                <a:spcPct val="100000"/>
              </a:lnSpc>
            </a:pPr>
            <a:r>
              <a:rPr sz="1650" dirty="0">
                <a:solidFill>
                  <a:srgbClr val="414042"/>
                </a:solidFill>
                <a:latin typeface="Arial"/>
                <a:cs typeface="Arial"/>
              </a:rPr>
              <a:t>©</a:t>
            </a:r>
            <a:r>
              <a:rPr sz="1650" spc="60" dirty="0">
                <a:solidFill>
                  <a:srgbClr val="414042"/>
                </a:solidFill>
                <a:latin typeface="Arial"/>
                <a:cs typeface="Arial"/>
              </a:rPr>
              <a:t> </a:t>
            </a:r>
            <a:r>
              <a:rPr sz="1650" dirty="0">
                <a:solidFill>
                  <a:srgbClr val="414042"/>
                </a:solidFill>
                <a:latin typeface="Arial"/>
                <a:cs typeface="Arial"/>
              </a:rPr>
              <a:t>20</a:t>
            </a:r>
            <a:r>
              <a:rPr lang="en-US" sz="1650" dirty="0">
                <a:solidFill>
                  <a:srgbClr val="414042"/>
                </a:solidFill>
                <a:latin typeface="Arial"/>
                <a:cs typeface="Arial"/>
              </a:rPr>
              <a:t>2</a:t>
            </a:r>
            <a:r>
              <a:rPr sz="1650" dirty="0">
                <a:solidFill>
                  <a:srgbClr val="414042"/>
                </a:solidFill>
                <a:latin typeface="Arial"/>
                <a:cs typeface="Arial"/>
              </a:rPr>
              <a:t>5</a:t>
            </a:r>
            <a:r>
              <a:rPr sz="1650" spc="70" dirty="0">
                <a:solidFill>
                  <a:srgbClr val="414042"/>
                </a:solidFill>
                <a:latin typeface="Arial"/>
                <a:cs typeface="Arial"/>
              </a:rPr>
              <a:t> </a:t>
            </a:r>
            <a:r>
              <a:rPr sz="1650" dirty="0">
                <a:solidFill>
                  <a:srgbClr val="414042"/>
                </a:solidFill>
                <a:latin typeface="Arial"/>
                <a:cs typeface="Arial"/>
              </a:rPr>
              <a:t>International</a:t>
            </a:r>
            <a:r>
              <a:rPr sz="1650" spc="50" dirty="0">
                <a:solidFill>
                  <a:srgbClr val="414042"/>
                </a:solidFill>
                <a:latin typeface="Arial"/>
                <a:cs typeface="Arial"/>
              </a:rPr>
              <a:t> </a:t>
            </a:r>
            <a:r>
              <a:rPr sz="1650" dirty="0">
                <a:solidFill>
                  <a:srgbClr val="414042"/>
                </a:solidFill>
                <a:latin typeface="Arial"/>
                <a:cs typeface="Arial"/>
              </a:rPr>
              <a:t>Council</a:t>
            </a:r>
            <a:r>
              <a:rPr sz="1650" spc="65" dirty="0">
                <a:solidFill>
                  <a:srgbClr val="414042"/>
                </a:solidFill>
                <a:latin typeface="Arial"/>
                <a:cs typeface="Arial"/>
              </a:rPr>
              <a:t> </a:t>
            </a:r>
            <a:r>
              <a:rPr sz="1650" dirty="0">
                <a:solidFill>
                  <a:srgbClr val="414042"/>
                </a:solidFill>
                <a:latin typeface="Arial"/>
                <a:cs typeface="Arial"/>
              </a:rPr>
              <a:t>on</a:t>
            </a:r>
            <a:r>
              <a:rPr sz="1650" spc="60" dirty="0">
                <a:solidFill>
                  <a:srgbClr val="414042"/>
                </a:solidFill>
                <a:latin typeface="Arial"/>
                <a:cs typeface="Arial"/>
              </a:rPr>
              <a:t> </a:t>
            </a:r>
            <a:r>
              <a:rPr sz="1650" dirty="0">
                <a:solidFill>
                  <a:srgbClr val="414042"/>
                </a:solidFill>
                <a:latin typeface="Arial"/>
                <a:cs typeface="Arial"/>
              </a:rPr>
              <a:t>Systems</a:t>
            </a:r>
            <a:r>
              <a:rPr sz="1650" spc="95" dirty="0">
                <a:solidFill>
                  <a:srgbClr val="414042"/>
                </a:solidFill>
                <a:latin typeface="Arial"/>
                <a:cs typeface="Arial"/>
              </a:rPr>
              <a:t> </a:t>
            </a:r>
            <a:r>
              <a:rPr sz="1650" spc="-10" dirty="0">
                <a:solidFill>
                  <a:srgbClr val="414042"/>
                </a:solidFill>
                <a:latin typeface="Arial"/>
                <a:cs typeface="Arial"/>
              </a:rPr>
              <a:t>Engineering</a:t>
            </a:r>
            <a:endParaRPr sz="1650" dirty="0">
              <a:latin typeface="Arial"/>
              <a:cs typeface="Arial"/>
            </a:endParaRPr>
          </a:p>
        </p:txBody>
      </p:sp>
      <p:sp>
        <p:nvSpPr>
          <p:cNvPr id="9" name="object 9"/>
          <p:cNvSpPr txBox="1"/>
          <p:nvPr/>
        </p:nvSpPr>
        <p:spPr>
          <a:xfrm>
            <a:off x="2839847" y="6584695"/>
            <a:ext cx="4027170" cy="474980"/>
          </a:xfrm>
          <a:prstGeom prst="rect">
            <a:avLst/>
          </a:prstGeom>
        </p:spPr>
        <p:txBody>
          <a:bodyPr vert="horz" wrap="square" lIns="0" tIns="15875" rIns="0" bIns="0" rtlCol="0">
            <a:spAutoFit/>
          </a:bodyPr>
          <a:lstStyle/>
          <a:p>
            <a:pPr algn="ctr">
              <a:lnSpc>
                <a:spcPct val="100000"/>
              </a:lnSpc>
              <a:spcBef>
                <a:spcPts val="125"/>
              </a:spcBef>
            </a:pPr>
            <a:r>
              <a:rPr lang="en-US" sz="1450" dirty="0">
                <a:highlight>
                  <a:srgbClr val="FFFF00"/>
                </a:highlight>
                <a:latin typeface="Arial"/>
                <a:cs typeface="Arial"/>
              </a:rPr>
              <a:t>March 16, 2025</a:t>
            </a:r>
            <a:endParaRPr sz="1450" dirty="0">
              <a:highlight>
                <a:srgbClr val="FFFF00"/>
              </a:highlight>
              <a:latin typeface="Arial"/>
              <a:cs typeface="Arial"/>
            </a:endParaRPr>
          </a:p>
          <a:p>
            <a:pPr algn="ctr">
              <a:lnSpc>
                <a:spcPct val="100000"/>
              </a:lnSpc>
              <a:spcBef>
                <a:spcPts val="25"/>
              </a:spcBef>
            </a:pPr>
            <a:r>
              <a:rPr sz="1450" dirty="0">
                <a:latin typeface="Arial"/>
                <a:cs typeface="Arial"/>
              </a:rPr>
              <a:t>Subject</a:t>
            </a:r>
            <a:r>
              <a:rPr sz="1450" spc="-25" dirty="0">
                <a:latin typeface="Arial"/>
                <a:cs typeface="Arial"/>
              </a:rPr>
              <a:t> </a:t>
            </a:r>
            <a:r>
              <a:rPr sz="1450" dirty="0">
                <a:latin typeface="Arial"/>
                <a:cs typeface="Arial"/>
              </a:rPr>
              <a:t>to the restrictions</a:t>
            </a:r>
            <a:r>
              <a:rPr sz="1450" spc="-15" dirty="0">
                <a:latin typeface="Arial"/>
                <a:cs typeface="Arial"/>
              </a:rPr>
              <a:t> </a:t>
            </a:r>
            <a:r>
              <a:rPr sz="1450" dirty="0">
                <a:latin typeface="Arial"/>
                <a:cs typeface="Arial"/>
              </a:rPr>
              <a:t>on the</a:t>
            </a:r>
            <a:r>
              <a:rPr sz="1450" spc="5" dirty="0">
                <a:latin typeface="Arial"/>
                <a:cs typeface="Arial"/>
              </a:rPr>
              <a:t> </a:t>
            </a:r>
            <a:r>
              <a:rPr lang="en-US" sz="1450" spc="5" dirty="0">
                <a:latin typeface="Arial"/>
                <a:cs typeface="Arial"/>
              </a:rPr>
              <a:t>c</a:t>
            </a:r>
            <a:r>
              <a:rPr sz="1450" dirty="0">
                <a:latin typeface="Arial"/>
                <a:cs typeface="Arial"/>
              </a:rPr>
              <a:t>opyright</a:t>
            </a:r>
            <a:r>
              <a:rPr sz="1450" spc="25" dirty="0">
                <a:latin typeface="Arial"/>
                <a:cs typeface="Arial"/>
              </a:rPr>
              <a:t> </a:t>
            </a:r>
            <a:r>
              <a:rPr lang="en-US" sz="1450" spc="-20" dirty="0">
                <a:latin typeface="Arial"/>
                <a:cs typeface="Arial"/>
              </a:rPr>
              <a:t>p</a:t>
            </a:r>
            <a:r>
              <a:rPr sz="1450" spc="-20" dirty="0">
                <a:latin typeface="Arial"/>
                <a:cs typeface="Arial"/>
              </a:rPr>
              <a:t>age</a:t>
            </a:r>
            <a:r>
              <a:rPr lang="en-US" sz="1450" spc="-20" dirty="0">
                <a:latin typeface="Arial"/>
                <a:cs typeface="Arial"/>
              </a:rPr>
              <a:t>s</a:t>
            </a:r>
            <a:endParaRPr sz="1450" dirty="0">
              <a:latin typeface="Arial"/>
              <a:cs typeface="Arial"/>
            </a:endParaRPr>
          </a:p>
        </p:txBody>
      </p:sp>
      <p:sp>
        <p:nvSpPr>
          <p:cNvPr id="14" name="Slide Number Placeholder 13">
            <a:extLst>
              <a:ext uri="{FF2B5EF4-FFF2-40B4-BE49-F238E27FC236}">
                <a16:creationId xmlns:a16="http://schemas.microsoft.com/office/drawing/2014/main" id="{4938A1BB-9E6A-E6E9-C8BC-C95663D80978}"/>
              </a:ext>
            </a:extLst>
          </p:cNvPr>
          <p:cNvSpPr>
            <a:spLocks noGrp="1"/>
          </p:cNvSpPr>
          <p:nvPr>
            <p:ph type="sldNum" sz="quarter" idx="7"/>
          </p:nvPr>
        </p:nvSpPr>
        <p:spPr/>
        <p:txBody>
          <a:bodyPr/>
          <a:lstStyle/>
          <a:p>
            <a:pPr marL="141605">
              <a:lnSpc>
                <a:spcPts val="1475"/>
              </a:lnSpc>
            </a:pPr>
            <a:fld id="{81D60167-4931-47E6-BA6A-407CBD079E47}" type="slidenum">
              <a:rPr lang="en-US" spc="-25" smtClean="0"/>
              <a:t>1</a:t>
            </a:fld>
            <a:endParaRPr lang="en-US" spc="-25"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11C71-4B67-0C89-90CE-FA7AE8E69F3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6E65DA4-F601-1D3C-A1FC-7A4A21C27517}"/>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5C422C3D-0371-3E30-8344-0CF63D2F7BBD}"/>
              </a:ext>
            </a:extLst>
          </p:cNvPr>
          <p:cNvSpPr txBox="1"/>
          <p:nvPr/>
        </p:nvSpPr>
        <p:spPr>
          <a:xfrm>
            <a:off x="457200" y="1393762"/>
            <a:ext cx="8249920" cy="5247590"/>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Modeling</a:t>
            </a:r>
            <a:r>
              <a:rPr lang="en-US" sz="2400" dirty="0">
                <a:latin typeface="Arial"/>
                <a:cs typeface="Arial"/>
              </a:rPr>
              <a:t> is the conception, creation, and refinement of models. Analysis is the process of systematic, reproducible examination to gain insight. </a:t>
            </a:r>
          </a:p>
          <a:p>
            <a:pPr marL="372110" marR="5080" indent="-360045">
              <a:lnSpc>
                <a:spcPct val="99700"/>
              </a:lnSpc>
              <a:spcBef>
                <a:spcPts val="100"/>
              </a:spcBef>
              <a:buChar char="•"/>
              <a:tabLst>
                <a:tab pos="372110" algn="l"/>
              </a:tabLst>
            </a:pPr>
            <a:endParaRPr lang="en-US" sz="2400" dirty="0">
              <a:latin typeface="Arial"/>
              <a:cs typeface="Arial"/>
            </a:endParaRPr>
          </a:p>
          <a:p>
            <a:pPr marL="372110" marR="5080" indent="-360045">
              <a:lnSpc>
                <a:spcPct val="99700"/>
              </a:lnSpc>
              <a:spcBef>
                <a:spcPts val="100"/>
              </a:spcBef>
              <a:buChar char="•"/>
              <a:tabLst>
                <a:tab pos="372110" algn="l"/>
              </a:tabLst>
            </a:pPr>
            <a:r>
              <a:rPr lang="en-US" sz="2400" u="sng" dirty="0">
                <a:latin typeface="Arial"/>
                <a:cs typeface="Arial"/>
              </a:rPr>
              <a:t>Simulation</a:t>
            </a:r>
            <a:r>
              <a:rPr lang="en-US" sz="2400" dirty="0">
                <a:latin typeface="Arial"/>
                <a:cs typeface="Arial"/>
              </a:rPr>
              <a:t> is the process of using a model to predict and study the behavior or performance of the </a:t>
            </a:r>
            <a:r>
              <a:rPr lang="en-US" sz="2400" dirty="0" err="1">
                <a:latin typeface="Arial"/>
                <a:cs typeface="Arial"/>
              </a:rPr>
              <a:t>SoI</a:t>
            </a:r>
            <a:r>
              <a:rPr lang="en-US" sz="2400" dirty="0">
                <a:latin typeface="Arial"/>
                <a:cs typeface="Arial"/>
              </a:rPr>
              <a:t> — for aspects represented in the model.</a:t>
            </a:r>
          </a:p>
          <a:p>
            <a:pPr marL="372110" marR="5080" indent="-360045">
              <a:lnSpc>
                <a:spcPct val="99700"/>
              </a:lnSpc>
              <a:spcBef>
                <a:spcPts val="100"/>
              </a:spcBef>
              <a:buChar char="•"/>
              <a:tabLst>
                <a:tab pos="372110" algn="l"/>
              </a:tabLst>
            </a:pPr>
            <a:endParaRPr lang="en-US" sz="2400" dirty="0">
              <a:latin typeface="Arial"/>
              <a:cs typeface="Arial"/>
            </a:endParaRPr>
          </a:p>
          <a:p>
            <a:pPr marL="372110" marR="5080" indent="-360045">
              <a:lnSpc>
                <a:spcPct val="99700"/>
              </a:lnSpc>
              <a:spcBef>
                <a:spcPts val="100"/>
              </a:spcBef>
              <a:buChar char="•"/>
              <a:tabLst>
                <a:tab pos="372110" algn="l"/>
              </a:tabLst>
            </a:pPr>
            <a:r>
              <a:rPr lang="en-US" sz="2400" dirty="0">
                <a:latin typeface="Arial"/>
                <a:cs typeface="Arial"/>
              </a:rPr>
              <a:t>Two major types of models are distinguished: physical models, and digital models.</a:t>
            </a:r>
          </a:p>
          <a:p>
            <a:pPr marL="372110" marR="5080" indent="-360045">
              <a:lnSpc>
                <a:spcPct val="99700"/>
              </a:lnSpc>
              <a:spcBef>
                <a:spcPts val="100"/>
              </a:spcBef>
              <a:buChar char="•"/>
              <a:tabLst>
                <a:tab pos="372110" algn="l"/>
              </a:tabLst>
            </a:pPr>
            <a:r>
              <a:rPr lang="en-US" sz="2400" dirty="0">
                <a:latin typeface="Arial"/>
                <a:cs typeface="Arial"/>
              </a:rPr>
              <a:t>Although sometimes the term “simulation” is used in conjunction with a physical model, in this section simulation always involves a digital model, and any examination involving a physical model is always a test.</a:t>
            </a:r>
            <a:endParaRPr sz="2400" dirty="0">
              <a:latin typeface="Arial"/>
              <a:cs typeface="Arial"/>
            </a:endParaRPr>
          </a:p>
        </p:txBody>
      </p:sp>
      <p:sp>
        <p:nvSpPr>
          <p:cNvPr id="6" name="Slide Number Placeholder 5">
            <a:extLst>
              <a:ext uri="{FF2B5EF4-FFF2-40B4-BE49-F238E27FC236}">
                <a16:creationId xmlns:a16="http://schemas.microsoft.com/office/drawing/2014/main" id="{B047E235-A773-03D3-1310-757C35C0E4B1}"/>
              </a:ext>
            </a:extLst>
          </p:cNvPr>
          <p:cNvSpPr>
            <a:spLocks noGrp="1"/>
          </p:cNvSpPr>
          <p:nvPr>
            <p:ph type="sldNum" sz="quarter" idx="7"/>
          </p:nvPr>
        </p:nvSpPr>
        <p:spPr/>
        <p:txBody>
          <a:bodyPr/>
          <a:lstStyle/>
          <a:p>
            <a:pPr marL="141605">
              <a:lnSpc>
                <a:spcPts val="1475"/>
              </a:lnSpc>
            </a:pPr>
            <a:fld id="{81D60167-4931-47E6-BA6A-407CBD079E47}" type="slidenum">
              <a:rPr lang="en-US" spc="-25" smtClean="0"/>
              <a:t>10</a:t>
            </a:fld>
            <a:endParaRPr lang="en-US" spc="-25" dirty="0"/>
          </a:p>
        </p:txBody>
      </p:sp>
      <p:sp>
        <p:nvSpPr>
          <p:cNvPr id="7" name="Footer Placeholder 6">
            <a:extLst>
              <a:ext uri="{FF2B5EF4-FFF2-40B4-BE49-F238E27FC236}">
                <a16:creationId xmlns:a16="http://schemas.microsoft.com/office/drawing/2014/main" id="{47864269-706B-DD07-C8E6-CC142F6146E3}"/>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7749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C2885-C004-EFEE-8D6F-402CBBCA6F4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66EFC24-F327-C0A6-58A0-F3469B6937D0}"/>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6" name="Slide Number Placeholder 5">
            <a:extLst>
              <a:ext uri="{FF2B5EF4-FFF2-40B4-BE49-F238E27FC236}">
                <a16:creationId xmlns:a16="http://schemas.microsoft.com/office/drawing/2014/main" id="{2A770020-B85D-8E9F-EC19-07BFF3B41AE6}"/>
              </a:ext>
            </a:extLst>
          </p:cNvPr>
          <p:cNvSpPr>
            <a:spLocks noGrp="1"/>
          </p:cNvSpPr>
          <p:nvPr>
            <p:ph type="sldNum" sz="quarter" idx="7"/>
          </p:nvPr>
        </p:nvSpPr>
        <p:spPr/>
        <p:txBody>
          <a:bodyPr/>
          <a:lstStyle/>
          <a:p>
            <a:pPr marL="141605">
              <a:lnSpc>
                <a:spcPts val="1475"/>
              </a:lnSpc>
            </a:pPr>
            <a:fld id="{81D60167-4931-47E6-BA6A-407CBD079E47}" type="slidenum">
              <a:rPr lang="en-US" spc="-25" smtClean="0"/>
              <a:t>11</a:t>
            </a:fld>
            <a:endParaRPr lang="en-US" spc="-25" dirty="0"/>
          </a:p>
        </p:txBody>
      </p:sp>
      <p:sp>
        <p:nvSpPr>
          <p:cNvPr id="7" name="Footer Placeholder 6">
            <a:extLst>
              <a:ext uri="{FF2B5EF4-FFF2-40B4-BE49-F238E27FC236}">
                <a16:creationId xmlns:a16="http://schemas.microsoft.com/office/drawing/2014/main" id="{2E5698E3-EB49-4EAB-1E38-ACD8FE8A84E9}"/>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AD951B1F-96E6-956D-7948-872EEF882E1F}"/>
              </a:ext>
            </a:extLst>
          </p:cNvPr>
          <p:cNvPicPr>
            <a:picLocks noChangeAspect="1"/>
          </p:cNvPicPr>
          <p:nvPr/>
        </p:nvPicPr>
        <p:blipFill>
          <a:blip r:embed="rId2"/>
          <a:stretch>
            <a:fillRect/>
          </a:stretch>
        </p:blipFill>
        <p:spPr>
          <a:xfrm>
            <a:off x="312682" y="2057400"/>
            <a:ext cx="9189545" cy="3276600"/>
          </a:xfrm>
          <a:prstGeom prst="rect">
            <a:avLst/>
          </a:prstGeom>
        </p:spPr>
      </p:pic>
    </p:spTree>
    <p:extLst>
      <p:ext uri="{BB962C8B-B14F-4D97-AF65-F5344CB8AC3E}">
        <p14:creationId xmlns:p14="http://schemas.microsoft.com/office/powerpoint/2010/main" val="182085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53A97-8D6C-FCA6-8FDA-EBF5C4985C5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ADCC9BE-E956-EFB8-E15B-2AD60A818F42}"/>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14AE4E9F-2D69-6D9B-4089-88235B0A49C8}"/>
              </a:ext>
            </a:extLst>
          </p:cNvPr>
          <p:cNvSpPr txBox="1"/>
          <p:nvPr/>
        </p:nvSpPr>
        <p:spPr>
          <a:xfrm>
            <a:off x="556768" y="1516983"/>
            <a:ext cx="8249920" cy="4839786"/>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MA&amp;S Related to Life Cycle Processes </a:t>
            </a:r>
          </a:p>
          <a:p>
            <a:pPr marL="372110" marR="5080" lvl="2" indent="-360045">
              <a:lnSpc>
                <a:spcPct val="99700"/>
              </a:lnSpc>
              <a:spcBef>
                <a:spcPts val="100"/>
              </a:spcBef>
              <a:buChar char="•"/>
              <a:tabLst>
                <a:tab pos="372110" algn="l"/>
              </a:tabLst>
            </a:pPr>
            <a:r>
              <a:rPr lang="en-US" sz="2400" u="sng" dirty="0">
                <a:latin typeface="Arial"/>
                <a:cs typeface="Arial"/>
              </a:rPr>
              <a:t>Business or Mission Analysis </a:t>
            </a:r>
            <a:r>
              <a:rPr lang="en-US" sz="2400" dirty="0">
                <a:latin typeface="Arial"/>
                <a:cs typeface="Arial"/>
              </a:rPr>
              <a:t>process,  </a:t>
            </a:r>
            <a:r>
              <a:rPr lang="en-US" sz="2400" u="sng" dirty="0">
                <a:latin typeface="Arial"/>
                <a:cs typeface="Arial"/>
              </a:rPr>
              <a:t>Stakeholder Needs and Requirements Definition process -  </a:t>
            </a:r>
            <a:r>
              <a:rPr lang="en-US" sz="2400" dirty="0">
                <a:latin typeface="Arial"/>
                <a:cs typeface="Arial"/>
              </a:rPr>
              <a:t>ensure that the business or mission proposition is understood correctly, the problem is under-stood correctly, is specified at the appropriate level of detail, and is fully shared with the stakeholders</a:t>
            </a:r>
          </a:p>
          <a:p>
            <a:pPr marL="372110" marR="5080" indent="-360045">
              <a:lnSpc>
                <a:spcPct val="99700"/>
              </a:lnSpc>
              <a:spcBef>
                <a:spcPts val="100"/>
              </a:spcBef>
              <a:buChar char="•"/>
              <a:tabLst>
                <a:tab pos="372110" algn="l"/>
              </a:tabLst>
            </a:pPr>
            <a:r>
              <a:rPr lang="en-US" sz="2400" u="sng" dirty="0">
                <a:latin typeface="Arial"/>
                <a:cs typeface="Arial"/>
              </a:rPr>
              <a:t>System Requirements Definition process</a:t>
            </a:r>
            <a:r>
              <a:rPr lang="en-US" sz="2400" dirty="0">
                <a:latin typeface="Arial"/>
                <a:cs typeface="Arial"/>
              </a:rPr>
              <a:t> - </a:t>
            </a:r>
            <a:r>
              <a:rPr lang="en-US" sz="2400" dirty="0" err="1">
                <a:latin typeface="Arial"/>
                <a:cs typeface="Arial"/>
              </a:rPr>
              <a:t>flowdown</a:t>
            </a:r>
            <a:r>
              <a:rPr lang="en-US" sz="2400" dirty="0">
                <a:latin typeface="Arial"/>
                <a:cs typeface="Arial"/>
              </a:rPr>
              <a:t> the system requirements to system elements. May include models that specify functional, interface, performance, and physical requirements, as well as other nonfunctional requirements (e.g., reliability, maintainability, safety, and security).</a:t>
            </a:r>
            <a:endParaRPr sz="2400" dirty="0">
              <a:latin typeface="Arial"/>
              <a:cs typeface="Arial"/>
            </a:endParaRPr>
          </a:p>
        </p:txBody>
      </p:sp>
      <p:sp>
        <p:nvSpPr>
          <p:cNvPr id="6" name="Slide Number Placeholder 5">
            <a:extLst>
              <a:ext uri="{FF2B5EF4-FFF2-40B4-BE49-F238E27FC236}">
                <a16:creationId xmlns:a16="http://schemas.microsoft.com/office/drawing/2014/main" id="{E219B025-CB37-08DD-FDA2-5802DD6C3550}"/>
              </a:ext>
            </a:extLst>
          </p:cNvPr>
          <p:cNvSpPr>
            <a:spLocks noGrp="1"/>
          </p:cNvSpPr>
          <p:nvPr>
            <p:ph type="sldNum" sz="quarter" idx="7"/>
          </p:nvPr>
        </p:nvSpPr>
        <p:spPr/>
        <p:txBody>
          <a:bodyPr/>
          <a:lstStyle/>
          <a:p>
            <a:pPr marL="141605">
              <a:lnSpc>
                <a:spcPts val="1475"/>
              </a:lnSpc>
            </a:pPr>
            <a:fld id="{81D60167-4931-47E6-BA6A-407CBD079E47}" type="slidenum">
              <a:rPr lang="en-US" spc="-25" smtClean="0"/>
              <a:t>12</a:t>
            </a:fld>
            <a:endParaRPr lang="en-US" spc="-25" dirty="0"/>
          </a:p>
        </p:txBody>
      </p:sp>
      <p:sp>
        <p:nvSpPr>
          <p:cNvPr id="7" name="Footer Placeholder 6">
            <a:extLst>
              <a:ext uri="{FF2B5EF4-FFF2-40B4-BE49-F238E27FC236}">
                <a16:creationId xmlns:a16="http://schemas.microsoft.com/office/drawing/2014/main" id="{FAAEA11B-E2C3-A360-F12F-08467ADE4ABD}"/>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1075580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FC1CE-4ADF-47F3-B659-3922CC3044E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E9A0630-9705-7964-D69C-D76081F340FD}"/>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BC8ED4C3-7CF4-A7A2-4290-4E4C689E1573}"/>
              </a:ext>
            </a:extLst>
          </p:cNvPr>
          <p:cNvSpPr txBox="1"/>
          <p:nvPr/>
        </p:nvSpPr>
        <p:spPr>
          <a:xfrm>
            <a:off x="569468" y="1447800"/>
            <a:ext cx="8249920" cy="5334794"/>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300" u="sng" dirty="0">
                <a:latin typeface="Arial"/>
                <a:cs typeface="Arial"/>
              </a:rPr>
              <a:t>System Architecture Definition process </a:t>
            </a:r>
            <a:r>
              <a:rPr lang="en-US" sz="2300" dirty="0">
                <a:latin typeface="Arial"/>
                <a:cs typeface="Arial"/>
              </a:rPr>
              <a:t>concurrently with the </a:t>
            </a:r>
            <a:r>
              <a:rPr lang="en-US" sz="2300" u="sng" dirty="0">
                <a:latin typeface="Arial"/>
                <a:cs typeface="Arial"/>
              </a:rPr>
              <a:t>Design Definition process</a:t>
            </a:r>
            <a:r>
              <a:rPr lang="en-US" sz="2300" dirty="0">
                <a:latin typeface="Arial"/>
                <a:cs typeface="Arial"/>
              </a:rPr>
              <a:t> - synthesize and define alternative system concepts, compare and evaluate candidate options, and enable discovery of the best architecture and design, including the integration with other systems and unambiguously defining the system’s capabilities and the value it is expected to deliver to its stake-holders (e.g., in the form of MOEs and MOPs).</a:t>
            </a:r>
          </a:p>
          <a:p>
            <a:pPr marL="372110" marR="5080" indent="-360045">
              <a:lnSpc>
                <a:spcPct val="99700"/>
              </a:lnSpc>
              <a:spcBef>
                <a:spcPts val="100"/>
              </a:spcBef>
              <a:buChar char="•"/>
              <a:tabLst>
                <a:tab pos="372110" algn="l"/>
              </a:tabLst>
            </a:pPr>
            <a:r>
              <a:rPr lang="en-US" sz="2300" u="sng" dirty="0">
                <a:latin typeface="Arial"/>
                <a:cs typeface="Arial"/>
              </a:rPr>
              <a:t>System Analysis process </a:t>
            </a:r>
            <a:r>
              <a:rPr lang="en-US" sz="2300" dirty="0">
                <a:latin typeface="Arial"/>
                <a:cs typeface="Arial"/>
              </a:rPr>
              <a:t>related system analyses can be used to explore a trade space by modeling alternative system solutions, or even generate many candidate solutions, and assessing the impact of critical properties such as mass, speed, energy consumption, accuracy, reliability, and cost on the overall adequacy and performance.</a:t>
            </a:r>
            <a:endParaRPr sz="2300" dirty="0">
              <a:latin typeface="Arial"/>
              <a:cs typeface="Arial"/>
            </a:endParaRPr>
          </a:p>
        </p:txBody>
      </p:sp>
      <p:sp>
        <p:nvSpPr>
          <p:cNvPr id="6" name="Slide Number Placeholder 5">
            <a:extLst>
              <a:ext uri="{FF2B5EF4-FFF2-40B4-BE49-F238E27FC236}">
                <a16:creationId xmlns:a16="http://schemas.microsoft.com/office/drawing/2014/main" id="{DD39FC1E-95EA-6F33-C163-9AE5F09007FE}"/>
              </a:ext>
            </a:extLst>
          </p:cNvPr>
          <p:cNvSpPr>
            <a:spLocks noGrp="1"/>
          </p:cNvSpPr>
          <p:nvPr>
            <p:ph type="sldNum" sz="quarter" idx="7"/>
          </p:nvPr>
        </p:nvSpPr>
        <p:spPr/>
        <p:txBody>
          <a:bodyPr/>
          <a:lstStyle/>
          <a:p>
            <a:pPr marL="141605">
              <a:lnSpc>
                <a:spcPts val="1475"/>
              </a:lnSpc>
            </a:pPr>
            <a:fld id="{81D60167-4931-47E6-BA6A-407CBD079E47}" type="slidenum">
              <a:rPr lang="en-US" spc="-25" smtClean="0"/>
              <a:t>13</a:t>
            </a:fld>
            <a:endParaRPr lang="en-US" spc="-25" dirty="0"/>
          </a:p>
        </p:txBody>
      </p:sp>
      <p:sp>
        <p:nvSpPr>
          <p:cNvPr id="7" name="Footer Placeholder 6">
            <a:extLst>
              <a:ext uri="{FF2B5EF4-FFF2-40B4-BE49-F238E27FC236}">
                <a16:creationId xmlns:a16="http://schemas.microsoft.com/office/drawing/2014/main" id="{85CC6716-EED2-D241-F99E-D41044565E0C}"/>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300145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3EE33-A77E-EE13-4FF7-8B4919158AE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D03E9BAC-5554-C6AF-B275-78BFB78432F3}"/>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DC35B56E-7AEA-C8B7-91F1-F857F236E2E5}"/>
              </a:ext>
            </a:extLst>
          </p:cNvPr>
          <p:cNvSpPr txBox="1"/>
          <p:nvPr/>
        </p:nvSpPr>
        <p:spPr>
          <a:xfrm>
            <a:off x="582168" y="1462204"/>
            <a:ext cx="8249920" cy="4483279"/>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Implementation process</a:t>
            </a:r>
            <a:r>
              <a:rPr lang="en-US" sz="2400" dirty="0">
                <a:latin typeface="Arial"/>
                <a:cs typeface="Arial"/>
              </a:rPr>
              <a:t> - support definition, understanding and prediction of behavior for various aspects of the enabling production (manufacturing) and supply chain processes for the envisaged </a:t>
            </a:r>
            <a:r>
              <a:rPr lang="en-US" sz="2400" dirty="0" err="1">
                <a:latin typeface="Arial"/>
                <a:cs typeface="Arial"/>
              </a:rPr>
              <a:t>SoI</a:t>
            </a:r>
            <a:r>
              <a:rPr lang="en-US" sz="2400" dirty="0">
                <a:latin typeface="Arial"/>
                <a:cs typeface="Arial"/>
              </a:rPr>
              <a:t>. Models that reflect the “as produced” state of the </a:t>
            </a:r>
            <a:r>
              <a:rPr lang="en-US" sz="2400" dirty="0" err="1">
                <a:latin typeface="Arial"/>
                <a:cs typeface="Arial"/>
              </a:rPr>
              <a:t>SoI</a:t>
            </a:r>
            <a:r>
              <a:rPr lang="en-US" sz="2400" dirty="0">
                <a:latin typeface="Arial"/>
                <a:cs typeface="Arial"/>
              </a:rPr>
              <a:t> can be used to develop production facilities(factory) and “digital twins.”</a:t>
            </a:r>
          </a:p>
          <a:p>
            <a:pPr marL="372110" marR="5080" indent="-360045">
              <a:lnSpc>
                <a:spcPct val="99700"/>
              </a:lnSpc>
              <a:spcBef>
                <a:spcPts val="100"/>
              </a:spcBef>
              <a:buChar char="•"/>
              <a:tabLst>
                <a:tab pos="372110" algn="l"/>
              </a:tabLst>
            </a:pPr>
            <a:r>
              <a:rPr lang="en-US" sz="2400" u="sng" dirty="0">
                <a:latin typeface="Arial"/>
                <a:cs typeface="Arial"/>
              </a:rPr>
              <a:t>Integration process </a:t>
            </a:r>
            <a:r>
              <a:rPr lang="en-US" sz="2400" dirty="0">
                <a:latin typeface="Arial"/>
                <a:cs typeface="Arial"/>
              </a:rPr>
              <a:t>- support integration of the elements into a system</a:t>
            </a:r>
          </a:p>
          <a:p>
            <a:pPr marL="372110" marR="5080" indent="-360045">
              <a:lnSpc>
                <a:spcPct val="99700"/>
              </a:lnSpc>
              <a:spcBef>
                <a:spcPts val="100"/>
              </a:spcBef>
              <a:buChar char="•"/>
              <a:tabLst>
                <a:tab pos="372110" algn="l"/>
              </a:tabLst>
            </a:pPr>
            <a:r>
              <a:rPr lang="en-US" sz="2400" u="sng" dirty="0">
                <a:latin typeface="Arial"/>
                <a:cs typeface="Arial"/>
              </a:rPr>
              <a:t>Verification process</a:t>
            </a:r>
            <a:r>
              <a:rPr lang="en-US" sz="2400" dirty="0">
                <a:latin typeface="Arial"/>
                <a:cs typeface="Arial"/>
              </a:rPr>
              <a:t> - support verification that the system satisfies its requirements</a:t>
            </a:r>
          </a:p>
          <a:p>
            <a:pPr marL="372110" marR="5080" indent="-360045">
              <a:lnSpc>
                <a:spcPct val="99700"/>
              </a:lnSpc>
              <a:spcBef>
                <a:spcPts val="100"/>
              </a:spcBef>
              <a:buChar char="•"/>
              <a:tabLst>
                <a:tab pos="372110" algn="l"/>
              </a:tabLst>
            </a:pPr>
            <a:r>
              <a:rPr lang="en-US" sz="2400" u="sng" dirty="0">
                <a:latin typeface="Arial"/>
                <a:cs typeface="Arial"/>
              </a:rPr>
              <a:t>Disposal process </a:t>
            </a:r>
            <a:r>
              <a:rPr lang="en-US" sz="2400" dirty="0">
                <a:latin typeface="Arial"/>
                <a:cs typeface="Arial"/>
              </a:rPr>
              <a:t>- used to predict and monitor system disposal</a:t>
            </a:r>
            <a:endParaRPr sz="2400" dirty="0">
              <a:latin typeface="Arial"/>
              <a:cs typeface="Arial"/>
            </a:endParaRPr>
          </a:p>
        </p:txBody>
      </p:sp>
      <p:sp>
        <p:nvSpPr>
          <p:cNvPr id="6" name="Slide Number Placeholder 5">
            <a:extLst>
              <a:ext uri="{FF2B5EF4-FFF2-40B4-BE49-F238E27FC236}">
                <a16:creationId xmlns:a16="http://schemas.microsoft.com/office/drawing/2014/main" id="{8B2A73A4-B0B9-36D0-43D3-CF69E3640BE3}"/>
              </a:ext>
            </a:extLst>
          </p:cNvPr>
          <p:cNvSpPr>
            <a:spLocks noGrp="1"/>
          </p:cNvSpPr>
          <p:nvPr>
            <p:ph type="sldNum" sz="quarter" idx="7"/>
          </p:nvPr>
        </p:nvSpPr>
        <p:spPr/>
        <p:txBody>
          <a:bodyPr/>
          <a:lstStyle/>
          <a:p>
            <a:pPr marL="141605">
              <a:lnSpc>
                <a:spcPts val="1475"/>
              </a:lnSpc>
            </a:pPr>
            <a:fld id="{81D60167-4931-47E6-BA6A-407CBD079E47}" type="slidenum">
              <a:rPr lang="en-US" spc="-25" smtClean="0"/>
              <a:t>14</a:t>
            </a:fld>
            <a:endParaRPr lang="en-US" spc="-25" dirty="0"/>
          </a:p>
        </p:txBody>
      </p:sp>
      <p:sp>
        <p:nvSpPr>
          <p:cNvPr id="7" name="Footer Placeholder 6">
            <a:extLst>
              <a:ext uri="{FF2B5EF4-FFF2-40B4-BE49-F238E27FC236}">
                <a16:creationId xmlns:a16="http://schemas.microsoft.com/office/drawing/2014/main" id="{122F838E-EEA4-62BF-96F9-F7532FBA404D}"/>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1081453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8026C-5C7B-FFCB-1112-BF956F53E47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3E5519A-DF8D-C6E5-5C85-29A75C264547}"/>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6" name="Slide Number Placeholder 5">
            <a:extLst>
              <a:ext uri="{FF2B5EF4-FFF2-40B4-BE49-F238E27FC236}">
                <a16:creationId xmlns:a16="http://schemas.microsoft.com/office/drawing/2014/main" id="{DF85D5CA-6746-5A71-0B81-255FF4DA9E81}"/>
              </a:ext>
            </a:extLst>
          </p:cNvPr>
          <p:cNvSpPr>
            <a:spLocks noGrp="1"/>
          </p:cNvSpPr>
          <p:nvPr>
            <p:ph type="sldNum" sz="quarter" idx="7"/>
          </p:nvPr>
        </p:nvSpPr>
        <p:spPr/>
        <p:txBody>
          <a:bodyPr/>
          <a:lstStyle/>
          <a:p>
            <a:pPr marL="141605">
              <a:lnSpc>
                <a:spcPts val="1475"/>
              </a:lnSpc>
            </a:pPr>
            <a:fld id="{81D60167-4931-47E6-BA6A-407CBD079E47}" type="slidenum">
              <a:rPr lang="en-US" spc="-25" smtClean="0"/>
              <a:t>15</a:t>
            </a:fld>
            <a:endParaRPr lang="en-US" spc="-25" dirty="0"/>
          </a:p>
        </p:txBody>
      </p:sp>
      <p:sp>
        <p:nvSpPr>
          <p:cNvPr id="7" name="Footer Placeholder 6">
            <a:extLst>
              <a:ext uri="{FF2B5EF4-FFF2-40B4-BE49-F238E27FC236}">
                <a16:creationId xmlns:a16="http://schemas.microsoft.com/office/drawing/2014/main" id="{A3AFA94E-8583-B299-36EA-A5D01DC93EB8}"/>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14B2339C-C311-0C22-0783-76BDEDBF6E49}"/>
              </a:ext>
            </a:extLst>
          </p:cNvPr>
          <p:cNvPicPr>
            <a:picLocks noChangeAspect="1"/>
          </p:cNvPicPr>
          <p:nvPr/>
        </p:nvPicPr>
        <p:blipFill>
          <a:blip r:embed="rId2"/>
          <a:stretch>
            <a:fillRect/>
          </a:stretch>
        </p:blipFill>
        <p:spPr>
          <a:xfrm>
            <a:off x="1178042" y="1524000"/>
            <a:ext cx="6858000" cy="4893705"/>
          </a:xfrm>
          <a:prstGeom prst="rect">
            <a:avLst/>
          </a:prstGeom>
        </p:spPr>
      </p:pic>
    </p:spTree>
    <p:extLst>
      <p:ext uri="{BB962C8B-B14F-4D97-AF65-F5344CB8AC3E}">
        <p14:creationId xmlns:p14="http://schemas.microsoft.com/office/powerpoint/2010/main" val="2555907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A16CC-CA01-4459-3464-C7DBFAFCA42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0BE7A5A-D929-0028-DB98-E980DAE6326B}"/>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D607A21E-CCDF-8431-3CBC-7B5A44041123}"/>
              </a:ext>
            </a:extLst>
          </p:cNvPr>
          <p:cNvSpPr txBox="1"/>
          <p:nvPr/>
        </p:nvSpPr>
        <p:spPr>
          <a:xfrm>
            <a:off x="669442" y="1452986"/>
            <a:ext cx="8504402" cy="2280111"/>
          </a:xfrm>
          <a:prstGeom prst="rect">
            <a:avLst/>
          </a:prstGeom>
        </p:spPr>
        <p:txBody>
          <a:bodyPr vert="horz" wrap="square" lIns="0" tIns="12700" rIns="0" bIns="0" rtlCol="0">
            <a:spAutoFit/>
          </a:bodyPr>
          <a:lstStyle/>
          <a:p>
            <a:pPr marL="12065" marR="5080">
              <a:lnSpc>
                <a:spcPct val="99700"/>
              </a:lnSpc>
              <a:spcBef>
                <a:spcPts val="100"/>
              </a:spcBef>
              <a:tabLst>
                <a:tab pos="372110" algn="l"/>
              </a:tabLst>
            </a:pPr>
            <a:r>
              <a:rPr lang="en-US" sz="2400" u="sng" dirty="0">
                <a:latin typeface="Arial"/>
                <a:cs typeface="Arial"/>
              </a:rPr>
              <a:t>Cross-Cutting MA&amp;S </a:t>
            </a:r>
            <a:r>
              <a:rPr lang="en-US" sz="2400" dirty="0">
                <a:latin typeface="Arial"/>
                <a:cs typeface="Arial"/>
              </a:rPr>
              <a:t>- There are several cross-cutting uses of MA&amp;S that are not tied to a particular life cycle process</a:t>
            </a:r>
          </a:p>
          <a:p>
            <a:pPr marL="354965" marR="5080" lvl="8"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 Characterizing an existing system</a:t>
            </a:r>
          </a:p>
          <a:p>
            <a:pPr marL="354965" marR="5080" lvl="7"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 Knowledge transfer within teams</a:t>
            </a:r>
          </a:p>
          <a:p>
            <a:pPr marL="354965" marR="5080" lvl="7"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 Automated mapping and transformation</a:t>
            </a:r>
          </a:p>
          <a:p>
            <a:pPr marL="354965" marR="5080" lvl="7"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 Knowledge capture and system design evolution</a:t>
            </a:r>
          </a:p>
        </p:txBody>
      </p:sp>
      <p:sp>
        <p:nvSpPr>
          <p:cNvPr id="6" name="Slide Number Placeholder 5">
            <a:extLst>
              <a:ext uri="{FF2B5EF4-FFF2-40B4-BE49-F238E27FC236}">
                <a16:creationId xmlns:a16="http://schemas.microsoft.com/office/drawing/2014/main" id="{FE32E99C-6EF9-0691-85D6-45CACA9535E5}"/>
              </a:ext>
            </a:extLst>
          </p:cNvPr>
          <p:cNvSpPr>
            <a:spLocks noGrp="1"/>
          </p:cNvSpPr>
          <p:nvPr>
            <p:ph type="sldNum" sz="quarter" idx="7"/>
          </p:nvPr>
        </p:nvSpPr>
        <p:spPr/>
        <p:txBody>
          <a:bodyPr/>
          <a:lstStyle/>
          <a:p>
            <a:pPr marL="141605">
              <a:lnSpc>
                <a:spcPts val="1475"/>
              </a:lnSpc>
            </a:pPr>
            <a:fld id="{81D60167-4931-47E6-BA6A-407CBD079E47}" type="slidenum">
              <a:rPr lang="en-US" spc="-25" smtClean="0"/>
              <a:t>16</a:t>
            </a:fld>
            <a:endParaRPr lang="en-US" spc="-25" dirty="0"/>
          </a:p>
        </p:txBody>
      </p:sp>
      <p:sp>
        <p:nvSpPr>
          <p:cNvPr id="7" name="Footer Placeholder 6">
            <a:extLst>
              <a:ext uri="{FF2B5EF4-FFF2-40B4-BE49-F238E27FC236}">
                <a16:creationId xmlns:a16="http://schemas.microsoft.com/office/drawing/2014/main" id="{D75EF3CF-C839-D889-FB72-895A8475EEDE}"/>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224732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025CF-F4C7-9FD6-4B8D-AE680BD5AF6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98A526F-B12B-350F-2087-CE90C65CCC22}"/>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E61CF8F9-5E22-3D54-97B2-2C1D93D978DF}"/>
              </a:ext>
            </a:extLst>
          </p:cNvPr>
          <p:cNvSpPr txBox="1"/>
          <p:nvPr/>
        </p:nvSpPr>
        <p:spPr>
          <a:xfrm>
            <a:off x="569468" y="1538184"/>
            <a:ext cx="8249920" cy="4955203"/>
          </a:xfrm>
          <a:prstGeom prst="rect">
            <a:avLst/>
          </a:prstGeom>
        </p:spPr>
        <p:txBody>
          <a:bodyPr vert="horz" wrap="square" lIns="0" tIns="12700" rIns="0" bIns="0" rtlCol="0">
            <a:spAutoFit/>
          </a:bodyPr>
          <a:lstStyle/>
          <a:p>
            <a:pPr marL="12065" marR="5080" lvl="2">
              <a:lnSpc>
                <a:spcPct val="99700"/>
              </a:lnSpc>
              <a:spcBef>
                <a:spcPts val="100"/>
              </a:spcBef>
              <a:tabLst>
                <a:tab pos="372110" algn="l"/>
              </a:tabLst>
            </a:pPr>
            <a:r>
              <a:rPr lang="en-US" sz="2400" u="sng" dirty="0">
                <a:latin typeface="Arial"/>
                <a:cs typeface="Arial"/>
              </a:rPr>
              <a:t>Benefits of MA&amp;S</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Separation of representation and presentation – authoritative source of truth</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More explicit SE</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Better problem specification</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Rigorous, well-documented design</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Early V&amp;V</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Multi-user collaboration</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Better change impact assessment</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Improved mastering of complexity</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Better team planning and handover</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Enable efficient maintenance and traceability</a:t>
            </a:r>
          </a:p>
          <a:p>
            <a:pPr marL="354965" marR="5080" lvl="4" indent="-342900">
              <a:lnSpc>
                <a:spcPct val="99700"/>
              </a:lnSpc>
              <a:spcBef>
                <a:spcPts val="100"/>
              </a:spcBef>
              <a:buFont typeface="Wingdings" panose="05000000000000000000" pitchFamily="2" charset="2"/>
              <a:buChar char="ü"/>
              <a:tabLst>
                <a:tab pos="372110" algn="l"/>
              </a:tabLst>
            </a:pPr>
            <a:r>
              <a:rPr lang="en-US" sz="2400" dirty="0">
                <a:latin typeface="Arial"/>
                <a:cs typeface="Arial"/>
              </a:rPr>
              <a:t>Flexible and repeatable querying</a:t>
            </a:r>
          </a:p>
        </p:txBody>
      </p:sp>
      <p:sp>
        <p:nvSpPr>
          <p:cNvPr id="6" name="Slide Number Placeholder 5">
            <a:extLst>
              <a:ext uri="{FF2B5EF4-FFF2-40B4-BE49-F238E27FC236}">
                <a16:creationId xmlns:a16="http://schemas.microsoft.com/office/drawing/2014/main" id="{6BA22EBF-484F-4BC4-1140-8D0A09C0EBAD}"/>
              </a:ext>
            </a:extLst>
          </p:cNvPr>
          <p:cNvSpPr>
            <a:spLocks noGrp="1"/>
          </p:cNvSpPr>
          <p:nvPr>
            <p:ph type="sldNum" sz="quarter" idx="7"/>
          </p:nvPr>
        </p:nvSpPr>
        <p:spPr/>
        <p:txBody>
          <a:bodyPr/>
          <a:lstStyle/>
          <a:p>
            <a:pPr marL="141605">
              <a:lnSpc>
                <a:spcPts val="1475"/>
              </a:lnSpc>
            </a:pPr>
            <a:fld id="{81D60167-4931-47E6-BA6A-407CBD079E47}" type="slidenum">
              <a:rPr lang="en-US" spc="-25" smtClean="0"/>
              <a:t>17</a:t>
            </a:fld>
            <a:endParaRPr lang="en-US" spc="-25" dirty="0"/>
          </a:p>
        </p:txBody>
      </p:sp>
      <p:sp>
        <p:nvSpPr>
          <p:cNvPr id="7" name="Footer Placeholder 6">
            <a:extLst>
              <a:ext uri="{FF2B5EF4-FFF2-40B4-BE49-F238E27FC236}">
                <a16:creationId xmlns:a16="http://schemas.microsoft.com/office/drawing/2014/main" id="{CCE178F1-A81B-E5E6-BD60-B1676EA06718}"/>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1926632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12AEE-BE07-15C6-CBD4-41C29A46B60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C0BA66C-90D6-0DA7-9231-A4F7AFB86673}"/>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A8543747-6887-576C-FE00-9D5744296EC0}"/>
              </a:ext>
            </a:extLst>
          </p:cNvPr>
          <p:cNvSpPr txBox="1"/>
          <p:nvPr/>
        </p:nvSpPr>
        <p:spPr>
          <a:xfrm>
            <a:off x="669442" y="1774901"/>
            <a:ext cx="8249920" cy="4865434"/>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Classifying and Characterizing Models </a:t>
            </a:r>
            <a:r>
              <a:rPr lang="en-US" sz="2400" dirty="0">
                <a:latin typeface="Arial"/>
                <a:cs typeface="Arial"/>
              </a:rPr>
              <a:t>- many different kinds of models to address different system aspects and different kinds of systems. Specific types of models focus on some subset of the system characteristics, such as timing, process behavior, measures of performance, interfaces, and connections</a:t>
            </a:r>
          </a:p>
          <a:p>
            <a:pPr marL="372110" marR="5080" indent="-360045">
              <a:lnSpc>
                <a:spcPct val="99700"/>
              </a:lnSpc>
              <a:spcBef>
                <a:spcPts val="100"/>
              </a:spcBef>
              <a:buChar char="•"/>
              <a:tabLst>
                <a:tab pos="372110" algn="l"/>
              </a:tabLst>
            </a:pPr>
            <a:r>
              <a:rPr lang="en-US" sz="2400" dirty="0">
                <a:latin typeface="Arial"/>
                <a:cs typeface="Arial"/>
              </a:rPr>
              <a:t>Physical model - represents (aspects of) a system with real parts</a:t>
            </a:r>
          </a:p>
          <a:p>
            <a:pPr marL="372110" marR="5080" indent="-360045">
              <a:lnSpc>
                <a:spcPct val="99700"/>
              </a:lnSpc>
              <a:spcBef>
                <a:spcPts val="100"/>
              </a:spcBef>
              <a:buChar char="•"/>
              <a:tabLst>
                <a:tab pos="372110" algn="l"/>
              </a:tabLst>
            </a:pPr>
            <a:r>
              <a:rPr lang="en-US" sz="2400" dirty="0">
                <a:latin typeface="Arial"/>
                <a:cs typeface="Arial"/>
              </a:rPr>
              <a:t>Digital model - can have many different expressions to represent (e.g., a system, entity, phenomenon, or process), each of which may vary in degrees of formalism</a:t>
            </a:r>
          </a:p>
          <a:p>
            <a:pPr marL="372110" marR="5080" lvl="2" indent="-360045">
              <a:lnSpc>
                <a:spcPct val="99700"/>
              </a:lnSpc>
              <a:spcBef>
                <a:spcPts val="100"/>
              </a:spcBef>
              <a:buFont typeface="Wingdings" panose="05000000000000000000" pitchFamily="2" charset="2"/>
              <a:buChar char="ü"/>
              <a:tabLst>
                <a:tab pos="372110" algn="l"/>
              </a:tabLst>
            </a:pPr>
            <a:r>
              <a:rPr lang="en-US" sz="2400" dirty="0">
                <a:latin typeface="Arial"/>
                <a:cs typeface="Arial"/>
              </a:rPr>
              <a:t>Formal Models</a:t>
            </a:r>
          </a:p>
          <a:p>
            <a:pPr marL="372110" marR="5080" lvl="2" indent="-360045">
              <a:lnSpc>
                <a:spcPct val="99700"/>
              </a:lnSpc>
              <a:spcBef>
                <a:spcPts val="100"/>
              </a:spcBef>
              <a:buFont typeface="Wingdings" panose="05000000000000000000" pitchFamily="2" charset="2"/>
              <a:buChar char="ü"/>
              <a:tabLst>
                <a:tab pos="372110" algn="l"/>
              </a:tabLst>
            </a:pPr>
            <a:r>
              <a:rPr lang="en-US" sz="2400" dirty="0">
                <a:latin typeface="Arial"/>
                <a:cs typeface="Arial"/>
              </a:rPr>
              <a:t>Informal Models</a:t>
            </a:r>
            <a:endParaRPr sz="2400" dirty="0">
              <a:latin typeface="Arial"/>
              <a:cs typeface="Arial"/>
            </a:endParaRPr>
          </a:p>
        </p:txBody>
      </p:sp>
      <p:sp>
        <p:nvSpPr>
          <p:cNvPr id="6" name="Slide Number Placeholder 5">
            <a:extLst>
              <a:ext uri="{FF2B5EF4-FFF2-40B4-BE49-F238E27FC236}">
                <a16:creationId xmlns:a16="http://schemas.microsoft.com/office/drawing/2014/main" id="{B4930C6D-77B7-EC54-0091-B617482FB48C}"/>
              </a:ext>
            </a:extLst>
          </p:cNvPr>
          <p:cNvSpPr>
            <a:spLocks noGrp="1"/>
          </p:cNvSpPr>
          <p:nvPr>
            <p:ph type="sldNum" sz="quarter" idx="7"/>
          </p:nvPr>
        </p:nvSpPr>
        <p:spPr/>
        <p:txBody>
          <a:bodyPr/>
          <a:lstStyle/>
          <a:p>
            <a:pPr marL="141605">
              <a:lnSpc>
                <a:spcPts val="1475"/>
              </a:lnSpc>
            </a:pPr>
            <a:fld id="{81D60167-4931-47E6-BA6A-407CBD079E47}" type="slidenum">
              <a:rPr lang="en-US" spc="-25" smtClean="0"/>
              <a:t>18</a:t>
            </a:fld>
            <a:endParaRPr lang="en-US" spc="-25" dirty="0"/>
          </a:p>
        </p:txBody>
      </p:sp>
      <p:sp>
        <p:nvSpPr>
          <p:cNvPr id="7" name="Footer Placeholder 6">
            <a:extLst>
              <a:ext uri="{FF2B5EF4-FFF2-40B4-BE49-F238E27FC236}">
                <a16:creationId xmlns:a16="http://schemas.microsoft.com/office/drawing/2014/main" id="{34F08FBB-EE60-8015-F025-342FFF245779}"/>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3746782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E6139-776A-9911-A23A-6E54B8860B9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2D581F1-C883-013E-AAE1-2F6FCF50D97A}"/>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277983E9-264A-F17F-22F7-3A7721C32742}"/>
              </a:ext>
            </a:extLst>
          </p:cNvPr>
          <p:cNvSpPr txBox="1"/>
          <p:nvPr/>
        </p:nvSpPr>
        <p:spPr>
          <a:xfrm>
            <a:off x="669442" y="1774901"/>
            <a:ext cx="8249920" cy="1120820"/>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Modeling Quality and Metrics - </a:t>
            </a:r>
            <a:r>
              <a:rPr lang="en-US" sz="2400" dirty="0">
                <a:latin typeface="Arial"/>
                <a:cs typeface="Arial"/>
              </a:rPr>
              <a:t>The quality of a model should not be confused with the quality of the design that the model represents </a:t>
            </a:r>
            <a:endParaRPr sz="2400" dirty="0">
              <a:latin typeface="Arial"/>
              <a:cs typeface="Arial"/>
            </a:endParaRPr>
          </a:p>
        </p:txBody>
      </p:sp>
      <p:sp>
        <p:nvSpPr>
          <p:cNvPr id="6" name="Slide Number Placeholder 5">
            <a:extLst>
              <a:ext uri="{FF2B5EF4-FFF2-40B4-BE49-F238E27FC236}">
                <a16:creationId xmlns:a16="http://schemas.microsoft.com/office/drawing/2014/main" id="{CF89039E-8131-297F-3692-D7BEFD6EA6E7}"/>
              </a:ext>
            </a:extLst>
          </p:cNvPr>
          <p:cNvSpPr>
            <a:spLocks noGrp="1"/>
          </p:cNvSpPr>
          <p:nvPr>
            <p:ph type="sldNum" sz="quarter" idx="7"/>
          </p:nvPr>
        </p:nvSpPr>
        <p:spPr/>
        <p:txBody>
          <a:bodyPr/>
          <a:lstStyle/>
          <a:p>
            <a:pPr marL="141605">
              <a:lnSpc>
                <a:spcPts val="1475"/>
              </a:lnSpc>
            </a:pPr>
            <a:fld id="{81D60167-4931-47E6-BA6A-407CBD079E47}" type="slidenum">
              <a:rPr lang="en-US" spc="-25" smtClean="0"/>
              <a:t>19</a:t>
            </a:fld>
            <a:endParaRPr lang="en-US" spc="-25" dirty="0"/>
          </a:p>
        </p:txBody>
      </p:sp>
      <p:sp>
        <p:nvSpPr>
          <p:cNvPr id="7" name="Footer Placeholder 6">
            <a:extLst>
              <a:ext uri="{FF2B5EF4-FFF2-40B4-BE49-F238E27FC236}">
                <a16:creationId xmlns:a16="http://schemas.microsoft.com/office/drawing/2014/main" id="{2D82624B-4642-E0A4-6033-22EA59CD62EE}"/>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62735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4363" y="272542"/>
            <a:ext cx="9128125" cy="1045798"/>
          </a:xfrm>
          <a:prstGeom prst="rect">
            <a:avLst/>
          </a:prstGeom>
        </p:spPr>
        <p:txBody>
          <a:bodyPr vert="horz" wrap="square" lIns="0" tIns="532764" rIns="0" bIns="0" rtlCol="0">
            <a:spAutoFit/>
          </a:bodyPr>
          <a:lstStyle/>
          <a:p>
            <a:pPr marL="302260">
              <a:lnSpc>
                <a:spcPct val="100000"/>
              </a:lnSpc>
              <a:spcBef>
                <a:spcPts val="100"/>
              </a:spcBef>
            </a:pPr>
            <a:r>
              <a:rPr dirty="0"/>
              <a:t>INCOSE</a:t>
            </a:r>
            <a:r>
              <a:rPr spc="-85" dirty="0"/>
              <a:t> </a:t>
            </a:r>
            <a:r>
              <a:rPr dirty="0"/>
              <a:t>Copyright</a:t>
            </a:r>
            <a:r>
              <a:rPr spc="-90" dirty="0"/>
              <a:t> </a:t>
            </a:r>
            <a:r>
              <a:rPr spc="-10" dirty="0"/>
              <a:t>Notice</a:t>
            </a:r>
            <a:r>
              <a:rPr lang="en-US" spc="-10" dirty="0"/>
              <a:t> (to be updated)</a:t>
            </a:r>
            <a:endParaRPr spc="-10" dirty="0"/>
          </a:p>
        </p:txBody>
      </p:sp>
      <p:sp>
        <p:nvSpPr>
          <p:cNvPr id="3" name="object 3"/>
          <p:cNvSpPr txBox="1"/>
          <p:nvPr/>
        </p:nvSpPr>
        <p:spPr>
          <a:xfrm>
            <a:off x="676148" y="1398436"/>
            <a:ext cx="8519795" cy="4943020"/>
          </a:xfrm>
          <a:prstGeom prst="rect">
            <a:avLst/>
          </a:prstGeom>
        </p:spPr>
        <p:txBody>
          <a:bodyPr vert="horz" wrap="square" lIns="0" tIns="35560" rIns="0" bIns="0" rtlCol="0">
            <a:spAutoFit/>
          </a:bodyPr>
          <a:lstStyle/>
          <a:p>
            <a:pPr marL="12700">
              <a:lnSpc>
                <a:spcPct val="100000"/>
              </a:lnSpc>
              <a:spcBef>
                <a:spcPts val="280"/>
              </a:spcBef>
            </a:pPr>
            <a:r>
              <a:rPr sz="1550" b="1" dirty="0">
                <a:solidFill>
                  <a:srgbClr val="414042"/>
                </a:solidFill>
                <a:latin typeface="Arial"/>
                <a:cs typeface="Arial"/>
              </a:rPr>
              <a:t>Copyright</a:t>
            </a:r>
            <a:r>
              <a:rPr sz="1550" b="1" spc="70" dirty="0">
                <a:solidFill>
                  <a:srgbClr val="414042"/>
                </a:solidFill>
                <a:latin typeface="Arial"/>
                <a:cs typeface="Arial"/>
              </a:rPr>
              <a:t> </a:t>
            </a:r>
            <a:r>
              <a:rPr sz="1550" b="1" dirty="0">
                <a:solidFill>
                  <a:srgbClr val="414042"/>
                </a:solidFill>
                <a:latin typeface="Arial"/>
                <a:cs typeface="Arial"/>
              </a:rPr>
              <a:t>(c)</a:t>
            </a:r>
            <a:r>
              <a:rPr sz="1550" b="1" spc="40" dirty="0">
                <a:solidFill>
                  <a:srgbClr val="414042"/>
                </a:solidFill>
                <a:latin typeface="Arial"/>
                <a:cs typeface="Arial"/>
              </a:rPr>
              <a:t> </a:t>
            </a:r>
            <a:r>
              <a:rPr sz="1550" b="1" dirty="0">
                <a:solidFill>
                  <a:srgbClr val="414042"/>
                </a:solidFill>
                <a:latin typeface="Arial"/>
                <a:cs typeface="Arial"/>
              </a:rPr>
              <a:t>20</a:t>
            </a:r>
            <a:r>
              <a:rPr lang="en-US" sz="1550" b="1" dirty="0">
                <a:solidFill>
                  <a:srgbClr val="414042"/>
                </a:solidFill>
                <a:latin typeface="Arial"/>
                <a:cs typeface="Arial"/>
              </a:rPr>
              <a:t>2</a:t>
            </a:r>
            <a:r>
              <a:rPr sz="1550" b="1" dirty="0">
                <a:solidFill>
                  <a:srgbClr val="414042"/>
                </a:solidFill>
                <a:latin typeface="Arial"/>
                <a:cs typeface="Arial"/>
              </a:rPr>
              <a:t>5</a:t>
            </a:r>
            <a:r>
              <a:rPr sz="1550" b="1" spc="40" dirty="0">
                <a:solidFill>
                  <a:srgbClr val="414042"/>
                </a:solidFill>
                <a:latin typeface="Arial"/>
                <a:cs typeface="Arial"/>
              </a:rPr>
              <a:t> </a:t>
            </a:r>
            <a:r>
              <a:rPr sz="1550" b="1" dirty="0">
                <a:solidFill>
                  <a:srgbClr val="414042"/>
                </a:solidFill>
                <a:latin typeface="Arial"/>
                <a:cs typeface="Arial"/>
              </a:rPr>
              <a:t>by</a:t>
            </a:r>
            <a:r>
              <a:rPr sz="1550" b="1" spc="40" dirty="0">
                <a:solidFill>
                  <a:srgbClr val="414042"/>
                </a:solidFill>
                <a:latin typeface="Arial"/>
                <a:cs typeface="Arial"/>
              </a:rPr>
              <a:t> </a:t>
            </a:r>
            <a:r>
              <a:rPr sz="1550" b="1" dirty="0">
                <a:solidFill>
                  <a:srgbClr val="414042"/>
                </a:solidFill>
                <a:latin typeface="Arial"/>
                <a:cs typeface="Arial"/>
              </a:rPr>
              <a:t>INCOSE,</a:t>
            </a:r>
            <a:r>
              <a:rPr sz="1550" b="1" spc="50" dirty="0">
                <a:solidFill>
                  <a:srgbClr val="414042"/>
                </a:solidFill>
                <a:latin typeface="Arial"/>
                <a:cs typeface="Arial"/>
              </a:rPr>
              <a:t> </a:t>
            </a:r>
            <a:r>
              <a:rPr sz="1550" b="1" dirty="0">
                <a:solidFill>
                  <a:srgbClr val="414042"/>
                </a:solidFill>
                <a:latin typeface="Arial"/>
                <a:cs typeface="Arial"/>
              </a:rPr>
              <a:t>subject</a:t>
            </a:r>
            <a:r>
              <a:rPr sz="1550" b="1" spc="50" dirty="0">
                <a:solidFill>
                  <a:srgbClr val="414042"/>
                </a:solidFill>
                <a:latin typeface="Arial"/>
                <a:cs typeface="Arial"/>
              </a:rPr>
              <a:t> </a:t>
            </a:r>
            <a:r>
              <a:rPr sz="1550" b="1" dirty="0">
                <a:solidFill>
                  <a:srgbClr val="414042"/>
                </a:solidFill>
                <a:latin typeface="Arial"/>
                <a:cs typeface="Arial"/>
              </a:rPr>
              <a:t>to</a:t>
            </a:r>
            <a:r>
              <a:rPr sz="1550" b="1" spc="40" dirty="0">
                <a:solidFill>
                  <a:srgbClr val="414042"/>
                </a:solidFill>
                <a:latin typeface="Arial"/>
                <a:cs typeface="Arial"/>
              </a:rPr>
              <a:t> </a:t>
            </a:r>
            <a:r>
              <a:rPr sz="1550" b="1" dirty="0">
                <a:solidFill>
                  <a:srgbClr val="414042"/>
                </a:solidFill>
                <a:latin typeface="Arial"/>
                <a:cs typeface="Arial"/>
              </a:rPr>
              <a:t>the</a:t>
            </a:r>
            <a:r>
              <a:rPr sz="1550" b="1" spc="35" dirty="0">
                <a:solidFill>
                  <a:srgbClr val="414042"/>
                </a:solidFill>
                <a:latin typeface="Arial"/>
                <a:cs typeface="Arial"/>
              </a:rPr>
              <a:t> </a:t>
            </a:r>
            <a:r>
              <a:rPr sz="1550" b="1" dirty="0">
                <a:solidFill>
                  <a:srgbClr val="414042"/>
                </a:solidFill>
                <a:latin typeface="Arial"/>
                <a:cs typeface="Arial"/>
              </a:rPr>
              <a:t>following</a:t>
            </a:r>
            <a:r>
              <a:rPr sz="1550" b="1" spc="45" dirty="0">
                <a:solidFill>
                  <a:srgbClr val="414042"/>
                </a:solidFill>
                <a:latin typeface="Arial"/>
                <a:cs typeface="Arial"/>
              </a:rPr>
              <a:t> </a:t>
            </a:r>
            <a:r>
              <a:rPr sz="1550" b="1" spc="-10" dirty="0">
                <a:solidFill>
                  <a:srgbClr val="414042"/>
                </a:solidFill>
                <a:latin typeface="Arial"/>
                <a:cs typeface="Arial"/>
              </a:rPr>
              <a:t>restrictions:</a:t>
            </a:r>
            <a:endParaRPr sz="1550" dirty="0">
              <a:latin typeface="Arial"/>
              <a:cs typeface="Arial"/>
            </a:endParaRPr>
          </a:p>
          <a:p>
            <a:pPr marL="12700" marR="143510">
              <a:lnSpc>
                <a:spcPct val="90800"/>
              </a:lnSpc>
              <a:spcBef>
                <a:spcPts val="285"/>
              </a:spcBef>
            </a:pPr>
            <a:r>
              <a:rPr sz="1250" dirty="0">
                <a:solidFill>
                  <a:srgbClr val="414042"/>
                </a:solidFill>
                <a:latin typeface="Arial"/>
                <a:cs typeface="Arial"/>
              </a:rPr>
              <a:t>This</a:t>
            </a:r>
            <a:r>
              <a:rPr sz="1250" spc="-25" dirty="0">
                <a:solidFill>
                  <a:srgbClr val="414042"/>
                </a:solidFill>
                <a:latin typeface="Arial"/>
                <a:cs typeface="Arial"/>
              </a:rPr>
              <a:t> </a:t>
            </a:r>
            <a:r>
              <a:rPr sz="1250" dirty="0">
                <a:solidFill>
                  <a:srgbClr val="414042"/>
                </a:solidFill>
                <a:latin typeface="Arial"/>
                <a:cs typeface="Arial"/>
              </a:rPr>
              <a:t>International</a:t>
            </a:r>
            <a:r>
              <a:rPr sz="1250" spc="5" dirty="0">
                <a:solidFill>
                  <a:srgbClr val="414042"/>
                </a:solidFill>
                <a:latin typeface="Arial"/>
                <a:cs typeface="Arial"/>
              </a:rPr>
              <a:t> </a:t>
            </a:r>
            <a:r>
              <a:rPr sz="1250" dirty="0">
                <a:solidFill>
                  <a:srgbClr val="414042"/>
                </a:solidFill>
                <a:latin typeface="Arial"/>
                <a:cs typeface="Arial"/>
              </a:rPr>
              <a:t>Council</a:t>
            </a:r>
            <a:r>
              <a:rPr sz="1250" spc="-30" dirty="0">
                <a:solidFill>
                  <a:srgbClr val="414042"/>
                </a:solidFill>
                <a:latin typeface="Arial"/>
                <a:cs typeface="Arial"/>
              </a:rPr>
              <a:t> </a:t>
            </a:r>
            <a:r>
              <a:rPr sz="1250" dirty="0">
                <a:solidFill>
                  <a:srgbClr val="414042"/>
                </a:solidFill>
                <a:latin typeface="Arial"/>
                <a:cs typeface="Arial"/>
              </a:rPr>
              <a:t>on</a:t>
            </a:r>
            <a:r>
              <a:rPr sz="1250" spc="-20" dirty="0">
                <a:solidFill>
                  <a:srgbClr val="414042"/>
                </a:solidFill>
                <a:latin typeface="Arial"/>
                <a:cs typeface="Arial"/>
              </a:rPr>
              <a:t> </a:t>
            </a:r>
            <a:r>
              <a:rPr sz="1250" dirty="0">
                <a:solidFill>
                  <a:srgbClr val="414042"/>
                </a:solidFill>
                <a:latin typeface="Arial"/>
                <a:cs typeface="Arial"/>
              </a:rPr>
              <a:t>Systems</a:t>
            </a:r>
            <a:r>
              <a:rPr sz="1250" spc="-10" dirty="0">
                <a:solidFill>
                  <a:srgbClr val="414042"/>
                </a:solidFill>
                <a:latin typeface="Arial"/>
                <a:cs typeface="Arial"/>
              </a:rPr>
              <a:t> </a:t>
            </a:r>
            <a:r>
              <a:rPr sz="1250" dirty="0">
                <a:solidFill>
                  <a:srgbClr val="414042"/>
                </a:solidFill>
                <a:latin typeface="Arial"/>
                <a:cs typeface="Arial"/>
              </a:rPr>
              <a:t>Engineering</a:t>
            </a:r>
            <a:r>
              <a:rPr sz="1250" spc="-5" dirty="0">
                <a:solidFill>
                  <a:srgbClr val="414042"/>
                </a:solidFill>
                <a:latin typeface="Arial"/>
                <a:cs typeface="Arial"/>
              </a:rPr>
              <a:t> </a:t>
            </a:r>
            <a:r>
              <a:rPr sz="1250" dirty="0">
                <a:solidFill>
                  <a:srgbClr val="414042"/>
                </a:solidFill>
                <a:latin typeface="Arial"/>
                <a:cs typeface="Arial"/>
              </a:rPr>
              <a:t>(INCOSE)</a:t>
            </a:r>
            <a:r>
              <a:rPr sz="1250" spc="-50" dirty="0">
                <a:solidFill>
                  <a:srgbClr val="414042"/>
                </a:solidFill>
                <a:latin typeface="Arial"/>
                <a:cs typeface="Arial"/>
              </a:rPr>
              <a:t> </a:t>
            </a:r>
            <a:r>
              <a:rPr sz="1250" spc="-20" dirty="0">
                <a:solidFill>
                  <a:srgbClr val="414042"/>
                </a:solidFill>
                <a:latin typeface="Arial"/>
                <a:cs typeface="Arial"/>
              </a:rPr>
              <a:t>Technical </a:t>
            </a:r>
            <a:r>
              <a:rPr sz="1250" dirty="0">
                <a:solidFill>
                  <a:srgbClr val="414042"/>
                </a:solidFill>
                <a:latin typeface="Arial"/>
                <a:cs typeface="Arial"/>
              </a:rPr>
              <a:t>Data</a:t>
            </a:r>
            <a:r>
              <a:rPr sz="1250" spc="-15" dirty="0">
                <a:solidFill>
                  <a:srgbClr val="414042"/>
                </a:solidFill>
                <a:latin typeface="Arial"/>
                <a:cs typeface="Arial"/>
              </a:rPr>
              <a:t> </a:t>
            </a:r>
            <a:r>
              <a:rPr sz="1250" dirty="0">
                <a:solidFill>
                  <a:srgbClr val="414042"/>
                </a:solidFill>
                <a:latin typeface="Arial"/>
                <a:cs typeface="Arial"/>
              </a:rPr>
              <a:t>was</a:t>
            </a:r>
            <a:r>
              <a:rPr sz="1250" spc="-20" dirty="0">
                <a:solidFill>
                  <a:srgbClr val="414042"/>
                </a:solidFill>
                <a:latin typeface="Arial"/>
                <a:cs typeface="Arial"/>
              </a:rPr>
              <a:t> </a:t>
            </a:r>
            <a:r>
              <a:rPr sz="1250" dirty="0">
                <a:solidFill>
                  <a:srgbClr val="414042"/>
                </a:solidFill>
                <a:latin typeface="Arial"/>
                <a:cs typeface="Arial"/>
              </a:rPr>
              <a:t>prepared</a:t>
            </a:r>
            <a:r>
              <a:rPr sz="1250" spc="5" dirty="0">
                <a:solidFill>
                  <a:srgbClr val="414042"/>
                </a:solidFill>
                <a:latin typeface="Arial"/>
                <a:cs typeface="Arial"/>
              </a:rPr>
              <a:t> </a:t>
            </a:r>
            <a:r>
              <a:rPr sz="1250" dirty="0">
                <a:solidFill>
                  <a:srgbClr val="414042"/>
                </a:solidFill>
                <a:latin typeface="Arial"/>
                <a:cs typeface="Arial"/>
              </a:rPr>
              <a:t>by</a:t>
            </a:r>
            <a:r>
              <a:rPr sz="1250" spc="-2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INCOSE</a:t>
            </a:r>
            <a:r>
              <a:rPr lang="en-US" sz="1250" dirty="0">
                <a:solidFill>
                  <a:srgbClr val="414042"/>
                </a:solidFill>
                <a:latin typeface="Arial"/>
                <a:cs typeface="Arial"/>
              </a:rPr>
              <a:t> North Texas</a:t>
            </a:r>
            <a:r>
              <a:rPr sz="1250" spc="-15" dirty="0">
                <a:solidFill>
                  <a:srgbClr val="414042"/>
                </a:solidFill>
                <a:latin typeface="Arial"/>
                <a:cs typeface="Arial"/>
              </a:rPr>
              <a:t> </a:t>
            </a:r>
            <a:r>
              <a:rPr sz="1250" spc="-10" dirty="0">
                <a:solidFill>
                  <a:srgbClr val="414042"/>
                </a:solidFill>
                <a:latin typeface="Arial"/>
                <a:cs typeface="Arial"/>
              </a:rPr>
              <a:t>Chapter.</a:t>
            </a:r>
            <a:r>
              <a:rPr sz="1250" spc="10" dirty="0">
                <a:solidFill>
                  <a:srgbClr val="414042"/>
                </a:solidFill>
                <a:latin typeface="Arial"/>
                <a:cs typeface="Arial"/>
              </a:rPr>
              <a:t> </a:t>
            </a:r>
            <a:r>
              <a:rPr sz="1250" dirty="0">
                <a:solidFill>
                  <a:srgbClr val="414042"/>
                </a:solidFill>
                <a:highlight>
                  <a:srgbClr val="FFFF00"/>
                </a:highlight>
                <a:latin typeface="Arial"/>
                <a:cs typeface="Arial"/>
              </a:rPr>
              <a:t>It</a:t>
            </a:r>
            <a:r>
              <a:rPr sz="1250" spc="-2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has</a:t>
            </a:r>
            <a:r>
              <a:rPr sz="1250" spc="-1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been released</a:t>
            </a:r>
            <a:r>
              <a:rPr sz="1250" spc="-1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by</a:t>
            </a:r>
            <a:r>
              <a:rPr sz="1250" spc="-1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the</a:t>
            </a:r>
            <a:r>
              <a:rPr sz="1250" spc="-10" dirty="0">
                <a:solidFill>
                  <a:srgbClr val="414042"/>
                </a:solidFill>
                <a:highlight>
                  <a:srgbClr val="FFFF00"/>
                </a:highlight>
                <a:latin typeface="Arial"/>
                <a:cs typeface="Arial"/>
              </a:rPr>
              <a:t> </a:t>
            </a:r>
            <a:r>
              <a:rPr lang="en-US" sz="1250" dirty="0">
                <a:solidFill>
                  <a:srgbClr val="414042"/>
                </a:solidFill>
                <a:highlight>
                  <a:srgbClr val="FFFF00"/>
                </a:highlight>
                <a:latin typeface="Arial"/>
                <a:cs typeface="Arial"/>
              </a:rPr>
              <a:t>North Texas</a:t>
            </a:r>
            <a:r>
              <a:rPr sz="1250" spc="-8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Chapter</a:t>
            </a:r>
            <a:r>
              <a:rPr sz="1250" spc="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as</a:t>
            </a:r>
            <a:r>
              <a:rPr sz="1250" spc="-1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INCOSE</a:t>
            </a:r>
            <a:r>
              <a:rPr sz="1250" spc="-50" dirty="0">
                <a:solidFill>
                  <a:srgbClr val="414042"/>
                </a:solidFill>
                <a:highlight>
                  <a:srgbClr val="FFFF00"/>
                </a:highlight>
                <a:latin typeface="Arial"/>
                <a:cs typeface="Arial"/>
              </a:rPr>
              <a:t> </a:t>
            </a:r>
            <a:r>
              <a:rPr sz="1250" spc="-20" dirty="0">
                <a:solidFill>
                  <a:srgbClr val="414042"/>
                </a:solidFill>
                <a:highlight>
                  <a:srgbClr val="FFFF00"/>
                </a:highlight>
                <a:latin typeface="Arial"/>
                <a:cs typeface="Arial"/>
              </a:rPr>
              <a:t>Technical </a:t>
            </a:r>
            <a:r>
              <a:rPr sz="1250" dirty="0">
                <a:solidFill>
                  <a:srgbClr val="414042"/>
                </a:solidFill>
                <a:highlight>
                  <a:srgbClr val="FFFF00"/>
                </a:highlight>
                <a:latin typeface="Arial"/>
                <a:cs typeface="Arial"/>
              </a:rPr>
              <a:t>Data.</a:t>
            </a:r>
            <a:r>
              <a:rPr sz="1250" spc="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Future releases</a:t>
            </a:r>
            <a:r>
              <a:rPr sz="1250" spc="-10" dirty="0">
                <a:solidFill>
                  <a:srgbClr val="414042"/>
                </a:solidFill>
                <a:highlight>
                  <a:srgbClr val="FFFF00"/>
                </a:highlight>
                <a:latin typeface="Arial"/>
                <a:cs typeface="Arial"/>
              </a:rPr>
              <a:t> </a:t>
            </a:r>
            <a:r>
              <a:rPr sz="1250" spc="-20" dirty="0">
                <a:solidFill>
                  <a:srgbClr val="414042"/>
                </a:solidFill>
                <a:highlight>
                  <a:srgbClr val="FFFF00"/>
                </a:highlight>
                <a:latin typeface="Arial"/>
                <a:cs typeface="Arial"/>
              </a:rPr>
              <a:t>will </a:t>
            </a:r>
            <a:r>
              <a:rPr sz="1250" dirty="0">
                <a:solidFill>
                  <a:srgbClr val="414042"/>
                </a:solidFill>
                <a:highlight>
                  <a:srgbClr val="FFFF00"/>
                </a:highlight>
                <a:latin typeface="Arial"/>
                <a:cs typeface="Arial"/>
              </a:rPr>
              <a:t>be</a:t>
            </a:r>
            <a:r>
              <a:rPr sz="1250" spc="-1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developed</a:t>
            </a:r>
            <a:r>
              <a:rPr sz="1250" spc="-1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by</a:t>
            </a:r>
            <a:r>
              <a:rPr sz="1250" spc="-15" dirty="0">
                <a:solidFill>
                  <a:srgbClr val="414042"/>
                </a:solidFill>
                <a:highlight>
                  <a:srgbClr val="FFFF00"/>
                </a:highlight>
                <a:latin typeface="Arial"/>
                <a:cs typeface="Arial"/>
              </a:rPr>
              <a:t> </a:t>
            </a:r>
            <a:r>
              <a:rPr lang="en-US" sz="1250" dirty="0">
                <a:solidFill>
                  <a:srgbClr val="414042"/>
                </a:solidFill>
                <a:highlight>
                  <a:srgbClr val="FFFF00"/>
                </a:highlight>
                <a:latin typeface="Arial"/>
                <a:cs typeface="Arial"/>
              </a:rPr>
              <a:t>the North Texas </a:t>
            </a:r>
            <a:r>
              <a:rPr sz="1250" dirty="0">
                <a:solidFill>
                  <a:srgbClr val="414042"/>
                </a:solidFill>
                <a:highlight>
                  <a:srgbClr val="FFFF00"/>
                </a:highlight>
                <a:latin typeface="Arial"/>
                <a:cs typeface="Arial"/>
              </a:rPr>
              <a:t>Chapter for</a:t>
            </a:r>
            <a:r>
              <a:rPr sz="1250" spc="-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approval</a:t>
            </a:r>
            <a:r>
              <a:rPr sz="1250" spc="-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as</a:t>
            </a:r>
            <a:r>
              <a:rPr sz="1250" spc="-3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a</a:t>
            </a:r>
            <a:r>
              <a:rPr sz="1250" spc="-35" dirty="0">
                <a:solidFill>
                  <a:srgbClr val="414042"/>
                </a:solidFill>
                <a:highlight>
                  <a:srgbClr val="FFFF00"/>
                </a:highlight>
                <a:latin typeface="Arial"/>
                <a:cs typeface="Arial"/>
              </a:rPr>
              <a:t> </a:t>
            </a:r>
            <a:r>
              <a:rPr sz="1250" spc="-20" dirty="0">
                <a:solidFill>
                  <a:srgbClr val="414042"/>
                </a:solidFill>
                <a:highlight>
                  <a:srgbClr val="FFFF00"/>
                </a:highlight>
                <a:latin typeface="Arial"/>
                <a:cs typeface="Arial"/>
              </a:rPr>
              <a:t>Technical</a:t>
            </a:r>
            <a:r>
              <a:rPr sz="1250" spc="-2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Product.</a:t>
            </a:r>
            <a:r>
              <a:rPr sz="1250" spc="-1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Forward</a:t>
            </a:r>
            <a:r>
              <a:rPr sz="1250" spc="2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comments</a:t>
            </a:r>
            <a:r>
              <a:rPr sz="1250" spc="-20"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to</a:t>
            </a:r>
            <a:r>
              <a:rPr sz="1250" spc="20" dirty="0">
                <a:solidFill>
                  <a:srgbClr val="414042"/>
                </a:solidFill>
                <a:highlight>
                  <a:srgbClr val="FFFF00"/>
                </a:highlight>
                <a:latin typeface="Arial"/>
                <a:cs typeface="Arial"/>
              </a:rPr>
              <a:t> </a:t>
            </a:r>
            <a:r>
              <a:rPr lang="en-US" sz="1250" spc="20" dirty="0">
                <a:solidFill>
                  <a:srgbClr val="414042"/>
                </a:solidFill>
                <a:highlight>
                  <a:srgbClr val="FFFF00"/>
                </a:highlight>
                <a:latin typeface="Arial"/>
                <a:cs typeface="Arial"/>
              </a:rPr>
              <a:t>TBD</a:t>
            </a:r>
          </a:p>
          <a:p>
            <a:pPr marL="12700" marR="143510">
              <a:lnSpc>
                <a:spcPct val="90800"/>
              </a:lnSpc>
              <a:spcBef>
                <a:spcPts val="285"/>
              </a:spcBef>
            </a:pPr>
            <a:r>
              <a:rPr sz="1250" i="1" u="sng" dirty="0">
                <a:solidFill>
                  <a:srgbClr val="414042"/>
                </a:solidFill>
                <a:uFill>
                  <a:solidFill>
                    <a:srgbClr val="414042"/>
                  </a:solidFill>
                </a:uFill>
                <a:latin typeface="Arial"/>
                <a:cs typeface="Arial"/>
              </a:rPr>
              <a:t>Author</a:t>
            </a:r>
            <a:r>
              <a:rPr sz="1250" i="1" u="sng" spc="-15"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Use</a:t>
            </a:r>
            <a:r>
              <a:rPr sz="1250" u="none" dirty="0">
                <a:solidFill>
                  <a:srgbClr val="414042"/>
                </a:solidFill>
                <a:latin typeface="Arial"/>
                <a:cs typeface="Arial"/>
              </a:rPr>
              <a:t>:</a:t>
            </a:r>
            <a:r>
              <a:rPr sz="1250" u="none" spc="-90" dirty="0">
                <a:solidFill>
                  <a:srgbClr val="414042"/>
                </a:solidFill>
                <a:latin typeface="Arial"/>
                <a:cs typeface="Arial"/>
              </a:rPr>
              <a:t> </a:t>
            </a:r>
            <a:r>
              <a:rPr sz="1250" u="none" dirty="0">
                <a:solidFill>
                  <a:srgbClr val="414042"/>
                </a:solidFill>
                <a:latin typeface="Arial"/>
                <a:cs typeface="Arial"/>
              </a:rPr>
              <a:t>Authors</a:t>
            </a:r>
            <a:r>
              <a:rPr sz="1250" u="none" spc="-20" dirty="0">
                <a:solidFill>
                  <a:srgbClr val="414042"/>
                </a:solidFill>
                <a:latin typeface="Arial"/>
                <a:cs typeface="Arial"/>
              </a:rPr>
              <a:t> </a:t>
            </a:r>
            <a:r>
              <a:rPr sz="1250" u="none" dirty="0">
                <a:solidFill>
                  <a:srgbClr val="414042"/>
                </a:solidFill>
                <a:latin typeface="Arial"/>
                <a:cs typeface="Arial"/>
              </a:rPr>
              <a:t>have</a:t>
            </a:r>
            <a:r>
              <a:rPr sz="1250" u="none" spc="-30" dirty="0">
                <a:solidFill>
                  <a:srgbClr val="414042"/>
                </a:solidFill>
                <a:latin typeface="Arial"/>
                <a:cs typeface="Arial"/>
              </a:rPr>
              <a:t> </a:t>
            </a:r>
            <a:r>
              <a:rPr sz="1250" u="none" dirty="0">
                <a:solidFill>
                  <a:srgbClr val="414042"/>
                </a:solidFill>
                <a:latin typeface="Arial"/>
                <a:cs typeface="Arial"/>
              </a:rPr>
              <a:t>full</a:t>
            </a:r>
            <a:r>
              <a:rPr sz="1250" u="none" spc="-20" dirty="0">
                <a:solidFill>
                  <a:srgbClr val="414042"/>
                </a:solidFill>
                <a:latin typeface="Arial"/>
                <a:cs typeface="Arial"/>
              </a:rPr>
              <a:t> </a:t>
            </a:r>
            <a:r>
              <a:rPr sz="1250" u="none" dirty="0">
                <a:solidFill>
                  <a:srgbClr val="414042"/>
                </a:solidFill>
                <a:latin typeface="Arial"/>
                <a:cs typeface="Arial"/>
              </a:rPr>
              <a:t>rights</a:t>
            </a:r>
            <a:r>
              <a:rPr sz="1250" u="none" spc="-25" dirty="0">
                <a:solidFill>
                  <a:srgbClr val="414042"/>
                </a:solidFill>
                <a:latin typeface="Arial"/>
                <a:cs typeface="Arial"/>
              </a:rPr>
              <a:t> </a:t>
            </a:r>
            <a:r>
              <a:rPr sz="1250" u="none" dirty="0">
                <a:solidFill>
                  <a:srgbClr val="414042"/>
                </a:solidFill>
                <a:latin typeface="Arial"/>
                <a:cs typeface="Arial"/>
              </a:rPr>
              <a:t>to</a:t>
            </a:r>
            <a:r>
              <a:rPr sz="1250" u="none" spc="-25" dirty="0">
                <a:solidFill>
                  <a:srgbClr val="414042"/>
                </a:solidFill>
                <a:latin typeface="Arial"/>
                <a:cs typeface="Arial"/>
              </a:rPr>
              <a:t> </a:t>
            </a:r>
            <a:r>
              <a:rPr sz="1250" u="none" dirty="0">
                <a:solidFill>
                  <a:srgbClr val="414042"/>
                </a:solidFill>
                <a:latin typeface="Arial"/>
                <a:cs typeface="Arial"/>
              </a:rPr>
              <a:t>use</a:t>
            </a:r>
            <a:r>
              <a:rPr sz="1250" u="none" spc="-30" dirty="0">
                <a:solidFill>
                  <a:srgbClr val="414042"/>
                </a:solidFill>
                <a:latin typeface="Arial"/>
                <a:cs typeface="Arial"/>
              </a:rPr>
              <a:t> </a:t>
            </a:r>
            <a:r>
              <a:rPr sz="1250" u="none" dirty="0">
                <a:solidFill>
                  <a:srgbClr val="414042"/>
                </a:solidFill>
                <a:latin typeface="Arial"/>
                <a:cs typeface="Arial"/>
              </a:rPr>
              <a:t>their</a:t>
            </a:r>
            <a:r>
              <a:rPr sz="1250" u="none" spc="-15" dirty="0">
                <a:solidFill>
                  <a:srgbClr val="414042"/>
                </a:solidFill>
                <a:latin typeface="Arial"/>
                <a:cs typeface="Arial"/>
              </a:rPr>
              <a:t> </a:t>
            </a:r>
            <a:r>
              <a:rPr sz="1250" u="none" dirty="0">
                <a:solidFill>
                  <a:srgbClr val="414042"/>
                </a:solidFill>
                <a:latin typeface="Arial"/>
                <a:cs typeface="Arial"/>
              </a:rPr>
              <a:t>contributions</a:t>
            </a:r>
            <a:r>
              <a:rPr sz="1250" u="none" spc="-10" dirty="0">
                <a:solidFill>
                  <a:srgbClr val="414042"/>
                </a:solidFill>
                <a:latin typeface="Arial"/>
                <a:cs typeface="Arial"/>
              </a:rPr>
              <a:t> </a:t>
            </a:r>
            <a:r>
              <a:rPr sz="1250" u="none" dirty="0">
                <a:solidFill>
                  <a:srgbClr val="414042"/>
                </a:solidFill>
                <a:latin typeface="Arial"/>
                <a:cs typeface="Arial"/>
              </a:rPr>
              <a:t>unfettered, with</a:t>
            </a:r>
            <a:r>
              <a:rPr sz="1250" u="none" spc="-15" dirty="0">
                <a:solidFill>
                  <a:srgbClr val="414042"/>
                </a:solidFill>
                <a:latin typeface="Arial"/>
                <a:cs typeface="Arial"/>
              </a:rPr>
              <a:t> </a:t>
            </a:r>
            <a:r>
              <a:rPr sz="1250" u="none" dirty="0">
                <a:solidFill>
                  <a:srgbClr val="414042"/>
                </a:solidFill>
                <a:latin typeface="Arial"/>
                <a:cs typeface="Arial"/>
              </a:rPr>
              <a:t>credit</a:t>
            </a:r>
            <a:r>
              <a:rPr sz="1250" u="none" spc="-30" dirty="0">
                <a:solidFill>
                  <a:srgbClr val="414042"/>
                </a:solidFill>
                <a:latin typeface="Arial"/>
                <a:cs typeface="Arial"/>
              </a:rPr>
              <a:t> </a:t>
            </a:r>
            <a:r>
              <a:rPr sz="1250" u="none" dirty="0">
                <a:solidFill>
                  <a:srgbClr val="414042"/>
                </a:solidFill>
                <a:latin typeface="Arial"/>
                <a:cs typeface="Arial"/>
              </a:rPr>
              <a:t>to</a:t>
            </a:r>
            <a:r>
              <a:rPr sz="1250" u="none" spc="-25" dirty="0">
                <a:solidFill>
                  <a:srgbClr val="414042"/>
                </a:solidFill>
                <a:latin typeface="Arial"/>
                <a:cs typeface="Arial"/>
              </a:rPr>
              <a:t> </a:t>
            </a:r>
            <a:r>
              <a:rPr sz="1250" u="none" dirty="0">
                <a:solidFill>
                  <a:srgbClr val="414042"/>
                </a:solidFill>
                <a:latin typeface="Arial"/>
                <a:cs typeface="Arial"/>
              </a:rPr>
              <a:t>the</a:t>
            </a:r>
            <a:r>
              <a:rPr sz="1250" u="none" spc="-25" dirty="0">
                <a:solidFill>
                  <a:srgbClr val="414042"/>
                </a:solidFill>
                <a:latin typeface="Arial"/>
                <a:cs typeface="Arial"/>
              </a:rPr>
              <a:t> </a:t>
            </a:r>
            <a:r>
              <a:rPr sz="1250" u="none" dirty="0">
                <a:solidFill>
                  <a:srgbClr val="414042"/>
                </a:solidFill>
                <a:latin typeface="Arial"/>
                <a:cs typeface="Arial"/>
              </a:rPr>
              <a:t>INCOSE</a:t>
            </a:r>
            <a:r>
              <a:rPr sz="1250" u="none" spc="-45" dirty="0">
                <a:solidFill>
                  <a:srgbClr val="414042"/>
                </a:solidFill>
                <a:latin typeface="Arial"/>
                <a:cs typeface="Arial"/>
              </a:rPr>
              <a:t> </a:t>
            </a:r>
            <a:r>
              <a:rPr sz="1250" u="none" dirty="0">
                <a:solidFill>
                  <a:srgbClr val="414042"/>
                </a:solidFill>
                <a:latin typeface="Arial"/>
                <a:cs typeface="Arial"/>
              </a:rPr>
              <a:t>technical</a:t>
            </a:r>
            <a:r>
              <a:rPr sz="1250" u="none" spc="-30" dirty="0">
                <a:solidFill>
                  <a:srgbClr val="414042"/>
                </a:solidFill>
                <a:latin typeface="Arial"/>
                <a:cs typeface="Arial"/>
              </a:rPr>
              <a:t> </a:t>
            </a:r>
            <a:r>
              <a:rPr sz="1250" u="none" spc="-10" dirty="0">
                <a:solidFill>
                  <a:srgbClr val="414042"/>
                </a:solidFill>
                <a:latin typeface="Arial"/>
                <a:cs typeface="Arial"/>
              </a:rPr>
              <a:t>source,</a:t>
            </a:r>
            <a:endParaRPr sz="1250" dirty="0">
              <a:latin typeface="Arial"/>
              <a:cs typeface="Arial"/>
            </a:endParaRPr>
          </a:p>
          <a:p>
            <a:pPr marL="12700">
              <a:lnSpc>
                <a:spcPts val="1435"/>
              </a:lnSpc>
            </a:pPr>
            <a:r>
              <a:rPr sz="1250" dirty="0">
                <a:solidFill>
                  <a:srgbClr val="414042"/>
                </a:solidFill>
                <a:latin typeface="Arial"/>
                <a:cs typeface="Arial"/>
              </a:rPr>
              <a:t>except</a:t>
            </a:r>
            <a:r>
              <a:rPr sz="1250" spc="-30" dirty="0">
                <a:solidFill>
                  <a:srgbClr val="414042"/>
                </a:solidFill>
                <a:latin typeface="Arial"/>
                <a:cs typeface="Arial"/>
              </a:rPr>
              <a:t> </a:t>
            </a:r>
            <a:r>
              <a:rPr sz="1250" dirty="0">
                <a:solidFill>
                  <a:srgbClr val="414042"/>
                </a:solidFill>
                <a:latin typeface="Arial"/>
                <a:cs typeface="Arial"/>
              </a:rPr>
              <a:t>as</a:t>
            </a:r>
            <a:r>
              <a:rPr sz="1250" spc="-15" dirty="0">
                <a:solidFill>
                  <a:srgbClr val="414042"/>
                </a:solidFill>
                <a:latin typeface="Arial"/>
                <a:cs typeface="Arial"/>
              </a:rPr>
              <a:t> </a:t>
            </a:r>
            <a:r>
              <a:rPr sz="1250" dirty="0">
                <a:solidFill>
                  <a:srgbClr val="414042"/>
                </a:solidFill>
                <a:latin typeface="Arial"/>
                <a:cs typeface="Arial"/>
              </a:rPr>
              <a:t>noted</a:t>
            </a:r>
            <a:r>
              <a:rPr sz="1250" spc="-5" dirty="0">
                <a:solidFill>
                  <a:srgbClr val="414042"/>
                </a:solidFill>
                <a:latin typeface="Arial"/>
                <a:cs typeface="Arial"/>
              </a:rPr>
              <a:t> </a:t>
            </a:r>
            <a:r>
              <a:rPr sz="1250" dirty="0">
                <a:solidFill>
                  <a:srgbClr val="414042"/>
                </a:solidFill>
                <a:latin typeface="Arial"/>
                <a:cs typeface="Arial"/>
              </a:rPr>
              <a:t>in</a:t>
            </a:r>
            <a:r>
              <a:rPr sz="1250" spc="-30"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dirty="0">
                <a:solidFill>
                  <a:srgbClr val="414042"/>
                </a:solidFill>
                <a:latin typeface="Arial"/>
                <a:cs typeface="Arial"/>
              </a:rPr>
              <a:t>following</a:t>
            </a:r>
            <a:r>
              <a:rPr sz="1250" spc="10" dirty="0">
                <a:solidFill>
                  <a:srgbClr val="414042"/>
                </a:solidFill>
                <a:latin typeface="Arial"/>
                <a:cs typeface="Arial"/>
              </a:rPr>
              <a:t> </a:t>
            </a:r>
            <a:r>
              <a:rPr sz="1250" spc="-10" dirty="0">
                <a:solidFill>
                  <a:srgbClr val="414042"/>
                </a:solidFill>
                <a:latin typeface="Arial"/>
                <a:cs typeface="Arial"/>
              </a:rPr>
              <a:t>text.</a:t>
            </a:r>
            <a:r>
              <a:rPr sz="1250" spc="-80" dirty="0">
                <a:solidFill>
                  <a:srgbClr val="414042"/>
                </a:solidFill>
                <a:latin typeface="Arial"/>
                <a:cs typeface="Arial"/>
              </a:rPr>
              <a:t> </a:t>
            </a:r>
            <a:r>
              <a:rPr sz="1250" dirty="0">
                <a:solidFill>
                  <a:srgbClr val="414042"/>
                </a:solidFill>
                <a:latin typeface="Arial"/>
                <a:cs typeface="Arial"/>
              </a:rPr>
              <a:t>Abstraction</a:t>
            </a:r>
            <a:r>
              <a:rPr sz="1250" spc="-20" dirty="0">
                <a:solidFill>
                  <a:srgbClr val="414042"/>
                </a:solidFill>
                <a:latin typeface="Arial"/>
                <a:cs typeface="Arial"/>
              </a:rPr>
              <a:t> </a:t>
            </a:r>
            <a:r>
              <a:rPr sz="1250" dirty="0">
                <a:solidFill>
                  <a:srgbClr val="414042"/>
                </a:solidFill>
                <a:latin typeface="Arial"/>
                <a:cs typeface="Arial"/>
              </a:rPr>
              <a:t>is</a:t>
            </a:r>
            <a:r>
              <a:rPr sz="1250" spc="-30" dirty="0">
                <a:solidFill>
                  <a:srgbClr val="414042"/>
                </a:solidFill>
                <a:latin typeface="Arial"/>
                <a:cs typeface="Arial"/>
              </a:rPr>
              <a:t> </a:t>
            </a:r>
            <a:r>
              <a:rPr sz="1250" dirty="0">
                <a:solidFill>
                  <a:srgbClr val="414042"/>
                </a:solidFill>
                <a:latin typeface="Arial"/>
                <a:cs typeface="Arial"/>
              </a:rPr>
              <a:t>permitted</a:t>
            </a:r>
            <a:r>
              <a:rPr sz="1250" spc="10" dirty="0">
                <a:solidFill>
                  <a:srgbClr val="414042"/>
                </a:solidFill>
                <a:latin typeface="Arial"/>
                <a:cs typeface="Arial"/>
              </a:rPr>
              <a:t> </a:t>
            </a:r>
            <a:r>
              <a:rPr sz="1250" dirty="0">
                <a:solidFill>
                  <a:srgbClr val="414042"/>
                </a:solidFill>
                <a:latin typeface="Arial"/>
                <a:cs typeface="Arial"/>
              </a:rPr>
              <a:t>with</a:t>
            </a:r>
            <a:r>
              <a:rPr sz="1250" spc="-10" dirty="0">
                <a:solidFill>
                  <a:srgbClr val="414042"/>
                </a:solidFill>
                <a:latin typeface="Arial"/>
                <a:cs typeface="Arial"/>
              </a:rPr>
              <a:t> </a:t>
            </a:r>
            <a:r>
              <a:rPr sz="1250" dirty="0">
                <a:solidFill>
                  <a:srgbClr val="414042"/>
                </a:solidFill>
                <a:latin typeface="Arial"/>
                <a:cs typeface="Arial"/>
              </a:rPr>
              <a:t>credit</a:t>
            </a:r>
            <a:r>
              <a:rPr sz="1250" spc="-20" dirty="0">
                <a:solidFill>
                  <a:srgbClr val="414042"/>
                </a:solidFill>
                <a:latin typeface="Arial"/>
                <a:cs typeface="Arial"/>
              </a:rPr>
              <a:t> </a:t>
            </a:r>
            <a:r>
              <a:rPr sz="1250" dirty="0">
                <a:solidFill>
                  <a:srgbClr val="414042"/>
                </a:solidFill>
                <a:latin typeface="Arial"/>
                <a:cs typeface="Arial"/>
              </a:rPr>
              <a:t>to</a:t>
            </a:r>
            <a:r>
              <a:rPr sz="1250" spc="-15"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spc="-10" dirty="0">
                <a:solidFill>
                  <a:srgbClr val="414042"/>
                </a:solidFill>
                <a:latin typeface="Arial"/>
                <a:cs typeface="Arial"/>
              </a:rPr>
              <a:t>source.</a:t>
            </a:r>
            <a:endParaRPr sz="1250" dirty="0">
              <a:latin typeface="Arial"/>
              <a:cs typeface="Arial"/>
            </a:endParaRPr>
          </a:p>
          <a:p>
            <a:pPr marL="12700" marR="118110">
              <a:lnSpc>
                <a:spcPct val="90800"/>
              </a:lnSpc>
              <a:spcBef>
                <a:spcPts val="295"/>
              </a:spcBef>
            </a:pPr>
            <a:r>
              <a:rPr sz="1250" i="1" u="sng" dirty="0">
                <a:solidFill>
                  <a:srgbClr val="414042"/>
                </a:solidFill>
                <a:uFill>
                  <a:solidFill>
                    <a:srgbClr val="414042"/>
                  </a:solidFill>
                </a:uFill>
                <a:latin typeface="Arial"/>
                <a:cs typeface="Arial"/>
              </a:rPr>
              <a:t>INCOSE</a:t>
            </a:r>
            <a:r>
              <a:rPr sz="1250" i="1" u="sng" spc="-30"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Use</a:t>
            </a:r>
            <a:r>
              <a:rPr sz="1250" u="none" dirty="0">
                <a:solidFill>
                  <a:srgbClr val="414042"/>
                </a:solidFill>
                <a:latin typeface="Arial"/>
                <a:cs typeface="Arial"/>
              </a:rPr>
              <a:t>:</a:t>
            </a:r>
            <a:r>
              <a:rPr sz="1250" u="none" spc="-20" dirty="0">
                <a:solidFill>
                  <a:srgbClr val="414042"/>
                </a:solidFill>
                <a:latin typeface="Arial"/>
                <a:cs typeface="Arial"/>
              </a:rPr>
              <a:t> </a:t>
            </a:r>
            <a:r>
              <a:rPr sz="1250" u="none" dirty="0">
                <a:solidFill>
                  <a:srgbClr val="414042"/>
                </a:solidFill>
                <a:latin typeface="Arial"/>
                <a:cs typeface="Arial"/>
              </a:rPr>
              <a:t>Permission</a:t>
            </a:r>
            <a:r>
              <a:rPr sz="1250" u="none" spc="-20" dirty="0">
                <a:solidFill>
                  <a:srgbClr val="414042"/>
                </a:solidFill>
                <a:latin typeface="Arial"/>
                <a:cs typeface="Arial"/>
              </a:rPr>
              <a:t> </a:t>
            </a:r>
            <a:r>
              <a:rPr sz="1250" u="none" dirty="0">
                <a:solidFill>
                  <a:srgbClr val="414042"/>
                </a:solidFill>
                <a:latin typeface="Arial"/>
                <a:cs typeface="Arial"/>
              </a:rPr>
              <a:t>to</a:t>
            </a:r>
            <a:r>
              <a:rPr sz="1250" u="none" spc="-5" dirty="0">
                <a:solidFill>
                  <a:srgbClr val="414042"/>
                </a:solidFill>
                <a:latin typeface="Arial"/>
                <a:cs typeface="Arial"/>
              </a:rPr>
              <a:t> </a:t>
            </a:r>
            <a:r>
              <a:rPr sz="1250" u="none" dirty="0">
                <a:solidFill>
                  <a:srgbClr val="414042"/>
                </a:solidFill>
                <a:latin typeface="Arial"/>
                <a:cs typeface="Arial"/>
              </a:rPr>
              <a:t>reproduce and</a:t>
            </a:r>
            <a:r>
              <a:rPr sz="1250" u="none" spc="-10" dirty="0">
                <a:solidFill>
                  <a:srgbClr val="414042"/>
                </a:solidFill>
                <a:latin typeface="Arial"/>
                <a:cs typeface="Arial"/>
              </a:rPr>
              <a:t> </a:t>
            </a:r>
            <a:r>
              <a:rPr sz="1250" u="none" dirty="0">
                <a:solidFill>
                  <a:srgbClr val="414042"/>
                </a:solidFill>
                <a:latin typeface="Arial"/>
                <a:cs typeface="Arial"/>
              </a:rPr>
              <a:t>use</a:t>
            </a:r>
            <a:r>
              <a:rPr sz="1250" u="none" spc="-20" dirty="0">
                <a:solidFill>
                  <a:srgbClr val="414042"/>
                </a:solidFill>
                <a:latin typeface="Arial"/>
                <a:cs typeface="Arial"/>
              </a:rPr>
              <a:t> </a:t>
            </a:r>
            <a:r>
              <a:rPr sz="1250" u="none" dirty="0">
                <a:solidFill>
                  <a:srgbClr val="414042"/>
                </a:solidFill>
                <a:latin typeface="Arial"/>
                <a:cs typeface="Arial"/>
              </a:rPr>
              <a:t>this</a:t>
            </a:r>
            <a:r>
              <a:rPr sz="1250" u="none" spc="-20" dirty="0">
                <a:solidFill>
                  <a:srgbClr val="414042"/>
                </a:solidFill>
                <a:latin typeface="Arial"/>
                <a:cs typeface="Arial"/>
              </a:rPr>
              <a:t> </a:t>
            </a:r>
            <a:r>
              <a:rPr sz="1250" u="none" dirty="0">
                <a:solidFill>
                  <a:srgbClr val="414042"/>
                </a:solidFill>
                <a:latin typeface="Arial"/>
                <a:cs typeface="Arial"/>
              </a:rPr>
              <a:t>document</a:t>
            </a:r>
            <a:r>
              <a:rPr sz="1250" u="none" spc="5" dirty="0">
                <a:solidFill>
                  <a:srgbClr val="414042"/>
                </a:solidFill>
                <a:latin typeface="Arial"/>
                <a:cs typeface="Arial"/>
              </a:rPr>
              <a:t> </a:t>
            </a:r>
            <a:r>
              <a:rPr sz="1250" u="none" dirty="0">
                <a:solidFill>
                  <a:srgbClr val="414042"/>
                </a:solidFill>
                <a:latin typeface="Arial"/>
                <a:cs typeface="Arial"/>
              </a:rPr>
              <a:t>or</a:t>
            </a:r>
            <a:r>
              <a:rPr sz="1250" u="none" spc="-5" dirty="0">
                <a:solidFill>
                  <a:srgbClr val="414042"/>
                </a:solidFill>
                <a:latin typeface="Arial"/>
                <a:cs typeface="Arial"/>
              </a:rPr>
              <a:t> </a:t>
            </a:r>
            <a:r>
              <a:rPr sz="1250" u="none" dirty="0">
                <a:solidFill>
                  <a:srgbClr val="414042"/>
                </a:solidFill>
                <a:latin typeface="Arial"/>
                <a:cs typeface="Arial"/>
              </a:rPr>
              <a:t>parts</a:t>
            </a:r>
            <a:r>
              <a:rPr sz="1250" u="none" spc="-10" dirty="0">
                <a:solidFill>
                  <a:srgbClr val="414042"/>
                </a:solidFill>
                <a:latin typeface="Arial"/>
                <a:cs typeface="Arial"/>
              </a:rPr>
              <a:t> </a:t>
            </a:r>
            <a:r>
              <a:rPr sz="1250" u="none" dirty="0">
                <a:solidFill>
                  <a:srgbClr val="414042"/>
                </a:solidFill>
                <a:latin typeface="Arial"/>
                <a:cs typeface="Arial"/>
              </a:rPr>
              <a:t>thereof</a:t>
            </a:r>
            <a:r>
              <a:rPr sz="1250" u="none" spc="15" dirty="0">
                <a:solidFill>
                  <a:srgbClr val="414042"/>
                </a:solidFill>
                <a:latin typeface="Arial"/>
                <a:cs typeface="Arial"/>
              </a:rPr>
              <a:t> </a:t>
            </a:r>
            <a:r>
              <a:rPr sz="1250" u="none" dirty="0">
                <a:solidFill>
                  <a:srgbClr val="414042"/>
                </a:solidFill>
                <a:latin typeface="Arial"/>
                <a:cs typeface="Arial"/>
              </a:rPr>
              <a:t>by</a:t>
            </a:r>
            <a:r>
              <a:rPr sz="1250" u="none" spc="-25" dirty="0">
                <a:solidFill>
                  <a:srgbClr val="414042"/>
                </a:solidFill>
                <a:latin typeface="Arial"/>
                <a:cs typeface="Arial"/>
              </a:rPr>
              <a:t> </a:t>
            </a:r>
            <a:r>
              <a:rPr sz="1250" u="none" dirty="0">
                <a:solidFill>
                  <a:srgbClr val="414042"/>
                </a:solidFill>
                <a:latin typeface="Arial"/>
                <a:cs typeface="Arial"/>
              </a:rPr>
              <a:t>members</a:t>
            </a:r>
            <a:r>
              <a:rPr sz="1250" u="none" spc="10" dirty="0">
                <a:solidFill>
                  <a:srgbClr val="414042"/>
                </a:solidFill>
                <a:latin typeface="Arial"/>
                <a:cs typeface="Arial"/>
              </a:rPr>
              <a:t> </a:t>
            </a:r>
            <a:r>
              <a:rPr sz="1250" u="none" dirty="0">
                <a:solidFill>
                  <a:srgbClr val="414042"/>
                </a:solidFill>
                <a:latin typeface="Arial"/>
                <a:cs typeface="Arial"/>
              </a:rPr>
              <a:t>of</a:t>
            </a:r>
            <a:r>
              <a:rPr sz="1250" u="none" spc="-5" dirty="0">
                <a:solidFill>
                  <a:srgbClr val="414042"/>
                </a:solidFill>
                <a:latin typeface="Arial"/>
                <a:cs typeface="Arial"/>
              </a:rPr>
              <a:t> </a:t>
            </a:r>
            <a:r>
              <a:rPr sz="1250" u="none" dirty="0">
                <a:solidFill>
                  <a:srgbClr val="414042"/>
                </a:solidFill>
                <a:latin typeface="Arial"/>
                <a:cs typeface="Arial"/>
              </a:rPr>
              <a:t>INCOSE</a:t>
            </a:r>
            <a:r>
              <a:rPr sz="1250" u="none" spc="-30" dirty="0">
                <a:solidFill>
                  <a:srgbClr val="414042"/>
                </a:solidFill>
                <a:latin typeface="Arial"/>
                <a:cs typeface="Arial"/>
              </a:rPr>
              <a:t> </a:t>
            </a:r>
            <a:r>
              <a:rPr sz="1250" u="none" dirty="0">
                <a:solidFill>
                  <a:srgbClr val="414042"/>
                </a:solidFill>
                <a:latin typeface="Arial"/>
                <a:cs typeface="Arial"/>
              </a:rPr>
              <a:t>and</a:t>
            </a:r>
            <a:r>
              <a:rPr sz="1250" u="none" spc="-10" dirty="0">
                <a:solidFill>
                  <a:srgbClr val="414042"/>
                </a:solidFill>
                <a:latin typeface="Arial"/>
                <a:cs typeface="Arial"/>
              </a:rPr>
              <a:t> </a:t>
            </a:r>
            <a:r>
              <a:rPr sz="1250" u="none" dirty="0">
                <a:solidFill>
                  <a:srgbClr val="414042"/>
                </a:solidFill>
                <a:latin typeface="Arial"/>
                <a:cs typeface="Arial"/>
              </a:rPr>
              <a:t>to</a:t>
            </a:r>
            <a:r>
              <a:rPr sz="1250" u="none" spc="-10" dirty="0">
                <a:solidFill>
                  <a:srgbClr val="414042"/>
                </a:solidFill>
                <a:latin typeface="Arial"/>
                <a:cs typeface="Arial"/>
              </a:rPr>
              <a:t> prepare </a:t>
            </a:r>
            <a:r>
              <a:rPr sz="1250" u="none" dirty="0">
                <a:solidFill>
                  <a:srgbClr val="414042"/>
                </a:solidFill>
                <a:latin typeface="Arial"/>
                <a:cs typeface="Arial"/>
              </a:rPr>
              <a:t>derivative</a:t>
            </a:r>
            <a:r>
              <a:rPr sz="1250" u="none" spc="-25" dirty="0">
                <a:solidFill>
                  <a:srgbClr val="414042"/>
                </a:solidFill>
                <a:latin typeface="Arial"/>
                <a:cs typeface="Arial"/>
              </a:rPr>
              <a:t> </a:t>
            </a:r>
            <a:r>
              <a:rPr sz="1250" u="none" dirty="0">
                <a:solidFill>
                  <a:srgbClr val="414042"/>
                </a:solidFill>
                <a:latin typeface="Arial"/>
                <a:cs typeface="Arial"/>
              </a:rPr>
              <a:t>works</a:t>
            </a:r>
            <a:r>
              <a:rPr sz="1250" u="none" spc="-15" dirty="0">
                <a:solidFill>
                  <a:srgbClr val="414042"/>
                </a:solidFill>
                <a:latin typeface="Arial"/>
                <a:cs typeface="Arial"/>
              </a:rPr>
              <a:t> </a:t>
            </a:r>
            <a:r>
              <a:rPr sz="1250" u="none" dirty="0">
                <a:solidFill>
                  <a:srgbClr val="414042"/>
                </a:solidFill>
                <a:latin typeface="Arial"/>
                <a:cs typeface="Arial"/>
              </a:rPr>
              <a:t>from</a:t>
            </a:r>
            <a:r>
              <a:rPr sz="1250" u="none" spc="-5" dirty="0">
                <a:solidFill>
                  <a:srgbClr val="414042"/>
                </a:solidFill>
                <a:latin typeface="Arial"/>
                <a:cs typeface="Arial"/>
              </a:rPr>
              <a:t> </a:t>
            </a:r>
            <a:r>
              <a:rPr sz="1250" u="none" dirty="0">
                <a:solidFill>
                  <a:srgbClr val="414042"/>
                </a:solidFill>
                <a:latin typeface="Arial"/>
                <a:cs typeface="Arial"/>
              </a:rPr>
              <a:t>this</a:t>
            </a:r>
            <a:r>
              <a:rPr sz="1250" u="none" spc="-30" dirty="0">
                <a:solidFill>
                  <a:srgbClr val="414042"/>
                </a:solidFill>
                <a:latin typeface="Arial"/>
                <a:cs typeface="Arial"/>
              </a:rPr>
              <a:t> </a:t>
            </a:r>
            <a:r>
              <a:rPr sz="1250" u="none" dirty="0">
                <a:solidFill>
                  <a:srgbClr val="414042"/>
                </a:solidFill>
                <a:latin typeface="Arial"/>
                <a:cs typeface="Arial"/>
              </a:rPr>
              <a:t>document for</a:t>
            </a:r>
            <a:r>
              <a:rPr sz="1250" u="none" spc="-10" dirty="0">
                <a:solidFill>
                  <a:srgbClr val="414042"/>
                </a:solidFill>
                <a:latin typeface="Arial"/>
                <a:cs typeface="Arial"/>
              </a:rPr>
              <a:t> </a:t>
            </a:r>
            <a:r>
              <a:rPr sz="1250" u="none" dirty="0">
                <a:solidFill>
                  <a:srgbClr val="414042"/>
                </a:solidFill>
                <a:latin typeface="Arial"/>
                <a:cs typeface="Arial"/>
              </a:rPr>
              <a:t>INCOSE</a:t>
            </a:r>
            <a:r>
              <a:rPr sz="1250" u="none" spc="-35" dirty="0">
                <a:solidFill>
                  <a:srgbClr val="414042"/>
                </a:solidFill>
                <a:latin typeface="Arial"/>
                <a:cs typeface="Arial"/>
              </a:rPr>
              <a:t> </a:t>
            </a:r>
            <a:r>
              <a:rPr sz="1250" u="none" dirty="0">
                <a:solidFill>
                  <a:srgbClr val="414042"/>
                </a:solidFill>
                <a:latin typeface="Arial"/>
                <a:cs typeface="Arial"/>
              </a:rPr>
              <a:t>use</a:t>
            </a:r>
            <a:r>
              <a:rPr sz="1250" u="none" spc="-25" dirty="0">
                <a:solidFill>
                  <a:srgbClr val="414042"/>
                </a:solidFill>
                <a:latin typeface="Arial"/>
                <a:cs typeface="Arial"/>
              </a:rPr>
              <a:t> </a:t>
            </a:r>
            <a:r>
              <a:rPr sz="1250" u="none" dirty="0">
                <a:solidFill>
                  <a:srgbClr val="414042"/>
                </a:solidFill>
                <a:latin typeface="Arial"/>
                <a:cs typeface="Arial"/>
              </a:rPr>
              <a:t>is</a:t>
            </a:r>
            <a:r>
              <a:rPr sz="1250" u="none" spc="-25" dirty="0">
                <a:solidFill>
                  <a:srgbClr val="414042"/>
                </a:solidFill>
                <a:latin typeface="Arial"/>
                <a:cs typeface="Arial"/>
              </a:rPr>
              <a:t> </a:t>
            </a:r>
            <a:r>
              <a:rPr sz="1250" u="none" dirty="0">
                <a:solidFill>
                  <a:srgbClr val="414042"/>
                </a:solidFill>
                <a:latin typeface="Arial"/>
                <a:cs typeface="Arial"/>
              </a:rPr>
              <a:t>granted,</a:t>
            </a:r>
            <a:r>
              <a:rPr sz="1250" u="none" spc="10" dirty="0">
                <a:solidFill>
                  <a:srgbClr val="414042"/>
                </a:solidFill>
                <a:latin typeface="Arial"/>
                <a:cs typeface="Arial"/>
              </a:rPr>
              <a:t> </a:t>
            </a:r>
            <a:r>
              <a:rPr sz="1250" u="none" dirty="0">
                <a:solidFill>
                  <a:srgbClr val="414042"/>
                </a:solidFill>
                <a:latin typeface="Arial"/>
                <a:cs typeface="Arial"/>
              </a:rPr>
              <a:t>with</a:t>
            </a:r>
            <a:r>
              <a:rPr sz="1250" u="none" spc="-5" dirty="0">
                <a:solidFill>
                  <a:srgbClr val="414042"/>
                </a:solidFill>
                <a:latin typeface="Arial"/>
                <a:cs typeface="Arial"/>
              </a:rPr>
              <a:t> </a:t>
            </a:r>
            <a:r>
              <a:rPr sz="1250" u="none" dirty="0">
                <a:solidFill>
                  <a:srgbClr val="414042"/>
                </a:solidFill>
                <a:latin typeface="Arial"/>
                <a:cs typeface="Arial"/>
              </a:rPr>
              <a:t>attribution</a:t>
            </a:r>
            <a:r>
              <a:rPr sz="1250" u="none" spc="-5" dirty="0">
                <a:solidFill>
                  <a:srgbClr val="414042"/>
                </a:solidFill>
                <a:latin typeface="Arial"/>
                <a:cs typeface="Arial"/>
              </a:rPr>
              <a:t> </a:t>
            </a:r>
            <a:r>
              <a:rPr sz="1250" u="none" dirty="0">
                <a:solidFill>
                  <a:srgbClr val="414042"/>
                </a:solidFill>
                <a:latin typeface="Arial"/>
                <a:cs typeface="Arial"/>
              </a:rPr>
              <a:t>to</a:t>
            </a:r>
            <a:r>
              <a:rPr sz="1250" u="none" spc="-15" dirty="0">
                <a:solidFill>
                  <a:srgbClr val="414042"/>
                </a:solidFill>
                <a:latin typeface="Arial"/>
                <a:cs typeface="Arial"/>
              </a:rPr>
              <a:t> </a:t>
            </a:r>
            <a:r>
              <a:rPr sz="1250" u="none" dirty="0">
                <a:solidFill>
                  <a:srgbClr val="414042"/>
                </a:solidFill>
                <a:latin typeface="Arial"/>
                <a:cs typeface="Arial"/>
              </a:rPr>
              <a:t>INCOSE</a:t>
            </a:r>
            <a:r>
              <a:rPr sz="1250" u="none" spc="-35" dirty="0">
                <a:solidFill>
                  <a:srgbClr val="414042"/>
                </a:solidFill>
                <a:latin typeface="Arial"/>
                <a:cs typeface="Arial"/>
              </a:rPr>
              <a:t> </a:t>
            </a:r>
            <a:r>
              <a:rPr sz="1250" u="none" dirty="0">
                <a:solidFill>
                  <a:srgbClr val="414042"/>
                </a:solidFill>
                <a:latin typeface="Arial"/>
                <a:cs typeface="Arial"/>
              </a:rPr>
              <a:t>and</a:t>
            </a:r>
            <a:r>
              <a:rPr sz="1250" u="none" spc="-15" dirty="0">
                <a:solidFill>
                  <a:srgbClr val="414042"/>
                </a:solidFill>
                <a:latin typeface="Arial"/>
                <a:cs typeface="Arial"/>
              </a:rPr>
              <a:t> </a:t>
            </a:r>
            <a:r>
              <a:rPr sz="1250" u="none" dirty="0">
                <a:solidFill>
                  <a:srgbClr val="414042"/>
                </a:solidFill>
                <a:latin typeface="Arial"/>
                <a:cs typeface="Arial"/>
              </a:rPr>
              <a:t>the</a:t>
            </a:r>
            <a:r>
              <a:rPr sz="1250" u="none" spc="-15" dirty="0">
                <a:solidFill>
                  <a:srgbClr val="414042"/>
                </a:solidFill>
                <a:latin typeface="Arial"/>
                <a:cs typeface="Arial"/>
              </a:rPr>
              <a:t> </a:t>
            </a:r>
            <a:r>
              <a:rPr sz="1250" u="none" dirty="0">
                <a:solidFill>
                  <a:srgbClr val="414042"/>
                </a:solidFill>
                <a:latin typeface="Arial"/>
                <a:cs typeface="Arial"/>
              </a:rPr>
              <a:t>original</a:t>
            </a:r>
            <a:r>
              <a:rPr sz="1250" u="none" spc="-5" dirty="0">
                <a:solidFill>
                  <a:srgbClr val="414042"/>
                </a:solidFill>
                <a:latin typeface="Arial"/>
                <a:cs typeface="Arial"/>
              </a:rPr>
              <a:t> </a:t>
            </a:r>
            <a:r>
              <a:rPr sz="1250" u="none" spc="-10" dirty="0">
                <a:solidFill>
                  <a:srgbClr val="414042"/>
                </a:solidFill>
                <a:latin typeface="Arial"/>
                <a:cs typeface="Arial"/>
              </a:rPr>
              <a:t>author(s) </a:t>
            </a:r>
            <a:r>
              <a:rPr sz="1250" u="none" dirty="0">
                <a:solidFill>
                  <a:srgbClr val="414042"/>
                </a:solidFill>
                <a:latin typeface="Arial"/>
                <a:cs typeface="Arial"/>
              </a:rPr>
              <a:t>where</a:t>
            </a:r>
            <a:r>
              <a:rPr sz="1250" u="none" spc="-5" dirty="0">
                <a:solidFill>
                  <a:srgbClr val="414042"/>
                </a:solidFill>
                <a:latin typeface="Arial"/>
                <a:cs typeface="Arial"/>
              </a:rPr>
              <a:t> </a:t>
            </a:r>
            <a:r>
              <a:rPr sz="1250" u="none" dirty="0">
                <a:solidFill>
                  <a:srgbClr val="414042"/>
                </a:solidFill>
                <a:latin typeface="Arial"/>
                <a:cs typeface="Arial"/>
              </a:rPr>
              <a:t>practical,</a:t>
            </a:r>
            <a:r>
              <a:rPr sz="1250" u="none" spc="-35" dirty="0">
                <a:solidFill>
                  <a:srgbClr val="414042"/>
                </a:solidFill>
                <a:latin typeface="Arial"/>
                <a:cs typeface="Arial"/>
              </a:rPr>
              <a:t> </a:t>
            </a:r>
            <a:r>
              <a:rPr sz="1250" u="none" dirty="0">
                <a:solidFill>
                  <a:srgbClr val="414042"/>
                </a:solidFill>
                <a:latin typeface="Arial"/>
                <a:cs typeface="Arial"/>
              </a:rPr>
              <a:t>provided</a:t>
            </a:r>
            <a:r>
              <a:rPr sz="1250" u="none" spc="-25" dirty="0">
                <a:solidFill>
                  <a:srgbClr val="414042"/>
                </a:solidFill>
                <a:latin typeface="Arial"/>
                <a:cs typeface="Arial"/>
              </a:rPr>
              <a:t> </a:t>
            </a:r>
            <a:r>
              <a:rPr sz="1250" u="none" dirty="0">
                <a:solidFill>
                  <a:srgbClr val="414042"/>
                </a:solidFill>
                <a:latin typeface="Arial"/>
                <a:cs typeface="Arial"/>
              </a:rPr>
              <a:t>this</a:t>
            </a:r>
            <a:r>
              <a:rPr sz="1250" u="none" spc="-40" dirty="0">
                <a:solidFill>
                  <a:srgbClr val="414042"/>
                </a:solidFill>
                <a:latin typeface="Arial"/>
                <a:cs typeface="Arial"/>
              </a:rPr>
              <a:t> </a:t>
            </a:r>
            <a:r>
              <a:rPr sz="1250" u="none" dirty="0">
                <a:solidFill>
                  <a:srgbClr val="414042"/>
                </a:solidFill>
                <a:latin typeface="Arial"/>
                <a:cs typeface="Arial"/>
              </a:rPr>
              <a:t>copyright</a:t>
            </a:r>
            <a:r>
              <a:rPr sz="1250" u="none" spc="-5" dirty="0">
                <a:solidFill>
                  <a:srgbClr val="414042"/>
                </a:solidFill>
                <a:latin typeface="Arial"/>
                <a:cs typeface="Arial"/>
              </a:rPr>
              <a:t> </a:t>
            </a:r>
            <a:r>
              <a:rPr sz="1250" u="none" dirty="0">
                <a:solidFill>
                  <a:srgbClr val="414042"/>
                </a:solidFill>
                <a:latin typeface="Arial"/>
                <a:cs typeface="Arial"/>
              </a:rPr>
              <a:t>notice</a:t>
            </a:r>
            <a:r>
              <a:rPr sz="1250" u="none" spc="-35" dirty="0">
                <a:solidFill>
                  <a:srgbClr val="414042"/>
                </a:solidFill>
                <a:latin typeface="Arial"/>
                <a:cs typeface="Arial"/>
              </a:rPr>
              <a:t> </a:t>
            </a:r>
            <a:r>
              <a:rPr sz="1250" u="none" dirty="0">
                <a:solidFill>
                  <a:srgbClr val="414042"/>
                </a:solidFill>
                <a:latin typeface="Arial"/>
                <a:cs typeface="Arial"/>
              </a:rPr>
              <a:t>is</a:t>
            </a:r>
            <a:r>
              <a:rPr sz="1250" u="none" spc="-40" dirty="0">
                <a:solidFill>
                  <a:srgbClr val="414042"/>
                </a:solidFill>
                <a:latin typeface="Arial"/>
                <a:cs typeface="Arial"/>
              </a:rPr>
              <a:t> </a:t>
            </a:r>
            <a:r>
              <a:rPr sz="1250" u="none" dirty="0">
                <a:solidFill>
                  <a:srgbClr val="414042"/>
                </a:solidFill>
                <a:latin typeface="Arial"/>
                <a:cs typeface="Arial"/>
              </a:rPr>
              <a:t>included</a:t>
            </a:r>
            <a:r>
              <a:rPr sz="1250" u="none" spc="-25" dirty="0">
                <a:solidFill>
                  <a:srgbClr val="414042"/>
                </a:solidFill>
                <a:latin typeface="Arial"/>
                <a:cs typeface="Arial"/>
              </a:rPr>
              <a:t> </a:t>
            </a:r>
            <a:r>
              <a:rPr sz="1250" u="none" dirty="0">
                <a:solidFill>
                  <a:srgbClr val="414042"/>
                </a:solidFill>
                <a:latin typeface="Arial"/>
                <a:cs typeface="Arial"/>
              </a:rPr>
              <a:t>with</a:t>
            </a:r>
            <a:r>
              <a:rPr sz="1250" u="none" spc="-15" dirty="0">
                <a:solidFill>
                  <a:srgbClr val="414042"/>
                </a:solidFill>
                <a:latin typeface="Arial"/>
                <a:cs typeface="Arial"/>
              </a:rPr>
              <a:t> </a:t>
            </a:r>
            <a:r>
              <a:rPr sz="1250" u="none" dirty="0">
                <a:solidFill>
                  <a:srgbClr val="414042"/>
                </a:solidFill>
                <a:latin typeface="Arial"/>
                <a:cs typeface="Arial"/>
              </a:rPr>
              <a:t>all</a:t>
            </a:r>
            <a:r>
              <a:rPr sz="1250" u="none" spc="-35" dirty="0">
                <a:solidFill>
                  <a:srgbClr val="414042"/>
                </a:solidFill>
                <a:latin typeface="Arial"/>
                <a:cs typeface="Arial"/>
              </a:rPr>
              <a:t> </a:t>
            </a:r>
            <a:r>
              <a:rPr sz="1250" u="none" dirty="0">
                <a:solidFill>
                  <a:srgbClr val="414042"/>
                </a:solidFill>
                <a:latin typeface="Arial"/>
                <a:cs typeface="Arial"/>
              </a:rPr>
              <a:t>reproductions</a:t>
            </a:r>
            <a:r>
              <a:rPr sz="1250" u="none" spc="-20" dirty="0">
                <a:solidFill>
                  <a:srgbClr val="414042"/>
                </a:solidFill>
                <a:latin typeface="Arial"/>
                <a:cs typeface="Arial"/>
              </a:rPr>
              <a:t> </a:t>
            </a:r>
            <a:r>
              <a:rPr sz="1250" u="none" dirty="0">
                <a:solidFill>
                  <a:srgbClr val="414042"/>
                </a:solidFill>
                <a:latin typeface="Arial"/>
                <a:cs typeface="Arial"/>
              </a:rPr>
              <a:t>and</a:t>
            </a:r>
            <a:r>
              <a:rPr sz="1250" u="none" spc="-15" dirty="0">
                <a:solidFill>
                  <a:srgbClr val="414042"/>
                </a:solidFill>
                <a:latin typeface="Arial"/>
                <a:cs typeface="Arial"/>
              </a:rPr>
              <a:t> </a:t>
            </a:r>
            <a:r>
              <a:rPr sz="1250" u="none" dirty="0">
                <a:solidFill>
                  <a:srgbClr val="414042"/>
                </a:solidFill>
                <a:latin typeface="Arial"/>
                <a:cs typeface="Arial"/>
              </a:rPr>
              <a:t>derivative</a:t>
            </a:r>
            <a:r>
              <a:rPr sz="1250" u="none" spc="-35" dirty="0">
                <a:solidFill>
                  <a:srgbClr val="414042"/>
                </a:solidFill>
                <a:latin typeface="Arial"/>
                <a:cs typeface="Arial"/>
              </a:rPr>
              <a:t> </a:t>
            </a:r>
            <a:r>
              <a:rPr sz="1250" u="none" dirty="0">
                <a:solidFill>
                  <a:srgbClr val="414042"/>
                </a:solidFill>
                <a:latin typeface="Arial"/>
                <a:cs typeface="Arial"/>
              </a:rPr>
              <a:t>works.</a:t>
            </a:r>
            <a:r>
              <a:rPr sz="1250" u="none" spc="-35" dirty="0">
                <a:solidFill>
                  <a:srgbClr val="414042"/>
                </a:solidFill>
                <a:latin typeface="Arial"/>
                <a:cs typeface="Arial"/>
              </a:rPr>
              <a:t> </a:t>
            </a:r>
            <a:r>
              <a:rPr sz="1250" u="none" dirty="0">
                <a:solidFill>
                  <a:srgbClr val="414042"/>
                </a:solidFill>
                <a:highlight>
                  <a:srgbClr val="FFFF00"/>
                </a:highlight>
                <a:latin typeface="Arial"/>
                <a:cs typeface="Arial"/>
              </a:rPr>
              <a:t>Content</a:t>
            </a:r>
            <a:r>
              <a:rPr sz="1250" u="none" spc="-15" dirty="0">
                <a:solidFill>
                  <a:srgbClr val="414042"/>
                </a:solidFill>
                <a:highlight>
                  <a:srgbClr val="FFFF00"/>
                </a:highlight>
                <a:latin typeface="Arial"/>
                <a:cs typeface="Arial"/>
              </a:rPr>
              <a:t> </a:t>
            </a:r>
            <a:r>
              <a:rPr sz="1250" u="none" spc="-20" dirty="0">
                <a:solidFill>
                  <a:srgbClr val="414042"/>
                </a:solidFill>
                <a:highlight>
                  <a:srgbClr val="FFFF00"/>
                </a:highlight>
                <a:latin typeface="Arial"/>
                <a:cs typeface="Arial"/>
              </a:rPr>
              <a:t>from </a:t>
            </a:r>
            <a:r>
              <a:rPr sz="1250" u="none" dirty="0">
                <a:solidFill>
                  <a:srgbClr val="414042"/>
                </a:solidFill>
                <a:highlight>
                  <a:srgbClr val="FFFF00"/>
                </a:highlight>
                <a:latin typeface="Arial"/>
                <a:cs typeface="Arial"/>
              </a:rPr>
              <a:t>ISO/IEC/IEEE</a:t>
            </a:r>
            <a:r>
              <a:rPr sz="1250" u="none" spc="-3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15288 and</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ISO/IEC</a:t>
            </a:r>
            <a:r>
              <a:rPr lang="en-US" sz="1250" spc="-40" dirty="0">
                <a:solidFill>
                  <a:srgbClr val="414042"/>
                </a:solidFill>
                <a:highlight>
                  <a:srgbClr val="FFFF00"/>
                </a:highlight>
                <a:latin typeface="Arial"/>
                <a:cs typeface="Arial"/>
              </a:rPr>
              <a:t>/IEEE</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24748</a:t>
            </a:r>
            <a:r>
              <a:rPr sz="1250" u="none" dirty="0">
                <a:solidFill>
                  <a:srgbClr val="414042"/>
                </a:solidFill>
                <a:highlight>
                  <a:srgbClr val="FFFF00"/>
                </a:highlight>
                <a:latin typeface="Cambria Math"/>
                <a:cs typeface="Cambria Math"/>
              </a:rPr>
              <a:t>‐</a:t>
            </a:r>
            <a:r>
              <a:rPr sz="1250" u="none" dirty="0">
                <a:solidFill>
                  <a:srgbClr val="414042"/>
                </a:solidFill>
                <a:highlight>
                  <a:srgbClr val="FFFF00"/>
                </a:highlight>
                <a:latin typeface="Arial"/>
                <a:cs typeface="Arial"/>
              </a:rPr>
              <a:t>1</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is</a:t>
            </a:r>
            <a:r>
              <a:rPr sz="1250" u="none" spc="-2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used</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by</a:t>
            </a:r>
            <a:r>
              <a:rPr sz="1250" u="none" spc="-2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permission</a:t>
            </a:r>
            <a:r>
              <a:rPr sz="1250" u="none" spc="-1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and</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is</a:t>
            </a:r>
            <a:r>
              <a:rPr sz="1250" u="none" spc="-2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not</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to</a:t>
            </a:r>
            <a:r>
              <a:rPr sz="1250" u="none" spc="-1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be</a:t>
            </a:r>
            <a:r>
              <a:rPr sz="1250" u="none" spc="-2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reproduced</a:t>
            </a:r>
            <a:r>
              <a:rPr sz="1250" u="none" spc="2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other</a:t>
            </a:r>
            <a:r>
              <a:rPr sz="1250" u="none" spc="5"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than</a:t>
            </a:r>
            <a:r>
              <a:rPr sz="1250" u="none" spc="-1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as</a:t>
            </a:r>
            <a:r>
              <a:rPr sz="1250" u="none" spc="-1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part</a:t>
            </a:r>
            <a:r>
              <a:rPr sz="1250" u="none" spc="-5" dirty="0">
                <a:solidFill>
                  <a:srgbClr val="414042"/>
                </a:solidFill>
                <a:highlight>
                  <a:srgbClr val="FFFF00"/>
                </a:highlight>
                <a:latin typeface="Arial"/>
                <a:cs typeface="Arial"/>
              </a:rPr>
              <a:t> </a:t>
            </a:r>
            <a:r>
              <a:rPr sz="1250" u="none" spc="-25" dirty="0">
                <a:solidFill>
                  <a:srgbClr val="414042"/>
                </a:solidFill>
                <a:highlight>
                  <a:srgbClr val="FFFF00"/>
                </a:highlight>
                <a:latin typeface="Arial"/>
                <a:cs typeface="Arial"/>
              </a:rPr>
              <a:t>of </a:t>
            </a:r>
            <a:r>
              <a:rPr sz="1250" u="none" dirty="0">
                <a:solidFill>
                  <a:srgbClr val="414042"/>
                </a:solidFill>
                <a:highlight>
                  <a:srgbClr val="FFFF00"/>
                </a:highlight>
                <a:latin typeface="Arial"/>
                <a:cs typeface="Arial"/>
              </a:rPr>
              <a:t>this</a:t>
            </a:r>
            <a:r>
              <a:rPr sz="1250" u="none" spc="-20" dirty="0">
                <a:solidFill>
                  <a:srgbClr val="414042"/>
                </a:solidFill>
                <a:highlight>
                  <a:srgbClr val="FFFF00"/>
                </a:highlight>
                <a:latin typeface="Arial"/>
                <a:cs typeface="Arial"/>
              </a:rPr>
              <a:t> </a:t>
            </a:r>
            <a:r>
              <a:rPr sz="1250" u="none" dirty="0">
                <a:solidFill>
                  <a:srgbClr val="414042"/>
                </a:solidFill>
                <a:highlight>
                  <a:srgbClr val="FFFF00"/>
                </a:highlight>
                <a:latin typeface="Arial"/>
                <a:cs typeface="Arial"/>
              </a:rPr>
              <a:t>total</a:t>
            </a:r>
            <a:r>
              <a:rPr sz="1250" u="none" spc="-10" dirty="0">
                <a:solidFill>
                  <a:srgbClr val="414042"/>
                </a:solidFill>
                <a:highlight>
                  <a:srgbClr val="FFFF00"/>
                </a:highlight>
                <a:latin typeface="Arial"/>
                <a:cs typeface="Arial"/>
              </a:rPr>
              <a:t> document.</a:t>
            </a:r>
            <a:endParaRPr sz="1250" dirty="0">
              <a:highlight>
                <a:srgbClr val="FFFF00"/>
              </a:highlight>
              <a:latin typeface="Arial"/>
              <a:cs typeface="Arial"/>
            </a:endParaRPr>
          </a:p>
          <a:p>
            <a:pPr marL="12700" marR="102870">
              <a:lnSpc>
                <a:spcPct val="90700"/>
              </a:lnSpc>
              <a:spcBef>
                <a:spcPts val="305"/>
              </a:spcBef>
            </a:pPr>
            <a:r>
              <a:rPr sz="1250" i="1" u="sng" dirty="0">
                <a:solidFill>
                  <a:srgbClr val="414042"/>
                </a:solidFill>
                <a:uFill>
                  <a:solidFill>
                    <a:srgbClr val="414042"/>
                  </a:solidFill>
                </a:uFill>
                <a:latin typeface="Arial"/>
                <a:cs typeface="Arial"/>
              </a:rPr>
              <a:t>External</a:t>
            </a:r>
            <a:r>
              <a:rPr sz="1250" i="1" u="sng" spc="-20"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Use</a:t>
            </a:r>
            <a:r>
              <a:rPr sz="1250" u="none" dirty="0">
                <a:solidFill>
                  <a:srgbClr val="414042"/>
                </a:solidFill>
                <a:latin typeface="Arial"/>
                <a:cs typeface="Arial"/>
              </a:rPr>
              <a:t>:</a:t>
            </a:r>
            <a:r>
              <a:rPr sz="1250" u="none" spc="-60" dirty="0">
                <a:solidFill>
                  <a:srgbClr val="414042"/>
                </a:solidFill>
                <a:latin typeface="Arial"/>
                <a:cs typeface="Arial"/>
              </a:rPr>
              <a:t> </a:t>
            </a:r>
            <a:r>
              <a:rPr sz="1250" u="none" dirty="0">
                <a:solidFill>
                  <a:srgbClr val="414042"/>
                </a:solidFill>
                <a:latin typeface="Arial"/>
                <a:cs typeface="Arial"/>
              </a:rPr>
              <a:t>This</a:t>
            </a:r>
            <a:r>
              <a:rPr sz="1250" u="none" spc="-20" dirty="0">
                <a:solidFill>
                  <a:srgbClr val="414042"/>
                </a:solidFill>
                <a:latin typeface="Arial"/>
                <a:cs typeface="Arial"/>
              </a:rPr>
              <a:t> </a:t>
            </a:r>
            <a:r>
              <a:rPr sz="1250" u="none" dirty="0">
                <a:solidFill>
                  <a:srgbClr val="414042"/>
                </a:solidFill>
                <a:latin typeface="Arial"/>
                <a:cs typeface="Arial"/>
              </a:rPr>
              <a:t>document may</a:t>
            </a:r>
            <a:r>
              <a:rPr sz="1250" u="none" spc="-20" dirty="0">
                <a:solidFill>
                  <a:srgbClr val="414042"/>
                </a:solidFill>
                <a:latin typeface="Arial"/>
                <a:cs typeface="Arial"/>
              </a:rPr>
              <a:t> </a:t>
            </a:r>
            <a:r>
              <a:rPr sz="1250" u="none" dirty="0">
                <a:solidFill>
                  <a:srgbClr val="414042"/>
                </a:solidFill>
                <a:latin typeface="Arial"/>
                <a:cs typeface="Arial"/>
              </a:rPr>
              <a:t>not</a:t>
            </a:r>
            <a:r>
              <a:rPr sz="1250" u="none" spc="-15" dirty="0">
                <a:solidFill>
                  <a:srgbClr val="414042"/>
                </a:solidFill>
                <a:latin typeface="Arial"/>
                <a:cs typeface="Arial"/>
              </a:rPr>
              <a:t> </a:t>
            </a:r>
            <a:r>
              <a:rPr sz="1250" u="none" dirty="0">
                <a:solidFill>
                  <a:srgbClr val="414042"/>
                </a:solidFill>
                <a:latin typeface="Arial"/>
                <a:cs typeface="Arial"/>
              </a:rPr>
              <a:t>be</a:t>
            </a:r>
            <a:r>
              <a:rPr sz="1250" u="none" spc="-15" dirty="0">
                <a:solidFill>
                  <a:srgbClr val="414042"/>
                </a:solidFill>
                <a:latin typeface="Arial"/>
                <a:cs typeface="Arial"/>
              </a:rPr>
              <a:t> </a:t>
            </a:r>
            <a:r>
              <a:rPr sz="1250" u="none" dirty="0">
                <a:solidFill>
                  <a:srgbClr val="414042"/>
                </a:solidFill>
                <a:latin typeface="Arial"/>
                <a:cs typeface="Arial"/>
              </a:rPr>
              <a:t>shared</a:t>
            </a:r>
            <a:r>
              <a:rPr sz="1250" u="none" spc="-20" dirty="0">
                <a:solidFill>
                  <a:srgbClr val="414042"/>
                </a:solidFill>
                <a:latin typeface="Arial"/>
                <a:cs typeface="Arial"/>
              </a:rPr>
              <a:t> </a:t>
            </a:r>
            <a:r>
              <a:rPr sz="1250" u="none" dirty="0">
                <a:solidFill>
                  <a:srgbClr val="414042"/>
                </a:solidFill>
                <a:latin typeface="Arial"/>
                <a:cs typeface="Arial"/>
              </a:rPr>
              <a:t>or</a:t>
            </a:r>
            <a:r>
              <a:rPr sz="1250" u="none" spc="-10" dirty="0">
                <a:solidFill>
                  <a:srgbClr val="414042"/>
                </a:solidFill>
                <a:latin typeface="Arial"/>
                <a:cs typeface="Arial"/>
              </a:rPr>
              <a:t> </a:t>
            </a:r>
            <a:r>
              <a:rPr sz="1250" u="none" dirty="0">
                <a:solidFill>
                  <a:srgbClr val="414042"/>
                </a:solidFill>
                <a:latin typeface="Arial"/>
                <a:cs typeface="Arial"/>
              </a:rPr>
              <a:t>distributed</a:t>
            </a:r>
            <a:r>
              <a:rPr sz="1250" u="none" spc="-15" dirty="0">
                <a:solidFill>
                  <a:srgbClr val="414042"/>
                </a:solidFill>
                <a:latin typeface="Arial"/>
                <a:cs typeface="Arial"/>
              </a:rPr>
              <a:t> </a:t>
            </a:r>
            <a:r>
              <a:rPr sz="1250" u="none" dirty="0">
                <a:solidFill>
                  <a:srgbClr val="414042"/>
                </a:solidFill>
                <a:latin typeface="Arial"/>
                <a:cs typeface="Arial"/>
              </a:rPr>
              <a:t>to</a:t>
            </a:r>
            <a:r>
              <a:rPr sz="1250" u="none" spc="-15" dirty="0">
                <a:solidFill>
                  <a:srgbClr val="414042"/>
                </a:solidFill>
                <a:latin typeface="Arial"/>
                <a:cs typeface="Arial"/>
              </a:rPr>
              <a:t> </a:t>
            </a:r>
            <a:r>
              <a:rPr sz="1250" u="none" dirty="0">
                <a:solidFill>
                  <a:srgbClr val="414042"/>
                </a:solidFill>
                <a:latin typeface="Arial"/>
                <a:cs typeface="Arial"/>
              </a:rPr>
              <a:t>any</a:t>
            </a:r>
            <a:r>
              <a:rPr sz="1250" u="none" spc="-20" dirty="0">
                <a:solidFill>
                  <a:srgbClr val="414042"/>
                </a:solidFill>
                <a:latin typeface="Arial"/>
                <a:cs typeface="Arial"/>
              </a:rPr>
              <a:t> </a:t>
            </a:r>
            <a:r>
              <a:rPr sz="1250" u="none" dirty="0">
                <a:solidFill>
                  <a:srgbClr val="414042"/>
                </a:solidFill>
                <a:latin typeface="Arial"/>
                <a:cs typeface="Arial"/>
              </a:rPr>
              <a:t>non</a:t>
            </a:r>
            <a:r>
              <a:rPr sz="1250" u="none" dirty="0">
                <a:solidFill>
                  <a:srgbClr val="414042"/>
                </a:solidFill>
                <a:latin typeface="Cambria Math"/>
                <a:cs typeface="Cambria Math"/>
              </a:rPr>
              <a:t>‐</a:t>
            </a:r>
            <a:r>
              <a:rPr sz="1250" u="none" dirty="0">
                <a:solidFill>
                  <a:srgbClr val="414042"/>
                </a:solidFill>
                <a:latin typeface="Arial"/>
                <a:cs typeface="Arial"/>
              </a:rPr>
              <a:t>INCOSE</a:t>
            </a:r>
            <a:r>
              <a:rPr sz="1250" u="none" spc="-20" dirty="0">
                <a:solidFill>
                  <a:srgbClr val="414042"/>
                </a:solidFill>
                <a:latin typeface="Arial"/>
                <a:cs typeface="Arial"/>
              </a:rPr>
              <a:t> </a:t>
            </a:r>
            <a:r>
              <a:rPr sz="1250" u="none" dirty="0">
                <a:solidFill>
                  <a:srgbClr val="414042"/>
                </a:solidFill>
                <a:latin typeface="Arial"/>
                <a:cs typeface="Arial"/>
              </a:rPr>
              <a:t>third</a:t>
            </a:r>
            <a:r>
              <a:rPr sz="1250" u="none" spc="-20" dirty="0">
                <a:solidFill>
                  <a:srgbClr val="414042"/>
                </a:solidFill>
                <a:latin typeface="Arial"/>
                <a:cs typeface="Arial"/>
              </a:rPr>
              <a:t> </a:t>
            </a:r>
            <a:r>
              <a:rPr sz="1250" u="none" spc="-10" dirty="0">
                <a:solidFill>
                  <a:srgbClr val="414042"/>
                </a:solidFill>
                <a:latin typeface="Arial"/>
                <a:cs typeface="Arial"/>
              </a:rPr>
              <a:t>party.</a:t>
            </a:r>
            <a:r>
              <a:rPr sz="1250" u="none" spc="5" dirty="0">
                <a:solidFill>
                  <a:srgbClr val="414042"/>
                </a:solidFill>
                <a:latin typeface="Arial"/>
                <a:cs typeface="Arial"/>
              </a:rPr>
              <a:t> </a:t>
            </a:r>
            <a:r>
              <a:rPr sz="1250" u="none" dirty="0">
                <a:solidFill>
                  <a:srgbClr val="414042"/>
                </a:solidFill>
                <a:latin typeface="Arial"/>
                <a:cs typeface="Arial"/>
              </a:rPr>
              <a:t>Requests</a:t>
            </a:r>
            <a:r>
              <a:rPr sz="1250" u="none" spc="-20" dirty="0">
                <a:solidFill>
                  <a:srgbClr val="414042"/>
                </a:solidFill>
                <a:latin typeface="Arial"/>
                <a:cs typeface="Arial"/>
              </a:rPr>
              <a:t> </a:t>
            </a:r>
            <a:r>
              <a:rPr sz="1250" u="none" dirty="0">
                <a:solidFill>
                  <a:srgbClr val="414042"/>
                </a:solidFill>
                <a:latin typeface="Arial"/>
                <a:cs typeface="Arial"/>
              </a:rPr>
              <a:t>for</a:t>
            </a:r>
            <a:r>
              <a:rPr sz="1250" u="none" spc="-15" dirty="0">
                <a:solidFill>
                  <a:srgbClr val="414042"/>
                </a:solidFill>
                <a:latin typeface="Arial"/>
                <a:cs typeface="Arial"/>
              </a:rPr>
              <a:t> </a:t>
            </a:r>
            <a:r>
              <a:rPr sz="1250" u="none" spc="-10" dirty="0">
                <a:solidFill>
                  <a:srgbClr val="414042"/>
                </a:solidFill>
                <a:latin typeface="Arial"/>
                <a:cs typeface="Arial"/>
              </a:rPr>
              <a:t>permission </a:t>
            </a:r>
            <a:r>
              <a:rPr sz="1250" u="none" dirty="0">
                <a:solidFill>
                  <a:srgbClr val="414042"/>
                </a:solidFill>
                <a:latin typeface="Arial"/>
                <a:cs typeface="Arial"/>
              </a:rPr>
              <a:t>to</a:t>
            </a:r>
            <a:r>
              <a:rPr sz="1250" u="none" spc="-25" dirty="0">
                <a:solidFill>
                  <a:srgbClr val="414042"/>
                </a:solidFill>
                <a:latin typeface="Arial"/>
                <a:cs typeface="Arial"/>
              </a:rPr>
              <a:t> </a:t>
            </a:r>
            <a:r>
              <a:rPr sz="1250" u="none" dirty="0">
                <a:solidFill>
                  <a:srgbClr val="414042"/>
                </a:solidFill>
                <a:latin typeface="Arial"/>
                <a:cs typeface="Arial"/>
              </a:rPr>
              <a:t>reproduce</a:t>
            </a:r>
            <a:r>
              <a:rPr sz="1250" u="none" spc="-5" dirty="0">
                <a:solidFill>
                  <a:srgbClr val="414042"/>
                </a:solidFill>
                <a:latin typeface="Arial"/>
                <a:cs typeface="Arial"/>
              </a:rPr>
              <a:t> </a:t>
            </a:r>
            <a:r>
              <a:rPr sz="1250" u="none" dirty="0">
                <a:solidFill>
                  <a:srgbClr val="414042"/>
                </a:solidFill>
                <a:latin typeface="Arial"/>
                <a:cs typeface="Arial"/>
              </a:rPr>
              <a:t>this</a:t>
            </a:r>
            <a:r>
              <a:rPr sz="1250" u="none" spc="-30" dirty="0">
                <a:solidFill>
                  <a:srgbClr val="414042"/>
                </a:solidFill>
                <a:latin typeface="Arial"/>
                <a:cs typeface="Arial"/>
              </a:rPr>
              <a:t> </a:t>
            </a:r>
            <a:r>
              <a:rPr sz="1250" u="none" dirty="0">
                <a:solidFill>
                  <a:srgbClr val="414042"/>
                </a:solidFill>
                <a:latin typeface="Arial"/>
                <a:cs typeface="Arial"/>
              </a:rPr>
              <a:t>document in</a:t>
            </a:r>
            <a:r>
              <a:rPr sz="1250" u="none" spc="-30" dirty="0">
                <a:solidFill>
                  <a:srgbClr val="414042"/>
                </a:solidFill>
                <a:latin typeface="Arial"/>
                <a:cs typeface="Arial"/>
              </a:rPr>
              <a:t> </a:t>
            </a:r>
            <a:r>
              <a:rPr sz="1250" u="none" dirty="0">
                <a:solidFill>
                  <a:srgbClr val="414042"/>
                </a:solidFill>
                <a:latin typeface="Arial"/>
                <a:cs typeface="Arial"/>
              </a:rPr>
              <a:t>whole</a:t>
            </a:r>
            <a:r>
              <a:rPr sz="1250" u="none" spc="5" dirty="0">
                <a:solidFill>
                  <a:srgbClr val="414042"/>
                </a:solidFill>
                <a:latin typeface="Arial"/>
                <a:cs typeface="Arial"/>
              </a:rPr>
              <a:t> </a:t>
            </a:r>
            <a:r>
              <a:rPr sz="1250" u="none" dirty="0">
                <a:solidFill>
                  <a:srgbClr val="414042"/>
                </a:solidFill>
                <a:latin typeface="Arial"/>
                <a:cs typeface="Arial"/>
              </a:rPr>
              <a:t>or</a:t>
            </a:r>
            <a:r>
              <a:rPr sz="1250" u="none" spc="-20" dirty="0">
                <a:solidFill>
                  <a:srgbClr val="414042"/>
                </a:solidFill>
                <a:latin typeface="Arial"/>
                <a:cs typeface="Arial"/>
              </a:rPr>
              <a:t> </a:t>
            </a:r>
            <a:r>
              <a:rPr sz="1250" u="none" dirty="0">
                <a:solidFill>
                  <a:srgbClr val="414042"/>
                </a:solidFill>
                <a:latin typeface="Arial"/>
                <a:cs typeface="Arial"/>
              </a:rPr>
              <a:t>in</a:t>
            </a:r>
            <a:r>
              <a:rPr sz="1250" u="none" spc="-15" dirty="0">
                <a:solidFill>
                  <a:srgbClr val="414042"/>
                </a:solidFill>
                <a:latin typeface="Arial"/>
                <a:cs typeface="Arial"/>
              </a:rPr>
              <a:t> </a:t>
            </a:r>
            <a:r>
              <a:rPr sz="1250" u="none" dirty="0">
                <a:solidFill>
                  <a:srgbClr val="414042"/>
                </a:solidFill>
                <a:latin typeface="Arial"/>
                <a:cs typeface="Arial"/>
              </a:rPr>
              <a:t>part,</a:t>
            </a:r>
            <a:r>
              <a:rPr sz="1250" u="none" spc="-15" dirty="0">
                <a:solidFill>
                  <a:srgbClr val="414042"/>
                </a:solidFill>
                <a:latin typeface="Arial"/>
                <a:cs typeface="Arial"/>
              </a:rPr>
              <a:t> </a:t>
            </a:r>
            <a:r>
              <a:rPr sz="1250" u="none" dirty="0">
                <a:solidFill>
                  <a:srgbClr val="414042"/>
                </a:solidFill>
                <a:latin typeface="Arial"/>
                <a:cs typeface="Arial"/>
              </a:rPr>
              <a:t>or</a:t>
            </a:r>
            <a:r>
              <a:rPr sz="1250" u="none" spc="-10" dirty="0">
                <a:solidFill>
                  <a:srgbClr val="414042"/>
                </a:solidFill>
                <a:latin typeface="Arial"/>
                <a:cs typeface="Arial"/>
              </a:rPr>
              <a:t> </a:t>
            </a:r>
            <a:r>
              <a:rPr sz="1250" u="none" dirty="0">
                <a:solidFill>
                  <a:srgbClr val="414042"/>
                </a:solidFill>
                <a:latin typeface="Arial"/>
                <a:cs typeface="Arial"/>
              </a:rPr>
              <a:t>to</a:t>
            </a:r>
            <a:r>
              <a:rPr sz="1250" u="none" spc="-15" dirty="0">
                <a:solidFill>
                  <a:srgbClr val="414042"/>
                </a:solidFill>
                <a:latin typeface="Arial"/>
                <a:cs typeface="Arial"/>
              </a:rPr>
              <a:t> </a:t>
            </a:r>
            <a:r>
              <a:rPr sz="1250" u="none" dirty="0">
                <a:solidFill>
                  <a:srgbClr val="414042"/>
                </a:solidFill>
                <a:latin typeface="Arial"/>
                <a:cs typeface="Arial"/>
              </a:rPr>
              <a:t>prepare</a:t>
            </a:r>
            <a:r>
              <a:rPr sz="1250" u="none" spc="10" dirty="0">
                <a:solidFill>
                  <a:srgbClr val="414042"/>
                </a:solidFill>
                <a:latin typeface="Arial"/>
                <a:cs typeface="Arial"/>
              </a:rPr>
              <a:t> </a:t>
            </a:r>
            <a:r>
              <a:rPr sz="1250" u="none" dirty="0">
                <a:solidFill>
                  <a:srgbClr val="414042"/>
                </a:solidFill>
                <a:latin typeface="Arial"/>
                <a:cs typeface="Arial"/>
              </a:rPr>
              <a:t>derivative</a:t>
            </a:r>
            <a:r>
              <a:rPr sz="1250" u="none" spc="-25" dirty="0">
                <a:solidFill>
                  <a:srgbClr val="414042"/>
                </a:solidFill>
                <a:latin typeface="Arial"/>
                <a:cs typeface="Arial"/>
              </a:rPr>
              <a:t> </a:t>
            </a:r>
            <a:r>
              <a:rPr sz="1250" u="none" dirty="0">
                <a:solidFill>
                  <a:srgbClr val="414042"/>
                </a:solidFill>
                <a:latin typeface="Arial"/>
                <a:cs typeface="Arial"/>
              </a:rPr>
              <a:t>works</a:t>
            </a:r>
            <a:r>
              <a:rPr sz="1250" u="none" spc="-15" dirty="0">
                <a:solidFill>
                  <a:srgbClr val="414042"/>
                </a:solidFill>
                <a:latin typeface="Arial"/>
                <a:cs typeface="Arial"/>
              </a:rPr>
              <a:t> </a:t>
            </a:r>
            <a:r>
              <a:rPr sz="1250" u="none" dirty="0">
                <a:solidFill>
                  <a:srgbClr val="414042"/>
                </a:solidFill>
                <a:latin typeface="Arial"/>
                <a:cs typeface="Arial"/>
              </a:rPr>
              <a:t>of</a:t>
            </a:r>
            <a:r>
              <a:rPr sz="1250" u="none" spc="-15" dirty="0">
                <a:solidFill>
                  <a:srgbClr val="414042"/>
                </a:solidFill>
                <a:latin typeface="Arial"/>
                <a:cs typeface="Arial"/>
              </a:rPr>
              <a:t> </a:t>
            </a:r>
            <a:r>
              <a:rPr sz="1250" u="none" dirty="0">
                <a:solidFill>
                  <a:srgbClr val="414042"/>
                </a:solidFill>
                <a:latin typeface="Arial"/>
                <a:cs typeface="Arial"/>
              </a:rPr>
              <a:t>this</a:t>
            </a:r>
            <a:r>
              <a:rPr sz="1250" u="none" spc="-25" dirty="0">
                <a:solidFill>
                  <a:srgbClr val="414042"/>
                </a:solidFill>
                <a:latin typeface="Arial"/>
                <a:cs typeface="Arial"/>
              </a:rPr>
              <a:t> </a:t>
            </a:r>
            <a:r>
              <a:rPr sz="1250" u="none" dirty="0">
                <a:solidFill>
                  <a:srgbClr val="414042"/>
                </a:solidFill>
                <a:latin typeface="Arial"/>
                <a:cs typeface="Arial"/>
              </a:rPr>
              <a:t>document for</a:t>
            </a:r>
            <a:r>
              <a:rPr sz="1250" u="none" spc="-10" dirty="0">
                <a:solidFill>
                  <a:srgbClr val="414042"/>
                </a:solidFill>
                <a:latin typeface="Arial"/>
                <a:cs typeface="Arial"/>
              </a:rPr>
              <a:t> </a:t>
            </a:r>
            <a:r>
              <a:rPr sz="1250" u="none" dirty="0">
                <a:solidFill>
                  <a:srgbClr val="414042"/>
                </a:solidFill>
                <a:latin typeface="Arial"/>
                <a:cs typeface="Arial"/>
              </a:rPr>
              <a:t>external</a:t>
            </a:r>
            <a:r>
              <a:rPr sz="1250" u="none" spc="-5" dirty="0">
                <a:solidFill>
                  <a:srgbClr val="414042"/>
                </a:solidFill>
                <a:latin typeface="Arial"/>
                <a:cs typeface="Arial"/>
              </a:rPr>
              <a:t> </a:t>
            </a:r>
            <a:r>
              <a:rPr sz="1250" u="none" spc="-10" dirty="0">
                <a:solidFill>
                  <a:srgbClr val="414042"/>
                </a:solidFill>
                <a:latin typeface="Arial"/>
                <a:cs typeface="Arial"/>
              </a:rPr>
              <a:t>and/or </a:t>
            </a:r>
            <a:r>
              <a:rPr sz="1250" u="none" dirty="0">
                <a:solidFill>
                  <a:srgbClr val="414042"/>
                </a:solidFill>
                <a:latin typeface="Arial"/>
                <a:cs typeface="Arial"/>
              </a:rPr>
              <a:t>commercial</a:t>
            </a:r>
            <a:r>
              <a:rPr sz="1250" u="none" spc="-25" dirty="0">
                <a:solidFill>
                  <a:srgbClr val="414042"/>
                </a:solidFill>
                <a:latin typeface="Arial"/>
                <a:cs typeface="Arial"/>
              </a:rPr>
              <a:t> </a:t>
            </a:r>
            <a:r>
              <a:rPr sz="1250" u="none" dirty="0">
                <a:solidFill>
                  <a:srgbClr val="414042"/>
                </a:solidFill>
                <a:latin typeface="Arial"/>
                <a:cs typeface="Arial"/>
              </a:rPr>
              <a:t>use,</a:t>
            </a:r>
            <a:r>
              <a:rPr sz="1250" u="none" spc="-35" dirty="0">
                <a:solidFill>
                  <a:srgbClr val="414042"/>
                </a:solidFill>
                <a:latin typeface="Arial"/>
                <a:cs typeface="Arial"/>
              </a:rPr>
              <a:t> </a:t>
            </a:r>
            <a:r>
              <a:rPr sz="1250" u="none" dirty="0">
                <a:solidFill>
                  <a:srgbClr val="414042"/>
                </a:solidFill>
                <a:latin typeface="Arial"/>
                <a:cs typeface="Arial"/>
              </a:rPr>
              <a:t>will</a:t>
            </a:r>
            <a:r>
              <a:rPr sz="1250" u="none" spc="-20" dirty="0">
                <a:solidFill>
                  <a:srgbClr val="414042"/>
                </a:solidFill>
                <a:latin typeface="Arial"/>
                <a:cs typeface="Arial"/>
              </a:rPr>
              <a:t> </a:t>
            </a:r>
            <a:r>
              <a:rPr sz="1250" u="none" dirty="0">
                <a:solidFill>
                  <a:srgbClr val="414042"/>
                </a:solidFill>
                <a:latin typeface="Arial"/>
                <a:cs typeface="Arial"/>
              </a:rPr>
              <a:t>be</a:t>
            </a:r>
            <a:r>
              <a:rPr sz="1250" u="none" spc="-35" dirty="0">
                <a:solidFill>
                  <a:srgbClr val="414042"/>
                </a:solidFill>
                <a:latin typeface="Arial"/>
                <a:cs typeface="Arial"/>
              </a:rPr>
              <a:t> </a:t>
            </a:r>
            <a:r>
              <a:rPr sz="1250" u="none" dirty="0">
                <a:solidFill>
                  <a:srgbClr val="414042"/>
                </a:solidFill>
                <a:latin typeface="Arial"/>
                <a:cs typeface="Arial"/>
              </a:rPr>
              <a:t>denied</a:t>
            </a:r>
            <a:r>
              <a:rPr sz="1250" u="none" spc="-15" dirty="0">
                <a:solidFill>
                  <a:srgbClr val="414042"/>
                </a:solidFill>
                <a:latin typeface="Arial"/>
                <a:cs typeface="Arial"/>
              </a:rPr>
              <a:t> </a:t>
            </a:r>
            <a:r>
              <a:rPr sz="1250" u="none" dirty="0">
                <a:solidFill>
                  <a:srgbClr val="414042"/>
                </a:solidFill>
                <a:latin typeface="Arial"/>
                <a:cs typeface="Arial"/>
              </a:rPr>
              <a:t>unless</a:t>
            </a:r>
            <a:r>
              <a:rPr sz="1250" u="none" spc="-35" dirty="0">
                <a:solidFill>
                  <a:srgbClr val="414042"/>
                </a:solidFill>
                <a:latin typeface="Arial"/>
                <a:cs typeface="Arial"/>
              </a:rPr>
              <a:t> </a:t>
            </a:r>
            <a:r>
              <a:rPr sz="1250" u="none" dirty="0">
                <a:solidFill>
                  <a:srgbClr val="414042"/>
                </a:solidFill>
                <a:latin typeface="Arial"/>
                <a:cs typeface="Arial"/>
              </a:rPr>
              <a:t>covered</a:t>
            </a:r>
            <a:r>
              <a:rPr sz="1250" u="none" spc="-30" dirty="0">
                <a:solidFill>
                  <a:srgbClr val="414042"/>
                </a:solidFill>
                <a:latin typeface="Arial"/>
                <a:cs typeface="Arial"/>
              </a:rPr>
              <a:t> </a:t>
            </a:r>
            <a:r>
              <a:rPr sz="1250" u="none" dirty="0">
                <a:solidFill>
                  <a:srgbClr val="414042"/>
                </a:solidFill>
                <a:latin typeface="Arial"/>
                <a:cs typeface="Arial"/>
              </a:rPr>
              <a:t>by</a:t>
            </a:r>
            <a:r>
              <a:rPr sz="1250" u="none" spc="-35" dirty="0">
                <a:solidFill>
                  <a:srgbClr val="414042"/>
                </a:solidFill>
                <a:latin typeface="Arial"/>
                <a:cs typeface="Arial"/>
              </a:rPr>
              <a:t> </a:t>
            </a:r>
            <a:r>
              <a:rPr sz="1250" u="none" dirty="0">
                <a:solidFill>
                  <a:srgbClr val="414042"/>
                </a:solidFill>
                <a:latin typeface="Arial"/>
                <a:cs typeface="Arial"/>
              </a:rPr>
              <a:t>other</a:t>
            </a:r>
            <a:r>
              <a:rPr sz="1250" u="none" spc="-10" dirty="0">
                <a:solidFill>
                  <a:srgbClr val="414042"/>
                </a:solidFill>
                <a:latin typeface="Arial"/>
                <a:cs typeface="Arial"/>
              </a:rPr>
              <a:t> </a:t>
            </a:r>
            <a:r>
              <a:rPr sz="1250" u="none" dirty="0">
                <a:solidFill>
                  <a:srgbClr val="414042"/>
                </a:solidFill>
                <a:latin typeface="Arial"/>
                <a:cs typeface="Arial"/>
              </a:rPr>
              <a:t>formal</a:t>
            </a:r>
            <a:r>
              <a:rPr sz="1250" u="none" spc="-15" dirty="0">
                <a:solidFill>
                  <a:srgbClr val="414042"/>
                </a:solidFill>
                <a:latin typeface="Arial"/>
                <a:cs typeface="Arial"/>
              </a:rPr>
              <a:t> </a:t>
            </a:r>
            <a:r>
              <a:rPr sz="1250" u="none" dirty="0">
                <a:solidFill>
                  <a:srgbClr val="414042"/>
                </a:solidFill>
                <a:latin typeface="Arial"/>
                <a:cs typeface="Arial"/>
              </a:rPr>
              <a:t>agreements</a:t>
            </a:r>
            <a:r>
              <a:rPr sz="1250" u="none" spc="-5" dirty="0">
                <a:solidFill>
                  <a:srgbClr val="414042"/>
                </a:solidFill>
                <a:latin typeface="Arial"/>
                <a:cs typeface="Arial"/>
              </a:rPr>
              <a:t> </a:t>
            </a:r>
            <a:r>
              <a:rPr sz="1250" u="none" dirty="0">
                <a:solidFill>
                  <a:srgbClr val="414042"/>
                </a:solidFill>
                <a:latin typeface="Arial"/>
                <a:cs typeface="Arial"/>
              </a:rPr>
              <a:t>with</a:t>
            </a:r>
            <a:r>
              <a:rPr sz="1250" u="none" spc="-20" dirty="0">
                <a:solidFill>
                  <a:srgbClr val="414042"/>
                </a:solidFill>
                <a:latin typeface="Arial"/>
                <a:cs typeface="Arial"/>
              </a:rPr>
              <a:t> </a:t>
            </a:r>
            <a:r>
              <a:rPr sz="1250" u="none" dirty="0">
                <a:solidFill>
                  <a:srgbClr val="414042"/>
                </a:solidFill>
                <a:latin typeface="Arial"/>
                <a:cs typeface="Arial"/>
              </a:rPr>
              <a:t>INCOSE.</a:t>
            </a:r>
            <a:r>
              <a:rPr sz="1250" u="none" spc="-40" dirty="0">
                <a:solidFill>
                  <a:srgbClr val="414042"/>
                </a:solidFill>
                <a:latin typeface="Arial"/>
                <a:cs typeface="Arial"/>
              </a:rPr>
              <a:t> </a:t>
            </a:r>
            <a:r>
              <a:rPr sz="1250" u="none" dirty="0">
                <a:solidFill>
                  <a:srgbClr val="414042"/>
                </a:solidFill>
                <a:latin typeface="Arial"/>
                <a:cs typeface="Arial"/>
              </a:rPr>
              <a:t>Copying, scanning,</a:t>
            </a:r>
            <a:r>
              <a:rPr sz="1250" u="none" spc="-35" dirty="0">
                <a:solidFill>
                  <a:srgbClr val="414042"/>
                </a:solidFill>
                <a:latin typeface="Arial"/>
                <a:cs typeface="Arial"/>
              </a:rPr>
              <a:t> </a:t>
            </a:r>
            <a:r>
              <a:rPr sz="1250" u="none" spc="-10" dirty="0">
                <a:solidFill>
                  <a:srgbClr val="414042"/>
                </a:solidFill>
                <a:latin typeface="Arial"/>
                <a:cs typeface="Arial"/>
              </a:rPr>
              <a:t>retyping, </a:t>
            </a:r>
            <a:r>
              <a:rPr sz="1250" u="none" dirty="0">
                <a:solidFill>
                  <a:srgbClr val="414042"/>
                </a:solidFill>
                <a:latin typeface="Arial"/>
                <a:cs typeface="Arial"/>
              </a:rPr>
              <a:t>or</a:t>
            </a:r>
            <a:r>
              <a:rPr sz="1250" u="none" spc="-15" dirty="0">
                <a:solidFill>
                  <a:srgbClr val="414042"/>
                </a:solidFill>
                <a:latin typeface="Arial"/>
                <a:cs typeface="Arial"/>
              </a:rPr>
              <a:t> </a:t>
            </a:r>
            <a:r>
              <a:rPr sz="1250" u="none" dirty="0">
                <a:solidFill>
                  <a:srgbClr val="414042"/>
                </a:solidFill>
                <a:latin typeface="Arial"/>
                <a:cs typeface="Arial"/>
              </a:rPr>
              <a:t>any</a:t>
            </a:r>
            <a:r>
              <a:rPr sz="1250" u="none" spc="-20" dirty="0">
                <a:solidFill>
                  <a:srgbClr val="414042"/>
                </a:solidFill>
                <a:latin typeface="Arial"/>
                <a:cs typeface="Arial"/>
              </a:rPr>
              <a:t> </a:t>
            </a:r>
            <a:r>
              <a:rPr sz="1250" u="none" dirty="0">
                <a:solidFill>
                  <a:srgbClr val="414042"/>
                </a:solidFill>
                <a:latin typeface="Arial"/>
                <a:cs typeface="Arial"/>
              </a:rPr>
              <a:t>other form</a:t>
            </a:r>
            <a:r>
              <a:rPr sz="1250" u="none" spc="-20" dirty="0">
                <a:solidFill>
                  <a:srgbClr val="414042"/>
                </a:solidFill>
                <a:latin typeface="Arial"/>
                <a:cs typeface="Arial"/>
              </a:rPr>
              <a:t> </a:t>
            </a:r>
            <a:r>
              <a:rPr sz="1250" u="none" dirty="0">
                <a:solidFill>
                  <a:srgbClr val="414042"/>
                </a:solidFill>
                <a:latin typeface="Arial"/>
                <a:cs typeface="Arial"/>
              </a:rPr>
              <a:t>of</a:t>
            </a:r>
            <a:r>
              <a:rPr sz="1250" u="none" spc="-20" dirty="0">
                <a:solidFill>
                  <a:srgbClr val="414042"/>
                </a:solidFill>
                <a:latin typeface="Arial"/>
                <a:cs typeface="Arial"/>
              </a:rPr>
              <a:t> </a:t>
            </a:r>
            <a:r>
              <a:rPr sz="1250" u="none" dirty="0">
                <a:solidFill>
                  <a:srgbClr val="414042"/>
                </a:solidFill>
                <a:latin typeface="Arial"/>
                <a:cs typeface="Arial"/>
              </a:rPr>
              <a:t>reproduction</a:t>
            </a:r>
            <a:r>
              <a:rPr sz="1250" u="none" spc="-5" dirty="0">
                <a:solidFill>
                  <a:srgbClr val="414042"/>
                </a:solidFill>
                <a:latin typeface="Arial"/>
                <a:cs typeface="Arial"/>
              </a:rPr>
              <a:t> </a:t>
            </a:r>
            <a:r>
              <a:rPr sz="1250" u="none" dirty="0">
                <a:solidFill>
                  <a:srgbClr val="414042"/>
                </a:solidFill>
                <a:latin typeface="Arial"/>
                <a:cs typeface="Arial"/>
              </a:rPr>
              <a:t>or</a:t>
            </a:r>
            <a:r>
              <a:rPr sz="1250" u="none" spc="-15" dirty="0">
                <a:solidFill>
                  <a:srgbClr val="414042"/>
                </a:solidFill>
                <a:latin typeface="Arial"/>
                <a:cs typeface="Arial"/>
              </a:rPr>
              <a:t> </a:t>
            </a:r>
            <a:r>
              <a:rPr sz="1250" u="none" dirty="0">
                <a:solidFill>
                  <a:srgbClr val="414042"/>
                </a:solidFill>
                <a:latin typeface="Arial"/>
                <a:cs typeface="Arial"/>
              </a:rPr>
              <a:t>use</a:t>
            </a:r>
            <a:r>
              <a:rPr sz="1250" u="none" spc="-25" dirty="0">
                <a:solidFill>
                  <a:srgbClr val="414042"/>
                </a:solidFill>
                <a:latin typeface="Arial"/>
                <a:cs typeface="Arial"/>
              </a:rPr>
              <a:t> </a:t>
            </a:r>
            <a:r>
              <a:rPr sz="1250" u="none" dirty="0">
                <a:solidFill>
                  <a:srgbClr val="414042"/>
                </a:solidFill>
                <a:latin typeface="Arial"/>
                <a:cs typeface="Arial"/>
              </a:rPr>
              <a:t>of</a:t>
            </a:r>
            <a:r>
              <a:rPr sz="1250" u="none" spc="-20" dirty="0">
                <a:solidFill>
                  <a:srgbClr val="414042"/>
                </a:solidFill>
                <a:latin typeface="Arial"/>
                <a:cs typeface="Arial"/>
              </a:rPr>
              <a:t> </a:t>
            </a:r>
            <a:r>
              <a:rPr sz="1250" u="none" dirty="0">
                <a:solidFill>
                  <a:srgbClr val="414042"/>
                </a:solidFill>
                <a:latin typeface="Arial"/>
                <a:cs typeface="Arial"/>
              </a:rPr>
              <a:t>the</a:t>
            </a:r>
            <a:r>
              <a:rPr sz="1250" u="none" spc="-15" dirty="0">
                <a:solidFill>
                  <a:srgbClr val="414042"/>
                </a:solidFill>
                <a:latin typeface="Arial"/>
                <a:cs typeface="Arial"/>
              </a:rPr>
              <a:t> </a:t>
            </a:r>
            <a:r>
              <a:rPr sz="1250" u="none" dirty="0">
                <a:solidFill>
                  <a:srgbClr val="414042"/>
                </a:solidFill>
                <a:latin typeface="Arial"/>
                <a:cs typeface="Arial"/>
              </a:rPr>
              <a:t>content</a:t>
            </a:r>
            <a:r>
              <a:rPr sz="1250" u="none" spc="-20" dirty="0">
                <a:solidFill>
                  <a:srgbClr val="414042"/>
                </a:solidFill>
                <a:latin typeface="Arial"/>
                <a:cs typeface="Arial"/>
              </a:rPr>
              <a:t> </a:t>
            </a:r>
            <a:r>
              <a:rPr sz="1250" u="none" dirty="0">
                <a:solidFill>
                  <a:srgbClr val="414042"/>
                </a:solidFill>
                <a:latin typeface="Arial"/>
                <a:cs typeface="Arial"/>
              </a:rPr>
              <a:t>of</a:t>
            </a:r>
            <a:r>
              <a:rPr sz="1250" u="none" spc="-25" dirty="0">
                <a:solidFill>
                  <a:srgbClr val="414042"/>
                </a:solidFill>
                <a:latin typeface="Arial"/>
                <a:cs typeface="Arial"/>
              </a:rPr>
              <a:t> </a:t>
            </a:r>
            <a:r>
              <a:rPr sz="1250" u="none" dirty="0">
                <a:solidFill>
                  <a:srgbClr val="414042"/>
                </a:solidFill>
                <a:latin typeface="Arial"/>
                <a:cs typeface="Arial"/>
              </a:rPr>
              <a:t>whole pages</a:t>
            </a:r>
            <a:r>
              <a:rPr sz="1250" u="none" spc="-20" dirty="0">
                <a:solidFill>
                  <a:srgbClr val="414042"/>
                </a:solidFill>
                <a:latin typeface="Arial"/>
                <a:cs typeface="Arial"/>
              </a:rPr>
              <a:t> </a:t>
            </a:r>
            <a:r>
              <a:rPr sz="1250" u="none" dirty="0">
                <a:solidFill>
                  <a:srgbClr val="414042"/>
                </a:solidFill>
                <a:latin typeface="Arial"/>
                <a:cs typeface="Arial"/>
              </a:rPr>
              <a:t>or</a:t>
            </a:r>
            <a:r>
              <a:rPr sz="1250" u="none" spc="-10" dirty="0">
                <a:solidFill>
                  <a:srgbClr val="414042"/>
                </a:solidFill>
                <a:latin typeface="Arial"/>
                <a:cs typeface="Arial"/>
              </a:rPr>
              <a:t> </a:t>
            </a:r>
            <a:r>
              <a:rPr sz="1250" u="none" dirty="0">
                <a:solidFill>
                  <a:srgbClr val="414042"/>
                </a:solidFill>
                <a:latin typeface="Arial"/>
                <a:cs typeface="Arial"/>
              </a:rPr>
              <a:t>source</a:t>
            </a:r>
            <a:r>
              <a:rPr sz="1250" u="none" spc="-30" dirty="0">
                <a:solidFill>
                  <a:srgbClr val="414042"/>
                </a:solidFill>
                <a:latin typeface="Arial"/>
                <a:cs typeface="Arial"/>
              </a:rPr>
              <a:t> </a:t>
            </a:r>
            <a:r>
              <a:rPr sz="1250" u="none" dirty="0">
                <a:solidFill>
                  <a:srgbClr val="414042"/>
                </a:solidFill>
                <a:latin typeface="Arial"/>
                <a:cs typeface="Arial"/>
              </a:rPr>
              <a:t>documents</a:t>
            </a:r>
            <a:r>
              <a:rPr sz="1250" u="none" spc="-20" dirty="0">
                <a:solidFill>
                  <a:srgbClr val="414042"/>
                </a:solidFill>
                <a:latin typeface="Arial"/>
                <a:cs typeface="Arial"/>
              </a:rPr>
              <a:t> </a:t>
            </a:r>
            <a:r>
              <a:rPr sz="1250" u="none" dirty="0">
                <a:solidFill>
                  <a:srgbClr val="414042"/>
                </a:solidFill>
                <a:latin typeface="Arial"/>
                <a:cs typeface="Arial"/>
              </a:rPr>
              <a:t>are</a:t>
            </a:r>
            <a:r>
              <a:rPr sz="1250" u="none" spc="-10" dirty="0">
                <a:solidFill>
                  <a:srgbClr val="414042"/>
                </a:solidFill>
                <a:latin typeface="Arial"/>
                <a:cs typeface="Arial"/>
              </a:rPr>
              <a:t> </a:t>
            </a:r>
            <a:r>
              <a:rPr sz="1250" u="none" dirty="0">
                <a:solidFill>
                  <a:srgbClr val="414042"/>
                </a:solidFill>
                <a:latin typeface="Arial"/>
                <a:cs typeface="Arial"/>
              </a:rPr>
              <a:t>prohibited,</a:t>
            </a:r>
            <a:r>
              <a:rPr sz="1250" u="none" spc="-5" dirty="0">
                <a:solidFill>
                  <a:srgbClr val="414042"/>
                </a:solidFill>
                <a:latin typeface="Arial"/>
                <a:cs typeface="Arial"/>
              </a:rPr>
              <a:t> </a:t>
            </a:r>
            <a:r>
              <a:rPr sz="1250" u="none" dirty="0">
                <a:solidFill>
                  <a:srgbClr val="414042"/>
                </a:solidFill>
                <a:latin typeface="Arial"/>
                <a:cs typeface="Arial"/>
              </a:rPr>
              <a:t>except</a:t>
            </a:r>
            <a:r>
              <a:rPr sz="1250" u="none" spc="-15" dirty="0">
                <a:solidFill>
                  <a:srgbClr val="414042"/>
                </a:solidFill>
                <a:latin typeface="Arial"/>
                <a:cs typeface="Arial"/>
              </a:rPr>
              <a:t> </a:t>
            </a:r>
            <a:r>
              <a:rPr sz="1250" u="none" spc="-25" dirty="0">
                <a:solidFill>
                  <a:srgbClr val="414042"/>
                </a:solidFill>
                <a:latin typeface="Arial"/>
                <a:cs typeface="Arial"/>
              </a:rPr>
              <a:t>as </a:t>
            </a:r>
            <a:r>
              <a:rPr sz="1250" u="none" dirty="0">
                <a:solidFill>
                  <a:srgbClr val="414042"/>
                </a:solidFill>
                <a:latin typeface="Arial"/>
                <a:cs typeface="Arial"/>
              </a:rPr>
              <a:t>approved</a:t>
            </a:r>
            <a:r>
              <a:rPr sz="1250" u="none" spc="-45" dirty="0">
                <a:solidFill>
                  <a:srgbClr val="414042"/>
                </a:solidFill>
                <a:latin typeface="Arial"/>
                <a:cs typeface="Arial"/>
              </a:rPr>
              <a:t> </a:t>
            </a:r>
            <a:r>
              <a:rPr sz="1250" u="none" dirty="0">
                <a:solidFill>
                  <a:srgbClr val="414042"/>
                </a:solidFill>
                <a:latin typeface="Arial"/>
                <a:cs typeface="Arial"/>
              </a:rPr>
              <a:t>by</a:t>
            </a:r>
            <a:r>
              <a:rPr sz="1250" u="none" spc="-40" dirty="0">
                <a:solidFill>
                  <a:srgbClr val="414042"/>
                </a:solidFill>
                <a:latin typeface="Arial"/>
                <a:cs typeface="Arial"/>
              </a:rPr>
              <a:t> </a:t>
            </a:r>
            <a:r>
              <a:rPr sz="1250" u="none" dirty="0">
                <a:solidFill>
                  <a:srgbClr val="414042"/>
                </a:solidFill>
                <a:latin typeface="Arial"/>
                <a:cs typeface="Arial"/>
              </a:rPr>
              <a:t>the</a:t>
            </a:r>
            <a:r>
              <a:rPr sz="1250" u="none" spc="-25" dirty="0">
                <a:solidFill>
                  <a:srgbClr val="414042"/>
                </a:solidFill>
                <a:latin typeface="Arial"/>
                <a:cs typeface="Arial"/>
              </a:rPr>
              <a:t> </a:t>
            </a:r>
            <a:r>
              <a:rPr sz="1250" u="none" dirty="0">
                <a:solidFill>
                  <a:srgbClr val="414042"/>
                </a:solidFill>
                <a:latin typeface="Arial"/>
                <a:cs typeface="Arial"/>
              </a:rPr>
              <a:t>INCOSE</a:t>
            </a:r>
            <a:r>
              <a:rPr sz="1250" u="none" spc="-90" dirty="0">
                <a:solidFill>
                  <a:srgbClr val="414042"/>
                </a:solidFill>
                <a:latin typeface="Arial"/>
                <a:cs typeface="Arial"/>
              </a:rPr>
              <a:t> </a:t>
            </a:r>
            <a:r>
              <a:rPr sz="1250" u="none" dirty="0">
                <a:solidFill>
                  <a:srgbClr val="414042"/>
                </a:solidFill>
                <a:latin typeface="Arial"/>
                <a:cs typeface="Arial"/>
              </a:rPr>
              <a:t>Administrative</a:t>
            </a:r>
            <a:r>
              <a:rPr sz="1250" u="none" spc="-35" dirty="0">
                <a:solidFill>
                  <a:srgbClr val="414042"/>
                </a:solidFill>
                <a:latin typeface="Arial"/>
                <a:cs typeface="Arial"/>
              </a:rPr>
              <a:t> </a:t>
            </a:r>
            <a:r>
              <a:rPr sz="1250" u="none" dirty="0">
                <a:solidFill>
                  <a:srgbClr val="414042"/>
                </a:solidFill>
                <a:latin typeface="Arial"/>
                <a:cs typeface="Arial"/>
              </a:rPr>
              <a:t>Office,</a:t>
            </a:r>
            <a:r>
              <a:rPr sz="1250" u="none" spc="-40" dirty="0">
                <a:solidFill>
                  <a:srgbClr val="414042"/>
                </a:solidFill>
                <a:latin typeface="Arial"/>
                <a:cs typeface="Arial"/>
              </a:rPr>
              <a:t> </a:t>
            </a:r>
            <a:r>
              <a:rPr sz="1250" u="none" dirty="0">
                <a:solidFill>
                  <a:srgbClr val="414042"/>
                </a:solidFill>
                <a:latin typeface="Arial"/>
                <a:cs typeface="Arial"/>
              </a:rPr>
              <a:t>7670</a:t>
            </a:r>
            <a:r>
              <a:rPr sz="1250" u="none" spc="-25" dirty="0">
                <a:solidFill>
                  <a:srgbClr val="414042"/>
                </a:solidFill>
                <a:latin typeface="Arial"/>
                <a:cs typeface="Arial"/>
              </a:rPr>
              <a:t> </a:t>
            </a:r>
            <a:r>
              <a:rPr sz="1250" u="none" dirty="0">
                <a:solidFill>
                  <a:srgbClr val="414042"/>
                </a:solidFill>
                <a:latin typeface="Arial"/>
                <a:cs typeface="Arial"/>
              </a:rPr>
              <a:t>Opportunity</a:t>
            </a:r>
            <a:r>
              <a:rPr sz="1250" u="none" spc="-20" dirty="0">
                <a:solidFill>
                  <a:srgbClr val="414042"/>
                </a:solidFill>
                <a:latin typeface="Arial"/>
                <a:cs typeface="Arial"/>
              </a:rPr>
              <a:t> </a:t>
            </a:r>
            <a:r>
              <a:rPr sz="1250" u="none" dirty="0">
                <a:solidFill>
                  <a:srgbClr val="414042"/>
                </a:solidFill>
                <a:latin typeface="Arial"/>
                <a:cs typeface="Arial"/>
              </a:rPr>
              <a:t>Road,</a:t>
            </a:r>
            <a:r>
              <a:rPr sz="1250" u="none" spc="-30" dirty="0">
                <a:solidFill>
                  <a:srgbClr val="414042"/>
                </a:solidFill>
                <a:latin typeface="Arial"/>
                <a:cs typeface="Arial"/>
              </a:rPr>
              <a:t> </a:t>
            </a:r>
            <a:r>
              <a:rPr sz="1250" u="none" dirty="0">
                <a:solidFill>
                  <a:srgbClr val="414042"/>
                </a:solidFill>
                <a:latin typeface="Arial"/>
                <a:cs typeface="Arial"/>
              </a:rPr>
              <a:t>Suite</a:t>
            </a:r>
            <a:r>
              <a:rPr sz="1250" u="none" spc="-25" dirty="0">
                <a:solidFill>
                  <a:srgbClr val="414042"/>
                </a:solidFill>
                <a:latin typeface="Arial"/>
                <a:cs typeface="Arial"/>
              </a:rPr>
              <a:t> </a:t>
            </a:r>
            <a:r>
              <a:rPr sz="1250" u="none" dirty="0">
                <a:solidFill>
                  <a:srgbClr val="414042"/>
                </a:solidFill>
                <a:latin typeface="Arial"/>
                <a:cs typeface="Arial"/>
              </a:rPr>
              <a:t>220,</a:t>
            </a:r>
            <a:r>
              <a:rPr sz="1250" u="none" spc="-30" dirty="0">
                <a:solidFill>
                  <a:srgbClr val="414042"/>
                </a:solidFill>
                <a:latin typeface="Arial"/>
                <a:cs typeface="Arial"/>
              </a:rPr>
              <a:t> </a:t>
            </a:r>
            <a:r>
              <a:rPr sz="1250" u="none" dirty="0">
                <a:solidFill>
                  <a:srgbClr val="414042"/>
                </a:solidFill>
                <a:latin typeface="Arial"/>
                <a:cs typeface="Arial"/>
              </a:rPr>
              <a:t>San</a:t>
            </a:r>
            <a:r>
              <a:rPr sz="1250" u="none" spc="-25" dirty="0">
                <a:solidFill>
                  <a:srgbClr val="414042"/>
                </a:solidFill>
                <a:latin typeface="Arial"/>
                <a:cs typeface="Arial"/>
              </a:rPr>
              <a:t> </a:t>
            </a:r>
            <a:r>
              <a:rPr sz="1250" u="none" dirty="0">
                <a:solidFill>
                  <a:srgbClr val="414042"/>
                </a:solidFill>
                <a:latin typeface="Arial"/>
                <a:cs typeface="Arial"/>
              </a:rPr>
              <a:t>Diego,</a:t>
            </a:r>
            <a:r>
              <a:rPr sz="1250" u="none" spc="-30" dirty="0">
                <a:solidFill>
                  <a:srgbClr val="414042"/>
                </a:solidFill>
                <a:latin typeface="Arial"/>
                <a:cs typeface="Arial"/>
              </a:rPr>
              <a:t> </a:t>
            </a:r>
            <a:r>
              <a:rPr sz="1250" u="none" dirty="0">
                <a:solidFill>
                  <a:srgbClr val="414042"/>
                </a:solidFill>
                <a:latin typeface="Arial"/>
                <a:cs typeface="Arial"/>
              </a:rPr>
              <a:t>CA</a:t>
            </a:r>
            <a:r>
              <a:rPr sz="1250" u="none" spc="-85" dirty="0">
                <a:solidFill>
                  <a:srgbClr val="414042"/>
                </a:solidFill>
                <a:latin typeface="Arial"/>
                <a:cs typeface="Arial"/>
              </a:rPr>
              <a:t> </a:t>
            </a:r>
            <a:r>
              <a:rPr sz="1250" u="none" spc="-10" dirty="0">
                <a:solidFill>
                  <a:srgbClr val="414042"/>
                </a:solidFill>
                <a:latin typeface="Arial"/>
                <a:cs typeface="Arial"/>
              </a:rPr>
              <a:t>92111</a:t>
            </a:r>
            <a:r>
              <a:rPr sz="1250" u="none" spc="-10" dirty="0">
                <a:solidFill>
                  <a:srgbClr val="414042"/>
                </a:solidFill>
                <a:latin typeface="Cambria Math"/>
                <a:cs typeface="Cambria Math"/>
              </a:rPr>
              <a:t>‐</a:t>
            </a:r>
            <a:r>
              <a:rPr sz="1250" u="none" spc="-10" dirty="0">
                <a:solidFill>
                  <a:srgbClr val="414042"/>
                </a:solidFill>
                <a:latin typeface="Arial"/>
                <a:cs typeface="Arial"/>
              </a:rPr>
              <a:t>2222,</a:t>
            </a:r>
            <a:r>
              <a:rPr sz="1250" u="none" dirty="0">
                <a:solidFill>
                  <a:srgbClr val="414042"/>
                </a:solidFill>
                <a:latin typeface="Arial"/>
                <a:cs typeface="Arial"/>
              </a:rPr>
              <a:t> </a:t>
            </a:r>
            <a:r>
              <a:rPr sz="1250" u="none" spc="-20" dirty="0">
                <a:solidFill>
                  <a:srgbClr val="414042"/>
                </a:solidFill>
                <a:latin typeface="Arial"/>
                <a:cs typeface="Arial"/>
              </a:rPr>
              <a:t>USA.</a:t>
            </a:r>
            <a:endParaRPr sz="1250" dirty="0">
              <a:latin typeface="Arial"/>
              <a:cs typeface="Arial"/>
            </a:endParaRPr>
          </a:p>
          <a:p>
            <a:pPr marL="12700" marR="5080">
              <a:lnSpc>
                <a:spcPct val="90800"/>
              </a:lnSpc>
              <a:spcBef>
                <a:spcPts val="309"/>
              </a:spcBef>
            </a:pPr>
            <a:r>
              <a:rPr sz="1250" i="1" u="sng" dirty="0">
                <a:solidFill>
                  <a:srgbClr val="414042"/>
                </a:solidFill>
                <a:uFill>
                  <a:solidFill>
                    <a:srgbClr val="414042"/>
                  </a:solidFill>
                </a:uFill>
                <a:latin typeface="Arial"/>
                <a:cs typeface="Arial"/>
              </a:rPr>
              <a:t>Electronic</a:t>
            </a:r>
            <a:r>
              <a:rPr sz="1250" i="1" u="sng" spc="-25"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Version</a:t>
            </a:r>
            <a:r>
              <a:rPr sz="1250" i="1" u="sng" spc="-25"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Use</a:t>
            </a:r>
            <a:r>
              <a:rPr sz="1250" u="sng" dirty="0">
                <a:solidFill>
                  <a:srgbClr val="414042"/>
                </a:solidFill>
                <a:uFill>
                  <a:solidFill>
                    <a:srgbClr val="414042"/>
                  </a:solidFill>
                </a:uFill>
                <a:latin typeface="Arial"/>
                <a:cs typeface="Arial"/>
              </a:rPr>
              <a:t>:</a:t>
            </a:r>
            <a:r>
              <a:rPr sz="1250" u="none" spc="-90" dirty="0">
                <a:solidFill>
                  <a:srgbClr val="414042"/>
                </a:solidFill>
                <a:latin typeface="Arial"/>
                <a:cs typeface="Arial"/>
              </a:rPr>
              <a:t> </a:t>
            </a:r>
            <a:r>
              <a:rPr sz="1250" u="none" dirty="0">
                <a:solidFill>
                  <a:srgbClr val="414042"/>
                </a:solidFill>
                <a:latin typeface="Arial"/>
                <a:cs typeface="Arial"/>
              </a:rPr>
              <a:t>All</a:t>
            </a:r>
            <a:r>
              <a:rPr sz="1250" u="none" spc="-20" dirty="0">
                <a:solidFill>
                  <a:srgbClr val="414042"/>
                </a:solidFill>
                <a:latin typeface="Arial"/>
                <a:cs typeface="Arial"/>
              </a:rPr>
              <a:t> </a:t>
            </a:r>
            <a:r>
              <a:rPr sz="1250" u="none" dirty="0">
                <a:solidFill>
                  <a:srgbClr val="414042"/>
                </a:solidFill>
                <a:latin typeface="Arial"/>
                <a:cs typeface="Arial"/>
              </a:rPr>
              <a:t>electronic</a:t>
            </a:r>
            <a:r>
              <a:rPr sz="1250" u="none" spc="-20" dirty="0">
                <a:solidFill>
                  <a:srgbClr val="414042"/>
                </a:solidFill>
                <a:latin typeface="Arial"/>
                <a:cs typeface="Arial"/>
              </a:rPr>
              <a:t> </a:t>
            </a:r>
            <a:r>
              <a:rPr sz="1250" u="none" dirty="0">
                <a:solidFill>
                  <a:srgbClr val="414042"/>
                </a:solidFill>
                <a:latin typeface="Arial"/>
                <a:cs typeface="Arial"/>
              </a:rPr>
              <a:t>versions</a:t>
            </a:r>
            <a:r>
              <a:rPr sz="1250" u="none" spc="-30" dirty="0">
                <a:solidFill>
                  <a:srgbClr val="414042"/>
                </a:solidFill>
                <a:latin typeface="Arial"/>
                <a:cs typeface="Arial"/>
              </a:rPr>
              <a:t> </a:t>
            </a:r>
            <a:r>
              <a:rPr sz="1250" u="none" dirty="0">
                <a:solidFill>
                  <a:srgbClr val="414042"/>
                </a:solidFill>
                <a:latin typeface="Arial"/>
                <a:cs typeface="Arial"/>
              </a:rPr>
              <a:t>(e.g.,</a:t>
            </a:r>
            <a:r>
              <a:rPr sz="1250" u="none" spc="-15" dirty="0">
                <a:solidFill>
                  <a:srgbClr val="414042"/>
                </a:solidFill>
                <a:latin typeface="Arial"/>
                <a:cs typeface="Arial"/>
              </a:rPr>
              <a:t> </a:t>
            </a:r>
            <a:r>
              <a:rPr sz="1250" u="none" dirty="0">
                <a:solidFill>
                  <a:srgbClr val="414042"/>
                </a:solidFill>
                <a:latin typeface="Arial"/>
                <a:cs typeface="Arial"/>
              </a:rPr>
              <a:t>eBook,</a:t>
            </a:r>
            <a:r>
              <a:rPr sz="1250" u="none" spc="-15" dirty="0">
                <a:solidFill>
                  <a:srgbClr val="414042"/>
                </a:solidFill>
                <a:latin typeface="Arial"/>
                <a:cs typeface="Arial"/>
              </a:rPr>
              <a:t> </a:t>
            </a:r>
            <a:r>
              <a:rPr sz="1250" u="none" spc="-20" dirty="0">
                <a:solidFill>
                  <a:srgbClr val="414042"/>
                </a:solidFill>
                <a:latin typeface="Arial"/>
                <a:cs typeface="Arial"/>
              </a:rPr>
              <a:t>PDF, </a:t>
            </a:r>
            <a:r>
              <a:rPr sz="1250" u="none" dirty="0">
                <a:solidFill>
                  <a:srgbClr val="414042"/>
                </a:solidFill>
                <a:latin typeface="Arial"/>
                <a:cs typeface="Arial"/>
              </a:rPr>
              <a:t>PPT)</a:t>
            </a:r>
            <a:r>
              <a:rPr sz="1250" u="none" spc="-20" dirty="0">
                <a:solidFill>
                  <a:srgbClr val="414042"/>
                </a:solidFill>
                <a:latin typeface="Arial"/>
                <a:cs typeface="Arial"/>
              </a:rPr>
              <a:t> </a:t>
            </a:r>
            <a:r>
              <a:rPr sz="1250" u="none" dirty="0">
                <a:solidFill>
                  <a:srgbClr val="414042"/>
                </a:solidFill>
                <a:latin typeface="Arial"/>
                <a:cs typeface="Arial"/>
              </a:rPr>
              <a:t>of</a:t>
            </a:r>
            <a:r>
              <a:rPr sz="1250" u="none" spc="-20" dirty="0">
                <a:solidFill>
                  <a:srgbClr val="414042"/>
                </a:solidFill>
                <a:latin typeface="Arial"/>
                <a:cs typeface="Arial"/>
              </a:rPr>
              <a:t> </a:t>
            </a:r>
            <a:r>
              <a:rPr sz="1250" u="none" dirty="0">
                <a:solidFill>
                  <a:srgbClr val="414042"/>
                </a:solidFill>
                <a:latin typeface="Arial"/>
                <a:cs typeface="Arial"/>
              </a:rPr>
              <a:t>this</a:t>
            </a:r>
            <a:r>
              <a:rPr sz="1250" u="none" spc="-15" dirty="0">
                <a:solidFill>
                  <a:srgbClr val="414042"/>
                </a:solidFill>
                <a:latin typeface="Arial"/>
                <a:cs typeface="Arial"/>
              </a:rPr>
              <a:t> </a:t>
            </a:r>
            <a:r>
              <a:rPr sz="1250" u="none" dirty="0">
                <a:solidFill>
                  <a:srgbClr val="414042"/>
                </a:solidFill>
                <a:latin typeface="Arial"/>
                <a:cs typeface="Arial"/>
              </a:rPr>
              <a:t>document</a:t>
            </a:r>
            <a:r>
              <a:rPr sz="1250" u="none" spc="-20" dirty="0">
                <a:solidFill>
                  <a:srgbClr val="414042"/>
                </a:solidFill>
                <a:latin typeface="Arial"/>
                <a:cs typeface="Arial"/>
              </a:rPr>
              <a:t> </a:t>
            </a:r>
            <a:r>
              <a:rPr sz="1250" u="none" dirty="0">
                <a:solidFill>
                  <a:srgbClr val="414042"/>
                </a:solidFill>
                <a:latin typeface="Arial"/>
                <a:cs typeface="Arial"/>
              </a:rPr>
              <a:t>are</a:t>
            </a:r>
            <a:r>
              <a:rPr sz="1250" u="none" spc="-5" dirty="0">
                <a:solidFill>
                  <a:srgbClr val="414042"/>
                </a:solidFill>
                <a:latin typeface="Arial"/>
                <a:cs typeface="Arial"/>
              </a:rPr>
              <a:t> </a:t>
            </a:r>
            <a:r>
              <a:rPr sz="1250" u="none" dirty="0">
                <a:solidFill>
                  <a:srgbClr val="414042"/>
                </a:solidFill>
                <a:latin typeface="Arial"/>
                <a:cs typeface="Arial"/>
              </a:rPr>
              <a:t>to</a:t>
            </a:r>
            <a:r>
              <a:rPr sz="1250" u="none" spc="-25" dirty="0">
                <a:solidFill>
                  <a:srgbClr val="414042"/>
                </a:solidFill>
                <a:latin typeface="Arial"/>
                <a:cs typeface="Arial"/>
              </a:rPr>
              <a:t> </a:t>
            </a:r>
            <a:r>
              <a:rPr sz="1250" u="none" dirty="0">
                <a:solidFill>
                  <a:srgbClr val="414042"/>
                </a:solidFill>
                <a:latin typeface="Arial"/>
                <a:cs typeface="Arial"/>
              </a:rPr>
              <a:t>be</a:t>
            </a:r>
            <a:r>
              <a:rPr sz="1250" u="none" spc="-15" dirty="0">
                <a:solidFill>
                  <a:srgbClr val="414042"/>
                </a:solidFill>
                <a:latin typeface="Arial"/>
                <a:cs typeface="Arial"/>
              </a:rPr>
              <a:t> </a:t>
            </a:r>
            <a:r>
              <a:rPr sz="1250" u="none" dirty="0">
                <a:solidFill>
                  <a:srgbClr val="414042"/>
                </a:solidFill>
                <a:latin typeface="Arial"/>
                <a:cs typeface="Arial"/>
              </a:rPr>
              <a:t>used</a:t>
            </a:r>
            <a:r>
              <a:rPr sz="1250" u="none" spc="-25" dirty="0">
                <a:solidFill>
                  <a:srgbClr val="414042"/>
                </a:solidFill>
                <a:latin typeface="Arial"/>
                <a:cs typeface="Arial"/>
              </a:rPr>
              <a:t> </a:t>
            </a:r>
            <a:r>
              <a:rPr sz="1250" u="none" dirty="0">
                <a:solidFill>
                  <a:srgbClr val="414042"/>
                </a:solidFill>
                <a:latin typeface="Arial"/>
                <a:cs typeface="Arial"/>
              </a:rPr>
              <a:t>for</a:t>
            </a:r>
            <a:r>
              <a:rPr sz="1250" u="none" spc="-10" dirty="0">
                <a:solidFill>
                  <a:srgbClr val="414042"/>
                </a:solidFill>
                <a:latin typeface="Arial"/>
                <a:cs typeface="Arial"/>
              </a:rPr>
              <a:t> personal </a:t>
            </a:r>
            <a:r>
              <a:rPr sz="1250" u="none" dirty="0">
                <a:solidFill>
                  <a:srgbClr val="414042"/>
                </a:solidFill>
                <a:latin typeface="Arial"/>
                <a:cs typeface="Arial"/>
              </a:rPr>
              <a:t>professional</a:t>
            </a:r>
            <a:r>
              <a:rPr sz="1250" u="none" spc="-15" dirty="0">
                <a:solidFill>
                  <a:srgbClr val="414042"/>
                </a:solidFill>
                <a:latin typeface="Arial"/>
                <a:cs typeface="Arial"/>
              </a:rPr>
              <a:t> </a:t>
            </a:r>
            <a:r>
              <a:rPr sz="1250" u="none" dirty="0">
                <a:solidFill>
                  <a:srgbClr val="414042"/>
                </a:solidFill>
                <a:latin typeface="Arial"/>
                <a:cs typeface="Arial"/>
              </a:rPr>
              <a:t>use</a:t>
            </a:r>
            <a:r>
              <a:rPr sz="1250" u="none" spc="-25" dirty="0">
                <a:solidFill>
                  <a:srgbClr val="414042"/>
                </a:solidFill>
                <a:latin typeface="Arial"/>
                <a:cs typeface="Arial"/>
              </a:rPr>
              <a:t> </a:t>
            </a:r>
            <a:r>
              <a:rPr sz="1250" u="none" dirty="0">
                <a:solidFill>
                  <a:srgbClr val="414042"/>
                </a:solidFill>
                <a:latin typeface="Arial"/>
                <a:cs typeface="Arial"/>
              </a:rPr>
              <a:t>only</a:t>
            </a:r>
            <a:r>
              <a:rPr sz="1250" u="none" spc="-30" dirty="0">
                <a:solidFill>
                  <a:srgbClr val="414042"/>
                </a:solidFill>
                <a:latin typeface="Arial"/>
                <a:cs typeface="Arial"/>
              </a:rPr>
              <a:t> </a:t>
            </a:r>
            <a:r>
              <a:rPr sz="1250" u="none" dirty="0">
                <a:solidFill>
                  <a:srgbClr val="414042"/>
                </a:solidFill>
                <a:latin typeface="Arial"/>
                <a:cs typeface="Arial"/>
              </a:rPr>
              <a:t>and</a:t>
            </a:r>
            <a:r>
              <a:rPr sz="1250" u="none" spc="-5" dirty="0">
                <a:solidFill>
                  <a:srgbClr val="414042"/>
                </a:solidFill>
                <a:latin typeface="Arial"/>
                <a:cs typeface="Arial"/>
              </a:rPr>
              <a:t> </a:t>
            </a:r>
            <a:r>
              <a:rPr sz="1250" u="none" dirty="0">
                <a:solidFill>
                  <a:srgbClr val="414042"/>
                </a:solidFill>
                <a:latin typeface="Arial"/>
                <a:cs typeface="Arial"/>
              </a:rPr>
              <a:t>are</a:t>
            </a:r>
            <a:r>
              <a:rPr sz="1250" u="none" spc="-15" dirty="0">
                <a:solidFill>
                  <a:srgbClr val="414042"/>
                </a:solidFill>
                <a:latin typeface="Arial"/>
                <a:cs typeface="Arial"/>
              </a:rPr>
              <a:t> </a:t>
            </a:r>
            <a:r>
              <a:rPr sz="1250" u="none" dirty="0">
                <a:solidFill>
                  <a:srgbClr val="414042"/>
                </a:solidFill>
                <a:latin typeface="Arial"/>
                <a:cs typeface="Arial"/>
              </a:rPr>
              <a:t>not</a:t>
            </a:r>
            <a:r>
              <a:rPr sz="1250" u="none" spc="-15" dirty="0">
                <a:solidFill>
                  <a:srgbClr val="414042"/>
                </a:solidFill>
                <a:latin typeface="Arial"/>
                <a:cs typeface="Arial"/>
              </a:rPr>
              <a:t> </a:t>
            </a:r>
            <a:r>
              <a:rPr sz="1250" u="none" dirty="0">
                <a:solidFill>
                  <a:srgbClr val="414042"/>
                </a:solidFill>
                <a:latin typeface="Arial"/>
                <a:cs typeface="Arial"/>
              </a:rPr>
              <a:t>to</a:t>
            </a:r>
            <a:r>
              <a:rPr sz="1250" u="none" spc="-15" dirty="0">
                <a:solidFill>
                  <a:srgbClr val="414042"/>
                </a:solidFill>
                <a:latin typeface="Arial"/>
                <a:cs typeface="Arial"/>
              </a:rPr>
              <a:t> </a:t>
            </a:r>
            <a:r>
              <a:rPr sz="1250" u="none" dirty="0">
                <a:solidFill>
                  <a:srgbClr val="414042"/>
                </a:solidFill>
                <a:latin typeface="Arial"/>
                <a:cs typeface="Arial"/>
              </a:rPr>
              <a:t>be</a:t>
            </a:r>
            <a:r>
              <a:rPr sz="1250" u="none" spc="-25" dirty="0">
                <a:solidFill>
                  <a:srgbClr val="414042"/>
                </a:solidFill>
                <a:latin typeface="Arial"/>
                <a:cs typeface="Arial"/>
              </a:rPr>
              <a:t> </a:t>
            </a:r>
            <a:r>
              <a:rPr sz="1250" u="none" dirty="0">
                <a:solidFill>
                  <a:srgbClr val="414042"/>
                </a:solidFill>
                <a:latin typeface="Arial"/>
                <a:cs typeface="Arial"/>
              </a:rPr>
              <a:t>placed</a:t>
            </a:r>
            <a:r>
              <a:rPr sz="1250" u="none" spc="-15" dirty="0">
                <a:solidFill>
                  <a:srgbClr val="414042"/>
                </a:solidFill>
                <a:latin typeface="Arial"/>
                <a:cs typeface="Arial"/>
              </a:rPr>
              <a:t> </a:t>
            </a:r>
            <a:r>
              <a:rPr sz="1250" u="none" dirty="0">
                <a:solidFill>
                  <a:srgbClr val="414042"/>
                </a:solidFill>
                <a:latin typeface="Arial"/>
                <a:cs typeface="Arial"/>
              </a:rPr>
              <a:t>on</a:t>
            </a:r>
            <a:r>
              <a:rPr sz="1250" u="none" spc="-15" dirty="0">
                <a:solidFill>
                  <a:srgbClr val="414042"/>
                </a:solidFill>
                <a:latin typeface="Arial"/>
                <a:cs typeface="Arial"/>
              </a:rPr>
              <a:t> </a:t>
            </a:r>
            <a:r>
              <a:rPr sz="1250" u="none" dirty="0">
                <a:solidFill>
                  <a:srgbClr val="414042"/>
                </a:solidFill>
                <a:latin typeface="Arial"/>
                <a:cs typeface="Arial"/>
              </a:rPr>
              <a:t>non</a:t>
            </a:r>
            <a:r>
              <a:rPr sz="1250" u="none" dirty="0">
                <a:solidFill>
                  <a:srgbClr val="414042"/>
                </a:solidFill>
                <a:latin typeface="Cambria Math"/>
                <a:cs typeface="Cambria Math"/>
              </a:rPr>
              <a:t>‐</a:t>
            </a:r>
            <a:r>
              <a:rPr sz="1250" u="none" dirty="0">
                <a:solidFill>
                  <a:srgbClr val="414042"/>
                </a:solidFill>
                <a:latin typeface="Arial"/>
                <a:cs typeface="Arial"/>
              </a:rPr>
              <a:t>INCOSE</a:t>
            </a:r>
            <a:r>
              <a:rPr sz="1250" u="none" spc="-35" dirty="0">
                <a:solidFill>
                  <a:srgbClr val="414042"/>
                </a:solidFill>
                <a:latin typeface="Arial"/>
                <a:cs typeface="Arial"/>
              </a:rPr>
              <a:t> </a:t>
            </a:r>
            <a:r>
              <a:rPr sz="1250" u="none" dirty="0">
                <a:solidFill>
                  <a:srgbClr val="414042"/>
                </a:solidFill>
                <a:latin typeface="Arial"/>
                <a:cs typeface="Arial"/>
              </a:rPr>
              <a:t>sponsored</a:t>
            </a:r>
            <a:r>
              <a:rPr sz="1250" u="none" spc="-10" dirty="0">
                <a:solidFill>
                  <a:srgbClr val="414042"/>
                </a:solidFill>
                <a:latin typeface="Arial"/>
                <a:cs typeface="Arial"/>
              </a:rPr>
              <a:t> </a:t>
            </a:r>
            <a:r>
              <a:rPr sz="1250" u="none" dirty="0">
                <a:solidFill>
                  <a:srgbClr val="414042"/>
                </a:solidFill>
                <a:latin typeface="Arial"/>
                <a:cs typeface="Arial"/>
              </a:rPr>
              <a:t>servers</a:t>
            </a:r>
            <a:r>
              <a:rPr sz="1250" u="none" spc="-30" dirty="0">
                <a:solidFill>
                  <a:srgbClr val="414042"/>
                </a:solidFill>
                <a:latin typeface="Arial"/>
                <a:cs typeface="Arial"/>
              </a:rPr>
              <a:t> </a:t>
            </a:r>
            <a:r>
              <a:rPr sz="1250" u="none" dirty="0">
                <a:solidFill>
                  <a:srgbClr val="414042"/>
                </a:solidFill>
                <a:latin typeface="Arial"/>
                <a:cs typeface="Arial"/>
              </a:rPr>
              <a:t>for</a:t>
            </a:r>
            <a:r>
              <a:rPr sz="1250" u="none" spc="-10" dirty="0">
                <a:solidFill>
                  <a:srgbClr val="414042"/>
                </a:solidFill>
                <a:latin typeface="Arial"/>
                <a:cs typeface="Arial"/>
              </a:rPr>
              <a:t> </a:t>
            </a:r>
            <a:r>
              <a:rPr sz="1250" u="none" dirty="0">
                <a:solidFill>
                  <a:srgbClr val="414042"/>
                </a:solidFill>
                <a:latin typeface="Arial"/>
                <a:cs typeface="Arial"/>
              </a:rPr>
              <a:t>general</a:t>
            </a:r>
            <a:r>
              <a:rPr sz="1250" u="none" spc="-5" dirty="0">
                <a:solidFill>
                  <a:srgbClr val="414042"/>
                </a:solidFill>
                <a:latin typeface="Arial"/>
                <a:cs typeface="Arial"/>
              </a:rPr>
              <a:t> </a:t>
            </a:r>
            <a:r>
              <a:rPr sz="1250" u="none" dirty="0">
                <a:solidFill>
                  <a:srgbClr val="414042"/>
                </a:solidFill>
                <a:latin typeface="Arial"/>
                <a:cs typeface="Arial"/>
              </a:rPr>
              <a:t>use.</a:t>
            </a:r>
            <a:r>
              <a:rPr sz="1250" u="none" spc="-85" dirty="0">
                <a:solidFill>
                  <a:srgbClr val="414042"/>
                </a:solidFill>
                <a:latin typeface="Arial"/>
                <a:cs typeface="Arial"/>
              </a:rPr>
              <a:t> </a:t>
            </a:r>
            <a:r>
              <a:rPr sz="1250" u="none" dirty="0">
                <a:solidFill>
                  <a:srgbClr val="414042"/>
                </a:solidFill>
                <a:latin typeface="Arial"/>
                <a:cs typeface="Arial"/>
              </a:rPr>
              <a:t>Any</a:t>
            </a:r>
            <a:r>
              <a:rPr sz="1250" u="none" spc="-25" dirty="0">
                <a:solidFill>
                  <a:srgbClr val="414042"/>
                </a:solidFill>
                <a:latin typeface="Arial"/>
                <a:cs typeface="Arial"/>
              </a:rPr>
              <a:t> </a:t>
            </a:r>
            <a:r>
              <a:rPr sz="1250" u="none" dirty="0">
                <a:solidFill>
                  <a:srgbClr val="414042"/>
                </a:solidFill>
                <a:latin typeface="Arial"/>
                <a:cs typeface="Arial"/>
              </a:rPr>
              <a:t>additional</a:t>
            </a:r>
            <a:r>
              <a:rPr sz="1250" u="none" spc="-5" dirty="0">
                <a:solidFill>
                  <a:srgbClr val="414042"/>
                </a:solidFill>
                <a:latin typeface="Arial"/>
                <a:cs typeface="Arial"/>
              </a:rPr>
              <a:t> </a:t>
            </a:r>
            <a:r>
              <a:rPr sz="1250" u="none" dirty="0">
                <a:solidFill>
                  <a:srgbClr val="414042"/>
                </a:solidFill>
                <a:latin typeface="Arial"/>
                <a:cs typeface="Arial"/>
              </a:rPr>
              <a:t>use</a:t>
            </a:r>
            <a:r>
              <a:rPr sz="1250" u="none" spc="-25" dirty="0">
                <a:solidFill>
                  <a:srgbClr val="414042"/>
                </a:solidFill>
                <a:latin typeface="Arial"/>
                <a:cs typeface="Arial"/>
              </a:rPr>
              <a:t> of </a:t>
            </a:r>
            <a:r>
              <a:rPr sz="1250" u="none" dirty="0">
                <a:solidFill>
                  <a:srgbClr val="414042"/>
                </a:solidFill>
                <a:latin typeface="Arial"/>
                <a:cs typeface="Arial"/>
              </a:rPr>
              <a:t>these</a:t>
            </a:r>
            <a:r>
              <a:rPr sz="1250" u="none" spc="-30" dirty="0">
                <a:solidFill>
                  <a:srgbClr val="414042"/>
                </a:solidFill>
                <a:latin typeface="Arial"/>
                <a:cs typeface="Arial"/>
              </a:rPr>
              <a:t> </a:t>
            </a:r>
            <a:r>
              <a:rPr sz="1250" u="none" dirty="0">
                <a:solidFill>
                  <a:srgbClr val="414042"/>
                </a:solidFill>
                <a:latin typeface="Arial"/>
                <a:cs typeface="Arial"/>
              </a:rPr>
              <a:t>materials must</a:t>
            </a:r>
            <a:r>
              <a:rPr sz="1250" u="none" spc="-25" dirty="0">
                <a:solidFill>
                  <a:srgbClr val="414042"/>
                </a:solidFill>
                <a:latin typeface="Arial"/>
                <a:cs typeface="Arial"/>
              </a:rPr>
              <a:t> </a:t>
            </a:r>
            <a:r>
              <a:rPr sz="1250" u="none" dirty="0">
                <a:solidFill>
                  <a:srgbClr val="414042"/>
                </a:solidFill>
                <a:latin typeface="Arial"/>
                <a:cs typeface="Arial"/>
              </a:rPr>
              <a:t>have</a:t>
            </a:r>
            <a:r>
              <a:rPr sz="1250" u="none" spc="-25" dirty="0">
                <a:solidFill>
                  <a:srgbClr val="414042"/>
                </a:solidFill>
                <a:latin typeface="Arial"/>
                <a:cs typeface="Arial"/>
              </a:rPr>
              <a:t> </a:t>
            </a:r>
            <a:r>
              <a:rPr sz="1250" u="none" dirty="0">
                <a:solidFill>
                  <a:srgbClr val="414042"/>
                </a:solidFill>
                <a:latin typeface="Arial"/>
                <a:cs typeface="Arial"/>
              </a:rPr>
              <a:t>written</a:t>
            </a:r>
            <a:r>
              <a:rPr sz="1250" u="none" spc="5" dirty="0">
                <a:solidFill>
                  <a:srgbClr val="414042"/>
                </a:solidFill>
                <a:latin typeface="Arial"/>
                <a:cs typeface="Arial"/>
              </a:rPr>
              <a:t> </a:t>
            </a:r>
            <a:r>
              <a:rPr sz="1250" u="none" dirty="0">
                <a:solidFill>
                  <a:srgbClr val="414042"/>
                </a:solidFill>
                <a:latin typeface="Arial"/>
                <a:cs typeface="Arial"/>
              </a:rPr>
              <a:t>approval</a:t>
            </a:r>
            <a:r>
              <a:rPr sz="1250" u="none" spc="-15" dirty="0">
                <a:solidFill>
                  <a:srgbClr val="414042"/>
                </a:solidFill>
                <a:latin typeface="Arial"/>
                <a:cs typeface="Arial"/>
              </a:rPr>
              <a:t> </a:t>
            </a:r>
            <a:r>
              <a:rPr sz="1250" u="none" dirty="0">
                <a:solidFill>
                  <a:srgbClr val="414042"/>
                </a:solidFill>
                <a:latin typeface="Arial"/>
                <a:cs typeface="Arial"/>
              </a:rPr>
              <a:t>from</a:t>
            </a:r>
            <a:r>
              <a:rPr sz="1250" u="none" spc="-15" dirty="0">
                <a:solidFill>
                  <a:srgbClr val="414042"/>
                </a:solidFill>
                <a:latin typeface="Arial"/>
                <a:cs typeface="Arial"/>
              </a:rPr>
              <a:t> </a:t>
            </a:r>
            <a:r>
              <a:rPr sz="1250" u="none" dirty="0">
                <a:solidFill>
                  <a:srgbClr val="414042"/>
                </a:solidFill>
                <a:latin typeface="Arial"/>
                <a:cs typeface="Arial"/>
              </a:rPr>
              <a:t>the</a:t>
            </a:r>
            <a:r>
              <a:rPr sz="1250" u="none" spc="-15" dirty="0">
                <a:solidFill>
                  <a:srgbClr val="414042"/>
                </a:solidFill>
                <a:latin typeface="Arial"/>
                <a:cs typeface="Arial"/>
              </a:rPr>
              <a:t> </a:t>
            </a:r>
            <a:r>
              <a:rPr sz="1250" u="none" dirty="0">
                <a:solidFill>
                  <a:srgbClr val="414042"/>
                </a:solidFill>
                <a:latin typeface="Arial"/>
                <a:cs typeface="Arial"/>
              </a:rPr>
              <a:t>INCOSE</a:t>
            </a:r>
            <a:r>
              <a:rPr sz="1250" u="none" spc="-90" dirty="0">
                <a:solidFill>
                  <a:srgbClr val="414042"/>
                </a:solidFill>
                <a:latin typeface="Arial"/>
                <a:cs typeface="Arial"/>
              </a:rPr>
              <a:t> </a:t>
            </a:r>
            <a:r>
              <a:rPr sz="1250" u="none" dirty="0">
                <a:solidFill>
                  <a:srgbClr val="414042"/>
                </a:solidFill>
                <a:latin typeface="Arial"/>
                <a:cs typeface="Arial"/>
              </a:rPr>
              <a:t>Administrative</a:t>
            </a:r>
            <a:r>
              <a:rPr sz="1250" u="none" spc="-25" dirty="0">
                <a:solidFill>
                  <a:srgbClr val="414042"/>
                </a:solidFill>
                <a:latin typeface="Arial"/>
                <a:cs typeface="Arial"/>
              </a:rPr>
              <a:t> </a:t>
            </a:r>
            <a:r>
              <a:rPr sz="1250" u="none" spc="-10" dirty="0">
                <a:solidFill>
                  <a:srgbClr val="414042"/>
                </a:solidFill>
                <a:latin typeface="Arial"/>
                <a:cs typeface="Arial"/>
              </a:rPr>
              <a:t>Office.</a:t>
            </a:r>
            <a:endParaRPr sz="1250" dirty="0">
              <a:latin typeface="Arial"/>
              <a:cs typeface="Arial"/>
            </a:endParaRPr>
          </a:p>
          <a:p>
            <a:pPr marL="12700" marR="122555">
              <a:lnSpc>
                <a:spcPts val="1360"/>
              </a:lnSpc>
              <a:spcBef>
                <a:spcPts val="330"/>
              </a:spcBef>
            </a:pPr>
            <a:r>
              <a:rPr sz="1250" i="1" u="sng" dirty="0">
                <a:solidFill>
                  <a:srgbClr val="414042"/>
                </a:solidFill>
                <a:uFill>
                  <a:solidFill>
                    <a:srgbClr val="414042"/>
                  </a:solidFill>
                </a:uFill>
                <a:latin typeface="Arial"/>
                <a:cs typeface="Arial"/>
              </a:rPr>
              <a:t>General</a:t>
            </a:r>
            <a:r>
              <a:rPr sz="1250" i="1" u="sng" spc="-25"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Citation</a:t>
            </a:r>
            <a:r>
              <a:rPr sz="1250" i="1" u="sng" spc="-25" dirty="0">
                <a:solidFill>
                  <a:srgbClr val="414042"/>
                </a:solidFill>
                <a:uFill>
                  <a:solidFill>
                    <a:srgbClr val="414042"/>
                  </a:solidFill>
                </a:uFill>
                <a:latin typeface="Arial"/>
                <a:cs typeface="Arial"/>
              </a:rPr>
              <a:t> </a:t>
            </a:r>
            <a:r>
              <a:rPr sz="1250" i="1" u="sng" dirty="0">
                <a:solidFill>
                  <a:srgbClr val="414042"/>
                </a:solidFill>
                <a:uFill>
                  <a:solidFill>
                    <a:srgbClr val="414042"/>
                  </a:solidFill>
                </a:uFill>
                <a:latin typeface="Arial"/>
                <a:cs typeface="Arial"/>
              </a:rPr>
              <a:t>Guidelines</a:t>
            </a:r>
            <a:r>
              <a:rPr sz="1250" u="sng" dirty="0">
                <a:solidFill>
                  <a:srgbClr val="414042"/>
                </a:solidFill>
                <a:uFill>
                  <a:solidFill>
                    <a:srgbClr val="414042"/>
                  </a:solidFill>
                </a:uFill>
                <a:latin typeface="Arial"/>
                <a:cs typeface="Arial"/>
              </a:rPr>
              <a:t>:</a:t>
            </a:r>
            <a:r>
              <a:rPr sz="1250" u="none" spc="-15" dirty="0">
                <a:solidFill>
                  <a:srgbClr val="414042"/>
                </a:solidFill>
                <a:latin typeface="Arial"/>
                <a:cs typeface="Arial"/>
              </a:rPr>
              <a:t> </a:t>
            </a:r>
            <a:r>
              <a:rPr sz="1250" u="none" dirty="0">
                <a:solidFill>
                  <a:srgbClr val="414042"/>
                </a:solidFill>
                <a:latin typeface="Arial"/>
                <a:cs typeface="Arial"/>
              </a:rPr>
              <a:t>References</a:t>
            </a:r>
            <a:r>
              <a:rPr sz="1250" u="none" spc="-25" dirty="0">
                <a:solidFill>
                  <a:srgbClr val="414042"/>
                </a:solidFill>
                <a:latin typeface="Arial"/>
                <a:cs typeface="Arial"/>
              </a:rPr>
              <a:t> </a:t>
            </a:r>
            <a:r>
              <a:rPr sz="1250" u="none" dirty="0">
                <a:solidFill>
                  <a:srgbClr val="414042"/>
                </a:solidFill>
                <a:latin typeface="Arial"/>
                <a:cs typeface="Arial"/>
              </a:rPr>
              <a:t>to</a:t>
            </a:r>
            <a:r>
              <a:rPr sz="1250" u="none" spc="-20" dirty="0">
                <a:solidFill>
                  <a:srgbClr val="414042"/>
                </a:solidFill>
                <a:latin typeface="Arial"/>
                <a:cs typeface="Arial"/>
              </a:rPr>
              <a:t> </a:t>
            </a:r>
            <a:r>
              <a:rPr sz="1250" u="none" dirty="0">
                <a:solidFill>
                  <a:srgbClr val="414042"/>
                </a:solidFill>
                <a:latin typeface="Arial"/>
                <a:cs typeface="Arial"/>
              </a:rPr>
              <a:t>the</a:t>
            </a:r>
            <a:r>
              <a:rPr sz="1250" u="none" spc="-25" dirty="0">
                <a:solidFill>
                  <a:srgbClr val="414042"/>
                </a:solidFill>
                <a:latin typeface="Arial"/>
                <a:cs typeface="Arial"/>
              </a:rPr>
              <a:t> </a:t>
            </a:r>
            <a:r>
              <a:rPr sz="1250" u="none" dirty="0">
                <a:solidFill>
                  <a:srgbClr val="414042"/>
                </a:solidFill>
                <a:latin typeface="Arial"/>
                <a:cs typeface="Arial"/>
              </a:rPr>
              <a:t>handbook</a:t>
            </a:r>
            <a:r>
              <a:rPr sz="1250" u="none" spc="-15" dirty="0">
                <a:solidFill>
                  <a:srgbClr val="414042"/>
                </a:solidFill>
                <a:latin typeface="Arial"/>
                <a:cs typeface="Arial"/>
              </a:rPr>
              <a:t> </a:t>
            </a:r>
            <a:r>
              <a:rPr sz="1250" u="none" dirty="0">
                <a:solidFill>
                  <a:srgbClr val="414042"/>
                </a:solidFill>
                <a:latin typeface="Arial"/>
                <a:cs typeface="Arial"/>
              </a:rPr>
              <a:t>should</a:t>
            </a:r>
            <a:r>
              <a:rPr sz="1250" u="none" spc="-25" dirty="0">
                <a:solidFill>
                  <a:srgbClr val="414042"/>
                </a:solidFill>
                <a:latin typeface="Arial"/>
                <a:cs typeface="Arial"/>
              </a:rPr>
              <a:t> </a:t>
            </a:r>
            <a:r>
              <a:rPr sz="1250" u="none" dirty="0">
                <a:solidFill>
                  <a:srgbClr val="414042"/>
                </a:solidFill>
                <a:latin typeface="Arial"/>
                <a:cs typeface="Arial"/>
              </a:rPr>
              <a:t>be</a:t>
            </a:r>
            <a:r>
              <a:rPr sz="1250" u="none" spc="-25" dirty="0">
                <a:solidFill>
                  <a:srgbClr val="414042"/>
                </a:solidFill>
                <a:latin typeface="Arial"/>
                <a:cs typeface="Arial"/>
              </a:rPr>
              <a:t> </a:t>
            </a:r>
            <a:r>
              <a:rPr sz="1250" u="none" dirty="0">
                <a:solidFill>
                  <a:srgbClr val="414042"/>
                </a:solidFill>
                <a:latin typeface="Arial"/>
                <a:cs typeface="Arial"/>
              </a:rPr>
              <a:t>formatted as</a:t>
            </a:r>
            <a:r>
              <a:rPr sz="1250" u="none" spc="-35" dirty="0">
                <a:solidFill>
                  <a:srgbClr val="414042"/>
                </a:solidFill>
                <a:latin typeface="Arial"/>
                <a:cs typeface="Arial"/>
              </a:rPr>
              <a:t> </a:t>
            </a:r>
            <a:r>
              <a:rPr sz="1250" u="none" dirty="0">
                <a:solidFill>
                  <a:srgbClr val="414042"/>
                </a:solidFill>
                <a:latin typeface="Arial"/>
                <a:cs typeface="Arial"/>
              </a:rPr>
              <a:t>follows,</a:t>
            </a:r>
            <a:r>
              <a:rPr sz="1250" u="none" spc="-25" dirty="0">
                <a:solidFill>
                  <a:srgbClr val="414042"/>
                </a:solidFill>
                <a:latin typeface="Arial"/>
                <a:cs typeface="Arial"/>
              </a:rPr>
              <a:t> </a:t>
            </a:r>
            <a:r>
              <a:rPr sz="1250" u="none" dirty="0">
                <a:solidFill>
                  <a:srgbClr val="414042"/>
                </a:solidFill>
                <a:latin typeface="Arial"/>
                <a:cs typeface="Arial"/>
              </a:rPr>
              <a:t>with</a:t>
            </a:r>
            <a:r>
              <a:rPr sz="1250" u="none" spc="-10" dirty="0">
                <a:solidFill>
                  <a:srgbClr val="414042"/>
                </a:solidFill>
                <a:latin typeface="Arial"/>
                <a:cs typeface="Arial"/>
              </a:rPr>
              <a:t> </a:t>
            </a:r>
            <a:r>
              <a:rPr sz="1250" u="none" dirty="0">
                <a:solidFill>
                  <a:srgbClr val="414042"/>
                </a:solidFill>
                <a:latin typeface="Arial"/>
                <a:cs typeface="Arial"/>
              </a:rPr>
              <a:t>appropriate</a:t>
            </a:r>
            <a:r>
              <a:rPr sz="1250" u="none" spc="-5" dirty="0">
                <a:solidFill>
                  <a:srgbClr val="414042"/>
                </a:solidFill>
                <a:latin typeface="Arial"/>
                <a:cs typeface="Arial"/>
              </a:rPr>
              <a:t> </a:t>
            </a:r>
            <a:r>
              <a:rPr sz="1250" u="none" spc="-10" dirty="0">
                <a:solidFill>
                  <a:srgbClr val="414042"/>
                </a:solidFill>
                <a:latin typeface="Arial"/>
                <a:cs typeface="Arial"/>
              </a:rPr>
              <a:t>adjustments </a:t>
            </a:r>
            <a:r>
              <a:rPr sz="1250" u="none" dirty="0">
                <a:solidFill>
                  <a:srgbClr val="414042"/>
                </a:solidFill>
                <a:latin typeface="Arial"/>
                <a:cs typeface="Arial"/>
              </a:rPr>
              <a:t>for</a:t>
            </a:r>
            <a:r>
              <a:rPr sz="1250" u="none" spc="-20" dirty="0">
                <a:solidFill>
                  <a:srgbClr val="414042"/>
                </a:solidFill>
                <a:latin typeface="Arial"/>
                <a:cs typeface="Arial"/>
              </a:rPr>
              <a:t> </a:t>
            </a:r>
            <a:r>
              <a:rPr sz="1250" u="none" dirty="0">
                <a:solidFill>
                  <a:srgbClr val="414042"/>
                </a:solidFill>
                <a:latin typeface="Arial"/>
                <a:cs typeface="Arial"/>
              </a:rPr>
              <a:t>formally</a:t>
            </a:r>
            <a:r>
              <a:rPr sz="1250" u="none" spc="-15" dirty="0">
                <a:solidFill>
                  <a:srgbClr val="414042"/>
                </a:solidFill>
                <a:latin typeface="Arial"/>
                <a:cs typeface="Arial"/>
              </a:rPr>
              <a:t> </a:t>
            </a:r>
            <a:r>
              <a:rPr sz="1250" u="none" dirty="0">
                <a:solidFill>
                  <a:srgbClr val="414042"/>
                </a:solidFill>
                <a:latin typeface="Arial"/>
                <a:cs typeface="Arial"/>
              </a:rPr>
              <a:t>recognized</a:t>
            </a:r>
            <a:r>
              <a:rPr sz="1250" u="none" spc="-25" dirty="0">
                <a:solidFill>
                  <a:srgbClr val="414042"/>
                </a:solidFill>
                <a:latin typeface="Arial"/>
                <a:cs typeface="Arial"/>
              </a:rPr>
              <a:t> </a:t>
            </a:r>
            <a:r>
              <a:rPr sz="1250" u="none" spc="-10" dirty="0">
                <a:solidFill>
                  <a:srgbClr val="414042"/>
                </a:solidFill>
                <a:latin typeface="Arial"/>
                <a:cs typeface="Arial"/>
              </a:rPr>
              <a:t>styles:</a:t>
            </a:r>
            <a:endParaRPr sz="1250" dirty="0">
              <a:latin typeface="Arial"/>
              <a:cs typeface="Arial"/>
            </a:endParaRPr>
          </a:p>
          <a:p>
            <a:pPr marL="248920">
              <a:lnSpc>
                <a:spcPts val="1430"/>
              </a:lnSpc>
              <a:spcBef>
                <a:spcPts val="140"/>
              </a:spcBef>
            </a:pPr>
            <a:r>
              <a:rPr sz="1250" dirty="0">
                <a:solidFill>
                  <a:srgbClr val="414042"/>
                </a:solidFill>
                <a:latin typeface="Arial"/>
                <a:cs typeface="Arial"/>
              </a:rPr>
              <a:t>INCOSE</a:t>
            </a:r>
            <a:r>
              <a:rPr sz="1250" spc="-25" dirty="0">
                <a:solidFill>
                  <a:srgbClr val="414042"/>
                </a:solidFill>
                <a:latin typeface="Arial"/>
                <a:cs typeface="Arial"/>
              </a:rPr>
              <a:t> </a:t>
            </a:r>
            <a:r>
              <a:rPr sz="1250" dirty="0">
                <a:solidFill>
                  <a:srgbClr val="414042"/>
                </a:solidFill>
                <a:latin typeface="Arial"/>
                <a:cs typeface="Arial"/>
              </a:rPr>
              <a:t>(20</a:t>
            </a:r>
            <a:r>
              <a:rPr lang="en-US" sz="1250" dirty="0">
                <a:solidFill>
                  <a:srgbClr val="414042"/>
                </a:solidFill>
                <a:latin typeface="Arial"/>
                <a:cs typeface="Arial"/>
              </a:rPr>
              <a:t>23</a:t>
            </a:r>
            <a:r>
              <a:rPr sz="1250" dirty="0">
                <a:solidFill>
                  <a:srgbClr val="414042"/>
                </a:solidFill>
                <a:latin typeface="Arial"/>
                <a:cs typeface="Arial"/>
              </a:rPr>
              <a:t>).</a:t>
            </a:r>
            <a:r>
              <a:rPr sz="1250" spc="25" dirty="0">
                <a:solidFill>
                  <a:srgbClr val="414042"/>
                </a:solidFill>
                <a:latin typeface="Arial"/>
                <a:cs typeface="Arial"/>
              </a:rPr>
              <a:t> </a:t>
            </a:r>
            <a:r>
              <a:rPr sz="1250" i="1" dirty="0">
                <a:solidFill>
                  <a:srgbClr val="414042"/>
                </a:solidFill>
                <a:latin typeface="Arial"/>
                <a:cs typeface="Arial"/>
              </a:rPr>
              <a:t>Systems</a:t>
            </a:r>
            <a:r>
              <a:rPr sz="1250" i="1" spc="305" dirty="0">
                <a:solidFill>
                  <a:srgbClr val="414042"/>
                </a:solidFill>
                <a:latin typeface="Arial"/>
                <a:cs typeface="Arial"/>
              </a:rPr>
              <a:t> </a:t>
            </a:r>
            <a:r>
              <a:rPr sz="1250" i="1" dirty="0">
                <a:solidFill>
                  <a:srgbClr val="414042"/>
                </a:solidFill>
                <a:latin typeface="Arial"/>
                <a:cs typeface="Arial"/>
              </a:rPr>
              <a:t>Engineering</a:t>
            </a:r>
            <a:r>
              <a:rPr sz="1250" i="1" spc="360" dirty="0">
                <a:solidFill>
                  <a:srgbClr val="414042"/>
                </a:solidFill>
                <a:latin typeface="Arial"/>
                <a:cs typeface="Arial"/>
              </a:rPr>
              <a:t> </a:t>
            </a:r>
            <a:r>
              <a:rPr sz="1250" i="1" dirty="0">
                <a:solidFill>
                  <a:srgbClr val="414042"/>
                </a:solidFill>
                <a:latin typeface="Arial"/>
                <a:cs typeface="Arial"/>
              </a:rPr>
              <a:t>Handbook:</a:t>
            </a:r>
            <a:r>
              <a:rPr sz="1250" i="1" spc="-45" dirty="0">
                <a:solidFill>
                  <a:srgbClr val="414042"/>
                </a:solidFill>
                <a:latin typeface="Arial"/>
                <a:cs typeface="Arial"/>
              </a:rPr>
              <a:t> </a:t>
            </a:r>
            <a:r>
              <a:rPr sz="1250" i="1" dirty="0">
                <a:solidFill>
                  <a:srgbClr val="414042"/>
                </a:solidFill>
                <a:latin typeface="Arial"/>
                <a:cs typeface="Arial"/>
              </a:rPr>
              <a:t>A</a:t>
            </a:r>
            <a:r>
              <a:rPr sz="1250" i="1" spc="-55" dirty="0">
                <a:solidFill>
                  <a:srgbClr val="414042"/>
                </a:solidFill>
                <a:latin typeface="Arial"/>
                <a:cs typeface="Arial"/>
              </a:rPr>
              <a:t> </a:t>
            </a:r>
            <a:r>
              <a:rPr sz="1250" i="1" dirty="0">
                <a:solidFill>
                  <a:srgbClr val="414042"/>
                </a:solidFill>
                <a:latin typeface="Arial"/>
                <a:cs typeface="Arial"/>
              </a:rPr>
              <a:t>Guide for System</a:t>
            </a:r>
            <a:r>
              <a:rPr sz="1250" i="1" spc="-30" dirty="0">
                <a:solidFill>
                  <a:srgbClr val="414042"/>
                </a:solidFill>
                <a:latin typeface="Arial"/>
                <a:cs typeface="Arial"/>
              </a:rPr>
              <a:t> </a:t>
            </a:r>
            <a:r>
              <a:rPr sz="1250" i="1" dirty="0">
                <a:solidFill>
                  <a:srgbClr val="414042"/>
                </a:solidFill>
                <a:latin typeface="Arial"/>
                <a:cs typeface="Arial"/>
              </a:rPr>
              <a:t>Life Cycle</a:t>
            </a:r>
            <a:r>
              <a:rPr sz="1250" i="1" spc="-30" dirty="0">
                <a:solidFill>
                  <a:srgbClr val="414042"/>
                </a:solidFill>
                <a:latin typeface="Arial"/>
                <a:cs typeface="Arial"/>
              </a:rPr>
              <a:t> </a:t>
            </a:r>
            <a:r>
              <a:rPr sz="1250" i="1" dirty="0">
                <a:solidFill>
                  <a:srgbClr val="414042"/>
                </a:solidFill>
                <a:latin typeface="Arial"/>
                <a:cs typeface="Arial"/>
              </a:rPr>
              <a:t>Process</a:t>
            </a:r>
            <a:r>
              <a:rPr sz="1250" i="1" spc="-30" dirty="0">
                <a:solidFill>
                  <a:srgbClr val="414042"/>
                </a:solidFill>
                <a:latin typeface="Arial"/>
                <a:cs typeface="Arial"/>
              </a:rPr>
              <a:t> </a:t>
            </a:r>
            <a:r>
              <a:rPr sz="1250" i="1" dirty="0">
                <a:solidFill>
                  <a:srgbClr val="414042"/>
                </a:solidFill>
                <a:latin typeface="Arial"/>
                <a:cs typeface="Arial"/>
              </a:rPr>
              <a:t>and</a:t>
            </a:r>
            <a:r>
              <a:rPr sz="1250" i="1" spc="-45" dirty="0">
                <a:solidFill>
                  <a:srgbClr val="414042"/>
                </a:solidFill>
                <a:latin typeface="Arial"/>
                <a:cs typeface="Arial"/>
              </a:rPr>
              <a:t> </a:t>
            </a:r>
            <a:r>
              <a:rPr sz="1250" i="1" dirty="0">
                <a:solidFill>
                  <a:srgbClr val="414042"/>
                </a:solidFill>
                <a:latin typeface="Arial"/>
                <a:cs typeface="Arial"/>
              </a:rPr>
              <a:t>Activities </a:t>
            </a:r>
            <a:r>
              <a:rPr sz="1250" dirty="0">
                <a:solidFill>
                  <a:srgbClr val="414042"/>
                </a:solidFill>
                <a:latin typeface="Arial"/>
                <a:cs typeface="Arial"/>
              </a:rPr>
              <a:t>(</a:t>
            </a:r>
            <a:r>
              <a:rPr lang="en-US" sz="1250" dirty="0">
                <a:solidFill>
                  <a:srgbClr val="414042"/>
                </a:solidFill>
                <a:latin typeface="Arial"/>
                <a:cs typeface="Arial"/>
              </a:rPr>
              <a:t>5</a:t>
            </a:r>
            <a:r>
              <a:rPr sz="1250" dirty="0">
                <a:solidFill>
                  <a:srgbClr val="414042"/>
                </a:solidFill>
                <a:latin typeface="Arial"/>
                <a:cs typeface="Arial"/>
              </a:rPr>
              <a:t>th</a:t>
            </a:r>
            <a:r>
              <a:rPr sz="1250" spc="-5" dirty="0">
                <a:solidFill>
                  <a:srgbClr val="414042"/>
                </a:solidFill>
                <a:latin typeface="Arial"/>
                <a:cs typeface="Arial"/>
              </a:rPr>
              <a:t> </a:t>
            </a:r>
            <a:r>
              <a:rPr sz="1250" spc="-10" dirty="0">
                <a:solidFill>
                  <a:srgbClr val="414042"/>
                </a:solidFill>
                <a:latin typeface="Arial"/>
                <a:cs typeface="Arial"/>
              </a:rPr>
              <a:t>ed.).</a:t>
            </a:r>
            <a:endParaRPr sz="1250" dirty="0">
              <a:latin typeface="Arial"/>
              <a:cs typeface="Arial"/>
            </a:endParaRPr>
          </a:p>
          <a:p>
            <a:pPr marL="248920" marR="162560">
              <a:lnSpc>
                <a:spcPts val="1360"/>
              </a:lnSpc>
              <a:spcBef>
                <a:spcPts val="90"/>
              </a:spcBef>
            </a:pPr>
            <a:r>
              <a:rPr sz="1250" dirty="0">
                <a:solidFill>
                  <a:srgbClr val="414042"/>
                </a:solidFill>
                <a:latin typeface="Arial"/>
                <a:cs typeface="Arial"/>
              </a:rPr>
              <a:t>D.</a:t>
            </a:r>
            <a:r>
              <a:rPr sz="1250" spc="-25" dirty="0">
                <a:solidFill>
                  <a:srgbClr val="414042"/>
                </a:solidFill>
                <a:latin typeface="Arial"/>
                <a:cs typeface="Arial"/>
              </a:rPr>
              <a:t> </a:t>
            </a:r>
            <a:r>
              <a:rPr sz="1250" dirty="0">
                <a:solidFill>
                  <a:srgbClr val="414042"/>
                </a:solidFill>
                <a:latin typeface="Arial"/>
                <a:cs typeface="Arial"/>
              </a:rPr>
              <a:t>D.</a:t>
            </a:r>
            <a:r>
              <a:rPr sz="1250" spc="-15" dirty="0">
                <a:solidFill>
                  <a:srgbClr val="414042"/>
                </a:solidFill>
                <a:latin typeface="Arial"/>
                <a:cs typeface="Arial"/>
              </a:rPr>
              <a:t> </a:t>
            </a:r>
            <a:r>
              <a:rPr sz="1250" dirty="0">
                <a:solidFill>
                  <a:srgbClr val="414042"/>
                </a:solidFill>
                <a:latin typeface="Arial"/>
                <a:cs typeface="Arial"/>
              </a:rPr>
              <a:t>Walden,</a:t>
            </a:r>
            <a:r>
              <a:rPr sz="1250" spc="-50" dirty="0">
                <a:solidFill>
                  <a:srgbClr val="414042"/>
                </a:solidFill>
                <a:latin typeface="Arial"/>
                <a:cs typeface="Arial"/>
              </a:rPr>
              <a:t> </a:t>
            </a:r>
            <a:r>
              <a:rPr lang="en-US" sz="1250" spc="-50" dirty="0">
                <a:solidFill>
                  <a:srgbClr val="414042"/>
                </a:solidFill>
                <a:latin typeface="Arial"/>
                <a:cs typeface="Arial"/>
              </a:rPr>
              <a:t>B. A. </a:t>
            </a:r>
            <a:r>
              <a:rPr lang="en-US" sz="1250" spc="-50" dirty="0" err="1">
                <a:solidFill>
                  <a:srgbClr val="414042"/>
                </a:solidFill>
                <a:latin typeface="Arial"/>
                <a:cs typeface="Arial"/>
              </a:rPr>
              <a:t>Delicado</a:t>
            </a:r>
            <a:r>
              <a:rPr lang="en-US" sz="1250" spc="-50" dirty="0">
                <a:solidFill>
                  <a:srgbClr val="414042"/>
                </a:solidFill>
                <a:latin typeface="Arial"/>
                <a:cs typeface="Arial"/>
              </a:rPr>
              <a:t>, D. Endler, </a:t>
            </a:r>
            <a:r>
              <a:rPr sz="1250" dirty="0">
                <a:solidFill>
                  <a:srgbClr val="414042"/>
                </a:solidFill>
                <a:latin typeface="Arial"/>
                <a:cs typeface="Arial"/>
              </a:rPr>
              <a:t>G.</a:t>
            </a:r>
            <a:r>
              <a:rPr sz="1250" spc="-20" dirty="0">
                <a:solidFill>
                  <a:srgbClr val="414042"/>
                </a:solidFill>
                <a:latin typeface="Arial"/>
                <a:cs typeface="Arial"/>
              </a:rPr>
              <a:t> </a:t>
            </a:r>
            <a:r>
              <a:rPr sz="1250" dirty="0">
                <a:solidFill>
                  <a:srgbClr val="414042"/>
                </a:solidFill>
                <a:latin typeface="Arial"/>
                <a:cs typeface="Arial"/>
              </a:rPr>
              <a:t>J.</a:t>
            </a:r>
            <a:r>
              <a:rPr sz="1250" spc="-35" dirty="0">
                <a:solidFill>
                  <a:srgbClr val="414042"/>
                </a:solidFill>
                <a:latin typeface="Arial"/>
                <a:cs typeface="Arial"/>
              </a:rPr>
              <a:t> </a:t>
            </a:r>
            <a:r>
              <a:rPr sz="1250" dirty="0" err="1">
                <a:solidFill>
                  <a:srgbClr val="414042"/>
                </a:solidFill>
                <a:latin typeface="Arial"/>
                <a:cs typeface="Arial"/>
              </a:rPr>
              <a:t>Roedler</a:t>
            </a:r>
            <a:r>
              <a:rPr sz="1250" dirty="0">
                <a:solidFill>
                  <a:srgbClr val="414042"/>
                </a:solidFill>
                <a:latin typeface="Arial"/>
                <a:cs typeface="Arial"/>
              </a:rPr>
              <a:t>,</a:t>
            </a:r>
            <a:r>
              <a:rPr lang="en-US" sz="1250" dirty="0">
                <a:solidFill>
                  <a:srgbClr val="414042"/>
                </a:solidFill>
                <a:latin typeface="Arial"/>
                <a:cs typeface="Arial"/>
              </a:rPr>
              <a:t> O. Mornas,</a:t>
            </a:r>
            <a:r>
              <a:rPr sz="1250" spc="10" dirty="0">
                <a:solidFill>
                  <a:srgbClr val="414042"/>
                </a:solidFill>
                <a:latin typeface="Arial"/>
                <a:cs typeface="Arial"/>
              </a:rPr>
              <a:t> </a:t>
            </a:r>
            <a:r>
              <a:rPr sz="1250" spc="-50" dirty="0">
                <a:solidFill>
                  <a:srgbClr val="414042"/>
                </a:solidFill>
                <a:latin typeface="Arial"/>
                <a:cs typeface="Arial"/>
              </a:rPr>
              <a:t>T.</a:t>
            </a:r>
            <a:r>
              <a:rPr sz="1250" spc="-5" dirty="0">
                <a:solidFill>
                  <a:srgbClr val="414042"/>
                </a:solidFill>
                <a:latin typeface="Arial"/>
                <a:cs typeface="Arial"/>
              </a:rPr>
              <a:t> </a:t>
            </a:r>
            <a:r>
              <a:rPr sz="1250" dirty="0">
                <a:solidFill>
                  <a:srgbClr val="414042"/>
                </a:solidFill>
                <a:latin typeface="Arial"/>
                <a:cs typeface="Arial"/>
              </a:rPr>
              <a:t>M. Shortell</a:t>
            </a:r>
            <a:r>
              <a:rPr lang="en-US" sz="1250" dirty="0">
                <a:solidFill>
                  <a:srgbClr val="414042"/>
                </a:solidFill>
                <a:latin typeface="Arial"/>
                <a:cs typeface="Arial"/>
              </a:rPr>
              <a:t>, and Y. Yew-Seng</a:t>
            </a:r>
            <a:r>
              <a:rPr sz="1250" spc="-5" dirty="0">
                <a:solidFill>
                  <a:srgbClr val="414042"/>
                </a:solidFill>
                <a:latin typeface="Arial"/>
                <a:cs typeface="Arial"/>
              </a:rPr>
              <a:t> </a:t>
            </a:r>
            <a:r>
              <a:rPr sz="1250" dirty="0">
                <a:solidFill>
                  <a:srgbClr val="414042"/>
                </a:solidFill>
                <a:latin typeface="Arial"/>
                <a:cs typeface="Arial"/>
              </a:rPr>
              <a:t>(Eds.).</a:t>
            </a:r>
            <a:r>
              <a:rPr sz="1250" spc="-25" dirty="0">
                <a:solidFill>
                  <a:srgbClr val="414042"/>
                </a:solidFill>
                <a:latin typeface="Arial"/>
                <a:cs typeface="Arial"/>
              </a:rPr>
              <a:t> </a:t>
            </a:r>
            <a:r>
              <a:rPr sz="1250" dirty="0">
                <a:solidFill>
                  <a:srgbClr val="414042"/>
                </a:solidFill>
                <a:latin typeface="Arial"/>
                <a:cs typeface="Arial"/>
              </a:rPr>
              <a:t>San</a:t>
            </a:r>
            <a:r>
              <a:rPr sz="1250" spc="-20" dirty="0">
                <a:solidFill>
                  <a:srgbClr val="414042"/>
                </a:solidFill>
                <a:latin typeface="Arial"/>
                <a:cs typeface="Arial"/>
              </a:rPr>
              <a:t> </a:t>
            </a:r>
            <a:r>
              <a:rPr sz="1250" dirty="0">
                <a:solidFill>
                  <a:srgbClr val="414042"/>
                </a:solidFill>
                <a:latin typeface="Arial"/>
                <a:cs typeface="Arial"/>
              </a:rPr>
              <a:t>Diego,</a:t>
            </a:r>
            <a:r>
              <a:rPr sz="1250" spc="-15" dirty="0">
                <a:solidFill>
                  <a:srgbClr val="414042"/>
                </a:solidFill>
                <a:latin typeface="Arial"/>
                <a:cs typeface="Arial"/>
              </a:rPr>
              <a:t> </a:t>
            </a:r>
            <a:r>
              <a:rPr sz="1250" dirty="0">
                <a:solidFill>
                  <a:srgbClr val="414042"/>
                </a:solidFill>
                <a:latin typeface="Arial"/>
                <a:cs typeface="Arial"/>
              </a:rPr>
              <a:t>CA:</a:t>
            </a:r>
            <a:r>
              <a:rPr sz="1250" spc="-20" dirty="0">
                <a:solidFill>
                  <a:srgbClr val="414042"/>
                </a:solidFill>
                <a:latin typeface="Arial"/>
                <a:cs typeface="Arial"/>
              </a:rPr>
              <a:t> </a:t>
            </a:r>
            <a:r>
              <a:rPr sz="1250" spc="-10" dirty="0">
                <a:solidFill>
                  <a:srgbClr val="414042"/>
                </a:solidFill>
                <a:latin typeface="Arial"/>
                <a:cs typeface="Arial"/>
              </a:rPr>
              <a:t>International </a:t>
            </a:r>
            <a:r>
              <a:rPr sz="1250" dirty="0">
                <a:solidFill>
                  <a:srgbClr val="414042"/>
                </a:solidFill>
                <a:latin typeface="Arial"/>
                <a:cs typeface="Arial"/>
              </a:rPr>
              <a:t>Council</a:t>
            </a:r>
            <a:r>
              <a:rPr sz="1250" spc="-30" dirty="0">
                <a:solidFill>
                  <a:srgbClr val="414042"/>
                </a:solidFill>
                <a:latin typeface="Arial"/>
                <a:cs typeface="Arial"/>
              </a:rPr>
              <a:t> </a:t>
            </a:r>
            <a:r>
              <a:rPr sz="1250" dirty="0">
                <a:solidFill>
                  <a:srgbClr val="414042"/>
                </a:solidFill>
                <a:latin typeface="Arial"/>
                <a:cs typeface="Arial"/>
              </a:rPr>
              <a:t>on</a:t>
            </a:r>
            <a:r>
              <a:rPr sz="1250" spc="-15" dirty="0">
                <a:solidFill>
                  <a:srgbClr val="414042"/>
                </a:solidFill>
                <a:latin typeface="Arial"/>
                <a:cs typeface="Arial"/>
              </a:rPr>
              <a:t> </a:t>
            </a:r>
            <a:r>
              <a:rPr sz="1250" dirty="0">
                <a:solidFill>
                  <a:srgbClr val="414042"/>
                </a:solidFill>
                <a:latin typeface="Arial"/>
                <a:cs typeface="Arial"/>
              </a:rPr>
              <a:t>Systems</a:t>
            </a:r>
            <a:r>
              <a:rPr sz="1250" spc="-20" dirty="0">
                <a:solidFill>
                  <a:srgbClr val="414042"/>
                </a:solidFill>
                <a:latin typeface="Arial"/>
                <a:cs typeface="Arial"/>
              </a:rPr>
              <a:t> </a:t>
            </a:r>
            <a:r>
              <a:rPr sz="1250" dirty="0">
                <a:solidFill>
                  <a:srgbClr val="414042"/>
                </a:solidFill>
                <a:latin typeface="Arial"/>
                <a:cs typeface="Arial"/>
              </a:rPr>
              <a:t>Engineering.</a:t>
            </a:r>
            <a:r>
              <a:rPr sz="1250" spc="5" dirty="0">
                <a:solidFill>
                  <a:srgbClr val="414042"/>
                </a:solidFill>
                <a:latin typeface="Arial"/>
                <a:cs typeface="Arial"/>
              </a:rPr>
              <a:t> </a:t>
            </a:r>
            <a:r>
              <a:rPr sz="1250" dirty="0">
                <a:solidFill>
                  <a:srgbClr val="414042"/>
                </a:solidFill>
                <a:latin typeface="Arial"/>
                <a:cs typeface="Arial"/>
              </a:rPr>
              <a:t>Published</a:t>
            </a:r>
            <a:r>
              <a:rPr sz="1250" spc="-25" dirty="0">
                <a:solidFill>
                  <a:srgbClr val="414042"/>
                </a:solidFill>
                <a:latin typeface="Arial"/>
                <a:cs typeface="Arial"/>
              </a:rPr>
              <a:t> </a:t>
            </a:r>
            <a:r>
              <a:rPr sz="1250" dirty="0">
                <a:solidFill>
                  <a:srgbClr val="414042"/>
                </a:solidFill>
                <a:latin typeface="Arial"/>
                <a:cs typeface="Arial"/>
              </a:rPr>
              <a:t>by</a:t>
            </a:r>
            <a:r>
              <a:rPr sz="1250" spc="-20" dirty="0">
                <a:solidFill>
                  <a:srgbClr val="414042"/>
                </a:solidFill>
                <a:latin typeface="Arial"/>
                <a:cs typeface="Arial"/>
              </a:rPr>
              <a:t> </a:t>
            </a:r>
            <a:r>
              <a:rPr sz="1250" dirty="0">
                <a:solidFill>
                  <a:srgbClr val="414042"/>
                </a:solidFill>
                <a:latin typeface="Arial"/>
                <a:cs typeface="Arial"/>
              </a:rPr>
              <a:t>John</a:t>
            </a:r>
            <a:r>
              <a:rPr sz="1250" spc="-25" dirty="0">
                <a:solidFill>
                  <a:srgbClr val="414042"/>
                </a:solidFill>
                <a:latin typeface="Arial"/>
                <a:cs typeface="Arial"/>
              </a:rPr>
              <a:t> </a:t>
            </a:r>
            <a:r>
              <a:rPr sz="1250" dirty="0">
                <a:solidFill>
                  <a:srgbClr val="414042"/>
                </a:solidFill>
                <a:latin typeface="Arial"/>
                <a:cs typeface="Arial"/>
              </a:rPr>
              <a:t>Wiley</a:t>
            </a:r>
            <a:r>
              <a:rPr sz="1250" spc="-50" dirty="0">
                <a:solidFill>
                  <a:srgbClr val="414042"/>
                </a:solidFill>
                <a:latin typeface="Arial"/>
                <a:cs typeface="Arial"/>
              </a:rPr>
              <a:t> </a:t>
            </a:r>
            <a:r>
              <a:rPr sz="1250" dirty="0">
                <a:solidFill>
                  <a:srgbClr val="414042"/>
                </a:solidFill>
                <a:latin typeface="Arial"/>
                <a:cs typeface="Arial"/>
              </a:rPr>
              <a:t>&amp;</a:t>
            </a:r>
            <a:r>
              <a:rPr sz="1250" spc="-25" dirty="0">
                <a:solidFill>
                  <a:srgbClr val="414042"/>
                </a:solidFill>
                <a:latin typeface="Arial"/>
                <a:cs typeface="Arial"/>
              </a:rPr>
              <a:t> </a:t>
            </a:r>
            <a:r>
              <a:rPr sz="1250" dirty="0">
                <a:solidFill>
                  <a:srgbClr val="414042"/>
                </a:solidFill>
                <a:latin typeface="Arial"/>
                <a:cs typeface="Arial"/>
              </a:rPr>
              <a:t>Sons,</a:t>
            </a:r>
            <a:r>
              <a:rPr sz="1250" spc="-35" dirty="0">
                <a:solidFill>
                  <a:srgbClr val="414042"/>
                </a:solidFill>
                <a:latin typeface="Arial"/>
                <a:cs typeface="Arial"/>
              </a:rPr>
              <a:t> </a:t>
            </a:r>
            <a:r>
              <a:rPr sz="1250" spc="-20" dirty="0">
                <a:solidFill>
                  <a:srgbClr val="414042"/>
                </a:solidFill>
                <a:latin typeface="Arial"/>
                <a:cs typeface="Arial"/>
              </a:rPr>
              <a:t>Inc.</a:t>
            </a:r>
            <a:endParaRPr sz="1250" dirty="0">
              <a:latin typeface="Arial"/>
              <a:cs typeface="Arial"/>
            </a:endParaRPr>
          </a:p>
          <a:p>
            <a:pPr marL="12700" marR="398780">
              <a:lnSpc>
                <a:spcPts val="1360"/>
              </a:lnSpc>
              <a:spcBef>
                <a:spcPts val="305"/>
              </a:spcBef>
            </a:pPr>
            <a:r>
              <a:rPr sz="1250" i="1" u="sng" dirty="0">
                <a:solidFill>
                  <a:srgbClr val="414042"/>
                </a:solidFill>
                <a:uFill>
                  <a:solidFill>
                    <a:srgbClr val="414042"/>
                  </a:solidFill>
                </a:uFill>
                <a:latin typeface="Arial"/>
                <a:cs typeface="Arial"/>
              </a:rPr>
              <a:t>Notice</a:t>
            </a:r>
            <a:r>
              <a:rPr sz="1250" i="1" u="none" dirty="0">
                <a:solidFill>
                  <a:srgbClr val="414042"/>
                </a:solidFill>
                <a:latin typeface="Arial"/>
                <a:cs typeface="Arial"/>
              </a:rPr>
              <a:t>:</a:t>
            </a:r>
            <a:r>
              <a:rPr sz="1250" i="1" u="none" spc="-30" dirty="0">
                <a:solidFill>
                  <a:srgbClr val="414042"/>
                </a:solidFill>
                <a:latin typeface="Arial"/>
                <a:cs typeface="Arial"/>
              </a:rPr>
              <a:t> </a:t>
            </a:r>
            <a:r>
              <a:rPr sz="1250" u="none" dirty="0">
                <a:solidFill>
                  <a:srgbClr val="414042"/>
                </a:solidFill>
                <a:latin typeface="Arial"/>
                <a:cs typeface="Arial"/>
              </a:rPr>
              <a:t>A</a:t>
            </a:r>
            <a:r>
              <a:rPr sz="1250" u="none" spc="-85" dirty="0">
                <a:solidFill>
                  <a:srgbClr val="414042"/>
                </a:solidFill>
                <a:latin typeface="Arial"/>
                <a:cs typeface="Arial"/>
              </a:rPr>
              <a:t> </a:t>
            </a:r>
            <a:r>
              <a:rPr sz="1250" u="none" dirty="0">
                <a:solidFill>
                  <a:srgbClr val="414042"/>
                </a:solidFill>
                <a:latin typeface="Arial"/>
                <a:cs typeface="Arial"/>
              </a:rPr>
              <a:t>hardcopy</a:t>
            </a:r>
            <a:r>
              <a:rPr sz="1250" u="none" spc="-10" dirty="0">
                <a:solidFill>
                  <a:srgbClr val="414042"/>
                </a:solidFill>
                <a:latin typeface="Arial"/>
                <a:cs typeface="Arial"/>
              </a:rPr>
              <a:t> </a:t>
            </a:r>
            <a:r>
              <a:rPr sz="1250" u="none" dirty="0">
                <a:solidFill>
                  <a:srgbClr val="414042"/>
                </a:solidFill>
                <a:latin typeface="Arial"/>
                <a:cs typeface="Arial"/>
              </a:rPr>
              <a:t>of</a:t>
            </a:r>
            <a:r>
              <a:rPr sz="1250" u="none" spc="-25" dirty="0">
                <a:solidFill>
                  <a:srgbClr val="414042"/>
                </a:solidFill>
                <a:latin typeface="Arial"/>
                <a:cs typeface="Arial"/>
              </a:rPr>
              <a:t> </a:t>
            </a:r>
            <a:r>
              <a:rPr sz="1250" u="none" dirty="0">
                <a:solidFill>
                  <a:srgbClr val="414042"/>
                </a:solidFill>
                <a:latin typeface="Arial"/>
                <a:cs typeface="Arial"/>
              </a:rPr>
              <a:t>this</a:t>
            </a:r>
            <a:r>
              <a:rPr sz="1250" u="none" spc="-45" dirty="0">
                <a:solidFill>
                  <a:srgbClr val="414042"/>
                </a:solidFill>
                <a:latin typeface="Arial"/>
                <a:cs typeface="Arial"/>
              </a:rPr>
              <a:t> </a:t>
            </a:r>
            <a:r>
              <a:rPr sz="1250" u="none" dirty="0">
                <a:solidFill>
                  <a:srgbClr val="414042"/>
                </a:solidFill>
                <a:latin typeface="Arial"/>
                <a:cs typeface="Arial"/>
              </a:rPr>
              <a:t>Tutorial</a:t>
            </a:r>
            <a:r>
              <a:rPr sz="1250" u="none" spc="-10" dirty="0">
                <a:solidFill>
                  <a:srgbClr val="414042"/>
                </a:solidFill>
                <a:latin typeface="Arial"/>
                <a:cs typeface="Arial"/>
              </a:rPr>
              <a:t> </a:t>
            </a:r>
            <a:r>
              <a:rPr sz="1250" u="none" dirty="0">
                <a:solidFill>
                  <a:srgbClr val="414042"/>
                </a:solidFill>
                <a:latin typeface="Arial"/>
                <a:cs typeface="Arial"/>
              </a:rPr>
              <a:t>may</a:t>
            </a:r>
            <a:r>
              <a:rPr sz="1250" u="none" spc="-5" dirty="0">
                <a:solidFill>
                  <a:srgbClr val="414042"/>
                </a:solidFill>
                <a:latin typeface="Arial"/>
                <a:cs typeface="Arial"/>
              </a:rPr>
              <a:t> </a:t>
            </a:r>
            <a:r>
              <a:rPr sz="1250" u="none" dirty="0">
                <a:solidFill>
                  <a:srgbClr val="414042"/>
                </a:solidFill>
                <a:latin typeface="Arial"/>
                <a:cs typeface="Arial"/>
              </a:rPr>
              <a:t>not</a:t>
            </a:r>
            <a:r>
              <a:rPr sz="1250" u="none" spc="-20" dirty="0">
                <a:solidFill>
                  <a:srgbClr val="414042"/>
                </a:solidFill>
                <a:latin typeface="Arial"/>
                <a:cs typeface="Arial"/>
              </a:rPr>
              <a:t> </a:t>
            </a:r>
            <a:r>
              <a:rPr sz="1250" u="none" dirty="0">
                <a:solidFill>
                  <a:srgbClr val="414042"/>
                </a:solidFill>
                <a:latin typeface="Arial"/>
                <a:cs typeface="Arial"/>
              </a:rPr>
              <a:t>be</a:t>
            </a:r>
            <a:r>
              <a:rPr sz="1250" u="none" spc="-25" dirty="0">
                <a:solidFill>
                  <a:srgbClr val="414042"/>
                </a:solidFill>
                <a:latin typeface="Arial"/>
                <a:cs typeface="Arial"/>
              </a:rPr>
              <a:t> </a:t>
            </a:r>
            <a:r>
              <a:rPr sz="1250" u="none" dirty="0">
                <a:solidFill>
                  <a:srgbClr val="414042"/>
                </a:solidFill>
                <a:latin typeface="Arial"/>
                <a:cs typeface="Arial"/>
              </a:rPr>
              <a:t>the</a:t>
            </a:r>
            <a:r>
              <a:rPr sz="1250" u="none" spc="-15" dirty="0">
                <a:solidFill>
                  <a:srgbClr val="414042"/>
                </a:solidFill>
                <a:latin typeface="Arial"/>
                <a:cs typeface="Arial"/>
              </a:rPr>
              <a:t> </a:t>
            </a:r>
            <a:r>
              <a:rPr sz="1250" u="none" dirty="0">
                <a:solidFill>
                  <a:srgbClr val="414042"/>
                </a:solidFill>
                <a:latin typeface="Arial"/>
                <a:cs typeface="Arial"/>
              </a:rPr>
              <a:t>most</a:t>
            </a:r>
            <a:r>
              <a:rPr sz="1250" u="none" spc="-20" dirty="0">
                <a:solidFill>
                  <a:srgbClr val="414042"/>
                </a:solidFill>
                <a:latin typeface="Arial"/>
                <a:cs typeface="Arial"/>
              </a:rPr>
              <a:t> </a:t>
            </a:r>
            <a:r>
              <a:rPr sz="1250" u="none" dirty="0">
                <a:solidFill>
                  <a:srgbClr val="414042"/>
                </a:solidFill>
                <a:latin typeface="Arial"/>
                <a:cs typeface="Arial"/>
              </a:rPr>
              <a:t>current</a:t>
            </a:r>
            <a:r>
              <a:rPr sz="1250" u="none" spc="-15" dirty="0">
                <a:solidFill>
                  <a:srgbClr val="414042"/>
                </a:solidFill>
                <a:latin typeface="Arial"/>
                <a:cs typeface="Arial"/>
              </a:rPr>
              <a:t> </a:t>
            </a:r>
            <a:r>
              <a:rPr sz="1250" u="none" dirty="0">
                <a:solidFill>
                  <a:srgbClr val="414042"/>
                </a:solidFill>
                <a:latin typeface="Arial"/>
                <a:cs typeface="Arial"/>
              </a:rPr>
              <a:t>version.</a:t>
            </a:r>
            <a:r>
              <a:rPr sz="1250" u="none" spc="-50" dirty="0">
                <a:solidFill>
                  <a:srgbClr val="414042"/>
                </a:solidFill>
                <a:latin typeface="Arial"/>
                <a:cs typeface="Arial"/>
              </a:rPr>
              <a:t> </a:t>
            </a:r>
            <a:r>
              <a:rPr sz="1250" u="none" dirty="0">
                <a:solidFill>
                  <a:srgbClr val="414042"/>
                </a:solidFill>
                <a:latin typeface="Arial"/>
                <a:cs typeface="Arial"/>
              </a:rPr>
              <a:t>The</a:t>
            </a:r>
            <a:r>
              <a:rPr sz="1250" u="none" spc="-20" dirty="0">
                <a:solidFill>
                  <a:srgbClr val="414042"/>
                </a:solidFill>
                <a:latin typeface="Arial"/>
                <a:cs typeface="Arial"/>
              </a:rPr>
              <a:t> </a:t>
            </a:r>
            <a:r>
              <a:rPr sz="1250" u="none" dirty="0">
                <a:solidFill>
                  <a:srgbClr val="414042"/>
                </a:solidFill>
                <a:latin typeface="Arial"/>
                <a:cs typeface="Arial"/>
              </a:rPr>
              <a:t>current</a:t>
            </a:r>
            <a:r>
              <a:rPr sz="1250" u="none" spc="-15" dirty="0">
                <a:solidFill>
                  <a:srgbClr val="414042"/>
                </a:solidFill>
                <a:latin typeface="Arial"/>
                <a:cs typeface="Arial"/>
              </a:rPr>
              <a:t> </a:t>
            </a:r>
            <a:r>
              <a:rPr sz="1250" u="none" dirty="0">
                <a:solidFill>
                  <a:srgbClr val="414042"/>
                </a:solidFill>
                <a:latin typeface="Arial"/>
                <a:cs typeface="Arial"/>
              </a:rPr>
              <a:t>approved</a:t>
            </a:r>
            <a:r>
              <a:rPr sz="1250" u="none" spc="-10" dirty="0">
                <a:solidFill>
                  <a:srgbClr val="414042"/>
                </a:solidFill>
                <a:latin typeface="Arial"/>
                <a:cs typeface="Arial"/>
              </a:rPr>
              <a:t> </a:t>
            </a:r>
            <a:r>
              <a:rPr sz="1250" u="none" dirty="0">
                <a:solidFill>
                  <a:srgbClr val="414042"/>
                </a:solidFill>
                <a:latin typeface="Arial"/>
                <a:cs typeface="Arial"/>
              </a:rPr>
              <a:t>version</a:t>
            </a:r>
            <a:r>
              <a:rPr sz="1250" u="none" spc="-25" dirty="0">
                <a:solidFill>
                  <a:srgbClr val="414042"/>
                </a:solidFill>
                <a:latin typeface="Arial"/>
                <a:cs typeface="Arial"/>
              </a:rPr>
              <a:t> </a:t>
            </a:r>
            <a:r>
              <a:rPr sz="1250" u="none" dirty="0">
                <a:solidFill>
                  <a:srgbClr val="414042"/>
                </a:solidFill>
                <a:latin typeface="Arial"/>
                <a:cs typeface="Arial"/>
              </a:rPr>
              <a:t>is</a:t>
            </a:r>
            <a:r>
              <a:rPr sz="1250" u="none" spc="-30" dirty="0">
                <a:solidFill>
                  <a:srgbClr val="414042"/>
                </a:solidFill>
                <a:latin typeface="Arial"/>
                <a:cs typeface="Arial"/>
              </a:rPr>
              <a:t> </a:t>
            </a:r>
            <a:r>
              <a:rPr sz="1250" u="none" dirty="0">
                <a:solidFill>
                  <a:srgbClr val="414042"/>
                </a:solidFill>
                <a:latin typeface="Arial"/>
                <a:cs typeface="Arial"/>
              </a:rPr>
              <a:t>always </a:t>
            </a:r>
            <a:r>
              <a:rPr sz="1250" u="none" spc="-25" dirty="0">
                <a:solidFill>
                  <a:srgbClr val="414042"/>
                </a:solidFill>
                <a:latin typeface="Arial"/>
                <a:cs typeface="Arial"/>
              </a:rPr>
              <a:t>the </a:t>
            </a:r>
            <a:r>
              <a:rPr sz="1250" u="none" dirty="0">
                <a:solidFill>
                  <a:srgbClr val="414042"/>
                </a:solidFill>
                <a:latin typeface="Arial"/>
                <a:cs typeface="Arial"/>
              </a:rPr>
              <a:t>version</a:t>
            </a:r>
            <a:r>
              <a:rPr sz="1250" u="none" spc="-25" dirty="0">
                <a:solidFill>
                  <a:srgbClr val="414042"/>
                </a:solidFill>
                <a:latin typeface="Arial"/>
                <a:cs typeface="Arial"/>
              </a:rPr>
              <a:t> </a:t>
            </a:r>
            <a:r>
              <a:rPr sz="1250" u="none" dirty="0">
                <a:solidFill>
                  <a:srgbClr val="414042"/>
                </a:solidFill>
                <a:latin typeface="Arial"/>
                <a:cs typeface="Arial"/>
              </a:rPr>
              <a:t>on</a:t>
            </a:r>
            <a:r>
              <a:rPr sz="1250" u="none" spc="-25" dirty="0">
                <a:solidFill>
                  <a:srgbClr val="414042"/>
                </a:solidFill>
                <a:latin typeface="Arial"/>
                <a:cs typeface="Arial"/>
              </a:rPr>
              <a:t> </a:t>
            </a:r>
            <a:r>
              <a:rPr sz="1250" u="none" dirty="0">
                <a:solidFill>
                  <a:srgbClr val="414042"/>
                </a:solidFill>
                <a:latin typeface="Arial"/>
                <a:cs typeface="Arial"/>
              </a:rPr>
              <a:t>the</a:t>
            </a:r>
            <a:r>
              <a:rPr sz="1250" u="none" spc="-15" dirty="0">
                <a:solidFill>
                  <a:srgbClr val="414042"/>
                </a:solidFill>
                <a:latin typeface="Arial"/>
                <a:cs typeface="Arial"/>
              </a:rPr>
              <a:t> </a:t>
            </a:r>
            <a:r>
              <a:rPr sz="1250" u="none" dirty="0">
                <a:solidFill>
                  <a:srgbClr val="414042"/>
                </a:solidFill>
                <a:latin typeface="Arial"/>
                <a:cs typeface="Arial"/>
              </a:rPr>
              <a:t>INCOSE</a:t>
            </a:r>
            <a:r>
              <a:rPr sz="1250" u="none" spc="-45" dirty="0">
                <a:solidFill>
                  <a:srgbClr val="414042"/>
                </a:solidFill>
                <a:latin typeface="Arial"/>
                <a:cs typeface="Arial"/>
              </a:rPr>
              <a:t> </a:t>
            </a:r>
            <a:r>
              <a:rPr sz="1250" u="none" dirty="0">
                <a:solidFill>
                  <a:srgbClr val="414042"/>
                </a:solidFill>
                <a:latin typeface="Arial"/>
                <a:cs typeface="Arial"/>
              </a:rPr>
              <a:t>Training</a:t>
            </a:r>
            <a:r>
              <a:rPr sz="1250" u="none" spc="-5" dirty="0">
                <a:solidFill>
                  <a:srgbClr val="414042"/>
                </a:solidFill>
                <a:latin typeface="Arial"/>
                <a:cs typeface="Arial"/>
              </a:rPr>
              <a:t> </a:t>
            </a:r>
            <a:r>
              <a:rPr sz="1250" u="none" dirty="0">
                <a:solidFill>
                  <a:srgbClr val="414042"/>
                </a:solidFill>
                <a:latin typeface="Arial"/>
                <a:cs typeface="Arial"/>
              </a:rPr>
              <a:t>Working</a:t>
            </a:r>
            <a:r>
              <a:rPr sz="1250" u="none" spc="-45" dirty="0">
                <a:solidFill>
                  <a:srgbClr val="414042"/>
                </a:solidFill>
                <a:latin typeface="Arial"/>
                <a:cs typeface="Arial"/>
              </a:rPr>
              <a:t> </a:t>
            </a:r>
            <a:r>
              <a:rPr sz="1250" u="none" dirty="0">
                <a:solidFill>
                  <a:srgbClr val="414042"/>
                </a:solidFill>
                <a:latin typeface="Arial"/>
                <a:cs typeface="Arial"/>
              </a:rPr>
              <a:t>Group</a:t>
            </a:r>
            <a:r>
              <a:rPr sz="1250" u="none" spc="-15" dirty="0">
                <a:solidFill>
                  <a:srgbClr val="414042"/>
                </a:solidFill>
                <a:latin typeface="Arial"/>
                <a:cs typeface="Arial"/>
              </a:rPr>
              <a:t> </a:t>
            </a:r>
            <a:r>
              <a:rPr sz="1250" u="none" spc="-10" dirty="0">
                <a:solidFill>
                  <a:srgbClr val="414042"/>
                </a:solidFill>
                <a:latin typeface="Arial"/>
                <a:cs typeface="Arial"/>
              </a:rPr>
              <a:t>site.</a:t>
            </a:r>
            <a:endParaRPr sz="1250" dirty="0">
              <a:latin typeface="Arial"/>
              <a:cs typeface="Arial"/>
            </a:endParaRPr>
          </a:p>
        </p:txBody>
      </p:sp>
      <p:sp>
        <p:nvSpPr>
          <p:cNvPr id="6" name="Slide Number Placeholder 5">
            <a:extLst>
              <a:ext uri="{FF2B5EF4-FFF2-40B4-BE49-F238E27FC236}">
                <a16:creationId xmlns:a16="http://schemas.microsoft.com/office/drawing/2014/main" id="{17EBDB2A-85F8-93DE-C56B-AF334B67E770}"/>
              </a:ext>
            </a:extLst>
          </p:cNvPr>
          <p:cNvSpPr>
            <a:spLocks noGrp="1"/>
          </p:cNvSpPr>
          <p:nvPr>
            <p:ph type="sldNum" sz="quarter" idx="7"/>
          </p:nvPr>
        </p:nvSpPr>
        <p:spPr/>
        <p:txBody>
          <a:bodyPr/>
          <a:lstStyle/>
          <a:p>
            <a:pPr marL="141605">
              <a:lnSpc>
                <a:spcPts val="1475"/>
              </a:lnSpc>
            </a:pPr>
            <a:fld id="{81D60167-4931-47E6-BA6A-407CBD079E47}" type="slidenum">
              <a:rPr lang="en-US" spc="-25" smtClean="0"/>
              <a:t>2</a:t>
            </a:fld>
            <a:endParaRPr lang="en-US" spc="-25"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29C55-5552-678A-F184-748EDA4EB11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2B970D0-E29B-4F08-7803-8A4FD7F08925}"/>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6" name="Slide Number Placeholder 5">
            <a:extLst>
              <a:ext uri="{FF2B5EF4-FFF2-40B4-BE49-F238E27FC236}">
                <a16:creationId xmlns:a16="http://schemas.microsoft.com/office/drawing/2014/main" id="{52DD4BA2-2122-F9EA-911A-2228B3985615}"/>
              </a:ext>
            </a:extLst>
          </p:cNvPr>
          <p:cNvSpPr>
            <a:spLocks noGrp="1"/>
          </p:cNvSpPr>
          <p:nvPr>
            <p:ph type="sldNum" sz="quarter" idx="7"/>
          </p:nvPr>
        </p:nvSpPr>
        <p:spPr/>
        <p:txBody>
          <a:bodyPr/>
          <a:lstStyle/>
          <a:p>
            <a:pPr marL="141605">
              <a:lnSpc>
                <a:spcPts val="1475"/>
              </a:lnSpc>
            </a:pPr>
            <a:fld id="{81D60167-4931-47E6-BA6A-407CBD079E47}" type="slidenum">
              <a:rPr lang="en-US" spc="-25" smtClean="0"/>
              <a:t>20</a:t>
            </a:fld>
            <a:endParaRPr lang="en-US" spc="-25" dirty="0"/>
          </a:p>
        </p:txBody>
      </p:sp>
      <p:sp>
        <p:nvSpPr>
          <p:cNvPr id="7" name="Footer Placeholder 6">
            <a:extLst>
              <a:ext uri="{FF2B5EF4-FFF2-40B4-BE49-F238E27FC236}">
                <a16:creationId xmlns:a16="http://schemas.microsoft.com/office/drawing/2014/main" id="{C695B548-41E1-9496-9422-3A1FC7A4C026}"/>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4519EE76-22C2-473E-E070-640CC3B5A30B}"/>
              </a:ext>
            </a:extLst>
          </p:cNvPr>
          <p:cNvPicPr>
            <a:picLocks noChangeAspect="1"/>
          </p:cNvPicPr>
          <p:nvPr/>
        </p:nvPicPr>
        <p:blipFill>
          <a:blip r:embed="rId2"/>
          <a:stretch>
            <a:fillRect/>
          </a:stretch>
        </p:blipFill>
        <p:spPr>
          <a:xfrm>
            <a:off x="1803815" y="1411355"/>
            <a:ext cx="6049219" cy="5534797"/>
          </a:xfrm>
          <a:prstGeom prst="rect">
            <a:avLst/>
          </a:prstGeom>
        </p:spPr>
      </p:pic>
    </p:spTree>
    <p:extLst>
      <p:ext uri="{BB962C8B-B14F-4D97-AF65-F5344CB8AC3E}">
        <p14:creationId xmlns:p14="http://schemas.microsoft.com/office/powerpoint/2010/main" val="3459641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EB928-F608-EC7F-588A-ECC51600CE0E}"/>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45031AD-6F2C-1BAD-144E-CACF9530B1F2}"/>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6" name="Slide Number Placeholder 5">
            <a:extLst>
              <a:ext uri="{FF2B5EF4-FFF2-40B4-BE49-F238E27FC236}">
                <a16:creationId xmlns:a16="http://schemas.microsoft.com/office/drawing/2014/main" id="{D9805867-0E92-C7FB-518F-0BA908079BE0}"/>
              </a:ext>
            </a:extLst>
          </p:cNvPr>
          <p:cNvSpPr>
            <a:spLocks noGrp="1"/>
          </p:cNvSpPr>
          <p:nvPr>
            <p:ph type="sldNum" sz="quarter" idx="7"/>
          </p:nvPr>
        </p:nvSpPr>
        <p:spPr/>
        <p:txBody>
          <a:bodyPr/>
          <a:lstStyle/>
          <a:p>
            <a:pPr marL="141605">
              <a:lnSpc>
                <a:spcPts val="1475"/>
              </a:lnSpc>
            </a:pPr>
            <a:fld id="{81D60167-4931-47E6-BA6A-407CBD079E47}" type="slidenum">
              <a:rPr lang="en-US" spc="-25" smtClean="0"/>
              <a:t>21</a:t>
            </a:fld>
            <a:endParaRPr lang="en-US" spc="-25" dirty="0"/>
          </a:p>
        </p:txBody>
      </p:sp>
      <p:sp>
        <p:nvSpPr>
          <p:cNvPr id="7" name="Footer Placeholder 6">
            <a:extLst>
              <a:ext uri="{FF2B5EF4-FFF2-40B4-BE49-F238E27FC236}">
                <a16:creationId xmlns:a16="http://schemas.microsoft.com/office/drawing/2014/main" id="{26240697-EAD1-A92E-45F5-1FE76D969374}"/>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7DFD33E2-B005-7EF2-6FAD-828C83915306}"/>
              </a:ext>
            </a:extLst>
          </p:cNvPr>
          <p:cNvPicPr>
            <a:picLocks noChangeAspect="1"/>
          </p:cNvPicPr>
          <p:nvPr/>
        </p:nvPicPr>
        <p:blipFill>
          <a:blip r:embed="rId2"/>
          <a:stretch>
            <a:fillRect/>
          </a:stretch>
        </p:blipFill>
        <p:spPr>
          <a:xfrm>
            <a:off x="971255" y="1524000"/>
            <a:ext cx="7658689" cy="4800600"/>
          </a:xfrm>
          <a:prstGeom prst="rect">
            <a:avLst/>
          </a:prstGeom>
        </p:spPr>
      </p:pic>
    </p:spTree>
    <p:extLst>
      <p:ext uri="{BB962C8B-B14F-4D97-AF65-F5344CB8AC3E}">
        <p14:creationId xmlns:p14="http://schemas.microsoft.com/office/powerpoint/2010/main" val="3660889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A3E57-DDAE-DA13-BCB6-3BD5A201780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F54D773-8C36-F3EE-F15F-D7B8E29CF085}"/>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3.2.2  Prototyping</a:t>
            </a:r>
            <a:endParaRPr spc="-10" dirty="0"/>
          </a:p>
        </p:txBody>
      </p:sp>
      <p:sp>
        <p:nvSpPr>
          <p:cNvPr id="3" name="object 3">
            <a:extLst>
              <a:ext uri="{FF2B5EF4-FFF2-40B4-BE49-F238E27FC236}">
                <a16:creationId xmlns:a16="http://schemas.microsoft.com/office/drawing/2014/main" id="{628811E4-47E6-129C-DBDE-05FA6D1B41D5}"/>
              </a:ext>
            </a:extLst>
          </p:cNvPr>
          <p:cNvSpPr txBox="1"/>
          <p:nvPr/>
        </p:nvSpPr>
        <p:spPr>
          <a:xfrm>
            <a:off x="556768" y="1447800"/>
            <a:ext cx="8249920" cy="4283224"/>
          </a:xfrm>
          <a:prstGeom prst="rect">
            <a:avLst/>
          </a:prstGeom>
        </p:spPr>
        <p:txBody>
          <a:bodyPr vert="horz" wrap="square" lIns="0" tIns="12700" rIns="0" bIns="0" rtlCol="0">
            <a:spAutoFit/>
          </a:bodyPr>
          <a:lstStyle/>
          <a:p>
            <a:pPr marL="297815" marR="5080" indent="-285750">
              <a:lnSpc>
                <a:spcPct val="99700"/>
              </a:lnSpc>
              <a:spcBef>
                <a:spcPts val="100"/>
              </a:spcBef>
              <a:buFont typeface="Arial" panose="020B0604020202020204" pitchFamily="34" charset="0"/>
              <a:buChar char="•"/>
              <a:tabLst>
                <a:tab pos="372110" algn="l"/>
              </a:tabLst>
            </a:pPr>
            <a:r>
              <a:rPr lang="en-US" dirty="0">
                <a:latin typeface="Arial"/>
                <a:cs typeface="Arial"/>
              </a:rPr>
              <a:t>Prototyping is a technique that can significantly enhance the likelihood of providing a system that will meet the user’s need.</a:t>
            </a:r>
          </a:p>
          <a:p>
            <a:pPr marL="297815" marR="5080" indent="-285750">
              <a:lnSpc>
                <a:spcPct val="99700"/>
              </a:lnSpc>
              <a:spcBef>
                <a:spcPts val="100"/>
              </a:spcBef>
              <a:buFont typeface="Arial" panose="020B0604020202020204" pitchFamily="34" charset="0"/>
              <a:buChar char="•"/>
              <a:tabLst>
                <a:tab pos="372110" algn="l"/>
              </a:tabLst>
            </a:pPr>
            <a:r>
              <a:rPr lang="en-US" dirty="0">
                <a:latin typeface="Arial"/>
                <a:cs typeface="Arial"/>
              </a:rPr>
              <a:t>A prototype can facilitate both the awareness and understanding of user needs and stakeholder requirements.</a:t>
            </a:r>
          </a:p>
          <a:p>
            <a:pPr marL="297815" marR="5080" indent="-285750">
              <a:lnSpc>
                <a:spcPct val="99700"/>
              </a:lnSpc>
              <a:spcBef>
                <a:spcPts val="100"/>
              </a:spcBef>
              <a:buFont typeface="Arial" panose="020B0604020202020204" pitchFamily="34" charset="0"/>
              <a:buChar char="•"/>
              <a:tabLst>
                <a:tab pos="372110" algn="l"/>
              </a:tabLst>
            </a:pPr>
            <a:r>
              <a:rPr lang="en-US" dirty="0">
                <a:latin typeface="Arial"/>
                <a:cs typeface="Arial"/>
              </a:rPr>
              <a:t>Two types of prototyping are commonly used: rapid and traditional.</a:t>
            </a:r>
          </a:p>
          <a:p>
            <a:pPr marL="12065" marR="5080" lvl="1">
              <a:lnSpc>
                <a:spcPct val="99700"/>
              </a:lnSpc>
              <a:spcBef>
                <a:spcPts val="100"/>
              </a:spcBef>
              <a:tabLst>
                <a:tab pos="372110" algn="l"/>
              </a:tabLst>
            </a:pPr>
            <a:r>
              <a:rPr lang="en-US" dirty="0">
                <a:latin typeface="Arial"/>
                <a:cs typeface="Arial"/>
              </a:rPr>
              <a:t>	– Rapid prototyping is probably the easiest and one of the fastest ways to get user performance data and evaluate alternate concepts.</a:t>
            </a:r>
          </a:p>
          <a:p>
            <a:pPr marL="12065" marR="5080">
              <a:lnSpc>
                <a:spcPct val="99700"/>
              </a:lnSpc>
              <a:spcBef>
                <a:spcPts val="100"/>
              </a:spcBef>
              <a:tabLst>
                <a:tab pos="372110" algn="l"/>
              </a:tabLst>
            </a:pPr>
            <a:r>
              <a:rPr lang="en-US" dirty="0">
                <a:latin typeface="Arial"/>
                <a:cs typeface="Arial"/>
              </a:rPr>
              <a:t>		• A rapid prototype is – an easy and fast way to get system performance data and evaluate alternate concepts		</a:t>
            </a:r>
          </a:p>
          <a:p>
            <a:pPr marL="12065" marR="5080">
              <a:lnSpc>
                <a:spcPct val="99700"/>
              </a:lnSpc>
              <a:spcBef>
                <a:spcPts val="100"/>
              </a:spcBef>
              <a:tabLst>
                <a:tab pos="372110" algn="l"/>
              </a:tabLst>
            </a:pPr>
            <a:r>
              <a:rPr lang="en-US" dirty="0">
                <a:latin typeface="Arial"/>
                <a:cs typeface="Arial"/>
              </a:rPr>
              <a:t>	– Traditional prototyping is a tool that can reduce risk or uncertainty.</a:t>
            </a:r>
          </a:p>
          <a:p>
            <a:pPr marL="12065" marR="5080">
              <a:lnSpc>
                <a:spcPct val="99700"/>
              </a:lnSpc>
              <a:spcBef>
                <a:spcPts val="100"/>
              </a:spcBef>
              <a:tabLst>
                <a:tab pos="372110" algn="l"/>
              </a:tabLst>
            </a:pPr>
            <a:r>
              <a:rPr lang="en-US" dirty="0">
                <a:latin typeface="Arial"/>
                <a:cs typeface="Arial"/>
              </a:rPr>
              <a:t>		A partial prototype is used to verify critical elements of the SOI.</a:t>
            </a:r>
          </a:p>
          <a:p>
            <a:pPr marL="12065" marR="5080">
              <a:lnSpc>
                <a:spcPct val="99700"/>
              </a:lnSpc>
              <a:spcBef>
                <a:spcPts val="100"/>
              </a:spcBef>
              <a:tabLst>
                <a:tab pos="372110" algn="l"/>
              </a:tabLst>
            </a:pPr>
            <a:r>
              <a:rPr lang="en-US" dirty="0">
                <a:latin typeface="Arial"/>
                <a:cs typeface="Arial"/>
              </a:rPr>
              <a:t>		A full prototype is a complete representation of the system.</a:t>
            </a:r>
          </a:p>
          <a:p>
            <a:pPr marL="12065" marR="5080">
              <a:lnSpc>
                <a:spcPct val="99700"/>
              </a:lnSpc>
              <a:spcBef>
                <a:spcPts val="100"/>
              </a:spcBef>
              <a:tabLst>
                <a:tab pos="372110" algn="l"/>
              </a:tabLst>
            </a:pPr>
            <a:r>
              <a:rPr lang="en-US" dirty="0">
                <a:latin typeface="Arial"/>
                <a:cs typeface="Arial"/>
              </a:rPr>
              <a:t>		– It must be complete and accurate in the aspects of concern.</a:t>
            </a:r>
          </a:p>
          <a:p>
            <a:pPr marL="12065" marR="5080">
              <a:lnSpc>
                <a:spcPct val="99700"/>
              </a:lnSpc>
              <a:spcBef>
                <a:spcPts val="100"/>
              </a:spcBef>
              <a:tabLst>
                <a:tab pos="372110" algn="l"/>
              </a:tabLst>
            </a:pPr>
            <a:r>
              <a:rPr lang="en-US" dirty="0">
                <a:latin typeface="Arial"/>
                <a:cs typeface="Arial"/>
              </a:rPr>
              <a:t>– Objective and quantitative data on performance times and error rates can be obtained from these higher‐fidelity interactive prototypes.</a:t>
            </a:r>
            <a:endParaRPr dirty="0">
              <a:latin typeface="Arial"/>
              <a:cs typeface="Arial"/>
            </a:endParaRPr>
          </a:p>
        </p:txBody>
      </p:sp>
      <p:sp>
        <p:nvSpPr>
          <p:cNvPr id="6" name="Slide Number Placeholder 5">
            <a:extLst>
              <a:ext uri="{FF2B5EF4-FFF2-40B4-BE49-F238E27FC236}">
                <a16:creationId xmlns:a16="http://schemas.microsoft.com/office/drawing/2014/main" id="{13BF1DFE-C52F-FB60-E521-98483AF2FC34}"/>
              </a:ext>
            </a:extLst>
          </p:cNvPr>
          <p:cNvSpPr>
            <a:spLocks noGrp="1"/>
          </p:cNvSpPr>
          <p:nvPr>
            <p:ph type="sldNum" sz="quarter" idx="7"/>
          </p:nvPr>
        </p:nvSpPr>
        <p:spPr/>
        <p:txBody>
          <a:bodyPr/>
          <a:lstStyle/>
          <a:p>
            <a:pPr marL="141605">
              <a:lnSpc>
                <a:spcPts val="1475"/>
              </a:lnSpc>
            </a:pPr>
            <a:fld id="{81D60167-4931-47E6-BA6A-407CBD079E47}" type="slidenum">
              <a:rPr lang="en-US" spc="-25" smtClean="0"/>
              <a:t>22</a:t>
            </a:fld>
            <a:endParaRPr lang="en-US" spc="-25" dirty="0"/>
          </a:p>
        </p:txBody>
      </p:sp>
      <p:sp>
        <p:nvSpPr>
          <p:cNvPr id="7" name="Footer Placeholder 6">
            <a:extLst>
              <a:ext uri="{FF2B5EF4-FFF2-40B4-BE49-F238E27FC236}">
                <a16:creationId xmlns:a16="http://schemas.microsoft.com/office/drawing/2014/main" id="{101DD298-6F89-B9DD-EA03-65C2468C6CCB}"/>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4090007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9373A7-53BD-5EF6-E9C8-F8993AF6EEF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07D76B2-329D-9AE6-6287-FD2A462C2F81}"/>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3.2.3  Traceability </a:t>
            </a:r>
            <a:endParaRPr spc="-10" dirty="0"/>
          </a:p>
        </p:txBody>
      </p:sp>
      <p:sp>
        <p:nvSpPr>
          <p:cNvPr id="3" name="object 3">
            <a:extLst>
              <a:ext uri="{FF2B5EF4-FFF2-40B4-BE49-F238E27FC236}">
                <a16:creationId xmlns:a16="http://schemas.microsoft.com/office/drawing/2014/main" id="{158F829E-D9A7-551B-EC05-0DFC99DFEBB3}"/>
              </a:ext>
            </a:extLst>
          </p:cNvPr>
          <p:cNvSpPr txBox="1"/>
          <p:nvPr/>
        </p:nvSpPr>
        <p:spPr>
          <a:xfrm>
            <a:off x="669442" y="1774901"/>
            <a:ext cx="8249920" cy="3690754"/>
          </a:xfrm>
          <a:prstGeom prst="rect">
            <a:avLst/>
          </a:prstGeom>
        </p:spPr>
        <p:txBody>
          <a:bodyPr vert="horz" wrap="square" lIns="0" tIns="12700" rIns="0" bIns="0" rtlCol="0">
            <a:spAutoFit/>
          </a:bodyPr>
          <a:lstStyle/>
          <a:p>
            <a:pPr marL="297815" marR="5080" indent="-285750">
              <a:lnSpc>
                <a:spcPct val="99700"/>
              </a:lnSpc>
              <a:spcBef>
                <a:spcPts val="100"/>
              </a:spcBef>
              <a:buFont typeface="Arial" panose="020B0604020202020204" pitchFamily="34" charset="0"/>
              <a:buChar char="•"/>
              <a:tabLst>
                <a:tab pos="372110" algn="l"/>
              </a:tabLst>
            </a:pPr>
            <a:r>
              <a:rPr lang="en-US" u="sng" dirty="0">
                <a:latin typeface="Arial"/>
                <a:cs typeface="Arial"/>
              </a:rPr>
              <a:t>Traceability</a:t>
            </a:r>
            <a:r>
              <a:rPr lang="en-US" dirty="0">
                <a:latin typeface="Arial"/>
                <a:cs typeface="Arial"/>
              </a:rPr>
              <a:t> for products and systems is defined as “the ability to trace the history, application, or location of an object/entity/item</a:t>
            </a:r>
          </a:p>
          <a:p>
            <a:pPr marL="297815" marR="5080" indent="-285750">
              <a:lnSpc>
                <a:spcPct val="99700"/>
              </a:lnSpc>
              <a:spcBef>
                <a:spcPts val="100"/>
              </a:spcBef>
              <a:buFont typeface="Arial" panose="020B0604020202020204" pitchFamily="34" charset="0"/>
              <a:buChar char="•"/>
              <a:tabLst>
                <a:tab pos="372110" algn="l"/>
              </a:tabLst>
            </a:pPr>
            <a:r>
              <a:rPr lang="en-US" u="sng" dirty="0">
                <a:latin typeface="Arial"/>
                <a:cs typeface="Arial"/>
              </a:rPr>
              <a:t>Bidirectional traceability </a:t>
            </a:r>
            <a:r>
              <a:rPr lang="en-US" dirty="0">
                <a:latin typeface="Arial"/>
                <a:cs typeface="Arial"/>
              </a:rPr>
              <a:t>is the ability to trace an object/entity/item to another object/entity/item while automatically establishing a reverse link back to the initial object/entity/item.</a:t>
            </a:r>
          </a:p>
          <a:p>
            <a:pPr marL="297815" marR="5080" indent="-285750">
              <a:lnSpc>
                <a:spcPct val="99700"/>
              </a:lnSpc>
              <a:spcBef>
                <a:spcPts val="100"/>
              </a:spcBef>
              <a:buFont typeface="Arial" panose="020B0604020202020204" pitchFamily="34" charset="0"/>
              <a:buChar char="•"/>
              <a:tabLst>
                <a:tab pos="372110" algn="l"/>
              </a:tabLst>
            </a:pPr>
            <a:r>
              <a:rPr lang="en-US" u="sng" dirty="0">
                <a:latin typeface="Arial"/>
                <a:cs typeface="Arial"/>
              </a:rPr>
              <a:t>Vertical traceability </a:t>
            </a:r>
            <a:r>
              <a:rPr lang="en-US" dirty="0">
                <a:latin typeface="Arial"/>
                <a:cs typeface="Arial"/>
              </a:rPr>
              <a:t>is most often referred to in context of organization levels or architectural levels of the system or product under development.</a:t>
            </a:r>
          </a:p>
          <a:p>
            <a:pPr marL="297815" marR="5080" indent="-285750">
              <a:lnSpc>
                <a:spcPct val="99700"/>
              </a:lnSpc>
              <a:spcBef>
                <a:spcPts val="100"/>
              </a:spcBef>
              <a:buFont typeface="Arial" panose="020B0604020202020204" pitchFamily="34" charset="0"/>
              <a:buChar char="•"/>
              <a:tabLst>
                <a:tab pos="372110" algn="l"/>
              </a:tabLst>
            </a:pPr>
            <a:r>
              <a:rPr lang="en-US" u="sng" dirty="0">
                <a:latin typeface="Arial"/>
                <a:cs typeface="Arial"/>
              </a:rPr>
              <a:t>Horizontal traceability </a:t>
            </a:r>
            <a:r>
              <a:rPr lang="en-US" dirty="0">
                <a:latin typeface="Arial"/>
                <a:cs typeface="Arial"/>
              </a:rPr>
              <a:t>involves traceability across the elements of a given level of the architectural or system structure and across the life cycle.</a:t>
            </a:r>
          </a:p>
          <a:p>
            <a:pPr marL="297815" marR="5080" indent="-285750">
              <a:lnSpc>
                <a:spcPct val="99700"/>
              </a:lnSpc>
              <a:spcBef>
                <a:spcPts val="100"/>
              </a:spcBef>
              <a:buFont typeface="Arial" panose="020B0604020202020204" pitchFamily="34" charset="0"/>
              <a:buChar char="•"/>
              <a:tabLst>
                <a:tab pos="372110" algn="l"/>
              </a:tabLst>
            </a:pPr>
            <a:endParaRPr lang="en-US" dirty="0">
              <a:latin typeface="Arial"/>
              <a:cs typeface="Arial"/>
            </a:endParaRPr>
          </a:p>
          <a:p>
            <a:pPr marL="297815" marR="5080" indent="-285750">
              <a:lnSpc>
                <a:spcPct val="99700"/>
              </a:lnSpc>
              <a:spcBef>
                <a:spcPts val="100"/>
              </a:spcBef>
              <a:buFont typeface="Arial" panose="020B0604020202020204" pitchFamily="34" charset="0"/>
              <a:buChar char="•"/>
              <a:tabLst>
                <a:tab pos="372110" algn="l"/>
              </a:tabLst>
            </a:pPr>
            <a:r>
              <a:rPr lang="en-US" dirty="0">
                <a:latin typeface="Arial"/>
                <a:cs typeface="Arial"/>
              </a:rPr>
              <a:t>Traceability is also a crucial component of the digital thread, enabling the connection between uniquely identified configurations of digital system models, digital twins, and physical assets</a:t>
            </a:r>
            <a:endParaRPr dirty="0">
              <a:latin typeface="Arial"/>
              <a:cs typeface="Arial"/>
            </a:endParaRPr>
          </a:p>
        </p:txBody>
      </p:sp>
      <p:sp>
        <p:nvSpPr>
          <p:cNvPr id="6" name="Slide Number Placeholder 5">
            <a:extLst>
              <a:ext uri="{FF2B5EF4-FFF2-40B4-BE49-F238E27FC236}">
                <a16:creationId xmlns:a16="http://schemas.microsoft.com/office/drawing/2014/main" id="{4CF4F53A-E19C-E2A6-A060-B90506762B1E}"/>
              </a:ext>
            </a:extLst>
          </p:cNvPr>
          <p:cNvSpPr>
            <a:spLocks noGrp="1"/>
          </p:cNvSpPr>
          <p:nvPr>
            <p:ph type="sldNum" sz="quarter" idx="7"/>
          </p:nvPr>
        </p:nvSpPr>
        <p:spPr/>
        <p:txBody>
          <a:bodyPr/>
          <a:lstStyle/>
          <a:p>
            <a:pPr marL="141605">
              <a:lnSpc>
                <a:spcPts val="1475"/>
              </a:lnSpc>
            </a:pPr>
            <a:fld id="{81D60167-4931-47E6-BA6A-407CBD079E47}" type="slidenum">
              <a:rPr lang="en-US" spc="-25" smtClean="0"/>
              <a:t>23</a:t>
            </a:fld>
            <a:endParaRPr lang="en-US" spc="-25" dirty="0"/>
          </a:p>
        </p:txBody>
      </p:sp>
      <p:sp>
        <p:nvSpPr>
          <p:cNvPr id="7" name="Footer Placeholder 6">
            <a:extLst>
              <a:ext uri="{FF2B5EF4-FFF2-40B4-BE49-F238E27FC236}">
                <a16:creationId xmlns:a16="http://schemas.microsoft.com/office/drawing/2014/main" id="{7979CC09-10F5-6AA1-BAFF-A25F4F600E3B}"/>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354325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2E257-19E1-BB72-C4C9-B872D849609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8F6148F-6859-AB9C-8EE2-BFE0F04EA2BF}"/>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3.2.4  Interface Management</a:t>
            </a:r>
            <a:endParaRPr spc="-10" dirty="0"/>
          </a:p>
        </p:txBody>
      </p:sp>
      <p:sp>
        <p:nvSpPr>
          <p:cNvPr id="3" name="object 3">
            <a:extLst>
              <a:ext uri="{FF2B5EF4-FFF2-40B4-BE49-F238E27FC236}">
                <a16:creationId xmlns:a16="http://schemas.microsoft.com/office/drawing/2014/main" id="{2B1CF226-E0DE-0F8D-F096-F7658C41A871}"/>
              </a:ext>
            </a:extLst>
          </p:cNvPr>
          <p:cNvSpPr txBox="1"/>
          <p:nvPr/>
        </p:nvSpPr>
        <p:spPr>
          <a:xfrm>
            <a:off x="457200" y="1447800"/>
            <a:ext cx="8839200" cy="4470455"/>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Interface Management - facilitate and manage the identification, definition, design, and management of interfaces of the system across the system life cycle</a:t>
            </a:r>
          </a:p>
          <a:p>
            <a:pPr marL="372110" marR="5080" lvl="5" indent="-360045">
              <a:lnSpc>
                <a:spcPct val="99700"/>
              </a:lnSpc>
              <a:spcBef>
                <a:spcPts val="100"/>
              </a:spcBef>
              <a:buChar char="•"/>
              <a:tabLst>
                <a:tab pos="372110" algn="l"/>
              </a:tabLst>
            </a:pPr>
            <a:r>
              <a:rPr lang="en-US" sz="2400" dirty="0">
                <a:latin typeface="Arial"/>
                <a:cs typeface="Arial"/>
              </a:rPr>
              <a:t>the behavior of a system is a function of the interaction of its elements and the interaction of the </a:t>
            </a:r>
            <a:r>
              <a:rPr lang="en-US" sz="2400" dirty="0" err="1">
                <a:latin typeface="Arial"/>
                <a:cs typeface="Arial"/>
              </a:rPr>
              <a:t>SoI</a:t>
            </a:r>
            <a:r>
              <a:rPr lang="en-US" sz="2400" dirty="0">
                <a:latin typeface="Arial"/>
                <a:cs typeface="Arial"/>
              </a:rPr>
              <a:t> and external systems, it is </a:t>
            </a:r>
            <a:r>
              <a:rPr lang="en-US" sz="2400" u="sng" dirty="0">
                <a:latin typeface="Arial"/>
                <a:cs typeface="Arial"/>
              </a:rPr>
              <a:t>critical for the project team to identify and define each of the interactions </a:t>
            </a:r>
            <a:r>
              <a:rPr lang="en-US" sz="2400" dirty="0">
                <a:latin typeface="Arial"/>
                <a:cs typeface="Arial"/>
              </a:rPr>
              <a:t>between all system elements that make up the integrated system as well as interactions of the integrated system with external systems and users.</a:t>
            </a:r>
          </a:p>
          <a:p>
            <a:pPr marL="372110" marR="5080" lvl="5" indent="-360045">
              <a:lnSpc>
                <a:spcPct val="99700"/>
              </a:lnSpc>
              <a:spcBef>
                <a:spcPts val="100"/>
              </a:spcBef>
              <a:buChar char="•"/>
              <a:tabLst>
                <a:tab pos="372110" algn="l"/>
              </a:tabLst>
            </a:pPr>
            <a:r>
              <a:rPr lang="en-US" sz="2400" dirty="0">
                <a:latin typeface="Arial"/>
                <a:cs typeface="Arial"/>
              </a:rPr>
              <a:t>complex systems projects often develop a separate </a:t>
            </a:r>
            <a:r>
              <a:rPr lang="en-US" sz="2400" u="sng" dirty="0">
                <a:latin typeface="Arial"/>
                <a:cs typeface="Arial"/>
              </a:rPr>
              <a:t>Interface Management Plan</a:t>
            </a:r>
            <a:r>
              <a:rPr lang="en-US" sz="2400" dirty="0">
                <a:latin typeface="Arial"/>
                <a:cs typeface="Arial"/>
              </a:rPr>
              <a:t>. Useful to have the interfaces managed using an </a:t>
            </a:r>
            <a:r>
              <a:rPr lang="en-US" sz="2400" u="sng" dirty="0">
                <a:latin typeface="Arial"/>
                <a:cs typeface="Arial"/>
              </a:rPr>
              <a:t>Interface Control Working Group</a:t>
            </a:r>
            <a:r>
              <a:rPr lang="en-US" sz="2400" dirty="0">
                <a:latin typeface="Arial"/>
                <a:cs typeface="Arial"/>
              </a:rPr>
              <a:t>.</a:t>
            </a:r>
            <a:endParaRPr sz="2400" dirty="0">
              <a:latin typeface="Arial"/>
              <a:cs typeface="Arial"/>
            </a:endParaRPr>
          </a:p>
        </p:txBody>
      </p:sp>
      <p:sp>
        <p:nvSpPr>
          <p:cNvPr id="6" name="Slide Number Placeholder 5">
            <a:extLst>
              <a:ext uri="{FF2B5EF4-FFF2-40B4-BE49-F238E27FC236}">
                <a16:creationId xmlns:a16="http://schemas.microsoft.com/office/drawing/2014/main" id="{77A9AE28-8D22-2F60-453F-8538212D837A}"/>
              </a:ext>
            </a:extLst>
          </p:cNvPr>
          <p:cNvSpPr>
            <a:spLocks noGrp="1"/>
          </p:cNvSpPr>
          <p:nvPr>
            <p:ph type="sldNum" sz="quarter" idx="7"/>
          </p:nvPr>
        </p:nvSpPr>
        <p:spPr/>
        <p:txBody>
          <a:bodyPr/>
          <a:lstStyle/>
          <a:p>
            <a:pPr marL="141605">
              <a:lnSpc>
                <a:spcPts val="1475"/>
              </a:lnSpc>
            </a:pPr>
            <a:fld id="{81D60167-4931-47E6-BA6A-407CBD079E47}" type="slidenum">
              <a:rPr lang="en-US" spc="-25" smtClean="0"/>
              <a:t>24</a:t>
            </a:fld>
            <a:endParaRPr lang="en-US" spc="-25" dirty="0"/>
          </a:p>
        </p:txBody>
      </p:sp>
      <p:sp>
        <p:nvSpPr>
          <p:cNvPr id="7" name="Footer Placeholder 6">
            <a:extLst>
              <a:ext uri="{FF2B5EF4-FFF2-40B4-BE49-F238E27FC236}">
                <a16:creationId xmlns:a16="http://schemas.microsoft.com/office/drawing/2014/main" id="{E2F71511-5C57-E8A8-8C63-2D43E4C4F3C2}"/>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2589764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35AA8-0CDB-613B-8EDD-EF635FF39D0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E19FA1B-8E40-E55B-4FCF-09292BDF8A27}"/>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3.2.4  Interface Management</a:t>
            </a:r>
            <a:endParaRPr spc="-10" dirty="0"/>
          </a:p>
        </p:txBody>
      </p:sp>
      <p:sp>
        <p:nvSpPr>
          <p:cNvPr id="3" name="object 3">
            <a:extLst>
              <a:ext uri="{FF2B5EF4-FFF2-40B4-BE49-F238E27FC236}">
                <a16:creationId xmlns:a16="http://schemas.microsoft.com/office/drawing/2014/main" id="{E0207F0B-AC8E-1665-E4A5-E5D1A26E9E2C}"/>
              </a:ext>
            </a:extLst>
          </p:cNvPr>
          <p:cNvSpPr txBox="1"/>
          <p:nvPr/>
        </p:nvSpPr>
        <p:spPr>
          <a:xfrm>
            <a:off x="569468" y="1447800"/>
            <a:ext cx="8249920" cy="4778231"/>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200" dirty="0">
                <a:latin typeface="Arial"/>
                <a:cs typeface="Arial"/>
              </a:rPr>
              <a:t>Identifying interface boundaries and interactions across  boundaries early in the life cycle facilitates definition of the </a:t>
            </a:r>
            <a:r>
              <a:rPr lang="en-US" sz="2200" dirty="0" err="1">
                <a:latin typeface="Arial"/>
                <a:cs typeface="Arial"/>
              </a:rPr>
              <a:t>SoI’s</a:t>
            </a:r>
            <a:r>
              <a:rPr lang="en-US" sz="2200" dirty="0">
                <a:latin typeface="Arial"/>
                <a:cs typeface="Arial"/>
              </a:rPr>
              <a:t> boundaries and clarifies the dependencies the </a:t>
            </a:r>
            <a:r>
              <a:rPr lang="en-US" sz="2200" dirty="0" err="1">
                <a:latin typeface="Arial"/>
                <a:cs typeface="Arial"/>
              </a:rPr>
              <a:t>SoI</a:t>
            </a:r>
            <a:r>
              <a:rPr lang="en-US" sz="2200" dirty="0">
                <a:latin typeface="Arial"/>
                <a:cs typeface="Arial"/>
              </a:rPr>
              <a:t> has on other systems and dependencies other systems have on the </a:t>
            </a:r>
            <a:r>
              <a:rPr lang="en-US" sz="2200" dirty="0" err="1">
                <a:latin typeface="Arial"/>
                <a:cs typeface="Arial"/>
              </a:rPr>
              <a:t>SoI</a:t>
            </a:r>
            <a:endParaRPr lang="en-US" sz="2200" dirty="0">
              <a:latin typeface="Arial"/>
              <a:cs typeface="Arial"/>
            </a:endParaRPr>
          </a:p>
          <a:p>
            <a:pPr marL="372110" marR="5080" indent="-360045">
              <a:lnSpc>
                <a:spcPct val="99700"/>
              </a:lnSpc>
              <a:spcBef>
                <a:spcPts val="100"/>
              </a:spcBef>
              <a:buChar char="•"/>
              <a:tabLst>
                <a:tab pos="372110" algn="l"/>
              </a:tabLst>
            </a:pPr>
            <a:endParaRPr lang="en-US" sz="2200" dirty="0">
              <a:latin typeface="Arial"/>
              <a:cs typeface="Arial"/>
            </a:endParaRPr>
          </a:p>
          <a:p>
            <a:pPr marL="372110" marR="5080" indent="-360045">
              <a:lnSpc>
                <a:spcPct val="99700"/>
              </a:lnSpc>
              <a:spcBef>
                <a:spcPts val="100"/>
              </a:spcBef>
              <a:buChar char="•"/>
              <a:tabLst>
                <a:tab pos="372110" algn="l"/>
              </a:tabLst>
            </a:pPr>
            <a:r>
              <a:rPr lang="en-US" sz="2200" dirty="0">
                <a:latin typeface="Arial"/>
                <a:cs typeface="Arial"/>
              </a:rPr>
              <a:t>Major interface boundaries between the </a:t>
            </a:r>
            <a:r>
              <a:rPr lang="en-US" sz="2200" dirty="0" err="1">
                <a:latin typeface="Arial"/>
                <a:cs typeface="Arial"/>
              </a:rPr>
              <a:t>SoI</a:t>
            </a:r>
            <a:r>
              <a:rPr lang="en-US" sz="2200" dirty="0">
                <a:latin typeface="Arial"/>
                <a:cs typeface="Arial"/>
              </a:rPr>
              <a:t> and external systems are identified during preliminary life cycle concept definition activities within the Business or Mission Analysis process. Through the application of the Stakeholder Needs and Requirements Definition process the life cycle concepts are further elaborated, interface boundaries between external systems are further refined to include all interface boundaries, and interactions across each of those boundaries are identified.</a:t>
            </a:r>
            <a:endParaRPr sz="2200" dirty="0">
              <a:latin typeface="Arial"/>
              <a:cs typeface="Arial"/>
            </a:endParaRPr>
          </a:p>
        </p:txBody>
      </p:sp>
      <p:sp>
        <p:nvSpPr>
          <p:cNvPr id="6" name="Slide Number Placeholder 5">
            <a:extLst>
              <a:ext uri="{FF2B5EF4-FFF2-40B4-BE49-F238E27FC236}">
                <a16:creationId xmlns:a16="http://schemas.microsoft.com/office/drawing/2014/main" id="{64DD9E28-1C03-9364-D988-7FD0B7917EF1}"/>
              </a:ext>
            </a:extLst>
          </p:cNvPr>
          <p:cNvSpPr>
            <a:spLocks noGrp="1"/>
          </p:cNvSpPr>
          <p:nvPr>
            <p:ph type="sldNum" sz="quarter" idx="7"/>
          </p:nvPr>
        </p:nvSpPr>
        <p:spPr/>
        <p:txBody>
          <a:bodyPr/>
          <a:lstStyle/>
          <a:p>
            <a:pPr marL="141605">
              <a:lnSpc>
                <a:spcPts val="1475"/>
              </a:lnSpc>
            </a:pPr>
            <a:fld id="{81D60167-4931-47E6-BA6A-407CBD079E47}" type="slidenum">
              <a:rPr lang="en-US" spc="-25" smtClean="0"/>
              <a:t>25</a:t>
            </a:fld>
            <a:endParaRPr lang="en-US" spc="-25" dirty="0"/>
          </a:p>
        </p:txBody>
      </p:sp>
      <p:sp>
        <p:nvSpPr>
          <p:cNvPr id="7" name="Footer Placeholder 6">
            <a:extLst>
              <a:ext uri="{FF2B5EF4-FFF2-40B4-BE49-F238E27FC236}">
                <a16:creationId xmlns:a16="http://schemas.microsoft.com/office/drawing/2014/main" id="{A16DE0FE-9F81-0B18-3A32-A27636076E6F}"/>
              </a:ext>
            </a:extLst>
          </p:cNvPr>
          <p:cNvSpPr>
            <a:spLocks noGrp="1"/>
          </p:cNvSpPr>
          <p:nvPr>
            <p:ph type="ftr" sz="quarter" idx="5"/>
          </p:nvPr>
        </p:nvSpPr>
        <p:spPr/>
        <p:txBody>
          <a:bodyPr/>
          <a:lstStyle/>
          <a:p>
            <a:r>
              <a:rPr lang="en-US" dirty="0"/>
              <a:t>© 2023 John Wiley &amp; Sons, Inc. May not be copied, scanned, or duplicated, in whole or in part, except for use as permitted by license on a password-protected website for instructional use. </a:t>
            </a:r>
          </a:p>
        </p:txBody>
      </p:sp>
    </p:spTree>
    <p:extLst>
      <p:ext uri="{BB962C8B-B14F-4D97-AF65-F5344CB8AC3E}">
        <p14:creationId xmlns:p14="http://schemas.microsoft.com/office/powerpoint/2010/main" val="2375441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21E04-B5E0-89D3-C903-06D871DDC69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F7E11CA-5037-7FDF-5BBD-0F2A1D70A884}"/>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3.2.4  Interface Management</a:t>
            </a:r>
            <a:endParaRPr spc="-10" dirty="0"/>
          </a:p>
        </p:txBody>
      </p:sp>
      <p:sp>
        <p:nvSpPr>
          <p:cNvPr id="3" name="object 3">
            <a:extLst>
              <a:ext uri="{FF2B5EF4-FFF2-40B4-BE49-F238E27FC236}">
                <a16:creationId xmlns:a16="http://schemas.microsoft.com/office/drawing/2014/main" id="{53B3DDF6-9EC3-2A1A-5BC6-4416D2C07BB6}"/>
              </a:ext>
            </a:extLst>
          </p:cNvPr>
          <p:cNvSpPr txBox="1"/>
          <p:nvPr/>
        </p:nvSpPr>
        <p:spPr>
          <a:xfrm>
            <a:off x="457200" y="1447800"/>
            <a:ext cx="8249920" cy="4075475"/>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Recording Interface Boundaries - In a </a:t>
            </a:r>
            <a:r>
              <a:rPr lang="en-US" sz="2400" u="sng" dirty="0">
                <a:latin typeface="Arial"/>
                <a:cs typeface="Arial"/>
              </a:rPr>
              <a:t>document-centric</a:t>
            </a:r>
            <a:r>
              <a:rPr lang="en-US" sz="2400" dirty="0">
                <a:latin typeface="Arial"/>
                <a:cs typeface="Arial"/>
              </a:rPr>
              <a:t> practice of SE, definitions concerning interface boundaries, the interaction across those boundaries, and the media involved are commonly recorded in some type of interface definition artifact (e.g., Interface Control Document (ICD), Data Dictionary (DD), Interface Definition Document (IDD), Interface Agreement Document (IAD)) or within the project’s integrated dataset from which the associated report may be generated. In a </a:t>
            </a:r>
            <a:r>
              <a:rPr lang="en-US" sz="2400" u="sng" dirty="0">
                <a:latin typeface="Arial"/>
                <a:cs typeface="Arial"/>
              </a:rPr>
              <a:t>data-centric</a:t>
            </a:r>
            <a:r>
              <a:rPr lang="en-US" sz="2400" dirty="0">
                <a:latin typeface="Arial"/>
                <a:cs typeface="Arial"/>
              </a:rPr>
              <a:t> practice of SE, these are often captured in databases and models.</a:t>
            </a:r>
            <a:endParaRPr sz="2400" dirty="0">
              <a:latin typeface="Arial"/>
              <a:cs typeface="Arial"/>
            </a:endParaRPr>
          </a:p>
        </p:txBody>
      </p:sp>
      <p:sp>
        <p:nvSpPr>
          <p:cNvPr id="6" name="Slide Number Placeholder 5">
            <a:extLst>
              <a:ext uri="{FF2B5EF4-FFF2-40B4-BE49-F238E27FC236}">
                <a16:creationId xmlns:a16="http://schemas.microsoft.com/office/drawing/2014/main" id="{DBCC90F2-9CC1-9DB4-776A-EFCE504F8B7A}"/>
              </a:ext>
            </a:extLst>
          </p:cNvPr>
          <p:cNvSpPr>
            <a:spLocks noGrp="1"/>
          </p:cNvSpPr>
          <p:nvPr>
            <p:ph type="sldNum" sz="quarter" idx="7"/>
          </p:nvPr>
        </p:nvSpPr>
        <p:spPr/>
        <p:txBody>
          <a:bodyPr/>
          <a:lstStyle/>
          <a:p>
            <a:pPr marL="141605">
              <a:lnSpc>
                <a:spcPts val="1475"/>
              </a:lnSpc>
            </a:pPr>
            <a:fld id="{81D60167-4931-47E6-BA6A-407CBD079E47}" type="slidenum">
              <a:rPr lang="en-US" spc="-25" smtClean="0"/>
              <a:t>26</a:t>
            </a:fld>
            <a:endParaRPr lang="en-US" spc="-25" dirty="0"/>
          </a:p>
        </p:txBody>
      </p:sp>
      <p:sp>
        <p:nvSpPr>
          <p:cNvPr id="7" name="Footer Placeholder 6">
            <a:extLst>
              <a:ext uri="{FF2B5EF4-FFF2-40B4-BE49-F238E27FC236}">
                <a16:creationId xmlns:a16="http://schemas.microsoft.com/office/drawing/2014/main" id="{DCB760E9-EA3B-EE6F-577B-C8158E2E0320}"/>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4181509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75ECB6-962B-4462-3365-1C7FB609624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10BDB78-D398-CF9E-0690-67797FA2233D}"/>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3.2.4  Interface Management</a:t>
            </a:r>
            <a:endParaRPr spc="-10" dirty="0"/>
          </a:p>
        </p:txBody>
      </p:sp>
      <p:sp>
        <p:nvSpPr>
          <p:cNvPr id="3" name="object 3">
            <a:extLst>
              <a:ext uri="{FF2B5EF4-FFF2-40B4-BE49-F238E27FC236}">
                <a16:creationId xmlns:a16="http://schemas.microsoft.com/office/drawing/2014/main" id="{35510D68-34C7-1516-0770-70D21D0F937C}"/>
              </a:ext>
            </a:extLst>
          </p:cNvPr>
          <p:cNvSpPr txBox="1"/>
          <p:nvPr/>
        </p:nvSpPr>
        <p:spPr>
          <a:xfrm>
            <a:off x="381000" y="1524000"/>
            <a:ext cx="8249920" cy="3336811"/>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Interface Analysis - Some common diagrams, methods, and tools used for analysis include functional flow block diagrams (FFBD), data flow diagrams (DFD), context diagrams, boundary diagrams, external interface diagrams, input, process, output (IPO) diagrams, N 2 diagrams, and internal interface diagrams, Failure Modes and Effects Analysis (FMEA), System-Theoretic Process Analysis (STPA), language-based models (e.g., </a:t>
            </a:r>
            <a:r>
              <a:rPr lang="en-US" sz="2400" dirty="0" err="1">
                <a:latin typeface="Arial"/>
                <a:cs typeface="Arial"/>
              </a:rPr>
              <a:t>SysML</a:t>
            </a:r>
            <a:r>
              <a:rPr lang="en-US" sz="2400" dirty="0">
                <a:latin typeface="Arial"/>
                <a:cs typeface="Arial"/>
              </a:rPr>
              <a:t> diagrams), and simulations.</a:t>
            </a:r>
            <a:endParaRPr sz="2400" dirty="0">
              <a:latin typeface="Arial"/>
              <a:cs typeface="Arial"/>
            </a:endParaRPr>
          </a:p>
        </p:txBody>
      </p:sp>
      <p:sp>
        <p:nvSpPr>
          <p:cNvPr id="6" name="Slide Number Placeholder 5">
            <a:extLst>
              <a:ext uri="{FF2B5EF4-FFF2-40B4-BE49-F238E27FC236}">
                <a16:creationId xmlns:a16="http://schemas.microsoft.com/office/drawing/2014/main" id="{55189593-F9E9-956E-1B21-8B07E3C01B69}"/>
              </a:ext>
            </a:extLst>
          </p:cNvPr>
          <p:cNvSpPr>
            <a:spLocks noGrp="1"/>
          </p:cNvSpPr>
          <p:nvPr>
            <p:ph type="sldNum" sz="quarter" idx="7"/>
          </p:nvPr>
        </p:nvSpPr>
        <p:spPr/>
        <p:txBody>
          <a:bodyPr/>
          <a:lstStyle/>
          <a:p>
            <a:pPr marL="141605">
              <a:lnSpc>
                <a:spcPts val="1475"/>
              </a:lnSpc>
            </a:pPr>
            <a:fld id="{81D60167-4931-47E6-BA6A-407CBD079E47}" type="slidenum">
              <a:rPr lang="en-US" spc="-25" smtClean="0"/>
              <a:t>27</a:t>
            </a:fld>
            <a:endParaRPr lang="en-US" spc="-25" dirty="0"/>
          </a:p>
        </p:txBody>
      </p:sp>
      <p:sp>
        <p:nvSpPr>
          <p:cNvPr id="7" name="Footer Placeholder 6">
            <a:extLst>
              <a:ext uri="{FF2B5EF4-FFF2-40B4-BE49-F238E27FC236}">
                <a16:creationId xmlns:a16="http://schemas.microsoft.com/office/drawing/2014/main" id="{C387177E-6208-C96F-1807-9880C3BF5285}"/>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7F53FB8B-FFED-9415-D510-4558A1B1D600}"/>
              </a:ext>
            </a:extLst>
          </p:cNvPr>
          <p:cNvPicPr>
            <a:picLocks noChangeAspect="1"/>
          </p:cNvPicPr>
          <p:nvPr/>
        </p:nvPicPr>
        <p:blipFill>
          <a:blip r:embed="rId2"/>
          <a:stretch>
            <a:fillRect/>
          </a:stretch>
        </p:blipFill>
        <p:spPr>
          <a:xfrm>
            <a:off x="4419600" y="4495801"/>
            <a:ext cx="3962784" cy="2835754"/>
          </a:xfrm>
          <a:prstGeom prst="rect">
            <a:avLst/>
          </a:prstGeom>
        </p:spPr>
      </p:pic>
    </p:spTree>
    <p:extLst>
      <p:ext uri="{BB962C8B-B14F-4D97-AF65-F5344CB8AC3E}">
        <p14:creationId xmlns:p14="http://schemas.microsoft.com/office/powerpoint/2010/main" val="3759658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76105-2476-B762-9889-D906323D10F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3A102AA-0F13-4809-6D42-2BC356557191}"/>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3.2.5  Architecture Frameworks</a:t>
            </a:r>
            <a:endParaRPr spc="-10" dirty="0"/>
          </a:p>
        </p:txBody>
      </p:sp>
      <p:sp>
        <p:nvSpPr>
          <p:cNvPr id="3" name="object 3">
            <a:extLst>
              <a:ext uri="{FF2B5EF4-FFF2-40B4-BE49-F238E27FC236}">
                <a16:creationId xmlns:a16="http://schemas.microsoft.com/office/drawing/2014/main" id="{2A5076A6-C06B-A316-41DB-2A549F0B096F}"/>
              </a:ext>
            </a:extLst>
          </p:cNvPr>
          <p:cNvSpPr txBox="1"/>
          <p:nvPr/>
        </p:nvSpPr>
        <p:spPr>
          <a:xfrm>
            <a:off x="427356" y="1631814"/>
            <a:ext cx="8965132" cy="4521751"/>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A set of “conventions, principles and practices for the description of architectures established within a specific domain of application or community of stakeholders.”</a:t>
            </a:r>
          </a:p>
          <a:p>
            <a:pPr marL="354965" marR="5080" lvl="1" indent="-342900">
              <a:lnSpc>
                <a:spcPct val="99700"/>
              </a:lnSpc>
              <a:spcBef>
                <a:spcPts val="100"/>
              </a:spcBef>
              <a:buFont typeface="Arial" panose="020B0604020202020204" pitchFamily="34" charset="0"/>
              <a:buChar char="•"/>
              <a:tabLst>
                <a:tab pos="372110" algn="l"/>
              </a:tabLst>
            </a:pPr>
            <a:r>
              <a:rPr lang="en-US" sz="2400" dirty="0">
                <a:latin typeface="Arial"/>
                <a:cs typeface="Arial"/>
              </a:rPr>
              <a:t>A method for describing systems in terms of a set of architecture building blocks, and for showing how the</a:t>
            </a:r>
          </a:p>
          <a:p>
            <a:pPr marL="372110" marR="5080" indent="-360045">
              <a:lnSpc>
                <a:spcPct val="99700"/>
              </a:lnSpc>
              <a:spcBef>
                <a:spcPts val="100"/>
              </a:spcBef>
              <a:buChar char="•"/>
              <a:tabLst>
                <a:tab pos="372110" algn="l"/>
              </a:tabLst>
            </a:pPr>
            <a:r>
              <a:rPr lang="en-US" sz="2400" dirty="0">
                <a:latin typeface="Arial"/>
                <a:cs typeface="Arial"/>
              </a:rPr>
              <a:t>building blocks fit together.</a:t>
            </a:r>
          </a:p>
          <a:p>
            <a:pPr marL="372110" marR="5080" indent="-360045">
              <a:lnSpc>
                <a:spcPct val="99700"/>
              </a:lnSpc>
              <a:spcBef>
                <a:spcPts val="100"/>
              </a:spcBef>
              <a:buChar char="•"/>
              <a:tabLst>
                <a:tab pos="372110" algn="l"/>
              </a:tabLst>
            </a:pPr>
            <a:r>
              <a:rPr lang="en-US" sz="2400" dirty="0">
                <a:latin typeface="Arial"/>
                <a:cs typeface="Arial"/>
              </a:rPr>
              <a:t>A set of tools and a common vocabulary.</a:t>
            </a:r>
          </a:p>
          <a:p>
            <a:pPr marL="372110" marR="5080" indent="-360045">
              <a:lnSpc>
                <a:spcPct val="99700"/>
              </a:lnSpc>
              <a:spcBef>
                <a:spcPts val="100"/>
              </a:spcBef>
              <a:buChar char="•"/>
              <a:tabLst>
                <a:tab pos="372110" algn="l"/>
              </a:tabLst>
            </a:pPr>
            <a:r>
              <a:rPr lang="en-US" sz="2400" dirty="0">
                <a:latin typeface="Arial"/>
                <a:cs typeface="Arial"/>
              </a:rPr>
              <a:t>Multiple dimensions with coordinates for relating particular groups of concerns or solutions along the dimensional aspects.</a:t>
            </a:r>
          </a:p>
          <a:p>
            <a:pPr marL="372110" marR="5080" indent="-360045">
              <a:lnSpc>
                <a:spcPct val="99700"/>
              </a:lnSpc>
              <a:spcBef>
                <a:spcPts val="100"/>
              </a:spcBef>
              <a:buChar char="•"/>
              <a:tabLst>
                <a:tab pos="372110" algn="l"/>
              </a:tabLst>
            </a:pPr>
            <a:endParaRPr lang="en-US" sz="2400" dirty="0">
              <a:latin typeface="Arial"/>
              <a:cs typeface="Arial"/>
            </a:endParaRPr>
          </a:p>
          <a:p>
            <a:pPr marL="372110" marR="5080" indent="-360045">
              <a:lnSpc>
                <a:spcPct val="99700"/>
              </a:lnSpc>
              <a:spcBef>
                <a:spcPts val="100"/>
              </a:spcBef>
              <a:buChar char="•"/>
              <a:tabLst>
                <a:tab pos="372110" algn="l"/>
              </a:tabLst>
            </a:pPr>
            <a:r>
              <a:rPr lang="en-US" sz="2400" dirty="0">
                <a:latin typeface="Arial"/>
                <a:cs typeface="Arial"/>
              </a:rPr>
              <a:t>Architecture activities are described in the System Architecture Definition process (see Section 2.3.5.4). </a:t>
            </a:r>
            <a:endParaRPr sz="2400" dirty="0">
              <a:latin typeface="Arial"/>
              <a:cs typeface="Arial"/>
            </a:endParaRPr>
          </a:p>
        </p:txBody>
      </p:sp>
      <p:sp>
        <p:nvSpPr>
          <p:cNvPr id="6" name="Slide Number Placeholder 5">
            <a:extLst>
              <a:ext uri="{FF2B5EF4-FFF2-40B4-BE49-F238E27FC236}">
                <a16:creationId xmlns:a16="http://schemas.microsoft.com/office/drawing/2014/main" id="{4D75E5E9-7630-511F-32C3-92E681019690}"/>
              </a:ext>
            </a:extLst>
          </p:cNvPr>
          <p:cNvSpPr>
            <a:spLocks noGrp="1"/>
          </p:cNvSpPr>
          <p:nvPr>
            <p:ph type="sldNum" sz="quarter" idx="7"/>
          </p:nvPr>
        </p:nvSpPr>
        <p:spPr/>
        <p:txBody>
          <a:bodyPr/>
          <a:lstStyle/>
          <a:p>
            <a:pPr marL="141605">
              <a:lnSpc>
                <a:spcPts val="1475"/>
              </a:lnSpc>
            </a:pPr>
            <a:fld id="{81D60167-4931-47E6-BA6A-407CBD079E47}" type="slidenum">
              <a:rPr lang="en-US" spc="-25" smtClean="0"/>
              <a:t>28</a:t>
            </a:fld>
            <a:endParaRPr lang="en-US" spc="-25" dirty="0"/>
          </a:p>
        </p:txBody>
      </p:sp>
      <p:sp>
        <p:nvSpPr>
          <p:cNvPr id="7" name="Footer Placeholder 6">
            <a:extLst>
              <a:ext uri="{FF2B5EF4-FFF2-40B4-BE49-F238E27FC236}">
                <a16:creationId xmlns:a16="http://schemas.microsoft.com/office/drawing/2014/main" id="{E1492D81-8B6F-6AD6-B681-DEF9CD76211E}"/>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3486331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4B5D7-19D4-BBE1-146A-90638397057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160C2EB-469F-1602-1803-5F256DDBEBDA}"/>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3.2.5  Architecture Frameworks</a:t>
            </a:r>
            <a:endParaRPr spc="-10" dirty="0"/>
          </a:p>
        </p:txBody>
      </p:sp>
      <p:sp>
        <p:nvSpPr>
          <p:cNvPr id="6" name="Slide Number Placeholder 5">
            <a:extLst>
              <a:ext uri="{FF2B5EF4-FFF2-40B4-BE49-F238E27FC236}">
                <a16:creationId xmlns:a16="http://schemas.microsoft.com/office/drawing/2014/main" id="{4C95A863-E627-A3C7-BEE7-C0009F778FC7}"/>
              </a:ext>
            </a:extLst>
          </p:cNvPr>
          <p:cNvSpPr>
            <a:spLocks noGrp="1"/>
          </p:cNvSpPr>
          <p:nvPr>
            <p:ph type="sldNum" sz="quarter" idx="7"/>
          </p:nvPr>
        </p:nvSpPr>
        <p:spPr/>
        <p:txBody>
          <a:bodyPr/>
          <a:lstStyle/>
          <a:p>
            <a:pPr marL="141605">
              <a:lnSpc>
                <a:spcPts val="1475"/>
              </a:lnSpc>
            </a:pPr>
            <a:fld id="{81D60167-4931-47E6-BA6A-407CBD079E47}" type="slidenum">
              <a:rPr lang="en-US" spc="-25" smtClean="0"/>
              <a:t>29</a:t>
            </a:fld>
            <a:endParaRPr lang="en-US" spc="-25" dirty="0"/>
          </a:p>
        </p:txBody>
      </p:sp>
      <p:sp>
        <p:nvSpPr>
          <p:cNvPr id="7" name="Footer Placeholder 6">
            <a:extLst>
              <a:ext uri="{FF2B5EF4-FFF2-40B4-BE49-F238E27FC236}">
                <a16:creationId xmlns:a16="http://schemas.microsoft.com/office/drawing/2014/main" id="{1F05897A-E9AD-030D-ADBA-6201A6DEE383}"/>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pic>
        <p:nvPicPr>
          <p:cNvPr id="5" name="Picture 4">
            <a:extLst>
              <a:ext uri="{FF2B5EF4-FFF2-40B4-BE49-F238E27FC236}">
                <a16:creationId xmlns:a16="http://schemas.microsoft.com/office/drawing/2014/main" id="{2CCF632A-740B-A4AA-FEB3-7950B6B21CAE}"/>
              </a:ext>
            </a:extLst>
          </p:cNvPr>
          <p:cNvPicPr>
            <a:picLocks noChangeAspect="1"/>
          </p:cNvPicPr>
          <p:nvPr/>
        </p:nvPicPr>
        <p:blipFill>
          <a:blip r:embed="rId2"/>
          <a:stretch>
            <a:fillRect/>
          </a:stretch>
        </p:blipFill>
        <p:spPr>
          <a:xfrm>
            <a:off x="499130" y="1666597"/>
            <a:ext cx="8497486" cy="3982006"/>
          </a:xfrm>
          <a:prstGeom prst="rect">
            <a:avLst/>
          </a:prstGeom>
        </p:spPr>
      </p:pic>
    </p:spTree>
    <p:extLst>
      <p:ext uri="{BB962C8B-B14F-4D97-AF65-F5344CB8AC3E}">
        <p14:creationId xmlns:p14="http://schemas.microsoft.com/office/powerpoint/2010/main" val="305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18159" rIns="0" bIns="0" rtlCol="0">
            <a:spAutoFit/>
          </a:bodyPr>
          <a:lstStyle/>
          <a:p>
            <a:pPr marL="302260">
              <a:lnSpc>
                <a:spcPct val="100000"/>
              </a:lnSpc>
              <a:spcBef>
                <a:spcPts val="100"/>
              </a:spcBef>
            </a:pPr>
            <a:r>
              <a:rPr dirty="0"/>
              <a:t>INCOSE</a:t>
            </a:r>
            <a:r>
              <a:rPr spc="-95" dirty="0"/>
              <a:t> </a:t>
            </a:r>
            <a:r>
              <a:rPr dirty="0"/>
              <a:t>Copyright</a:t>
            </a:r>
            <a:r>
              <a:rPr spc="-105" dirty="0"/>
              <a:t> </a:t>
            </a:r>
            <a:r>
              <a:rPr dirty="0"/>
              <a:t>Notice</a:t>
            </a:r>
            <a:r>
              <a:rPr spc="-85" dirty="0"/>
              <a:t> </a:t>
            </a:r>
            <a:r>
              <a:rPr spc="-10" dirty="0"/>
              <a:t>(cont)</a:t>
            </a:r>
          </a:p>
        </p:txBody>
      </p:sp>
      <p:sp>
        <p:nvSpPr>
          <p:cNvPr id="3" name="object 3"/>
          <p:cNvSpPr txBox="1"/>
          <p:nvPr/>
        </p:nvSpPr>
        <p:spPr>
          <a:xfrm>
            <a:off x="676148" y="1375195"/>
            <a:ext cx="8519795" cy="4942379"/>
          </a:xfrm>
          <a:prstGeom prst="rect">
            <a:avLst/>
          </a:prstGeom>
        </p:spPr>
        <p:txBody>
          <a:bodyPr vert="horz" wrap="square" lIns="0" tIns="35560" rIns="0" bIns="0" rtlCol="0">
            <a:spAutoFit/>
          </a:bodyPr>
          <a:lstStyle/>
          <a:p>
            <a:pPr marL="12700">
              <a:lnSpc>
                <a:spcPct val="100000"/>
              </a:lnSpc>
              <a:spcBef>
                <a:spcPts val="280"/>
              </a:spcBef>
            </a:pPr>
            <a:r>
              <a:rPr sz="1550" b="1" dirty="0">
                <a:solidFill>
                  <a:srgbClr val="414042"/>
                </a:solidFill>
                <a:latin typeface="Arial"/>
                <a:cs typeface="Arial"/>
              </a:rPr>
              <a:t>Copyright</a:t>
            </a:r>
            <a:r>
              <a:rPr sz="1550" b="1" spc="70" dirty="0">
                <a:solidFill>
                  <a:srgbClr val="414042"/>
                </a:solidFill>
                <a:latin typeface="Arial"/>
                <a:cs typeface="Arial"/>
              </a:rPr>
              <a:t> </a:t>
            </a:r>
            <a:r>
              <a:rPr sz="1550" b="1" dirty="0">
                <a:solidFill>
                  <a:srgbClr val="414042"/>
                </a:solidFill>
                <a:latin typeface="Arial"/>
                <a:cs typeface="Arial"/>
              </a:rPr>
              <a:t>(c)</a:t>
            </a:r>
            <a:r>
              <a:rPr sz="1550" b="1" spc="40" dirty="0">
                <a:solidFill>
                  <a:srgbClr val="414042"/>
                </a:solidFill>
                <a:latin typeface="Arial"/>
                <a:cs typeface="Arial"/>
              </a:rPr>
              <a:t> </a:t>
            </a:r>
            <a:r>
              <a:rPr sz="1550" b="1" dirty="0">
                <a:solidFill>
                  <a:srgbClr val="414042"/>
                </a:solidFill>
                <a:latin typeface="Arial"/>
                <a:cs typeface="Arial"/>
              </a:rPr>
              <a:t>20</a:t>
            </a:r>
            <a:r>
              <a:rPr lang="en-US" sz="1550" b="1" dirty="0">
                <a:solidFill>
                  <a:srgbClr val="414042"/>
                </a:solidFill>
                <a:latin typeface="Arial"/>
                <a:cs typeface="Arial"/>
              </a:rPr>
              <a:t>2</a:t>
            </a:r>
            <a:r>
              <a:rPr sz="1550" b="1" dirty="0">
                <a:solidFill>
                  <a:srgbClr val="414042"/>
                </a:solidFill>
                <a:latin typeface="Arial"/>
                <a:cs typeface="Arial"/>
              </a:rPr>
              <a:t>5</a:t>
            </a:r>
            <a:r>
              <a:rPr sz="1550" b="1" spc="40" dirty="0">
                <a:solidFill>
                  <a:srgbClr val="414042"/>
                </a:solidFill>
                <a:latin typeface="Arial"/>
                <a:cs typeface="Arial"/>
              </a:rPr>
              <a:t> </a:t>
            </a:r>
            <a:r>
              <a:rPr sz="1550" b="1" dirty="0">
                <a:solidFill>
                  <a:srgbClr val="414042"/>
                </a:solidFill>
                <a:latin typeface="Arial"/>
                <a:cs typeface="Arial"/>
              </a:rPr>
              <a:t>by</a:t>
            </a:r>
            <a:r>
              <a:rPr sz="1550" b="1" spc="40" dirty="0">
                <a:solidFill>
                  <a:srgbClr val="414042"/>
                </a:solidFill>
                <a:latin typeface="Arial"/>
                <a:cs typeface="Arial"/>
              </a:rPr>
              <a:t> </a:t>
            </a:r>
            <a:r>
              <a:rPr sz="1550" b="1" dirty="0">
                <a:solidFill>
                  <a:srgbClr val="414042"/>
                </a:solidFill>
                <a:latin typeface="Arial"/>
                <a:cs typeface="Arial"/>
              </a:rPr>
              <a:t>INCOSE,</a:t>
            </a:r>
            <a:r>
              <a:rPr sz="1550" b="1" spc="50" dirty="0">
                <a:solidFill>
                  <a:srgbClr val="414042"/>
                </a:solidFill>
                <a:latin typeface="Arial"/>
                <a:cs typeface="Arial"/>
              </a:rPr>
              <a:t> </a:t>
            </a:r>
            <a:r>
              <a:rPr sz="1550" b="1" dirty="0">
                <a:solidFill>
                  <a:srgbClr val="414042"/>
                </a:solidFill>
                <a:highlight>
                  <a:srgbClr val="FFFF00"/>
                </a:highlight>
                <a:latin typeface="Arial"/>
                <a:cs typeface="Arial"/>
              </a:rPr>
              <a:t>subject</a:t>
            </a:r>
            <a:r>
              <a:rPr sz="1550" b="1" spc="50" dirty="0">
                <a:solidFill>
                  <a:srgbClr val="414042"/>
                </a:solidFill>
                <a:highlight>
                  <a:srgbClr val="FFFF00"/>
                </a:highlight>
                <a:latin typeface="Arial"/>
                <a:cs typeface="Arial"/>
              </a:rPr>
              <a:t> </a:t>
            </a:r>
            <a:r>
              <a:rPr sz="1550" b="1" dirty="0">
                <a:solidFill>
                  <a:srgbClr val="414042"/>
                </a:solidFill>
                <a:highlight>
                  <a:srgbClr val="FFFF00"/>
                </a:highlight>
                <a:latin typeface="Arial"/>
                <a:cs typeface="Arial"/>
              </a:rPr>
              <a:t>to</a:t>
            </a:r>
            <a:r>
              <a:rPr sz="1550" b="1" spc="40" dirty="0">
                <a:solidFill>
                  <a:srgbClr val="414042"/>
                </a:solidFill>
                <a:highlight>
                  <a:srgbClr val="FFFF00"/>
                </a:highlight>
                <a:latin typeface="Arial"/>
                <a:cs typeface="Arial"/>
              </a:rPr>
              <a:t> </a:t>
            </a:r>
            <a:r>
              <a:rPr sz="1550" b="1" dirty="0">
                <a:solidFill>
                  <a:srgbClr val="414042"/>
                </a:solidFill>
                <a:highlight>
                  <a:srgbClr val="FFFF00"/>
                </a:highlight>
                <a:latin typeface="Arial"/>
                <a:cs typeface="Arial"/>
              </a:rPr>
              <a:t>the</a:t>
            </a:r>
            <a:r>
              <a:rPr sz="1550" b="1" spc="35" dirty="0">
                <a:solidFill>
                  <a:srgbClr val="414042"/>
                </a:solidFill>
                <a:highlight>
                  <a:srgbClr val="FFFF00"/>
                </a:highlight>
                <a:latin typeface="Arial"/>
                <a:cs typeface="Arial"/>
              </a:rPr>
              <a:t> </a:t>
            </a:r>
            <a:r>
              <a:rPr sz="1550" b="1" dirty="0">
                <a:solidFill>
                  <a:srgbClr val="414042"/>
                </a:solidFill>
                <a:highlight>
                  <a:srgbClr val="FFFF00"/>
                </a:highlight>
                <a:latin typeface="Arial"/>
                <a:cs typeface="Arial"/>
              </a:rPr>
              <a:t>following</a:t>
            </a:r>
            <a:r>
              <a:rPr sz="1550" b="1" spc="45" dirty="0">
                <a:solidFill>
                  <a:srgbClr val="414042"/>
                </a:solidFill>
                <a:highlight>
                  <a:srgbClr val="FFFF00"/>
                </a:highlight>
                <a:latin typeface="Arial"/>
                <a:cs typeface="Arial"/>
              </a:rPr>
              <a:t> </a:t>
            </a:r>
            <a:r>
              <a:rPr sz="1550" b="1" spc="-10" dirty="0">
                <a:solidFill>
                  <a:srgbClr val="414042"/>
                </a:solidFill>
                <a:highlight>
                  <a:srgbClr val="FFFF00"/>
                </a:highlight>
                <a:latin typeface="Arial"/>
                <a:cs typeface="Arial"/>
              </a:rPr>
              <a:t>restrictions:</a:t>
            </a:r>
            <a:endParaRPr sz="1550" dirty="0">
              <a:highlight>
                <a:srgbClr val="FFFF00"/>
              </a:highlight>
              <a:latin typeface="Arial"/>
              <a:cs typeface="Arial"/>
            </a:endParaRPr>
          </a:p>
          <a:p>
            <a:pPr marL="12700" marR="39370">
              <a:lnSpc>
                <a:spcPct val="90800"/>
              </a:lnSpc>
              <a:spcBef>
                <a:spcPts val="285"/>
              </a:spcBef>
            </a:pPr>
            <a:r>
              <a:rPr sz="1250" dirty="0">
                <a:solidFill>
                  <a:srgbClr val="414042"/>
                </a:solidFill>
                <a:latin typeface="Arial"/>
                <a:cs typeface="Arial"/>
              </a:rPr>
              <a:t>In</a:t>
            </a:r>
            <a:r>
              <a:rPr sz="1250" spc="-20" dirty="0">
                <a:solidFill>
                  <a:srgbClr val="414042"/>
                </a:solidFill>
                <a:latin typeface="Arial"/>
                <a:cs typeface="Arial"/>
              </a:rPr>
              <a:t> </a:t>
            </a:r>
            <a:r>
              <a:rPr sz="1250" dirty="0">
                <a:solidFill>
                  <a:srgbClr val="414042"/>
                </a:solidFill>
                <a:latin typeface="Arial"/>
                <a:cs typeface="Arial"/>
              </a:rPr>
              <a:t>accordance</a:t>
            </a:r>
            <a:r>
              <a:rPr sz="1250" spc="-40" dirty="0">
                <a:solidFill>
                  <a:srgbClr val="414042"/>
                </a:solidFill>
                <a:latin typeface="Arial"/>
                <a:cs typeface="Arial"/>
              </a:rPr>
              <a:t> </a:t>
            </a:r>
            <a:r>
              <a:rPr sz="1250" dirty="0">
                <a:solidFill>
                  <a:srgbClr val="414042"/>
                </a:solidFill>
                <a:latin typeface="Arial"/>
                <a:cs typeface="Arial"/>
              </a:rPr>
              <a:t>with</a:t>
            </a:r>
            <a:r>
              <a:rPr sz="1250" spc="-1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following</a:t>
            </a:r>
            <a:r>
              <a:rPr sz="1250" spc="5" dirty="0">
                <a:solidFill>
                  <a:srgbClr val="414042"/>
                </a:solidFill>
                <a:latin typeface="Arial"/>
                <a:cs typeface="Arial"/>
              </a:rPr>
              <a:t> </a:t>
            </a:r>
            <a:r>
              <a:rPr sz="1250" dirty="0">
                <a:solidFill>
                  <a:srgbClr val="414042"/>
                </a:solidFill>
                <a:latin typeface="Arial"/>
                <a:cs typeface="Arial"/>
              </a:rPr>
              <a:t>terms</a:t>
            </a:r>
            <a:r>
              <a:rPr sz="1250" spc="-15" dirty="0">
                <a:solidFill>
                  <a:srgbClr val="414042"/>
                </a:solidFill>
                <a:latin typeface="Arial"/>
                <a:cs typeface="Arial"/>
              </a:rPr>
              <a:t> </a:t>
            </a:r>
            <a:r>
              <a:rPr sz="1250" dirty="0">
                <a:solidFill>
                  <a:srgbClr val="414042"/>
                </a:solidFill>
                <a:latin typeface="Arial"/>
                <a:cs typeface="Arial"/>
              </a:rPr>
              <a:t>and</a:t>
            </a:r>
            <a:r>
              <a:rPr sz="1250" spc="-20" dirty="0">
                <a:solidFill>
                  <a:srgbClr val="414042"/>
                </a:solidFill>
                <a:latin typeface="Arial"/>
                <a:cs typeface="Arial"/>
              </a:rPr>
              <a:t> </a:t>
            </a:r>
            <a:r>
              <a:rPr sz="1250" dirty="0">
                <a:solidFill>
                  <a:srgbClr val="414042"/>
                </a:solidFill>
                <a:latin typeface="Arial"/>
                <a:cs typeface="Arial"/>
              </a:rPr>
              <a:t>conditions,</a:t>
            </a:r>
            <a:r>
              <a:rPr sz="1250" spc="-15" dirty="0">
                <a:solidFill>
                  <a:srgbClr val="414042"/>
                </a:solidFill>
                <a:latin typeface="Arial"/>
                <a:cs typeface="Arial"/>
              </a:rPr>
              <a:t> </a:t>
            </a:r>
            <a:r>
              <a:rPr sz="1250" dirty="0">
                <a:solidFill>
                  <a:srgbClr val="414042"/>
                </a:solidFill>
                <a:latin typeface="Arial"/>
                <a:cs typeface="Arial"/>
              </a:rPr>
              <a:t>the</a:t>
            </a:r>
            <a:r>
              <a:rPr sz="1250" spc="5" dirty="0">
                <a:solidFill>
                  <a:srgbClr val="414042"/>
                </a:solidFill>
                <a:latin typeface="Arial"/>
                <a:cs typeface="Arial"/>
              </a:rPr>
              <a:t> </a:t>
            </a:r>
            <a:r>
              <a:rPr sz="1250" u="sng" dirty="0">
                <a:solidFill>
                  <a:srgbClr val="414042"/>
                </a:solidFill>
                <a:uFill>
                  <a:solidFill>
                    <a:srgbClr val="414042"/>
                  </a:solidFill>
                </a:uFill>
                <a:latin typeface="Arial"/>
                <a:cs typeface="Arial"/>
              </a:rPr>
              <a:t>figures</a:t>
            </a:r>
            <a:r>
              <a:rPr sz="1250" u="none" spc="-20" dirty="0">
                <a:solidFill>
                  <a:srgbClr val="414042"/>
                </a:solidFill>
                <a:latin typeface="Arial"/>
                <a:cs typeface="Arial"/>
              </a:rPr>
              <a:t> </a:t>
            </a:r>
            <a:r>
              <a:rPr sz="1250" u="none" dirty="0">
                <a:solidFill>
                  <a:srgbClr val="414042"/>
                </a:solidFill>
                <a:latin typeface="Arial"/>
                <a:cs typeface="Arial"/>
              </a:rPr>
              <a:t>(the</a:t>
            </a:r>
            <a:r>
              <a:rPr sz="1250" u="none" spc="-5" dirty="0">
                <a:solidFill>
                  <a:srgbClr val="414042"/>
                </a:solidFill>
                <a:latin typeface="Arial"/>
                <a:cs typeface="Arial"/>
              </a:rPr>
              <a:t> </a:t>
            </a:r>
            <a:r>
              <a:rPr sz="1250" u="none" dirty="0">
                <a:solidFill>
                  <a:srgbClr val="414042"/>
                </a:solidFill>
                <a:latin typeface="Arial"/>
                <a:cs typeface="Arial"/>
              </a:rPr>
              <a:t>"Product")</a:t>
            </a:r>
            <a:r>
              <a:rPr sz="1250" u="none" spc="-5" dirty="0">
                <a:solidFill>
                  <a:srgbClr val="414042"/>
                </a:solidFill>
                <a:latin typeface="Arial"/>
                <a:cs typeface="Arial"/>
              </a:rPr>
              <a:t> </a:t>
            </a:r>
            <a:r>
              <a:rPr sz="1250" u="none" dirty="0">
                <a:solidFill>
                  <a:srgbClr val="414042"/>
                </a:solidFill>
                <a:latin typeface="Arial"/>
                <a:cs typeface="Arial"/>
              </a:rPr>
              <a:t>in</a:t>
            </a:r>
            <a:r>
              <a:rPr sz="1250" u="none" spc="-35" dirty="0">
                <a:solidFill>
                  <a:srgbClr val="414042"/>
                </a:solidFill>
                <a:latin typeface="Arial"/>
                <a:cs typeface="Arial"/>
              </a:rPr>
              <a:t> </a:t>
            </a:r>
            <a:r>
              <a:rPr sz="1250" u="none" dirty="0">
                <a:solidFill>
                  <a:srgbClr val="414042"/>
                </a:solidFill>
                <a:latin typeface="Arial"/>
                <a:cs typeface="Arial"/>
              </a:rPr>
              <a:t>this</a:t>
            </a:r>
            <a:r>
              <a:rPr sz="1250" u="none" spc="-20" dirty="0">
                <a:solidFill>
                  <a:srgbClr val="414042"/>
                </a:solidFill>
                <a:latin typeface="Arial"/>
                <a:cs typeface="Arial"/>
              </a:rPr>
              <a:t> </a:t>
            </a:r>
            <a:r>
              <a:rPr sz="1250" u="none" dirty="0">
                <a:solidFill>
                  <a:srgbClr val="414042"/>
                </a:solidFill>
                <a:latin typeface="Arial"/>
                <a:cs typeface="Arial"/>
              </a:rPr>
              <a:t>material</a:t>
            </a:r>
            <a:r>
              <a:rPr sz="1250" u="none" spc="-10" dirty="0">
                <a:solidFill>
                  <a:srgbClr val="414042"/>
                </a:solidFill>
                <a:latin typeface="Arial"/>
                <a:cs typeface="Arial"/>
              </a:rPr>
              <a:t> </a:t>
            </a:r>
            <a:r>
              <a:rPr sz="1250" u="none" dirty="0">
                <a:solidFill>
                  <a:srgbClr val="414042"/>
                </a:solidFill>
                <a:latin typeface="Arial"/>
                <a:cs typeface="Arial"/>
              </a:rPr>
              <a:t>are</a:t>
            </a:r>
            <a:r>
              <a:rPr sz="1250" u="none" spc="-15" dirty="0">
                <a:solidFill>
                  <a:srgbClr val="414042"/>
                </a:solidFill>
                <a:latin typeface="Arial"/>
                <a:cs typeface="Arial"/>
              </a:rPr>
              <a:t> </a:t>
            </a:r>
            <a:r>
              <a:rPr sz="1250" u="none" dirty="0">
                <a:solidFill>
                  <a:srgbClr val="414042"/>
                </a:solidFill>
                <a:latin typeface="Arial"/>
                <a:cs typeface="Arial"/>
              </a:rPr>
              <a:t>licensed</a:t>
            </a:r>
            <a:r>
              <a:rPr sz="1250" u="none" spc="-30" dirty="0">
                <a:solidFill>
                  <a:srgbClr val="414042"/>
                </a:solidFill>
                <a:latin typeface="Arial"/>
                <a:cs typeface="Arial"/>
              </a:rPr>
              <a:t> </a:t>
            </a:r>
            <a:r>
              <a:rPr sz="1250" u="none" dirty="0">
                <a:solidFill>
                  <a:srgbClr val="414042"/>
                </a:solidFill>
                <a:latin typeface="Arial"/>
                <a:cs typeface="Arial"/>
              </a:rPr>
              <a:t>to</a:t>
            </a:r>
            <a:r>
              <a:rPr sz="1250" u="none" spc="-25" dirty="0">
                <a:solidFill>
                  <a:srgbClr val="414042"/>
                </a:solidFill>
                <a:latin typeface="Arial"/>
                <a:cs typeface="Arial"/>
              </a:rPr>
              <a:t> </a:t>
            </a:r>
            <a:r>
              <a:rPr sz="1250" u="none" dirty="0">
                <a:solidFill>
                  <a:srgbClr val="414042"/>
                </a:solidFill>
                <a:highlight>
                  <a:srgbClr val="FFFF00"/>
                </a:highlight>
                <a:latin typeface="Arial"/>
                <a:cs typeface="Arial"/>
              </a:rPr>
              <a:t>John</a:t>
            </a:r>
            <a:r>
              <a:rPr sz="1250" u="none" spc="-20" dirty="0">
                <a:solidFill>
                  <a:srgbClr val="414042"/>
                </a:solidFill>
                <a:highlight>
                  <a:srgbClr val="FFFF00"/>
                </a:highlight>
                <a:latin typeface="Arial"/>
                <a:cs typeface="Arial"/>
              </a:rPr>
              <a:t> </a:t>
            </a:r>
            <a:r>
              <a:rPr sz="1250" u="none" spc="-25" dirty="0">
                <a:solidFill>
                  <a:srgbClr val="414042"/>
                </a:solidFill>
                <a:highlight>
                  <a:srgbClr val="FFFF00"/>
                </a:highlight>
                <a:latin typeface="Arial"/>
                <a:cs typeface="Arial"/>
              </a:rPr>
              <a:t>O. </a:t>
            </a:r>
            <a:r>
              <a:rPr sz="1250" u="none" dirty="0">
                <a:solidFill>
                  <a:srgbClr val="414042"/>
                </a:solidFill>
                <a:highlight>
                  <a:srgbClr val="FFFF00"/>
                </a:highlight>
                <a:latin typeface="Arial"/>
                <a:cs typeface="Arial"/>
              </a:rPr>
              <a:t>Clark,</a:t>
            </a:r>
            <a:r>
              <a:rPr sz="1250" u="none" spc="-30" dirty="0">
                <a:solidFill>
                  <a:srgbClr val="414042"/>
                </a:solidFill>
                <a:highlight>
                  <a:srgbClr val="FFFF00"/>
                </a:highlight>
                <a:latin typeface="Arial"/>
                <a:cs typeface="Arial"/>
              </a:rPr>
              <a:t> </a:t>
            </a:r>
            <a:r>
              <a:rPr sz="1250" u="none" dirty="0">
                <a:solidFill>
                  <a:srgbClr val="414042"/>
                </a:solidFill>
                <a:latin typeface="Arial"/>
                <a:cs typeface="Arial"/>
              </a:rPr>
              <a:t>as</a:t>
            </a:r>
            <a:r>
              <a:rPr sz="1250" u="none" spc="-20" dirty="0">
                <a:solidFill>
                  <a:srgbClr val="414042"/>
                </a:solidFill>
                <a:latin typeface="Arial"/>
                <a:cs typeface="Arial"/>
              </a:rPr>
              <a:t> </a:t>
            </a:r>
            <a:r>
              <a:rPr sz="1250" u="none" dirty="0">
                <a:solidFill>
                  <a:srgbClr val="414042"/>
                </a:solidFill>
                <a:latin typeface="Arial"/>
                <a:cs typeface="Arial"/>
              </a:rPr>
              <a:t>an</a:t>
            </a:r>
            <a:r>
              <a:rPr sz="1250" u="none" spc="-15" dirty="0">
                <a:solidFill>
                  <a:srgbClr val="414042"/>
                </a:solidFill>
                <a:latin typeface="Arial"/>
                <a:cs typeface="Arial"/>
              </a:rPr>
              <a:t> </a:t>
            </a:r>
            <a:r>
              <a:rPr sz="1250" u="none" spc="-10" dirty="0">
                <a:solidFill>
                  <a:srgbClr val="414042"/>
                </a:solidFill>
                <a:latin typeface="Arial"/>
                <a:cs typeface="Arial"/>
              </a:rPr>
              <a:t>instructor,</a:t>
            </a:r>
            <a:r>
              <a:rPr sz="1250" u="none" spc="-30" dirty="0">
                <a:solidFill>
                  <a:srgbClr val="414042"/>
                </a:solidFill>
                <a:latin typeface="Arial"/>
                <a:cs typeface="Arial"/>
              </a:rPr>
              <a:t> </a:t>
            </a:r>
            <a:r>
              <a:rPr sz="1250" u="none" dirty="0">
                <a:solidFill>
                  <a:srgbClr val="414042"/>
                </a:solidFill>
                <a:latin typeface="Arial"/>
                <a:cs typeface="Arial"/>
              </a:rPr>
              <a:t>for</a:t>
            </a:r>
            <a:r>
              <a:rPr sz="1250" u="none" spc="-15" dirty="0">
                <a:solidFill>
                  <a:srgbClr val="414042"/>
                </a:solidFill>
                <a:latin typeface="Arial"/>
                <a:cs typeface="Arial"/>
              </a:rPr>
              <a:t> </a:t>
            </a:r>
            <a:r>
              <a:rPr sz="1250" u="none" dirty="0">
                <a:solidFill>
                  <a:srgbClr val="414042"/>
                </a:solidFill>
                <a:latin typeface="Arial"/>
                <a:cs typeface="Arial"/>
              </a:rPr>
              <a:t>instructional</a:t>
            </a:r>
            <a:r>
              <a:rPr sz="1250" u="none" spc="-15" dirty="0">
                <a:solidFill>
                  <a:srgbClr val="414042"/>
                </a:solidFill>
                <a:latin typeface="Arial"/>
                <a:cs typeface="Arial"/>
              </a:rPr>
              <a:t> </a:t>
            </a:r>
            <a:r>
              <a:rPr sz="1250" u="none" dirty="0">
                <a:solidFill>
                  <a:srgbClr val="414042"/>
                </a:solidFill>
                <a:latin typeface="Arial"/>
                <a:cs typeface="Arial"/>
              </a:rPr>
              <a:t>use</a:t>
            </a:r>
            <a:r>
              <a:rPr sz="1250" u="none" spc="-30" dirty="0">
                <a:solidFill>
                  <a:srgbClr val="414042"/>
                </a:solidFill>
                <a:latin typeface="Arial"/>
                <a:cs typeface="Arial"/>
              </a:rPr>
              <a:t> </a:t>
            </a:r>
            <a:r>
              <a:rPr sz="1250" u="none" spc="-10" dirty="0">
                <a:solidFill>
                  <a:srgbClr val="414042"/>
                </a:solidFill>
                <a:latin typeface="Arial"/>
                <a:cs typeface="Arial"/>
              </a:rPr>
              <a:t>only.</a:t>
            </a:r>
            <a:r>
              <a:rPr sz="1250" u="none" spc="-5" dirty="0">
                <a:solidFill>
                  <a:srgbClr val="414042"/>
                </a:solidFill>
                <a:latin typeface="Arial"/>
                <a:cs typeface="Arial"/>
              </a:rPr>
              <a:t> </a:t>
            </a:r>
            <a:r>
              <a:rPr sz="1250" u="none" dirty="0">
                <a:solidFill>
                  <a:srgbClr val="414042"/>
                </a:solidFill>
                <a:latin typeface="Arial"/>
                <a:cs typeface="Arial"/>
              </a:rPr>
              <a:t>Under no</a:t>
            </a:r>
            <a:r>
              <a:rPr sz="1250" u="none" spc="-20" dirty="0">
                <a:solidFill>
                  <a:srgbClr val="414042"/>
                </a:solidFill>
                <a:latin typeface="Arial"/>
                <a:cs typeface="Arial"/>
              </a:rPr>
              <a:t> </a:t>
            </a:r>
            <a:r>
              <a:rPr sz="1250" u="none" dirty="0">
                <a:solidFill>
                  <a:srgbClr val="414042"/>
                </a:solidFill>
                <a:latin typeface="Arial"/>
                <a:cs typeface="Arial"/>
              </a:rPr>
              <a:t>circumstances</a:t>
            </a:r>
            <a:r>
              <a:rPr sz="1250" u="none" spc="-50" dirty="0">
                <a:solidFill>
                  <a:srgbClr val="414042"/>
                </a:solidFill>
                <a:latin typeface="Arial"/>
                <a:cs typeface="Arial"/>
              </a:rPr>
              <a:t> </a:t>
            </a:r>
            <a:r>
              <a:rPr sz="1250" u="none" dirty="0">
                <a:solidFill>
                  <a:srgbClr val="414042"/>
                </a:solidFill>
                <a:latin typeface="Arial"/>
                <a:cs typeface="Arial"/>
              </a:rPr>
              <a:t>may</a:t>
            </a:r>
            <a:r>
              <a:rPr sz="1250" u="none" spc="-10" dirty="0">
                <a:solidFill>
                  <a:srgbClr val="414042"/>
                </a:solidFill>
                <a:latin typeface="Arial"/>
                <a:cs typeface="Arial"/>
              </a:rPr>
              <a:t> </a:t>
            </a:r>
            <a:r>
              <a:rPr sz="1250" u="none" dirty="0">
                <a:solidFill>
                  <a:srgbClr val="414042"/>
                </a:solidFill>
                <a:latin typeface="Arial"/>
                <a:cs typeface="Arial"/>
              </a:rPr>
              <a:t>this</a:t>
            </a:r>
            <a:r>
              <a:rPr sz="1250" u="none" spc="-30" dirty="0">
                <a:solidFill>
                  <a:srgbClr val="414042"/>
                </a:solidFill>
                <a:latin typeface="Arial"/>
                <a:cs typeface="Arial"/>
              </a:rPr>
              <a:t> </a:t>
            </a:r>
            <a:r>
              <a:rPr sz="1250" u="none" dirty="0">
                <a:solidFill>
                  <a:srgbClr val="414042"/>
                </a:solidFill>
                <a:latin typeface="Arial"/>
                <a:cs typeface="Arial"/>
              </a:rPr>
              <a:t>Product</a:t>
            </a:r>
            <a:r>
              <a:rPr sz="1250" u="none" spc="-20" dirty="0">
                <a:solidFill>
                  <a:srgbClr val="414042"/>
                </a:solidFill>
                <a:latin typeface="Arial"/>
                <a:cs typeface="Arial"/>
              </a:rPr>
              <a:t> </a:t>
            </a:r>
            <a:r>
              <a:rPr sz="1250" u="none" dirty="0">
                <a:solidFill>
                  <a:srgbClr val="414042"/>
                </a:solidFill>
                <a:latin typeface="Arial"/>
                <a:cs typeface="Arial"/>
              </a:rPr>
              <a:t>or</a:t>
            </a:r>
            <a:r>
              <a:rPr sz="1250" u="none" spc="-15" dirty="0">
                <a:solidFill>
                  <a:srgbClr val="414042"/>
                </a:solidFill>
                <a:latin typeface="Arial"/>
                <a:cs typeface="Arial"/>
              </a:rPr>
              <a:t> </a:t>
            </a:r>
            <a:r>
              <a:rPr sz="1250" u="none" dirty="0">
                <a:solidFill>
                  <a:srgbClr val="414042"/>
                </a:solidFill>
                <a:latin typeface="Arial"/>
                <a:cs typeface="Arial"/>
              </a:rPr>
              <a:t>any</a:t>
            </a:r>
            <a:r>
              <a:rPr sz="1250" u="none" spc="-15" dirty="0">
                <a:solidFill>
                  <a:srgbClr val="414042"/>
                </a:solidFill>
                <a:latin typeface="Arial"/>
                <a:cs typeface="Arial"/>
              </a:rPr>
              <a:t> </a:t>
            </a:r>
            <a:r>
              <a:rPr sz="1250" u="none" dirty="0">
                <a:solidFill>
                  <a:srgbClr val="414042"/>
                </a:solidFill>
                <a:latin typeface="Arial"/>
                <a:cs typeface="Arial"/>
              </a:rPr>
              <a:t>portion</a:t>
            </a:r>
            <a:r>
              <a:rPr sz="1250" u="none" spc="-10" dirty="0">
                <a:solidFill>
                  <a:srgbClr val="414042"/>
                </a:solidFill>
                <a:latin typeface="Arial"/>
                <a:cs typeface="Arial"/>
              </a:rPr>
              <a:t> </a:t>
            </a:r>
            <a:r>
              <a:rPr sz="1250" u="none" dirty="0">
                <a:solidFill>
                  <a:srgbClr val="414042"/>
                </a:solidFill>
                <a:latin typeface="Arial"/>
                <a:cs typeface="Arial"/>
              </a:rPr>
              <a:t>thereof</a:t>
            </a:r>
            <a:r>
              <a:rPr sz="1250" u="none" spc="-5" dirty="0">
                <a:solidFill>
                  <a:srgbClr val="414042"/>
                </a:solidFill>
                <a:latin typeface="Arial"/>
                <a:cs typeface="Arial"/>
              </a:rPr>
              <a:t> </a:t>
            </a:r>
            <a:r>
              <a:rPr sz="1250" u="none" spc="-25" dirty="0">
                <a:solidFill>
                  <a:srgbClr val="414042"/>
                </a:solidFill>
                <a:latin typeface="Arial"/>
                <a:cs typeface="Arial"/>
              </a:rPr>
              <a:t>be</a:t>
            </a:r>
            <a:r>
              <a:rPr sz="1250" u="none" spc="500" dirty="0">
                <a:solidFill>
                  <a:srgbClr val="414042"/>
                </a:solidFill>
                <a:latin typeface="Arial"/>
                <a:cs typeface="Arial"/>
              </a:rPr>
              <a:t> </a:t>
            </a:r>
            <a:r>
              <a:rPr sz="1250" u="none" dirty="0">
                <a:solidFill>
                  <a:srgbClr val="414042"/>
                </a:solidFill>
                <a:latin typeface="Arial"/>
                <a:cs typeface="Arial"/>
              </a:rPr>
              <a:t>sold,</a:t>
            </a:r>
            <a:r>
              <a:rPr sz="1250" u="none" spc="-35" dirty="0">
                <a:solidFill>
                  <a:srgbClr val="414042"/>
                </a:solidFill>
                <a:latin typeface="Arial"/>
                <a:cs typeface="Arial"/>
              </a:rPr>
              <a:t> </a:t>
            </a:r>
            <a:r>
              <a:rPr sz="1250" u="none" dirty="0">
                <a:solidFill>
                  <a:srgbClr val="414042"/>
                </a:solidFill>
                <a:latin typeface="Arial"/>
                <a:cs typeface="Arial"/>
              </a:rPr>
              <a:t>licensed,</a:t>
            </a:r>
            <a:r>
              <a:rPr sz="1250" u="none" spc="-35" dirty="0">
                <a:solidFill>
                  <a:srgbClr val="414042"/>
                </a:solidFill>
                <a:latin typeface="Arial"/>
                <a:cs typeface="Arial"/>
              </a:rPr>
              <a:t> </a:t>
            </a:r>
            <a:r>
              <a:rPr sz="1250" u="none" dirty="0">
                <a:solidFill>
                  <a:srgbClr val="414042"/>
                </a:solidFill>
                <a:latin typeface="Arial"/>
                <a:cs typeface="Arial"/>
              </a:rPr>
              <a:t>auctioned,</a:t>
            </a:r>
            <a:r>
              <a:rPr sz="1250" u="none" spc="-25" dirty="0">
                <a:solidFill>
                  <a:srgbClr val="414042"/>
                </a:solidFill>
                <a:latin typeface="Arial"/>
                <a:cs typeface="Arial"/>
              </a:rPr>
              <a:t> </a:t>
            </a:r>
            <a:r>
              <a:rPr sz="1250" u="none" dirty="0">
                <a:solidFill>
                  <a:srgbClr val="414042"/>
                </a:solidFill>
                <a:latin typeface="Arial"/>
                <a:cs typeface="Arial"/>
              </a:rPr>
              <a:t>or</a:t>
            </a:r>
            <a:r>
              <a:rPr sz="1250" u="none" spc="-20" dirty="0">
                <a:solidFill>
                  <a:srgbClr val="414042"/>
                </a:solidFill>
                <a:latin typeface="Arial"/>
                <a:cs typeface="Arial"/>
              </a:rPr>
              <a:t> </a:t>
            </a:r>
            <a:r>
              <a:rPr sz="1250" u="none" dirty="0">
                <a:solidFill>
                  <a:srgbClr val="414042"/>
                </a:solidFill>
                <a:latin typeface="Arial"/>
                <a:cs typeface="Arial"/>
              </a:rPr>
              <a:t>otherwise</a:t>
            </a:r>
            <a:r>
              <a:rPr sz="1250" u="none" spc="-15" dirty="0">
                <a:solidFill>
                  <a:srgbClr val="414042"/>
                </a:solidFill>
                <a:latin typeface="Arial"/>
                <a:cs typeface="Arial"/>
              </a:rPr>
              <a:t> </a:t>
            </a:r>
            <a:r>
              <a:rPr sz="1250" u="none" dirty="0">
                <a:solidFill>
                  <a:srgbClr val="414042"/>
                </a:solidFill>
                <a:latin typeface="Arial"/>
                <a:cs typeface="Arial"/>
              </a:rPr>
              <a:t>redistributed</a:t>
            </a:r>
            <a:r>
              <a:rPr sz="1250" u="none" spc="-15" dirty="0">
                <a:solidFill>
                  <a:srgbClr val="414042"/>
                </a:solidFill>
                <a:latin typeface="Arial"/>
                <a:cs typeface="Arial"/>
              </a:rPr>
              <a:t> </a:t>
            </a:r>
            <a:r>
              <a:rPr sz="1250" u="none" dirty="0">
                <a:solidFill>
                  <a:srgbClr val="414042"/>
                </a:solidFill>
                <a:latin typeface="Arial"/>
                <a:cs typeface="Arial"/>
              </a:rPr>
              <a:t>except</a:t>
            </a:r>
            <a:r>
              <a:rPr sz="1250" u="none" spc="-25" dirty="0">
                <a:solidFill>
                  <a:srgbClr val="414042"/>
                </a:solidFill>
                <a:latin typeface="Arial"/>
                <a:cs typeface="Arial"/>
              </a:rPr>
              <a:t> </a:t>
            </a:r>
            <a:r>
              <a:rPr sz="1250" u="none" dirty="0">
                <a:solidFill>
                  <a:srgbClr val="414042"/>
                </a:solidFill>
                <a:latin typeface="Arial"/>
                <a:cs typeface="Arial"/>
              </a:rPr>
              <a:t>as</a:t>
            </a:r>
            <a:r>
              <a:rPr sz="1250" u="none" spc="-25" dirty="0">
                <a:solidFill>
                  <a:srgbClr val="414042"/>
                </a:solidFill>
                <a:latin typeface="Arial"/>
                <a:cs typeface="Arial"/>
              </a:rPr>
              <a:t> </a:t>
            </a:r>
            <a:r>
              <a:rPr sz="1250" u="none" dirty="0">
                <a:solidFill>
                  <a:srgbClr val="414042"/>
                </a:solidFill>
                <a:latin typeface="Arial"/>
                <a:cs typeface="Arial"/>
              </a:rPr>
              <a:t>may</a:t>
            </a:r>
            <a:r>
              <a:rPr sz="1250" u="none" spc="-25" dirty="0">
                <a:solidFill>
                  <a:srgbClr val="414042"/>
                </a:solidFill>
                <a:latin typeface="Arial"/>
                <a:cs typeface="Arial"/>
              </a:rPr>
              <a:t> </a:t>
            </a:r>
            <a:r>
              <a:rPr sz="1250" u="none" dirty="0">
                <a:solidFill>
                  <a:srgbClr val="414042"/>
                </a:solidFill>
                <a:latin typeface="Arial"/>
                <a:cs typeface="Arial"/>
              </a:rPr>
              <a:t>be</a:t>
            </a:r>
            <a:r>
              <a:rPr sz="1250" u="none" spc="-35" dirty="0">
                <a:solidFill>
                  <a:srgbClr val="414042"/>
                </a:solidFill>
                <a:latin typeface="Arial"/>
                <a:cs typeface="Arial"/>
              </a:rPr>
              <a:t> </a:t>
            </a:r>
            <a:r>
              <a:rPr sz="1250" u="none" dirty="0">
                <a:solidFill>
                  <a:srgbClr val="414042"/>
                </a:solidFill>
                <a:latin typeface="Arial"/>
                <a:cs typeface="Arial"/>
              </a:rPr>
              <a:t>permitted</a:t>
            </a:r>
            <a:r>
              <a:rPr sz="1250" u="none" spc="-5" dirty="0">
                <a:solidFill>
                  <a:srgbClr val="414042"/>
                </a:solidFill>
                <a:latin typeface="Arial"/>
                <a:cs typeface="Arial"/>
              </a:rPr>
              <a:t> </a:t>
            </a:r>
            <a:r>
              <a:rPr sz="1250" u="none" dirty="0">
                <a:solidFill>
                  <a:srgbClr val="414042"/>
                </a:solidFill>
                <a:latin typeface="Arial"/>
                <a:cs typeface="Arial"/>
              </a:rPr>
              <a:t>by</a:t>
            </a:r>
            <a:r>
              <a:rPr sz="1250" u="none" spc="-30" dirty="0">
                <a:solidFill>
                  <a:srgbClr val="414042"/>
                </a:solidFill>
                <a:latin typeface="Arial"/>
                <a:cs typeface="Arial"/>
              </a:rPr>
              <a:t> </a:t>
            </a:r>
            <a:r>
              <a:rPr sz="1250" u="none" dirty="0">
                <a:solidFill>
                  <a:srgbClr val="414042"/>
                </a:solidFill>
                <a:latin typeface="Arial"/>
                <a:cs typeface="Arial"/>
              </a:rPr>
              <a:t>the</a:t>
            </a:r>
            <a:r>
              <a:rPr sz="1250" u="none" spc="-30" dirty="0">
                <a:solidFill>
                  <a:srgbClr val="414042"/>
                </a:solidFill>
                <a:latin typeface="Arial"/>
                <a:cs typeface="Arial"/>
              </a:rPr>
              <a:t> </a:t>
            </a:r>
            <a:r>
              <a:rPr sz="1250" u="none" dirty="0">
                <a:solidFill>
                  <a:srgbClr val="414042"/>
                </a:solidFill>
                <a:latin typeface="Arial"/>
                <a:cs typeface="Arial"/>
              </a:rPr>
              <a:t>terms</a:t>
            </a:r>
            <a:r>
              <a:rPr sz="1250" u="none" spc="-25" dirty="0">
                <a:solidFill>
                  <a:srgbClr val="414042"/>
                </a:solidFill>
                <a:latin typeface="Arial"/>
                <a:cs typeface="Arial"/>
              </a:rPr>
              <a:t> </a:t>
            </a:r>
            <a:r>
              <a:rPr sz="1250" u="none" spc="-10" dirty="0">
                <a:solidFill>
                  <a:srgbClr val="414042"/>
                </a:solidFill>
                <a:latin typeface="Arial"/>
                <a:cs typeface="Arial"/>
              </a:rPr>
              <a:t>herein.</a:t>
            </a:r>
            <a:endParaRPr sz="1250" dirty="0">
              <a:latin typeface="Arial"/>
              <a:cs typeface="Arial"/>
            </a:endParaRPr>
          </a:p>
          <a:p>
            <a:pPr marL="12700" marR="209550">
              <a:lnSpc>
                <a:spcPct val="90900"/>
              </a:lnSpc>
              <a:spcBef>
                <a:spcPts val="295"/>
              </a:spcBef>
            </a:pPr>
            <a:r>
              <a:rPr sz="1250" dirty="0">
                <a:solidFill>
                  <a:srgbClr val="414042"/>
                </a:solidFill>
                <a:latin typeface="Arial"/>
                <a:cs typeface="Arial"/>
              </a:rPr>
              <a:t>INCOSE</a:t>
            </a:r>
            <a:r>
              <a:rPr sz="1250" spc="-35" dirty="0">
                <a:solidFill>
                  <a:srgbClr val="414042"/>
                </a:solidFill>
                <a:latin typeface="Arial"/>
                <a:cs typeface="Arial"/>
              </a:rPr>
              <a:t> </a:t>
            </a:r>
            <a:r>
              <a:rPr sz="1250" dirty="0">
                <a:solidFill>
                  <a:srgbClr val="414042"/>
                </a:solidFill>
                <a:latin typeface="Arial"/>
                <a:cs typeface="Arial"/>
              </a:rPr>
              <a:t>provides</a:t>
            </a:r>
            <a:r>
              <a:rPr sz="1250" spc="-10" dirty="0">
                <a:solidFill>
                  <a:srgbClr val="414042"/>
                </a:solidFill>
                <a:latin typeface="Arial"/>
                <a:cs typeface="Arial"/>
              </a:rPr>
              <a:t> </a:t>
            </a:r>
            <a:r>
              <a:rPr sz="1250" dirty="0">
                <a:solidFill>
                  <a:srgbClr val="414042"/>
                </a:solidFill>
                <a:highlight>
                  <a:srgbClr val="FFFF00"/>
                </a:highlight>
                <a:latin typeface="Arial"/>
                <a:cs typeface="Arial"/>
              </a:rPr>
              <a:t>John</a:t>
            </a:r>
            <a:r>
              <a:rPr sz="1250" spc="-1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O.</a:t>
            </a:r>
            <a:r>
              <a:rPr sz="1250" spc="-2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Clark</a:t>
            </a:r>
            <a:r>
              <a:rPr sz="1250" spc="-15" dirty="0">
                <a:solidFill>
                  <a:srgbClr val="414042"/>
                </a:solidFill>
                <a:highlight>
                  <a:srgbClr val="FFFF00"/>
                </a:highlight>
                <a:latin typeface="Arial"/>
                <a:cs typeface="Arial"/>
              </a:rPr>
              <a:t> </a:t>
            </a:r>
            <a:r>
              <a:rPr sz="1250" dirty="0">
                <a:solidFill>
                  <a:srgbClr val="414042"/>
                </a:solidFill>
                <a:latin typeface="Arial"/>
                <a:cs typeface="Arial"/>
              </a:rPr>
              <a:t>with this</a:t>
            </a:r>
            <a:r>
              <a:rPr sz="1250" spc="-25" dirty="0">
                <a:solidFill>
                  <a:srgbClr val="414042"/>
                </a:solidFill>
                <a:latin typeface="Arial"/>
                <a:cs typeface="Arial"/>
              </a:rPr>
              <a:t> </a:t>
            </a:r>
            <a:r>
              <a:rPr sz="1250" dirty="0">
                <a:solidFill>
                  <a:srgbClr val="414042"/>
                </a:solidFill>
                <a:latin typeface="Arial"/>
                <a:cs typeface="Arial"/>
              </a:rPr>
              <a:t>Product</a:t>
            </a:r>
            <a:r>
              <a:rPr sz="1250" spc="-15" dirty="0">
                <a:solidFill>
                  <a:srgbClr val="414042"/>
                </a:solidFill>
                <a:latin typeface="Arial"/>
                <a:cs typeface="Arial"/>
              </a:rPr>
              <a:t> </a:t>
            </a:r>
            <a:r>
              <a:rPr sz="1250" dirty="0">
                <a:solidFill>
                  <a:srgbClr val="414042"/>
                </a:solidFill>
                <a:latin typeface="Arial"/>
                <a:cs typeface="Arial"/>
              </a:rPr>
              <a:t>for</a:t>
            </a:r>
            <a:r>
              <a:rPr sz="1250" spc="-5" dirty="0">
                <a:solidFill>
                  <a:srgbClr val="414042"/>
                </a:solidFill>
                <a:latin typeface="Arial"/>
                <a:cs typeface="Arial"/>
              </a:rPr>
              <a:t> </a:t>
            </a:r>
            <a:r>
              <a:rPr sz="1250" dirty="0">
                <a:solidFill>
                  <a:srgbClr val="414042"/>
                </a:solidFill>
                <a:latin typeface="Arial"/>
                <a:cs typeface="Arial"/>
              </a:rPr>
              <a:t>instructional</a:t>
            </a:r>
            <a:r>
              <a:rPr sz="1250" spc="-15" dirty="0">
                <a:solidFill>
                  <a:srgbClr val="414042"/>
                </a:solidFill>
                <a:latin typeface="Arial"/>
                <a:cs typeface="Arial"/>
              </a:rPr>
              <a:t> </a:t>
            </a:r>
            <a:r>
              <a:rPr sz="1250" dirty="0">
                <a:solidFill>
                  <a:srgbClr val="414042"/>
                </a:solidFill>
                <a:latin typeface="Arial"/>
                <a:cs typeface="Arial"/>
              </a:rPr>
              <a:t>use</a:t>
            </a:r>
            <a:r>
              <a:rPr sz="1250" spc="-35" dirty="0">
                <a:solidFill>
                  <a:srgbClr val="414042"/>
                </a:solidFill>
                <a:latin typeface="Arial"/>
                <a:cs typeface="Arial"/>
              </a:rPr>
              <a:t> </a:t>
            </a:r>
            <a:r>
              <a:rPr sz="1250" dirty="0">
                <a:solidFill>
                  <a:srgbClr val="414042"/>
                </a:solidFill>
                <a:latin typeface="Arial"/>
                <a:cs typeface="Arial"/>
              </a:rPr>
              <a:t>and</a:t>
            </a:r>
            <a:r>
              <a:rPr sz="1250" spc="-5" dirty="0">
                <a:solidFill>
                  <a:srgbClr val="414042"/>
                </a:solidFill>
                <a:latin typeface="Arial"/>
                <a:cs typeface="Arial"/>
              </a:rPr>
              <a:t> </a:t>
            </a:r>
            <a:r>
              <a:rPr sz="1250" spc="-10" dirty="0">
                <a:solidFill>
                  <a:srgbClr val="414042"/>
                </a:solidFill>
                <a:latin typeface="Arial"/>
                <a:cs typeface="Arial"/>
              </a:rPr>
              <a:t>review. </a:t>
            </a:r>
            <a:r>
              <a:rPr sz="1250" dirty="0">
                <a:solidFill>
                  <a:srgbClr val="414042"/>
                </a:solidFill>
                <a:latin typeface="Arial"/>
                <a:cs typeface="Arial"/>
              </a:rPr>
              <a:t>He</a:t>
            </a:r>
            <a:r>
              <a:rPr sz="1250" spc="-15" dirty="0">
                <a:solidFill>
                  <a:srgbClr val="414042"/>
                </a:solidFill>
                <a:latin typeface="Arial"/>
                <a:cs typeface="Arial"/>
              </a:rPr>
              <a:t> </a:t>
            </a:r>
            <a:r>
              <a:rPr sz="1250" dirty="0">
                <a:solidFill>
                  <a:srgbClr val="414042"/>
                </a:solidFill>
                <a:latin typeface="Arial"/>
                <a:cs typeface="Arial"/>
              </a:rPr>
              <a:t>and</a:t>
            </a:r>
            <a:r>
              <a:rPr sz="1250" spc="-10" dirty="0">
                <a:solidFill>
                  <a:srgbClr val="414042"/>
                </a:solidFill>
                <a:latin typeface="Arial"/>
                <a:cs typeface="Arial"/>
              </a:rPr>
              <a:t> </a:t>
            </a:r>
            <a:r>
              <a:rPr sz="1250" dirty="0">
                <a:solidFill>
                  <a:srgbClr val="414042"/>
                </a:solidFill>
                <a:latin typeface="Arial"/>
                <a:cs typeface="Arial"/>
              </a:rPr>
              <a:t>his</a:t>
            </a:r>
            <a:r>
              <a:rPr sz="1250" spc="-15" dirty="0">
                <a:solidFill>
                  <a:srgbClr val="414042"/>
                </a:solidFill>
                <a:latin typeface="Arial"/>
                <a:cs typeface="Arial"/>
              </a:rPr>
              <a:t> </a:t>
            </a:r>
            <a:r>
              <a:rPr sz="1250" dirty="0">
                <a:solidFill>
                  <a:srgbClr val="414042"/>
                </a:solidFill>
                <a:latin typeface="Arial"/>
                <a:cs typeface="Arial"/>
              </a:rPr>
              <a:t>students</a:t>
            </a:r>
            <a:r>
              <a:rPr sz="1250" spc="-20" dirty="0">
                <a:solidFill>
                  <a:srgbClr val="414042"/>
                </a:solidFill>
                <a:latin typeface="Arial"/>
                <a:cs typeface="Arial"/>
              </a:rPr>
              <a:t> </a:t>
            </a:r>
            <a:r>
              <a:rPr sz="1250" dirty="0">
                <a:solidFill>
                  <a:srgbClr val="414042"/>
                </a:solidFill>
                <a:latin typeface="Arial"/>
                <a:cs typeface="Arial"/>
              </a:rPr>
              <a:t>may</a:t>
            </a:r>
            <a:r>
              <a:rPr sz="1250" spc="-10" dirty="0">
                <a:solidFill>
                  <a:srgbClr val="414042"/>
                </a:solidFill>
                <a:latin typeface="Arial"/>
                <a:cs typeface="Arial"/>
              </a:rPr>
              <a:t> </a:t>
            </a:r>
            <a:r>
              <a:rPr sz="1250" dirty="0">
                <a:solidFill>
                  <a:srgbClr val="414042"/>
                </a:solidFill>
                <a:latin typeface="Arial"/>
                <a:cs typeface="Arial"/>
              </a:rPr>
              <a:t>use</a:t>
            </a:r>
            <a:r>
              <a:rPr sz="1250" spc="-25" dirty="0">
                <a:solidFill>
                  <a:srgbClr val="414042"/>
                </a:solidFill>
                <a:latin typeface="Arial"/>
                <a:cs typeface="Arial"/>
              </a:rPr>
              <a:t> </a:t>
            </a:r>
            <a:r>
              <a:rPr sz="1250" spc="-20" dirty="0">
                <a:solidFill>
                  <a:srgbClr val="414042"/>
                </a:solidFill>
                <a:latin typeface="Arial"/>
                <a:cs typeface="Arial"/>
              </a:rPr>
              <a:t>this </a:t>
            </a:r>
            <a:r>
              <a:rPr sz="1250" dirty="0">
                <a:solidFill>
                  <a:srgbClr val="414042"/>
                </a:solidFill>
                <a:latin typeface="Arial"/>
                <a:cs typeface="Arial"/>
              </a:rPr>
              <a:t>Product</a:t>
            </a:r>
            <a:r>
              <a:rPr sz="1250" spc="-30" dirty="0">
                <a:solidFill>
                  <a:srgbClr val="414042"/>
                </a:solidFill>
                <a:latin typeface="Arial"/>
                <a:cs typeface="Arial"/>
              </a:rPr>
              <a:t> </a:t>
            </a:r>
            <a:r>
              <a:rPr sz="1250" dirty="0">
                <a:solidFill>
                  <a:srgbClr val="414042"/>
                </a:solidFill>
                <a:latin typeface="Arial"/>
                <a:cs typeface="Arial"/>
              </a:rPr>
              <a:t>for</a:t>
            </a:r>
            <a:r>
              <a:rPr sz="1250" spc="-20" dirty="0">
                <a:solidFill>
                  <a:srgbClr val="414042"/>
                </a:solidFill>
                <a:latin typeface="Arial"/>
                <a:cs typeface="Arial"/>
              </a:rPr>
              <a:t> </a:t>
            </a:r>
            <a:r>
              <a:rPr sz="1250" dirty="0">
                <a:solidFill>
                  <a:srgbClr val="414042"/>
                </a:solidFill>
                <a:latin typeface="Arial"/>
                <a:cs typeface="Arial"/>
              </a:rPr>
              <a:t>instructional</a:t>
            </a:r>
            <a:r>
              <a:rPr sz="1250" spc="-30" dirty="0">
                <a:solidFill>
                  <a:srgbClr val="414042"/>
                </a:solidFill>
                <a:latin typeface="Arial"/>
                <a:cs typeface="Arial"/>
              </a:rPr>
              <a:t> </a:t>
            </a:r>
            <a:r>
              <a:rPr sz="1250" dirty="0">
                <a:solidFill>
                  <a:srgbClr val="414042"/>
                </a:solidFill>
                <a:latin typeface="Arial"/>
                <a:cs typeface="Arial"/>
              </a:rPr>
              <a:t>use</a:t>
            </a:r>
            <a:r>
              <a:rPr sz="1250" spc="-35" dirty="0">
                <a:solidFill>
                  <a:srgbClr val="414042"/>
                </a:solidFill>
                <a:latin typeface="Arial"/>
                <a:cs typeface="Arial"/>
              </a:rPr>
              <a:t> </a:t>
            </a:r>
            <a:r>
              <a:rPr sz="1250" dirty="0">
                <a:solidFill>
                  <a:srgbClr val="414042"/>
                </a:solidFill>
                <a:latin typeface="Arial"/>
                <a:cs typeface="Arial"/>
              </a:rPr>
              <a:t>subject</a:t>
            </a:r>
            <a:r>
              <a:rPr sz="1250" spc="-35" dirty="0">
                <a:solidFill>
                  <a:srgbClr val="414042"/>
                </a:solidFill>
                <a:latin typeface="Arial"/>
                <a:cs typeface="Arial"/>
              </a:rPr>
              <a:t> </a:t>
            </a:r>
            <a:r>
              <a:rPr sz="1250" dirty="0">
                <a:solidFill>
                  <a:srgbClr val="414042"/>
                </a:solidFill>
                <a:latin typeface="Arial"/>
                <a:cs typeface="Arial"/>
              </a:rPr>
              <a:t>to</a:t>
            </a:r>
            <a:r>
              <a:rPr sz="1250" spc="-35" dirty="0">
                <a:solidFill>
                  <a:srgbClr val="414042"/>
                </a:solidFill>
                <a:latin typeface="Arial"/>
                <a:cs typeface="Arial"/>
              </a:rPr>
              <a:t> </a:t>
            </a:r>
            <a:r>
              <a:rPr sz="1250" dirty="0">
                <a:solidFill>
                  <a:srgbClr val="414042"/>
                </a:solidFill>
                <a:latin typeface="Arial"/>
                <a:cs typeface="Arial"/>
              </a:rPr>
              <a:t>the</a:t>
            </a:r>
            <a:r>
              <a:rPr sz="1250" spc="-25" dirty="0">
                <a:solidFill>
                  <a:srgbClr val="414042"/>
                </a:solidFill>
                <a:latin typeface="Arial"/>
                <a:cs typeface="Arial"/>
              </a:rPr>
              <a:t> </a:t>
            </a:r>
            <a:r>
              <a:rPr sz="1250" dirty="0">
                <a:solidFill>
                  <a:srgbClr val="414042"/>
                </a:solidFill>
                <a:latin typeface="Arial"/>
                <a:cs typeface="Arial"/>
              </a:rPr>
              <a:t>terms</a:t>
            </a:r>
            <a:r>
              <a:rPr sz="1250" spc="-15" dirty="0">
                <a:solidFill>
                  <a:srgbClr val="414042"/>
                </a:solidFill>
                <a:latin typeface="Arial"/>
                <a:cs typeface="Arial"/>
              </a:rPr>
              <a:t> </a:t>
            </a:r>
            <a:r>
              <a:rPr sz="1250" dirty="0">
                <a:solidFill>
                  <a:srgbClr val="414042"/>
                </a:solidFill>
                <a:latin typeface="Arial"/>
                <a:cs typeface="Arial"/>
              </a:rPr>
              <a:t>described</a:t>
            </a:r>
            <a:r>
              <a:rPr sz="1250" spc="-35" dirty="0">
                <a:solidFill>
                  <a:srgbClr val="414042"/>
                </a:solidFill>
                <a:latin typeface="Arial"/>
                <a:cs typeface="Arial"/>
              </a:rPr>
              <a:t> </a:t>
            </a:r>
            <a:r>
              <a:rPr sz="1250" dirty="0">
                <a:solidFill>
                  <a:srgbClr val="414042"/>
                </a:solidFill>
                <a:latin typeface="Arial"/>
                <a:cs typeface="Arial"/>
              </a:rPr>
              <a:t>below.</a:t>
            </a:r>
            <a:r>
              <a:rPr sz="1250" spc="-5" dirty="0">
                <a:solidFill>
                  <a:srgbClr val="414042"/>
                </a:solidFill>
                <a:latin typeface="Arial"/>
                <a:cs typeface="Arial"/>
              </a:rPr>
              <a:t> </a:t>
            </a:r>
            <a:r>
              <a:rPr sz="1250" dirty="0">
                <a:solidFill>
                  <a:srgbClr val="414042"/>
                </a:solidFill>
                <a:latin typeface="Arial"/>
                <a:cs typeface="Arial"/>
              </a:rPr>
              <a:t>INCOSE</a:t>
            </a:r>
            <a:r>
              <a:rPr sz="1250" spc="-40" dirty="0">
                <a:solidFill>
                  <a:srgbClr val="414042"/>
                </a:solidFill>
                <a:latin typeface="Arial"/>
                <a:cs typeface="Arial"/>
              </a:rPr>
              <a:t> </a:t>
            </a:r>
            <a:r>
              <a:rPr sz="1250" dirty="0">
                <a:solidFill>
                  <a:srgbClr val="414042"/>
                </a:solidFill>
                <a:latin typeface="Arial"/>
                <a:cs typeface="Arial"/>
              </a:rPr>
              <a:t>has</a:t>
            </a:r>
            <a:r>
              <a:rPr sz="1250" spc="-25" dirty="0">
                <a:solidFill>
                  <a:srgbClr val="414042"/>
                </a:solidFill>
                <a:latin typeface="Arial"/>
                <a:cs typeface="Arial"/>
              </a:rPr>
              <a:t> </a:t>
            </a:r>
            <a:r>
              <a:rPr sz="1250" dirty="0">
                <a:solidFill>
                  <a:srgbClr val="414042"/>
                </a:solidFill>
                <a:latin typeface="Arial"/>
                <a:cs typeface="Arial"/>
              </a:rPr>
              <a:t>established</a:t>
            </a:r>
            <a:r>
              <a:rPr sz="1250" spc="-35" dirty="0">
                <a:solidFill>
                  <a:srgbClr val="414042"/>
                </a:solidFill>
                <a:latin typeface="Arial"/>
                <a:cs typeface="Arial"/>
              </a:rPr>
              <a:t> </a:t>
            </a:r>
            <a:r>
              <a:rPr sz="1250" dirty="0">
                <a:solidFill>
                  <a:srgbClr val="414042"/>
                </a:solidFill>
                <a:latin typeface="Arial"/>
                <a:cs typeface="Arial"/>
              </a:rPr>
              <a:t>these</a:t>
            </a:r>
            <a:r>
              <a:rPr sz="1250" spc="-25" dirty="0">
                <a:solidFill>
                  <a:srgbClr val="414042"/>
                </a:solidFill>
                <a:latin typeface="Arial"/>
                <a:cs typeface="Arial"/>
              </a:rPr>
              <a:t> </a:t>
            </a:r>
            <a:r>
              <a:rPr sz="1250" dirty="0">
                <a:solidFill>
                  <a:srgbClr val="414042"/>
                </a:solidFill>
                <a:latin typeface="Arial"/>
                <a:cs typeface="Arial"/>
              </a:rPr>
              <a:t>use</a:t>
            </a:r>
            <a:r>
              <a:rPr sz="1250" spc="-35" dirty="0">
                <a:solidFill>
                  <a:srgbClr val="414042"/>
                </a:solidFill>
                <a:latin typeface="Arial"/>
                <a:cs typeface="Arial"/>
              </a:rPr>
              <a:t> </a:t>
            </a:r>
            <a:r>
              <a:rPr sz="1250" dirty="0">
                <a:solidFill>
                  <a:srgbClr val="414042"/>
                </a:solidFill>
                <a:latin typeface="Arial"/>
                <a:cs typeface="Arial"/>
              </a:rPr>
              <a:t>limitations</a:t>
            </a:r>
            <a:r>
              <a:rPr sz="1250" spc="-25" dirty="0">
                <a:solidFill>
                  <a:srgbClr val="414042"/>
                </a:solidFill>
                <a:latin typeface="Arial"/>
                <a:cs typeface="Arial"/>
              </a:rPr>
              <a:t> in </a:t>
            </a:r>
            <a:r>
              <a:rPr sz="1250" dirty="0">
                <a:solidFill>
                  <a:srgbClr val="414042"/>
                </a:solidFill>
                <a:latin typeface="Arial"/>
                <a:cs typeface="Arial"/>
              </a:rPr>
              <a:t>response</a:t>
            </a:r>
            <a:r>
              <a:rPr sz="1250" spc="-30" dirty="0">
                <a:solidFill>
                  <a:srgbClr val="414042"/>
                </a:solidFill>
                <a:latin typeface="Arial"/>
                <a:cs typeface="Arial"/>
              </a:rPr>
              <a:t> </a:t>
            </a:r>
            <a:r>
              <a:rPr sz="1250" dirty="0">
                <a:solidFill>
                  <a:srgbClr val="414042"/>
                </a:solidFill>
                <a:latin typeface="Arial"/>
                <a:cs typeface="Arial"/>
              </a:rPr>
              <a:t>to</a:t>
            </a:r>
            <a:r>
              <a:rPr sz="1250" spc="-20" dirty="0">
                <a:solidFill>
                  <a:srgbClr val="414042"/>
                </a:solidFill>
                <a:latin typeface="Arial"/>
                <a:cs typeface="Arial"/>
              </a:rPr>
              <a:t> </a:t>
            </a:r>
            <a:r>
              <a:rPr sz="1250" dirty="0">
                <a:solidFill>
                  <a:srgbClr val="414042"/>
                </a:solidFill>
                <a:latin typeface="Arial"/>
                <a:cs typeface="Arial"/>
              </a:rPr>
              <a:t>concerns</a:t>
            </a:r>
            <a:r>
              <a:rPr sz="1250" spc="-30" dirty="0">
                <a:solidFill>
                  <a:srgbClr val="414042"/>
                </a:solidFill>
                <a:latin typeface="Arial"/>
                <a:cs typeface="Arial"/>
              </a:rPr>
              <a:t> </a:t>
            </a:r>
            <a:r>
              <a:rPr sz="1250" dirty="0">
                <a:solidFill>
                  <a:srgbClr val="414042"/>
                </a:solidFill>
                <a:latin typeface="Arial"/>
                <a:cs typeface="Arial"/>
              </a:rPr>
              <a:t>raised</a:t>
            </a:r>
            <a:r>
              <a:rPr sz="1250" spc="-20" dirty="0">
                <a:solidFill>
                  <a:srgbClr val="414042"/>
                </a:solidFill>
                <a:latin typeface="Arial"/>
                <a:cs typeface="Arial"/>
              </a:rPr>
              <a:t> </a:t>
            </a:r>
            <a:r>
              <a:rPr sz="1250" dirty="0">
                <a:solidFill>
                  <a:srgbClr val="414042"/>
                </a:solidFill>
                <a:latin typeface="Arial"/>
                <a:cs typeface="Arial"/>
              </a:rPr>
              <a:t>by</a:t>
            </a:r>
            <a:r>
              <a:rPr sz="1250" spc="-30" dirty="0">
                <a:solidFill>
                  <a:srgbClr val="414042"/>
                </a:solidFill>
                <a:latin typeface="Arial"/>
                <a:cs typeface="Arial"/>
              </a:rPr>
              <a:t> </a:t>
            </a:r>
            <a:r>
              <a:rPr sz="1250" dirty="0">
                <a:solidFill>
                  <a:srgbClr val="414042"/>
                </a:solidFill>
                <a:latin typeface="Arial"/>
                <a:cs typeface="Arial"/>
              </a:rPr>
              <a:t>authors,</a:t>
            </a:r>
            <a:r>
              <a:rPr sz="1250" spc="-5" dirty="0">
                <a:solidFill>
                  <a:srgbClr val="414042"/>
                </a:solidFill>
                <a:latin typeface="Arial"/>
                <a:cs typeface="Arial"/>
              </a:rPr>
              <a:t> </a:t>
            </a:r>
            <a:r>
              <a:rPr sz="1250" dirty="0">
                <a:solidFill>
                  <a:srgbClr val="414042"/>
                </a:solidFill>
                <a:latin typeface="Arial"/>
                <a:cs typeface="Arial"/>
              </a:rPr>
              <a:t>instructors,</a:t>
            </a:r>
            <a:r>
              <a:rPr sz="1250" spc="-35" dirty="0">
                <a:solidFill>
                  <a:srgbClr val="414042"/>
                </a:solidFill>
                <a:latin typeface="Arial"/>
                <a:cs typeface="Arial"/>
              </a:rPr>
              <a:t> </a:t>
            </a:r>
            <a:r>
              <a:rPr sz="1250" dirty="0">
                <a:solidFill>
                  <a:srgbClr val="414042"/>
                </a:solidFill>
                <a:latin typeface="Arial"/>
                <a:cs typeface="Arial"/>
              </a:rPr>
              <a:t>and</a:t>
            </a:r>
            <a:r>
              <a:rPr sz="1250" spc="-10" dirty="0">
                <a:solidFill>
                  <a:srgbClr val="414042"/>
                </a:solidFill>
                <a:latin typeface="Arial"/>
                <a:cs typeface="Arial"/>
              </a:rPr>
              <a:t> </a:t>
            </a:r>
            <a:r>
              <a:rPr sz="1250" dirty="0">
                <a:solidFill>
                  <a:srgbClr val="414042"/>
                </a:solidFill>
                <a:latin typeface="Arial"/>
                <a:cs typeface="Arial"/>
              </a:rPr>
              <a:t>other</a:t>
            </a:r>
            <a:r>
              <a:rPr sz="1250" spc="-15" dirty="0">
                <a:solidFill>
                  <a:srgbClr val="414042"/>
                </a:solidFill>
                <a:latin typeface="Arial"/>
                <a:cs typeface="Arial"/>
              </a:rPr>
              <a:t> </a:t>
            </a:r>
            <a:r>
              <a:rPr sz="1250" dirty="0">
                <a:solidFill>
                  <a:srgbClr val="414042"/>
                </a:solidFill>
                <a:latin typeface="Arial"/>
                <a:cs typeface="Arial"/>
              </a:rPr>
              <a:t>users</a:t>
            </a:r>
            <a:r>
              <a:rPr sz="1250" spc="-15" dirty="0">
                <a:solidFill>
                  <a:srgbClr val="414042"/>
                </a:solidFill>
                <a:latin typeface="Arial"/>
                <a:cs typeface="Arial"/>
              </a:rPr>
              <a:t> </a:t>
            </a:r>
            <a:r>
              <a:rPr sz="1250" dirty="0">
                <a:solidFill>
                  <a:srgbClr val="414042"/>
                </a:solidFill>
                <a:latin typeface="Arial"/>
                <a:cs typeface="Arial"/>
              </a:rPr>
              <a:t>regarding</a:t>
            </a:r>
            <a:r>
              <a:rPr sz="1250" spc="5"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problems</a:t>
            </a:r>
            <a:r>
              <a:rPr sz="1250" spc="-10" dirty="0">
                <a:solidFill>
                  <a:srgbClr val="414042"/>
                </a:solidFill>
                <a:latin typeface="Arial"/>
                <a:cs typeface="Arial"/>
              </a:rPr>
              <a:t> </a:t>
            </a:r>
            <a:r>
              <a:rPr sz="1250" dirty="0">
                <a:solidFill>
                  <a:srgbClr val="414042"/>
                </a:solidFill>
                <a:latin typeface="Arial"/>
                <a:cs typeface="Arial"/>
              </a:rPr>
              <a:t>stemming</a:t>
            </a:r>
            <a:r>
              <a:rPr sz="1250" spc="-15" dirty="0">
                <a:solidFill>
                  <a:srgbClr val="414042"/>
                </a:solidFill>
                <a:latin typeface="Arial"/>
                <a:cs typeface="Arial"/>
              </a:rPr>
              <a:t> </a:t>
            </a:r>
            <a:r>
              <a:rPr sz="1250" dirty="0">
                <a:solidFill>
                  <a:srgbClr val="414042"/>
                </a:solidFill>
                <a:latin typeface="Arial"/>
                <a:cs typeface="Arial"/>
              </a:rPr>
              <a:t>from</a:t>
            </a:r>
            <a:r>
              <a:rPr sz="1250" spc="-10" dirty="0">
                <a:solidFill>
                  <a:srgbClr val="414042"/>
                </a:solidFill>
                <a:latin typeface="Arial"/>
                <a:cs typeface="Arial"/>
              </a:rPr>
              <a:t> unlimited </a:t>
            </a:r>
            <a:r>
              <a:rPr sz="1250" dirty="0">
                <a:solidFill>
                  <a:srgbClr val="414042"/>
                </a:solidFill>
                <a:latin typeface="Arial"/>
                <a:cs typeface="Arial"/>
              </a:rPr>
              <a:t>distribution</a:t>
            </a:r>
            <a:r>
              <a:rPr sz="1250" spc="-50" dirty="0">
                <a:solidFill>
                  <a:srgbClr val="414042"/>
                </a:solidFill>
                <a:latin typeface="Arial"/>
                <a:cs typeface="Arial"/>
              </a:rPr>
              <a:t> </a:t>
            </a:r>
            <a:r>
              <a:rPr sz="1250" dirty="0">
                <a:solidFill>
                  <a:srgbClr val="414042"/>
                </a:solidFill>
                <a:latin typeface="Arial"/>
                <a:cs typeface="Arial"/>
              </a:rPr>
              <a:t>of</a:t>
            </a:r>
            <a:r>
              <a:rPr sz="1250" spc="-45" dirty="0">
                <a:solidFill>
                  <a:srgbClr val="414042"/>
                </a:solidFill>
                <a:latin typeface="Arial"/>
                <a:cs typeface="Arial"/>
              </a:rPr>
              <a:t> </a:t>
            </a:r>
            <a:r>
              <a:rPr sz="1250" dirty="0">
                <a:solidFill>
                  <a:srgbClr val="414042"/>
                </a:solidFill>
                <a:latin typeface="Arial"/>
                <a:cs typeface="Arial"/>
              </a:rPr>
              <a:t>supplemental</a:t>
            </a:r>
            <a:r>
              <a:rPr sz="1250" spc="-40" dirty="0">
                <a:solidFill>
                  <a:srgbClr val="414042"/>
                </a:solidFill>
                <a:latin typeface="Arial"/>
                <a:cs typeface="Arial"/>
              </a:rPr>
              <a:t> </a:t>
            </a:r>
            <a:r>
              <a:rPr sz="1250" spc="-10" dirty="0">
                <a:solidFill>
                  <a:srgbClr val="414042"/>
                </a:solidFill>
                <a:latin typeface="Arial"/>
                <a:cs typeface="Arial"/>
              </a:rPr>
              <a:t>material.</a:t>
            </a:r>
            <a:endParaRPr sz="1250" dirty="0">
              <a:latin typeface="Arial"/>
              <a:cs typeface="Arial"/>
            </a:endParaRPr>
          </a:p>
          <a:p>
            <a:pPr marL="12700" marR="5080">
              <a:lnSpc>
                <a:spcPct val="90800"/>
              </a:lnSpc>
              <a:spcBef>
                <a:spcPts val="295"/>
              </a:spcBef>
            </a:pPr>
            <a:r>
              <a:rPr sz="1250" dirty="0">
                <a:solidFill>
                  <a:srgbClr val="414042"/>
                </a:solidFill>
                <a:latin typeface="Arial"/>
                <a:cs typeface="Arial"/>
              </a:rPr>
              <a:t>INCOSE</a:t>
            </a:r>
            <a:r>
              <a:rPr sz="1250" spc="-45" dirty="0">
                <a:solidFill>
                  <a:srgbClr val="414042"/>
                </a:solidFill>
                <a:latin typeface="Arial"/>
                <a:cs typeface="Arial"/>
              </a:rPr>
              <a:t> </a:t>
            </a:r>
            <a:r>
              <a:rPr sz="1250" dirty="0">
                <a:solidFill>
                  <a:srgbClr val="414042"/>
                </a:solidFill>
                <a:latin typeface="Arial"/>
                <a:cs typeface="Arial"/>
              </a:rPr>
              <a:t>hereby</a:t>
            </a:r>
            <a:r>
              <a:rPr sz="1250" spc="-5" dirty="0">
                <a:solidFill>
                  <a:srgbClr val="414042"/>
                </a:solidFill>
                <a:latin typeface="Arial"/>
                <a:cs typeface="Arial"/>
              </a:rPr>
              <a:t> </a:t>
            </a:r>
            <a:r>
              <a:rPr sz="1250" dirty="0">
                <a:solidFill>
                  <a:srgbClr val="414042"/>
                </a:solidFill>
                <a:latin typeface="Arial"/>
                <a:cs typeface="Arial"/>
              </a:rPr>
              <a:t>grants </a:t>
            </a:r>
            <a:r>
              <a:rPr sz="1250" dirty="0">
                <a:solidFill>
                  <a:srgbClr val="414042"/>
                </a:solidFill>
                <a:highlight>
                  <a:srgbClr val="FFFF00"/>
                </a:highlight>
                <a:latin typeface="Arial"/>
                <a:cs typeface="Arial"/>
              </a:rPr>
              <a:t>John</a:t>
            </a:r>
            <a:r>
              <a:rPr sz="1250" spc="-25" dirty="0">
                <a:solidFill>
                  <a:srgbClr val="414042"/>
                </a:solidFill>
                <a:highlight>
                  <a:srgbClr val="FFFF00"/>
                </a:highlight>
                <a:latin typeface="Arial"/>
                <a:cs typeface="Arial"/>
              </a:rPr>
              <a:t> </a:t>
            </a:r>
            <a:r>
              <a:rPr sz="1250" dirty="0">
                <a:solidFill>
                  <a:srgbClr val="414042"/>
                </a:solidFill>
                <a:highlight>
                  <a:srgbClr val="FFFF00"/>
                </a:highlight>
                <a:latin typeface="Arial"/>
                <a:cs typeface="Arial"/>
              </a:rPr>
              <a:t>Clark</a:t>
            </a:r>
            <a:r>
              <a:rPr sz="1250" spc="-10" dirty="0">
                <a:solidFill>
                  <a:srgbClr val="414042"/>
                </a:solidFill>
                <a:latin typeface="Arial"/>
                <a:cs typeface="Arial"/>
              </a:rPr>
              <a:t> </a:t>
            </a:r>
            <a:r>
              <a:rPr sz="1250" dirty="0">
                <a:solidFill>
                  <a:srgbClr val="414042"/>
                </a:solidFill>
                <a:latin typeface="Arial"/>
                <a:cs typeface="Arial"/>
              </a:rPr>
              <a:t>permission</a:t>
            </a:r>
            <a:r>
              <a:rPr sz="1250" spc="-15" dirty="0">
                <a:solidFill>
                  <a:srgbClr val="414042"/>
                </a:solidFill>
                <a:latin typeface="Arial"/>
                <a:cs typeface="Arial"/>
              </a:rPr>
              <a:t> </a:t>
            </a:r>
            <a:r>
              <a:rPr sz="1250" dirty="0">
                <a:solidFill>
                  <a:srgbClr val="414042"/>
                </a:solidFill>
                <a:latin typeface="Arial"/>
                <a:cs typeface="Arial"/>
              </a:rPr>
              <a:t>to</a:t>
            </a:r>
            <a:r>
              <a:rPr sz="1250" spc="-25" dirty="0">
                <a:solidFill>
                  <a:srgbClr val="414042"/>
                </a:solidFill>
                <a:latin typeface="Arial"/>
                <a:cs typeface="Arial"/>
              </a:rPr>
              <a:t> </a:t>
            </a:r>
            <a:r>
              <a:rPr sz="1250" dirty="0">
                <a:solidFill>
                  <a:srgbClr val="414042"/>
                </a:solidFill>
                <a:latin typeface="Arial"/>
                <a:cs typeface="Arial"/>
              </a:rPr>
              <a:t>use</a:t>
            </a:r>
            <a:r>
              <a:rPr sz="1250" spc="-20"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dirty="0">
                <a:solidFill>
                  <a:srgbClr val="414042"/>
                </a:solidFill>
                <a:latin typeface="Arial"/>
                <a:cs typeface="Arial"/>
              </a:rPr>
              <a:t>Product</a:t>
            </a:r>
            <a:r>
              <a:rPr sz="1250" spc="-10" dirty="0">
                <a:solidFill>
                  <a:srgbClr val="414042"/>
                </a:solidFill>
                <a:latin typeface="Arial"/>
                <a:cs typeface="Arial"/>
              </a:rPr>
              <a:t> </a:t>
            </a:r>
            <a:r>
              <a:rPr sz="1250" dirty="0">
                <a:solidFill>
                  <a:srgbClr val="414042"/>
                </a:solidFill>
                <a:latin typeface="Arial"/>
                <a:cs typeface="Arial"/>
              </a:rPr>
              <a:t>for</a:t>
            </a:r>
            <a:r>
              <a:rPr sz="1250" spc="-10" dirty="0">
                <a:solidFill>
                  <a:srgbClr val="414042"/>
                </a:solidFill>
                <a:latin typeface="Arial"/>
                <a:cs typeface="Arial"/>
              </a:rPr>
              <a:t> </a:t>
            </a:r>
            <a:r>
              <a:rPr sz="1250" dirty="0">
                <a:solidFill>
                  <a:srgbClr val="414042"/>
                </a:solidFill>
                <a:latin typeface="Arial"/>
                <a:cs typeface="Arial"/>
              </a:rPr>
              <a:t>his</a:t>
            </a:r>
            <a:r>
              <a:rPr sz="1250" spc="-20" dirty="0">
                <a:solidFill>
                  <a:srgbClr val="414042"/>
                </a:solidFill>
                <a:latin typeface="Arial"/>
                <a:cs typeface="Arial"/>
              </a:rPr>
              <a:t> </a:t>
            </a:r>
            <a:r>
              <a:rPr sz="1250" dirty="0">
                <a:solidFill>
                  <a:srgbClr val="414042"/>
                </a:solidFill>
                <a:latin typeface="Arial"/>
                <a:cs typeface="Arial"/>
              </a:rPr>
              <a:t>personal,</a:t>
            </a:r>
            <a:r>
              <a:rPr sz="1250" spc="-10" dirty="0">
                <a:solidFill>
                  <a:srgbClr val="414042"/>
                </a:solidFill>
                <a:latin typeface="Arial"/>
                <a:cs typeface="Arial"/>
              </a:rPr>
              <a:t> </a:t>
            </a:r>
            <a:r>
              <a:rPr sz="1250" dirty="0">
                <a:solidFill>
                  <a:srgbClr val="414042"/>
                </a:solidFill>
                <a:latin typeface="Arial"/>
                <a:cs typeface="Arial"/>
              </a:rPr>
              <a:t>noncommercial</a:t>
            </a:r>
            <a:r>
              <a:rPr sz="1250" spc="-5" dirty="0">
                <a:solidFill>
                  <a:srgbClr val="414042"/>
                </a:solidFill>
                <a:latin typeface="Arial"/>
                <a:cs typeface="Arial"/>
              </a:rPr>
              <a:t> </a:t>
            </a:r>
            <a:r>
              <a:rPr sz="1250" dirty="0">
                <a:solidFill>
                  <a:srgbClr val="414042"/>
                </a:solidFill>
                <a:latin typeface="Arial"/>
                <a:cs typeface="Arial"/>
              </a:rPr>
              <a:t>use</a:t>
            </a:r>
            <a:r>
              <a:rPr sz="1250" spc="-35" dirty="0">
                <a:solidFill>
                  <a:srgbClr val="414042"/>
                </a:solidFill>
                <a:latin typeface="Arial"/>
                <a:cs typeface="Arial"/>
              </a:rPr>
              <a:t> </a:t>
            </a:r>
            <a:r>
              <a:rPr sz="1250" spc="-20" dirty="0">
                <a:solidFill>
                  <a:srgbClr val="414042"/>
                </a:solidFill>
                <a:latin typeface="Arial"/>
                <a:cs typeface="Arial"/>
              </a:rPr>
              <a:t>only.</a:t>
            </a:r>
            <a:r>
              <a:rPr sz="1250" spc="-15" dirty="0">
                <a:solidFill>
                  <a:srgbClr val="414042"/>
                </a:solidFill>
                <a:latin typeface="Arial"/>
                <a:cs typeface="Arial"/>
              </a:rPr>
              <a:t> </a:t>
            </a:r>
            <a:r>
              <a:rPr sz="1250" dirty="0">
                <a:solidFill>
                  <a:srgbClr val="414042"/>
                </a:solidFill>
                <a:latin typeface="Arial"/>
                <a:cs typeface="Arial"/>
              </a:rPr>
              <a:t>The</a:t>
            </a:r>
            <a:r>
              <a:rPr sz="1250" spc="-10" dirty="0">
                <a:solidFill>
                  <a:srgbClr val="414042"/>
                </a:solidFill>
                <a:latin typeface="Arial"/>
                <a:cs typeface="Arial"/>
              </a:rPr>
              <a:t> Product </a:t>
            </a:r>
            <a:r>
              <a:rPr sz="1250" dirty="0">
                <a:solidFill>
                  <a:srgbClr val="414042"/>
                </a:solidFill>
                <a:latin typeface="Arial"/>
                <a:cs typeface="Arial"/>
              </a:rPr>
              <a:t>may</a:t>
            </a:r>
            <a:r>
              <a:rPr sz="1250" spc="-20" dirty="0">
                <a:solidFill>
                  <a:srgbClr val="414042"/>
                </a:solidFill>
                <a:latin typeface="Arial"/>
                <a:cs typeface="Arial"/>
              </a:rPr>
              <a:t> </a:t>
            </a:r>
            <a:r>
              <a:rPr sz="1250" dirty="0">
                <a:solidFill>
                  <a:srgbClr val="414042"/>
                </a:solidFill>
                <a:latin typeface="Arial"/>
                <a:cs typeface="Arial"/>
              </a:rPr>
              <a:t>not</a:t>
            </a:r>
            <a:r>
              <a:rPr sz="1250" spc="-20" dirty="0">
                <a:solidFill>
                  <a:srgbClr val="414042"/>
                </a:solidFill>
                <a:latin typeface="Arial"/>
                <a:cs typeface="Arial"/>
              </a:rPr>
              <a:t> </a:t>
            </a:r>
            <a:r>
              <a:rPr sz="1250" dirty="0">
                <a:solidFill>
                  <a:srgbClr val="414042"/>
                </a:solidFill>
                <a:latin typeface="Arial"/>
                <a:cs typeface="Arial"/>
              </a:rPr>
              <a:t>be</a:t>
            </a:r>
            <a:r>
              <a:rPr sz="1250" spc="-20" dirty="0">
                <a:solidFill>
                  <a:srgbClr val="414042"/>
                </a:solidFill>
                <a:latin typeface="Arial"/>
                <a:cs typeface="Arial"/>
              </a:rPr>
              <a:t> </a:t>
            </a:r>
            <a:r>
              <a:rPr sz="1250" dirty="0">
                <a:solidFill>
                  <a:srgbClr val="414042"/>
                </a:solidFill>
                <a:latin typeface="Arial"/>
                <a:cs typeface="Arial"/>
              </a:rPr>
              <a:t>reproduced</a:t>
            </a:r>
            <a:r>
              <a:rPr sz="1250" spc="-10" dirty="0">
                <a:solidFill>
                  <a:srgbClr val="414042"/>
                </a:solidFill>
                <a:latin typeface="Arial"/>
                <a:cs typeface="Arial"/>
              </a:rPr>
              <a:t> </a:t>
            </a:r>
            <a:r>
              <a:rPr sz="1250" dirty="0">
                <a:solidFill>
                  <a:srgbClr val="414042"/>
                </a:solidFill>
                <a:latin typeface="Arial"/>
                <a:cs typeface="Arial"/>
              </a:rPr>
              <a:t>or</a:t>
            </a:r>
            <a:r>
              <a:rPr sz="1250" spc="-10" dirty="0">
                <a:solidFill>
                  <a:srgbClr val="414042"/>
                </a:solidFill>
                <a:latin typeface="Arial"/>
                <a:cs typeface="Arial"/>
              </a:rPr>
              <a:t> </a:t>
            </a:r>
            <a:r>
              <a:rPr sz="1250" dirty="0">
                <a:solidFill>
                  <a:srgbClr val="414042"/>
                </a:solidFill>
                <a:latin typeface="Arial"/>
                <a:cs typeface="Arial"/>
              </a:rPr>
              <a:t>distributed,</a:t>
            </a:r>
            <a:r>
              <a:rPr sz="1250" spc="-5" dirty="0">
                <a:solidFill>
                  <a:srgbClr val="414042"/>
                </a:solidFill>
                <a:latin typeface="Arial"/>
                <a:cs typeface="Arial"/>
              </a:rPr>
              <a:t> </a:t>
            </a:r>
            <a:r>
              <a:rPr sz="1250" dirty="0">
                <a:solidFill>
                  <a:srgbClr val="414042"/>
                </a:solidFill>
                <a:latin typeface="Arial"/>
                <a:cs typeface="Arial"/>
              </a:rPr>
              <a:t>except</a:t>
            </a:r>
            <a:r>
              <a:rPr sz="1250" spc="-30" dirty="0">
                <a:solidFill>
                  <a:srgbClr val="414042"/>
                </a:solidFill>
                <a:latin typeface="Arial"/>
                <a:cs typeface="Arial"/>
              </a:rPr>
              <a:t> </a:t>
            </a:r>
            <a:r>
              <a:rPr sz="1250" dirty="0">
                <a:solidFill>
                  <a:srgbClr val="414042"/>
                </a:solidFill>
                <a:latin typeface="Arial"/>
                <a:cs typeface="Arial"/>
              </a:rPr>
              <a:t>that</a:t>
            </a:r>
            <a:r>
              <a:rPr sz="1250" spc="-5" dirty="0">
                <a:solidFill>
                  <a:srgbClr val="414042"/>
                </a:solidFill>
                <a:latin typeface="Arial"/>
                <a:cs typeface="Arial"/>
              </a:rPr>
              <a:t> </a:t>
            </a:r>
            <a:r>
              <a:rPr sz="1250" dirty="0">
                <a:solidFill>
                  <a:srgbClr val="414042"/>
                </a:solidFill>
                <a:latin typeface="Arial"/>
                <a:cs typeface="Arial"/>
              </a:rPr>
              <a:t>portions</a:t>
            </a:r>
            <a:r>
              <a:rPr sz="1250" spc="-10" dirty="0">
                <a:solidFill>
                  <a:srgbClr val="414042"/>
                </a:solidFill>
                <a:latin typeface="Arial"/>
                <a:cs typeface="Arial"/>
              </a:rPr>
              <a:t> </a:t>
            </a:r>
            <a:r>
              <a:rPr sz="1250" dirty="0">
                <a:solidFill>
                  <a:srgbClr val="414042"/>
                </a:solidFill>
                <a:latin typeface="Arial"/>
                <a:cs typeface="Arial"/>
              </a:rPr>
              <a:t>of</a:t>
            </a:r>
            <a:r>
              <a:rPr sz="1250" spc="-25"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Product</a:t>
            </a:r>
            <a:r>
              <a:rPr sz="1250" spc="-20" dirty="0">
                <a:solidFill>
                  <a:srgbClr val="414042"/>
                </a:solidFill>
                <a:latin typeface="Arial"/>
                <a:cs typeface="Arial"/>
              </a:rPr>
              <a:t> </a:t>
            </a:r>
            <a:r>
              <a:rPr sz="1250" dirty="0">
                <a:solidFill>
                  <a:srgbClr val="414042"/>
                </a:solidFill>
                <a:latin typeface="Arial"/>
                <a:cs typeface="Arial"/>
              </a:rPr>
              <a:t>may</a:t>
            </a:r>
            <a:r>
              <a:rPr sz="1250" spc="-20" dirty="0">
                <a:solidFill>
                  <a:srgbClr val="414042"/>
                </a:solidFill>
                <a:latin typeface="Arial"/>
                <a:cs typeface="Arial"/>
              </a:rPr>
              <a:t> </a:t>
            </a:r>
            <a:r>
              <a:rPr sz="1250" dirty="0">
                <a:solidFill>
                  <a:srgbClr val="414042"/>
                </a:solidFill>
                <a:latin typeface="Arial"/>
                <a:cs typeface="Arial"/>
              </a:rPr>
              <a:t>be</a:t>
            </a:r>
            <a:r>
              <a:rPr sz="1250" spc="-15" dirty="0">
                <a:solidFill>
                  <a:srgbClr val="414042"/>
                </a:solidFill>
                <a:latin typeface="Arial"/>
                <a:cs typeface="Arial"/>
              </a:rPr>
              <a:t> </a:t>
            </a:r>
            <a:r>
              <a:rPr sz="1250" dirty="0">
                <a:solidFill>
                  <a:srgbClr val="414042"/>
                </a:solidFill>
                <a:latin typeface="Arial"/>
                <a:cs typeface="Arial"/>
              </a:rPr>
              <a:t>provided</a:t>
            </a:r>
            <a:r>
              <a:rPr sz="1250" spc="-20" dirty="0">
                <a:solidFill>
                  <a:srgbClr val="414042"/>
                </a:solidFill>
                <a:latin typeface="Arial"/>
                <a:cs typeface="Arial"/>
              </a:rPr>
              <a:t> </a:t>
            </a:r>
            <a:r>
              <a:rPr sz="1250" dirty="0">
                <a:solidFill>
                  <a:srgbClr val="414042"/>
                </a:solidFill>
                <a:latin typeface="Arial"/>
                <a:cs typeface="Arial"/>
              </a:rPr>
              <a:t>to</a:t>
            </a:r>
            <a:r>
              <a:rPr sz="1250" spc="-20" dirty="0">
                <a:solidFill>
                  <a:srgbClr val="414042"/>
                </a:solidFill>
                <a:latin typeface="Arial"/>
                <a:cs typeface="Arial"/>
              </a:rPr>
              <a:t> </a:t>
            </a:r>
            <a:r>
              <a:rPr sz="1250" dirty="0">
                <a:solidFill>
                  <a:srgbClr val="414042"/>
                </a:solidFill>
                <a:latin typeface="Arial"/>
                <a:cs typeface="Arial"/>
              </a:rPr>
              <a:t>his</a:t>
            </a:r>
            <a:r>
              <a:rPr sz="1250" spc="-30" dirty="0">
                <a:solidFill>
                  <a:srgbClr val="414042"/>
                </a:solidFill>
                <a:latin typeface="Arial"/>
                <a:cs typeface="Arial"/>
              </a:rPr>
              <a:t> </a:t>
            </a:r>
            <a:r>
              <a:rPr sz="1250" dirty="0">
                <a:solidFill>
                  <a:srgbClr val="414042"/>
                </a:solidFill>
                <a:latin typeface="Arial"/>
                <a:cs typeface="Arial"/>
              </a:rPr>
              <a:t>students</a:t>
            </a:r>
            <a:r>
              <a:rPr sz="1250" spc="-25" dirty="0">
                <a:solidFill>
                  <a:srgbClr val="414042"/>
                </a:solidFill>
                <a:latin typeface="Arial"/>
                <a:cs typeface="Arial"/>
              </a:rPr>
              <a:t> </a:t>
            </a:r>
            <a:r>
              <a:rPr sz="1250" dirty="0">
                <a:solidFill>
                  <a:srgbClr val="414042"/>
                </a:solidFill>
                <a:latin typeface="Arial"/>
                <a:cs typeface="Arial"/>
              </a:rPr>
              <a:t>in</a:t>
            </a:r>
            <a:r>
              <a:rPr sz="1250" spc="-20" dirty="0">
                <a:solidFill>
                  <a:srgbClr val="414042"/>
                </a:solidFill>
                <a:latin typeface="Arial"/>
                <a:cs typeface="Arial"/>
              </a:rPr>
              <a:t> </a:t>
            </a:r>
            <a:r>
              <a:rPr sz="1250" spc="-10" dirty="0">
                <a:solidFill>
                  <a:srgbClr val="414042"/>
                </a:solidFill>
                <a:latin typeface="Arial"/>
                <a:cs typeface="Arial"/>
              </a:rPr>
              <a:t>connection </a:t>
            </a:r>
            <a:r>
              <a:rPr sz="1250" dirty="0">
                <a:solidFill>
                  <a:srgbClr val="414042"/>
                </a:solidFill>
                <a:latin typeface="Arial"/>
                <a:cs typeface="Arial"/>
              </a:rPr>
              <a:t>with</a:t>
            </a:r>
            <a:r>
              <a:rPr sz="1250" spc="-10" dirty="0">
                <a:solidFill>
                  <a:srgbClr val="414042"/>
                </a:solidFill>
                <a:latin typeface="Arial"/>
                <a:cs typeface="Arial"/>
              </a:rPr>
              <a:t> </a:t>
            </a:r>
            <a:r>
              <a:rPr sz="1250" dirty="0">
                <a:solidFill>
                  <a:srgbClr val="414042"/>
                </a:solidFill>
                <a:latin typeface="Arial"/>
                <a:cs typeface="Arial"/>
              </a:rPr>
              <a:t>his</a:t>
            </a:r>
            <a:r>
              <a:rPr sz="1250" spc="-30" dirty="0">
                <a:solidFill>
                  <a:srgbClr val="414042"/>
                </a:solidFill>
                <a:latin typeface="Arial"/>
                <a:cs typeface="Arial"/>
              </a:rPr>
              <a:t> </a:t>
            </a:r>
            <a:r>
              <a:rPr sz="1250" dirty="0">
                <a:solidFill>
                  <a:srgbClr val="414042"/>
                </a:solidFill>
                <a:latin typeface="Arial"/>
                <a:cs typeface="Arial"/>
              </a:rPr>
              <a:t>classroom</a:t>
            </a:r>
            <a:r>
              <a:rPr sz="1250" spc="-40" dirty="0">
                <a:solidFill>
                  <a:srgbClr val="414042"/>
                </a:solidFill>
                <a:latin typeface="Arial"/>
                <a:cs typeface="Arial"/>
              </a:rPr>
              <a:t> </a:t>
            </a:r>
            <a:r>
              <a:rPr sz="1250" dirty="0">
                <a:solidFill>
                  <a:srgbClr val="414042"/>
                </a:solidFill>
                <a:latin typeface="Arial"/>
                <a:cs typeface="Arial"/>
              </a:rPr>
              <a:t>instruction.</a:t>
            </a:r>
            <a:r>
              <a:rPr sz="1250" spc="-35" dirty="0">
                <a:solidFill>
                  <a:srgbClr val="414042"/>
                </a:solidFill>
                <a:latin typeface="Arial"/>
                <a:cs typeface="Arial"/>
              </a:rPr>
              <a:t> </a:t>
            </a:r>
            <a:r>
              <a:rPr sz="1250" dirty="0">
                <a:solidFill>
                  <a:srgbClr val="414042"/>
                </a:solidFill>
                <a:latin typeface="Arial"/>
                <a:cs typeface="Arial"/>
              </a:rPr>
              <a:t>This</a:t>
            </a:r>
            <a:r>
              <a:rPr sz="1250" spc="-20" dirty="0">
                <a:solidFill>
                  <a:srgbClr val="414042"/>
                </a:solidFill>
                <a:latin typeface="Arial"/>
                <a:cs typeface="Arial"/>
              </a:rPr>
              <a:t> </a:t>
            </a:r>
            <a:r>
              <a:rPr sz="1250" dirty="0">
                <a:solidFill>
                  <a:srgbClr val="414042"/>
                </a:solidFill>
                <a:latin typeface="Arial"/>
                <a:cs typeface="Arial"/>
              </a:rPr>
              <a:t>Product</a:t>
            </a:r>
            <a:r>
              <a:rPr sz="1250" spc="-20" dirty="0">
                <a:solidFill>
                  <a:srgbClr val="414042"/>
                </a:solidFill>
                <a:latin typeface="Arial"/>
                <a:cs typeface="Arial"/>
              </a:rPr>
              <a:t> </a:t>
            </a:r>
            <a:r>
              <a:rPr sz="1250" dirty="0">
                <a:solidFill>
                  <a:srgbClr val="414042"/>
                </a:solidFill>
                <a:latin typeface="Arial"/>
                <a:cs typeface="Arial"/>
              </a:rPr>
              <a:t>may</a:t>
            </a:r>
            <a:r>
              <a:rPr sz="1250" spc="-15" dirty="0">
                <a:solidFill>
                  <a:srgbClr val="414042"/>
                </a:solidFill>
                <a:latin typeface="Arial"/>
                <a:cs typeface="Arial"/>
              </a:rPr>
              <a:t> </a:t>
            </a:r>
            <a:r>
              <a:rPr sz="1250" dirty="0">
                <a:solidFill>
                  <a:srgbClr val="414042"/>
                </a:solidFill>
                <a:latin typeface="Arial"/>
                <a:cs typeface="Arial"/>
              </a:rPr>
              <a:t>be</a:t>
            </a:r>
            <a:r>
              <a:rPr sz="1250" spc="-15" dirty="0">
                <a:solidFill>
                  <a:srgbClr val="414042"/>
                </a:solidFill>
                <a:latin typeface="Arial"/>
                <a:cs typeface="Arial"/>
              </a:rPr>
              <a:t> </a:t>
            </a:r>
            <a:r>
              <a:rPr sz="1250" dirty="0">
                <a:solidFill>
                  <a:srgbClr val="414042"/>
                </a:solidFill>
                <a:latin typeface="Arial"/>
                <a:cs typeface="Arial"/>
              </a:rPr>
              <a:t>made</a:t>
            </a:r>
            <a:r>
              <a:rPr sz="1250" spc="-15" dirty="0">
                <a:solidFill>
                  <a:srgbClr val="414042"/>
                </a:solidFill>
                <a:latin typeface="Arial"/>
                <a:cs typeface="Arial"/>
              </a:rPr>
              <a:t> </a:t>
            </a:r>
            <a:r>
              <a:rPr sz="1250" dirty="0">
                <a:solidFill>
                  <a:srgbClr val="414042"/>
                </a:solidFill>
                <a:latin typeface="Arial"/>
                <a:cs typeface="Arial"/>
              </a:rPr>
              <a:t>available</a:t>
            </a:r>
            <a:r>
              <a:rPr sz="1250" spc="-25" dirty="0">
                <a:solidFill>
                  <a:srgbClr val="414042"/>
                </a:solidFill>
                <a:latin typeface="Arial"/>
                <a:cs typeface="Arial"/>
              </a:rPr>
              <a:t> </a:t>
            </a:r>
            <a:r>
              <a:rPr sz="1250" dirty="0">
                <a:solidFill>
                  <a:srgbClr val="414042"/>
                </a:solidFill>
                <a:latin typeface="Arial"/>
                <a:cs typeface="Arial"/>
              </a:rPr>
              <a:t>in</a:t>
            </a:r>
            <a:r>
              <a:rPr sz="1250" spc="-30"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dirty="0">
                <a:solidFill>
                  <a:srgbClr val="414042"/>
                </a:solidFill>
                <a:latin typeface="Arial"/>
                <a:cs typeface="Arial"/>
              </a:rPr>
              <a:t>classroom</a:t>
            </a:r>
            <a:r>
              <a:rPr sz="1250" spc="-25" dirty="0">
                <a:solidFill>
                  <a:srgbClr val="414042"/>
                </a:solidFill>
                <a:latin typeface="Arial"/>
                <a:cs typeface="Arial"/>
              </a:rPr>
              <a:t> </a:t>
            </a:r>
            <a:r>
              <a:rPr sz="1250" dirty="0">
                <a:solidFill>
                  <a:srgbClr val="414042"/>
                </a:solidFill>
                <a:latin typeface="Arial"/>
                <a:cs typeface="Arial"/>
              </a:rPr>
              <a:t>or</a:t>
            </a:r>
            <a:r>
              <a:rPr sz="1250" spc="-25" dirty="0">
                <a:solidFill>
                  <a:srgbClr val="414042"/>
                </a:solidFill>
                <a:latin typeface="Arial"/>
                <a:cs typeface="Arial"/>
              </a:rPr>
              <a:t> </a:t>
            </a:r>
            <a:r>
              <a:rPr sz="1250" dirty="0">
                <a:solidFill>
                  <a:srgbClr val="414042"/>
                </a:solidFill>
                <a:latin typeface="Arial"/>
                <a:cs typeface="Arial"/>
              </a:rPr>
              <a:t>posted</a:t>
            </a:r>
            <a:r>
              <a:rPr sz="1250" spc="-15" dirty="0">
                <a:solidFill>
                  <a:srgbClr val="414042"/>
                </a:solidFill>
                <a:latin typeface="Arial"/>
                <a:cs typeface="Arial"/>
              </a:rPr>
              <a:t> </a:t>
            </a:r>
            <a:r>
              <a:rPr sz="1250" dirty="0">
                <a:solidFill>
                  <a:srgbClr val="414042"/>
                </a:solidFill>
                <a:latin typeface="Arial"/>
                <a:cs typeface="Arial"/>
              </a:rPr>
              <a:t>electronically</a:t>
            </a:r>
            <a:r>
              <a:rPr sz="1250" spc="-20" dirty="0">
                <a:solidFill>
                  <a:srgbClr val="414042"/>
                </a:solidFill>
                <a:latin typeface="Arial"/>
                <a:cs typeface="Arial"/>
              </a:rPr>
              <a:t> </a:t>
            </a:r>
            <a:r>
              <a:rPr sz="1250" spc="-25" dirty="0">
                <a:solidFill>
                  <a:srgbClr val="414042"/>
                </a:solidFill>
                <a:latin typeface="Arial"/>
                <a:cs typeface="Arial"/>
              </a:rPr>
              <a:t>as</a:t>
            </a:r>
            <a:r>
              <a:rPr sz="1250" spc="500" dirty="0">
                <a:solidFill>
                  <a:srgbClr val="414042"/>
                </a:solidFill>
                <a:latin typeface="Arial"/>
                <a:cs typeface="Arial"/>
              </a:rPr>
              <a:t> </a:t>
            </a:r>
            <a:r>
              <a:rPr sz="1250" dirty="0">
                <a:solidFill>
                  <a:srgbClr val="414042"/>
                </a:solidFill>
                <a:latin typeface="Arial"/>
                <a:cs typeface="Arial"/>
              </a:rPr>
              <a:t>described</a:t>
            </a:r>
            <a:r>
              <a:rPr sz="1250" spc="-35" dirty="0">
                <a:solidFill>
                  <a:srgbClr val="414042"/>
                </a:solidFill>
                <a:latin typeface="Arial"/>
                <a:cs typeface="Arial"/>
              </a:rPr>
              <a:t> </a:t>
            </a:r>
            <a:r>
              <a:rPr sz="1250" dirty="0">
                <a:solidFill>
                  <a:srgbClr val="414042"/>
                </a:solidFill>
                <a:latin typeface="Arial"/>
                <a:cs typeface="Arial"/>
              </a:rPr>
              <a:t>herein.</a:t>
            </a:r>
            <a:r>
              <a:rPr sz="1250" spc="-60" dirty="0">
                <a:solidFill>
                  <a:srgbClr val="414042"/>
                </a:solidFill>
                <a:latin typeface="Arial"/>
                <a:cs typeface="Arial"/>
              </a:rPr>
              <a:t> </a:t>
            </a:r>
            <a:r>
              <a:rPr sz="1250" dirty="0">
                <a:solidFill>
                  <a:srgbClr val="414042"/>
                </a:solidFill>
                <a:latin typeface="Arial"/>
                <a:cs typeface="Arial"/>
              </a:rPr>
              <a:t>Any</a:t>
            </a:r>
            <a:r>
              <a:rPr sz="1250" spc="-40" dirty="0">
                <a:solidFill>
                  <a:srgbClr val="414042"/>
                </a:solidFill>
                <a:latin typeface="Arial"/>
                <a:cs typeface="Arial"/>
              </a:rPr>
              <a:t> </a:t>
            </a:r>
            <a:r>
              <a:rPr sz="1250" dirty="0">
                <a:solidFill>
                  <a:srgbClr val="414042"/>
                </a:solidFill>
                <a:latin typeface="Arial"/>
                <a:cs typeface="Arial"/>
              </a:rPr>
              <a:t>portion</a:t>
            </a:r>
            <a:r>
              <a:rPr sz="1250" spc="-10" dirty="0">
                <a:solidFill>
                  <a:srgbClr val="414042"/>
                </a:solidFill>
                <a:latin typeface="Arial"/>
                <a:cs typeface="Arial"/>
              </a:rPr>
              <a:t> </a:t>
            </a:r>
            <a:r>
              <a:rPr sz="1250" dirty="0">
                <a:solidFill>
                  <a:srgbClr val="414042"/>
                </a:solidFill>
                <a:latin typeface="Arial"/>
                <a:cs typeface="Arial"/>
              </a:rPr>
              <a:t>of</a:t>
            </a:r>
            <a:r>
              <a:rPr sz="1250" spc="-25"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Product</a:t>
            </a:r>
            <a:r>
              <a:rPr sz="1250" spc="-30" dirty="0">
                <a:solidFill>
                  <a:srgbClr val="414042"/>
                </a:solidFill>
                <a:latin typeface="Arial"/>
                <a:cs typeface="Arial"/>
              </a:rPr>
              <a:t> </a:t>
            </a:r>
            <a:r>
              <a:rPr sz="1250" dirty="0">
                <a:solidFill>
                  <a:srgbClr val="414042"/>
                </a:solidFill>
                <a:latin typeface="Arial"/>
                <a:cs typeface="Arial"/>
              </a:rPr>
              <a:t>posted</a:t>
            </a:r>
            <a:r>
              <a:rPr sz="1250" spc="-25" dirty="0">
                <a:solidFill>
                  <a:srgbClr val="414042"/>
                </a:solidFill>
                <a:latin typeface="Arial"/>
                <a:cs typeface="Arial"/>
              </a:rPr>
              <a:t> </a:t>
            </a:r>
            <a:r>
              <a:rPr sz="1250" dirty="0">
                <a:solidFill>
                  <a:srgbClr val="414042"/>
                </a:solidFill>
                <a:latin typeface="Arial"/>
                <a:cs typeface="Arial"/>
              </a:rPr>
              <a:t>electronically</a:t>
            </a:r>
            <a:r>
              <a:rPr sz="1250" spc="-35" dirty="0">
                <a:solidFill>
                  <a:srgbClr val="414042"/>
                </a:solidFill>
                <a:latin typeface="Arial"/>
                <a:cs typeface="Arial"/>
              </a:rPr>
              <a:t> </a:t>
            </a:r>
            <a:r>
              <a:rPr sz="1250" dirty="0">
                <a:solidFill>
                  <a:srgbClr val="414042"/>
                </a:solidFill>
                <a:latin typeface="Arial"/>
                <a:cs typeface="Arial"/>
              </a:rPr>
              <a:t>must</a:t>
            </a:r>
            <a:r>
              <a:rPr sz="1250" spc="-20" dirty="0">
                <a:solidFill>
                  <a:srgbClr val="414042"/>
                </a:solidFill>
                <a:latin typeface="Arial"/>
                <a:cs typeface="Arial"/>
              </a:rPr>
              <a:t> </a:t>
            </a:r>
            <a:r>
              <a:rPr sz="1250" dirty="0">
                <a:solidFill>
                  <a:srgbClr val="414042"/>
                </a:solidFill>
                <a:latin typeface="Arial"/>
                <a:cs typeface="Arial"/>
              </a:rPr>
              <a:t>be</a:t>
            </a:r>
            <a:r>
              <a:rPr sz="1250" spc="-30" dirty="0">
                <a:solidFill>
                  <a:srgbClr val="414042"/>
                </a:solidFill>
                <a:latin typeface="Arial"/>
                <a:cs typeface="Arial"/>
              </a:rPr>
              <a:t> </a:t>
            </a:r>
            <a:r>
              <a:rPr sz="1250" dirty="0">
                <a:solidFill>
                  <a:srgbClr val="414042"/>
                </a:solidFill>
                <a:latin typeface="Arial"/>
                <a:cs typeface="Arial"/>
              </a:rPr>
              <a:t>through a</a:t>
            </a:r>
            <a:r>
              <a:rPr sz="1250" spc="-30" dirty="0">
                <a:solidFill>
                  <a:srgbClr val="414042"/>
                </a:solidFill>
                <a:latin typeface="Arial"/>
                <a:cs typeface="Arial"/>
              </a:rPr>
              <a:t> </a:t>
            </a:r>
            <a:r>
              <a:rPr sz="1250" dirty="0">
                <a:solidFill>
                  <a:srgbClr val="414042"/>
                </a:solidFill>
                <a:latin typeface="Arial"/>
                <a:cs typeface="Arial"/>
              </a:rPr>
              <a:t>password-protected website</a:t>
            </a:r>
            <a:r>
              <a:rPr sz="1250" spc="-15" dirty="0">
                <a:solidFill>
                  <a:srgbClr val="414042"/>
                </a:solidFill>
                <a:latin typeface="Arial"/>
                <a:cs typeface="Arial"/>
              </a:rPr>
              <a:t> </a:t>
            </a:r>
            <a:r>
              <a:rPr sz="1250" dirty="0">
                <a:solidFill>
                  <a:srgbClr val="414042"/>
                </a:solidFill>
                <a:latin typeface="Arial"/>
                <a:cs typeface="Arial"/>
              </a:rPr>
              <a:t>or</a:t>
            </a:r>
            <a:r>
              <a:rPr sz="1250" spc="-15" dirty="0">
                <a:solidFill>
                  <a:srgbClr val="414042"/>
                </a:solidFill>
                <a:latin typeface="Arial"/>
                <a:cs typeface="Arial"/>
              </a:rPr>
              <a:t> </a:t>
            </a:r>
            <a:r>
              <a:rPr sz="1250" spc="-50" dirty="0">
                <a:solidFill>
                  <a:srgbClr val="414042"/>
                </a:solidFill>
                <a:latin typeface="Arial"/>
                <a:cs typeface="Arial"/>
              </a:rPr>
              <a:t>a </a:t>
            </a:r>
            <a:r>
              <a:rPr sz="1250" dirty="0">
                <a:solidFill>
                  <a:srgbClr val="414042"/>
                </a:solidFill>
                <a:latin typeface="Arial"/>
                <a:cs typeface="Arial"/>
              </a:rPr>
              <a:t>learning</a:t>
            </a:r>
            <a:r>
              <a:rPr sz="1250" spc="-25" dirty="0">
                <a:solidFill>
                  <a:srgbClr val="414042"/>
                </a:solidFill>
                <a:latin typeface="Arial"/>
                <a:cs typeface="Arial"/>
              </a:rPr>
              <a:t> </a:t>
            </a:r>
            <a:r>
              <a:rPr sz="1250" dirty="0">
                <a:solidFill>
                  <a:srgbClr val="414042"/>
                </a:solidFill>
                <a:latin typeface="Arial"/>
                <a:cs typeface="Arial"/>
              </a:rPr>
              <a:t>management</a:t>
            </a:r>
            <a:r>
              <a:rPr sz="1250" spc="5" dirty="0">
                <a:solidFill>
                  <a:srgbClr val="414042"/>
                </a:solidFill>
                <a:latin typeface="Arial"/>
                <a:cs typeface="Arial"/>
              </a:rPr>
              <a:t> </a:t>
            </a:r>
            <a:r>
              <a:rPr sz="1250" dirty="0">
                <a:solidFill>
                  <a:srgbClr val="414042"/>
                </a:solidFill>
                <a:latin typeface="Arial"/>
                <a:cs typeface="Arial"/>
              </a:rPr>
              <a:t>system</a:t>
            </a:r>
            <a:r>
              <a:rPr sz="1250" spc="-40" dirty="0">
                <a:solidFill>
                  <a:srgbClr val="414042"/>
                </a:solidFill>
                <a:latin typeface="Arial"/>
                <a:cs typeface="Arial"/>
              </a:rPr>
              <a:t> </a:t>
            </a:r>
            <a:r>
              <a:rPr sz="1250" dirty="0">
                <a:solidFill>
                  <a:srgbClr val="414042"/>
                </a:solidFill>
                <a:latin typeface="Arial"/>
                <a:cs typeface="Arial"/>
              </a:rPr>
              <a:t>accessible</a:t>
            </a:r>
            <a:r>
              <a:rPr sz="1250" spc="-65" dirty="0">
                <a:solidFill>
                  <a:srgbClr val="414042"/>
                </a:solidFill>
                <a:latin typeface="Arial"/>
                <a:cs typeface="Arial"/>
              </a:rPr>
              <a:t> </a:t>
            </a:r>
            <a:r>
              <a:rPr sz="1250" dirty="0">
                <a:solidFill>
                  <a:srgbClr val="414042"/>
                </a:solidFill>
                <a:latin typeface="Arial"/>
                <a:cs typeface="Arial"/>
              </a:rPr>
              <a:t>solely</a:t>
            </a:r>
            <a:r>
              <a:rPr sz="1250" spc="-40" dirty="0">
                <a:solidFill>
                  <a:srgbClr val="414042"/>
                </a:solidFill>
                <a:latin typeface="Arial"/>
                <a:cs typeface="Arial"/>
              </a:rPr>
              <a:t> </a:t>
            </a:r>
            <a:r>
              <a:rPr sz="1250" dirty="0">
                <a:solidFill>
                  <a:srgbClr val="414042"/>
                </a:solidFill>
                <a:latin typeface="Arial"/>
                <a:cs typeface="Arial"/>
              </a:rPr>
              <a:t>by</a:t>
            </a:r>
            <a:r>
              <a:rPr sz="1250" spc="-45" dirty="0">
                <a:solidFill>
                  <a:srgbClr val="414042"/>
                </a:solidFill>
                <a:latin typeface="Arial"/>
                <a:cs typeface="Arial"/>
              </a:rPr>
              <a:t> </a:t>
            </a:r>
            <a:r>
              <a:rPr sz="1250" dirty="0">
                <a:solidFill>
                  <a:srgbClr val="414042"/>
                </a:solidFill>
                <a:latin typeface="Arial"/>
                <a:cs typeface="Arial"/>
              </a:rPr>
              <a:t>his</a:t>
            </a:r>
            <a:r>
              <a:rPr sz="1250" spc="-30" dirty="0">
                <a:solidFill>
                  <a:srgbClr val="414042"/>
                </a:solidFill>
                <a:latin typeface="Arial"/>
                <a:cs typeface="Arial"/>
              </a:rPr>
              <a:t> </a:t>
            </a:r>
            <a:r>
              <a:rPr sz="1250" dirty="0">
                <a:solidFill>
                  <a:srgbClr val="414042"/>
                </a:solidFill>
                <a:latin typeface="Arial"/>
                <a:cs typeface="Arial"/>
              </a:rPr>
              <a:t>students.</a:t>
            </a:r>
            <a:r>
              <a:rPr sz="1250" spc="-40" dirty="0">
                <a:solidFill>
                  <a:srgbClr val="414042"/>
                </a:solidFill>
                <a:latin typeface="Arial"/>
                <a:cs typeface="Arial"/>
              </a:rPr>
              <a:t> </a:t>
            </a:r>
            <a:r>
              <a:rPr sz="1250" dirty="0">
                <a:solidFill>
                  <a:srgbClr val="414042"/>
                </a:solidFill>
                <a:latin typeface="Arial"/>
                <a:cs typeface="Arial"/>
              </a:rPr>
              <a:t>Copy</a:t>
            </a:r>
            <a:r>
              <a:rPr sz="1250" spc="-35" dirty="0">
                <a:solidFill>
                  <a:srgbClr val="414042"/>
                </a:solidFill>
                <a:latin typeface="Arial"/>
                <a:cs typeface="Arial"/>
              </a:rPr>
              <a:t> </a:t>
            </a:r>
            <a:r>
              <a:rPr sz="1250" dirty="0">
                <a:solidFill>
                  <a:srgbClr val="414042"/>
                </a:solidFill>
                <a:latin typeface="Arial"/>
                <a:cs typeface="Arial"/>
              </a:rPr>
              <a:t>and</a:t>
            </a:r>
            <a:r>
              <a:rPr sz="1250" spc="-35" dirty="0">
                <a:solidFill>
                  <a:srgbClr val="414042"/>
                </a:solidFill>
                <a:latin typeface="Arial"/>
                <a:cs typeface="Arial"/>
              </a:rPr>
              <a:t> </a:t>
            </a:r>
            <a:r>
              <a:rPr sz="1250" dirty="0">
                <a:solidFill>
                  <a:srgbClr val="414042"/>
                </a:solidFill>
                <a:latin typeface="Arial"/>
                <a:cs typeface="Arial"/>
              </a:rPr>
              <a:t>download</a:t>
            </a:r>
            <a:r>
              <a:rPr sz="1250" spc="-10" dirty="0">
                <a:solidFill>
                  <a:srgbClr val="414042"/>
                </a:solidFill>
                <a:latin typeface="Arial"/>
                <a:cs typeface="Arial"/>
              </a:rPr>
              <a:t> </a:t>
            </a:r>
            <a:r>
              <a:rPr sz="1250" dirty="0">
                <a:solidFill>
                  <a:srgbClr val="414042"/>
                </a:solidFill>
                <a:latin typeface="Arial"/>
                <a:cs typeface="Arial"/>
              </a:rPr>
              <a:t>functionality</a:t>
            </a:r>
            <a:r>
              <a:rPr sz="1250" spc="-35" dirty="0">
                <a:solidFill>
                  <a:srgbClr val="414042"/>
                </a:solidFill>
                <a:latin typeface="Arial"/>
                <a:cs typeface="Arial"/>
              </a:rPr>
              <a:t> </a:t>
            </a:r>
            <a:r>
              <a:rPr sz="1250" dirty="0">
                <a:solidFill>
                  <a:srgbClr val="414042"/>
                </a:solidFill>
                <a:latin typeface="Arial"/>
                <a:cs typeface="Arial"/>
              </a:rPr>
              <a:t>by</a:t>
            </a:r>
            <a:r>
              <a:rPr sz="1250" spc="-35" dirty="0">
                <a:solidFill>
                  <a:srgbClr val="414042"/>
                </a:solidFill>
                <a:latin typeface="Arial"/>
                <a:cs typeface="Arial"/>
              </a:rPr>
              <a:t> </a:t>
            </a:r>
            <a:r>
              <a:rPr sz="1250" dirty="0">
                <a:solidFill>
                  <a:srgbClr val="414042"/>
                </a:solidFill>
                <a:latin typeface="Arial"/>
                <a:cs typeface="Arial"/>
              </a:rPr>
              <a:t>his</a:t>
            </a:r>
            <a:r>
              <a:rPr sz="1250" spc="-30" dirty="0">
                <a:solidFill>
                  <a:srgbClr val="414042"/>
                </a:solidFill>
                <a:latin typeface="Arial"/>
                <a:cs typeface="Arial"/>
              </a:rPr>
              <a:t> </a:t>
            </a:r>
            <a:r>
              <a:rPr sz="1250" dirty="0">
                <a:solidFill>
                  <a:srgbClr val="414042"/>
                </a:solidFill>
                <a:latin typeface="Arial"/>
                <a:cs typeface="Arial"/>
              </a:rPr>
              <a:t>students</a:t>
            </a:r>
            <a:r>
              <a:rPr sz="1250" spc="-35" dirty="0">
                <a:solidFill>
                  <a:srgbClr val="414042"/>
                </a:solidFill>
                <a:latin typeface="Arial"/>
                <a:cs typeface="Arial"/>
              </a:rPr>
              <a:t> </a:t>
            </a:r>
            <a:r>
              <a:rPr sz="1250" spc="-25" dirty="0">
                <a:solidFill>
                  <a:srgbClr val="414042"/>
                </a:solidFill>
                <a:latin typeface="Arial"/>
                <a:cs typeface="Arial"/>
              </a:rPr>
              <a:t>is </a:t>
            </a:r>
            <a:r>
              <a:rPr sz="1250" dirty="0">
                <a:solidFill>
                  <a:srgbClr val="414042"/>
                </a:solidFill>
                <a:latin typeface="Arial"/>
                <a:cs typeface="Arial"/>
              </a:rPr>
              <a:t>authorized</a:t>
            </a:r>
            <a:r>
              <a:rPr sz="1250" spc="-10" dirty="0">
                <a:solidFill>
                  <a:srgbClr val="414042"/>
                </a:solidFill>
                <a:latin typeface="Arial"/>
                <a:cs typeface="Arial"/>
              </a:rPr>
              <a:t> </a:t>
            </a:r>
            <a:r>
              <a:rPr sz="1250" dirty="0">
                <a:solidFill>
                  <a:srgbClr val="414042"/>
                </a:solidFill>
                <a:latin typeface="Arial"/>
                <a:cs typeface="Arial"/>
              </a:rPr>
              <a:t>by</a:t>
            </a:r>
            <a:r>
              <a:rPr sz="1250" spc="-35" dirty="0">
                <a:solidFill>
                  <a:srgbClr val="414042"/>
                </a:solidFill>
                <a:latin typeface="Arial"/>
                <a:cs typeface="Arial"/>
              </a:rPr>
              <a:t> </a:t>
            </a:r>
            <a:r>
              <a:rPr sz="1250" dirty="0">
                <a:solidFill>
                  <a:srgbClr val="414042"/>
                </a:solidFill>
                <a:latin typeface="Arial"/>
                <a:cs typeface="Arial"/>
              </a:rPr>
              <a:t>INCOSE.</a:t>
            </a:r>
            <a:r>
              <a:rPr sz="1250" spc="-25" dirty="0">
                <a:solidFill>
                  <a:srgbClr val="414042"/>
                </a:solidFill>
                <a:latin typeface="Arial"/>
                <a:cs typeface="Arial"/>
              </a:rPr>
              <a:t> </a:t>
            </a:r>
            <a:r>
              <a:rPr sz="1250" dirty="0">
                <a:solidFill>
                  <a:srgbClr val="414042"/>
                </a:solidFill>
                <a:latin typeface="Arial"/>
                <a:cs typeface="Arial"/>
              </a:rPr>
              <a:t>He</a:t>
            </a:r>
            <a:r>
              <a:rPr sz="1250" spc="-30" dirty="0">
                <a:solidFill>
                  <a:srgbClr val="414042"/>
                </a:solidFill>
                <a:latin typeface="Arial"/>
                <a:cs typeface="Arial"/>
              </a:rPr>
              <a:t> </a:t>
            </a:r>
            <a:r>
              <a:rPr sz="1250" dirty="0">
                <a:solidFill>
                  <a:srgbClr val="414042"/>
                </a:solidFill>
                <a:latin typeface="Arial"/>
                <a:cs typeface="Arial"/>
              </a:rPr>
              <a:t>may</a:t>
            </a:r>
            <a:r>
              <a:rPr sz="1250" spc="-20" dirty="0">
                <a:solidFill>
                  <a:srgbClr val="414042"/>
                </a:solidFill>
                <a:latin typeface="Arial"/>
                <a:cs typeface="Arial"/>
              </a:rPr>
              <a:t> </a:t>
            </a:r>
            <a:r>
              <a:rPr sz="1250" dirty="0">
                <a:solidFill>
                  <a:srgbClr val="414042"/>
                </a:solidFill>
                <a:latin typeface="Arial"/>
                <a:cs typeface="Arial"/>
              </a:rPr>
              <a:t>not</a:t>
            </a:r>
            <a:r>
              <a:rPr sz="1250" spc="-15" dirty="0">
                <a:solidFill>
                  <a:srgbClr val="414042"/>
                </a:solidFill>
                <a:latin typeface="Arial"/>
                <a:cs typeface="Arial"/>
              </a:rPr>
              <a:t> </a:t>
            </a:r>
            <a:r>
              <a:rPr sz="1250" dirty="0">
                <a:solidFill>
                  <a:srgbClr val="414042"/>
                </a:solidFill>
                <a:latin typeface="Arial"/>
                <a:cs typeface="Arial"/>
              </a:rPr>
              <a:t>sell,</a:t>
            </a:r>
            <a:r>
              <a:rPr sz="1250" spc="-30" dirty="0">
                <a:solidFill>
                  <a:srgbClr val="414042"/>
                </a:solidFill>
                <a:latin typeface="Arial"/>
                <a:cs typeface="Arial"/>
              </a:rPr>
              <a:t> </a:t>
            </a:r>
            <a:r>
              <a:rPr sz="1250" dirty="0">
                <a:solidFill>
                  <a:srgbClr val="414042"/>
                </a:solidFill>
                <a:latin typeface="Arial"/>
                <a:cs typeface="Arial"/>
              </a:rPr>
              <a:t>license,</a:t>
            </a:r>
            <a:r>
              <a:rPr sz="1250" spc="-35" dirty="0">
                <a:solidFill>
                  <a:srgbClr val="414042"/>
                </a:solidFill>
                <a:latin typeface="Arial"/>
                <a:cs typeface="Arial"/>
              </a:rPr>
              <a:t> </a:t>
            </a:r>
            <a:r>
              <a:rPr sz="1250" dirty="0">
                <a:solidFill>
                  <a:srgbClr val="414042"/>
                </a:solidFill>
                <a:latin typeface="Arial"/>
                <a:cs typeface="Arial"/>
              </a:rPr>
              <a:t>auction,</a:t>
            </a:r>
            <a:r>
              <a:rPr sz="1250" spc="-20" dirty="0">
                <a:solidFill>
                  <a:srgbClr val="414042"/>
                </a:solidFill>
                <a:latin typeface="Arial"/>
                <a:cs typeface="Arial"/>
              </a:rPr>
              <a:t> </a:t>
            </a:r>
            <a:r>
              <a:rPr sz="1250" dirty="0">
                <a:solidFill>
                  <a:srgbClr val="414042"/>
                </a:solidFill>
                <a:latin typeface="Arial"/>
                <a:cs typeface="Arial"/>
              </a:rPr>
              <a:t>or</a:t>
            </a:r>
            <a:r>
              <a:rPr sz="1250" spc="-15" dirty="0">
                <a:solidFill>
                  <a:srgbClr val="414042"/>
                </a:solidFill>
                <a:latin typeface="Arial"/>
                <a:cs typeface="Arial"/>
              </a:rPr>
              <a:t> </a:t>
            </a:r>
            <a:r>
              <a:rPr sz="1250" dirty="0">
                <a:solidFill>
                  <a:srgbClr val="414042"/>
                </a:solidFill>
                <a:latin typeface="Arial"/>
                <a:cs typeface="Arial"/>
              </a:rPr>
              <a:t>otherwise</a:t>
            </a:r>
            <a:r>
              <a:rPr sz="1250" spc="-5" dirty="0">
                <a:solidFill>
                  <a:srgbClr val="414042"/>
                </a:solidFill>
                <a:latin typeface="Arial"/>
                <a:cs typeface="Arial"/>
              </a:rPr>
              <a:t> </a:t>
            </a:r>
            <a:r>
              <a:rPr sz="1250" dirty="0">
                <a:solidFill>
                  <a:srgbClr val="414042"/>
                </a:solidFill>
                <a:latin typeface="Arial"/>
                <a:cs typeface="Arial"/>
              </a:rPr>
              <a:t>redistribute</a:t>
            </a:r>
            <a:r>
              <a:rPr sz="1250" spc="-5"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Product</a:t>
            </a:r>
            <a:r>
              <a:rPr sz="1250" spc="-20" dirty="0">
                <a:solidFill>
                  <a:srgbClr val="414042"/>
                </a:solidFill>
                <a:latin typeface="Arial"/>
                <a:cs typeface="Arial"/>
              </a:rPr>
              <a:t> </a:t>
            </a:r>
            <a:r>
              <a:rPr sz="1250" dirty="0">
                <a:solidFill>
                  <a:srgbClr val="414042"/>
                </a:solidFill>
                <a:latin typeface="Arial"/>
                <a:cs typeface="Arial"/>
              </a:rPr>
              <a:t>in</a:t>
            </a:r>
            <a:r>
              <a:rPr sz="1250" spc="-30" dirty="0">
                <a:solidFill>
                  <a:srgbClr val="414042"/>
                </a:solidFill>
                <a:latin typeface="Arial"/>
                <a:cs typeface="Arial"/>
              </a:rPr>
              <a:t> </a:t>
            </a:r>
            <a:r>
              <a:rPr sz="1250" dirty="0">
                <a:solidFill>
                  <a:srgbClr val="414042"/>
                </a:solidFill>
                <a:latin typeface="Arial"/>
                <a:cs typeface="Arial"/>
              </a:rPr>
              <a:t>any</a:t>
            </a:r>
            <a:r>
              <a:rPr sz="1250" spc="-20" dirty="0">
                <a:solidFill>
                  <a:srgbClr val="414042"/>
                </a:solidFill>
                <a:latin typeface="Arial"/>
                <a:cs typeface="Arial"/>
              </a:rPr>
              <a:t> </a:t>
            </a:r>
            <a:r>
              <a:rPr sz="1250" dirty="0">
                <a:solidFill>
                  <a:srgbClr val="414042"/>
                </a:solidFill>
                <a:latin typeface="Arial"/>
                <a:cs typeface="Arial"/>
              </a:rPr>
              <a:t>form.</a:t>
            </a:r>
            <a:r>
              <a:rPr sz="1250" spc="-5" dirty="0">
                <a:solidFill>
                  <a:srgbClr val="414042"/>
                </a:solidFill>
                <a:latin typeface="Arial"/>
                <a:cs typeface="Arial"/>
              </a:rPr>
              <a:t> </a:t>
            </a:r>
            <a:r>
              <a:rPr sz="1250" spc="-10" dirty="0">
                <a:solidFill>
                  <a:srgbClr val="414042"/>
                </a:solidFill>
                <a:latin typeface="Arial"/>
                <a:cs typeface="Arial"/>
              </a:rPr>
              <a:t>INCOSE</a:t>
            </a:r>
            <a:r>
              <a:rPr sz="1250" spc="500" dirty="0">
                <a:solidFill>
                  <a:srgbClr val="414042"/>
                </a:solidFill>
                <a:latin typeface="Arial"/>
                <a:cs typeface="Arial"/>
              </a:rPr>
              <a:t> </a:t>
            </a:r>
            <a:r>
              <a:rPr sz="1250" dirty="0">
                <a:solidFill>
                  <a:srgbClr val="414042"/>
                </a:solidFill>
                <a:latin typeface="Arial"/>
                <a:cs typeface="Arial"/>
              </a:rPr>
              <a:t>asks</a:t>
            </a:r>
            <a:r>
              <a:rPr sz="1250" spc="-50" dirty="0">
                <a:solidFill>
                  <a:srgbClr val="414042"/>
                </a:solidFill>
                <a:latin typeface="Arial"/>
                <a:cs typeface="Arial"/>
              </a:rPr>
              <a:t> </a:t>
            </a:r>
            <a:r>
              <a:rPr sz="1250" dirty="0">
                <a:solidFill>
                  <a:srgbClr val="414042"/>
                </a:solidFill>
                <a:latin typeface="Arial"/>
                <a:cs typeface="Arial"/>
              </a:rPr>
              <a:t>that</a:t>
            </a:r>
            <a:r>
              <a:rPr sz="1250" spc="-20" dirty="0">
                <a:solidFill>
                  <a:srgbClr val="414042"/>
                </a:solidFill>
                <a:latin typeface="Arial"/>
                <a:cs typeface="Arial"/>
              </a:rPr>
              <a:t> </a:t>
            </a:r>
            <a:r>
              <a:rPr sz="1250" dirty="0">
                <a:solidFill>
                  <a:srgbClr val="414042"/>
                </a:solidFill>
                <a:latin typeface="Arial"/>
                <a:cs typeface="Arial"/>
              </a:rPr>
              <a:t>he</a:t>
            </a:r>
            <a:r>
              <a:rPr sz="1250" spc="-20" dirty="0">
                <a:solidFill>
                  <a:srgbClr val="414042"/>
                </a:solidFill>
                <a:latin typeface="Arial"/>
                <a:cs typeface="Arial"/>
              </a:rPr>
              <a:t> </a:t>
            </a:r>
            <a:r>
              <a:rPr sz="1250" dirty="0">
                <a:solidFill>
                  <a:srgbClr val="414042"/>
                </a:solidFill>
                <a:latin typeface="Arial"/>
                <a:cs typeface="Arial"/>
              </a:rPr>
              <a:t>take</a:t>
            </a:r>
            <a:r>
              <a:rPr sz="1250" spc="-35" dirty="0">
                <a:solidFill>
                  <a:srgbClr val="414042"/>
                </a:solidFill>
                <a:latin typeface="Arial"/>
                <a:cs typeface="Arial"/>
              </a:rPr>
              <a:t> </a:t>
            </a:r>
            <a:r>
              <a:rPr sz="1250" dirty="0">
                <a:solidFill>
                  <a:srgbClr val="414042"/>
                </a:solidFill>
                <a:latin typeface="Arial"/>
                <a:cs typeface="Arial"/>
              </a:rPr>
              <a:t>reasonable</a:t>
            </a:r>
            <a:r>
              <a:rPr sz="1250" spc="-15" dirty="0">
                <a:solidFill>
                  <a:srgbClr val="414042"/>
                </a:solidFill>
                <a:latin typeface="Arial"/>
                <a:cs typeface="Arial"/>
              </a:rPr>
              <a:t> </a:t>
            </a:r>
            <a:r>
              <a:rPr sz="1250" dirty="0">
                <a:solidFill>
                  <a:srgbClr val="414042"/>
                </a:solidFill>
                <a:latin typeface="Arial"/>
                <a:cs typeface="Arial"/>
              </a:rPr>
              <a:t>steps</a:t>
            </a:r>
            <a:r>
              <a:rPr sz="1250" spc="-35" dirty="0">
                <a:solidFill>
                  <a:srgbClr val="414042"/>
                </a:solidFill>
                <a:latin typeface="Arial"/>
                <a:cs typeface="Arial"/>
              </a:rPr>
              <a:t> </a:t>
            </a:r>
            <a:r>
              <a:rPr sz="1250" dirty="0">
                <a:solidFill>
                  <a:srgbClr val="414042"/>
                </a:solidFill>
                <a:latin typeface="Arial"/>
                <a:cs typeface="Arial"/>
              </a:rPr>
              <a:t>to</a:t>
            </a:r>
            <a:r>
              <a:rPr sz="1250" spc="-25" dirty="0">
                <a:solidFill>
                  <a:srgbClr val="414042"/>
                </a:solidFill>
                <a:latin typeface="Arial"/>
                <a:cs typeface="Arial"/>
              </a:rPr>
              <a:t> </a:t>
            </a:r>
            <a:r>
              <a:rPr sz="1250" dirty="0">
                <a:solidFill>
                  <a:srgbClr val="414042"/>
                </a:solidFill>
                <a:latin typeface="Arial"/>
                <a:cs typeface="Arial"/>
              </a:rPr>
              <a:t>protect</a:t>
            </a:r>
            <a:r>
              <a:rPr sz="1250" spc="-20" dirty="0">
                <a:solidFill>
                  <a:srgbClr val="414042"/>
                </a:solidFill>
                <a:latin typeface="Arial"/>
                <a:cs typeface="Arial"/>
              </a:rPr>
              <a:t> </a:t>
            </a:r>
            <a:r>
              <a:rPr sz="1250" dirty="0">
                <a:solidFill>
                  <a:srgbClr val="414042"/>
                </a:solidFill>
                <a:latin typeface="Arial"/>
                <a:cs typeface="Arial"/>
              </a:rPr>
              <a:t>the</a:t>
            </a:r>
            <a:r>
              <a:rPr sz="1250" spc="-25" dirty="0">
                <a:solidFill>
                  <a:srgbClr val="414042"/>
                </a:solidFill>
                <a:latin typeface="Arial"/>
                <a:cs typeface="Arial"/>
              </a:rPr>
              <a:t> </a:t>
            </a:r>
            <a:r>
              <a:rPr sz="1250" dirty="0">
                <a:solidFill>
                  <a:srgbClr val="414042"/>
                </a:solidFill>
                <a:latin typeface="Arial"/>
                <a:cs typeface="Arial"/>
              </a:rPr>
              <a:t>Product</a:t>
            </a:r>
            <a:r>
              <a:rPr sz="1250" spc="-30" dirty="0">
                <a:solidFill>
                  <a:srgbClr val="414042"/>
                </a:solidFill>
                <a:latin typeface="Arial"/>
                <a:cs typeface="Arial"/>
              </a:rPr>
              <a:t> </a:t>
            </a:r>
            <a:r>
              <a:rPr sz="1250" dirty="0">
                <a:solidFill>
                  <a:srgbClr val="414042"/>
                </a:solidFill>
                <a:latin typeface="Arial"/>
                <a:cs typeface="Arial"/>
              </a:rPr>
              <a:t>from</a:t>
            </a:r>
            <a:r>
              <a:rPr sz="1250" spc="-15" dirty="0">
                <a:solidFill>
                  <a:srgbClr val="414042"/>
                </a:solidFill>
                <a:latin typeface="Arial"/>
                <a:cs typeface="Arial"/>
              </a:rPr>
              <a:t> </a:t>
            </a:r>
            <a:r>
              <a:rPr sz="1250" dirty="0">
                <a:solidFill>
                  <a:srgbClr val="414042"/>
                </a:solidFill>
                <a:latin typeface="Arial"/>
                <a:cs typeface="Arial"/>
              </a:rPr>
              <a:t>unauthorized</a:t>
            </a:r>
            <a:r>
              <a:rPr sz="1250" spc="-10" dirty="0">
                <a:solidFill>
                  <a:srgbClr val="414042"/>
                </a:solidFill>
                <a:latin typeface="Arial"/>
                <a:cs typeface="Arial"/>
              </a:rPr>
              <a:t> </a:t>
            </a:r>
            <a:r>
              <a:rPr sz="1250" dirty="0">
                <a:solidFill>
                  <a:srgbClr val="414042"/>
                </a:solidFill>
                <a:latin typeface="Arial"/>
                <a:cs typeface="Arial"/>
              </a:rPr>
              <a:t>use,</a:t>
            </a:r>
            <a:r>
              <a:rPr sz="1250" spc="-30" dirty="0">
                <a:solidFill>
                  <a:srgbClr val="414042"/>
                </a:solidFill>
                <a:latin typeface="Arial"/>
                <a:cs typeface="Arial"/>
              </a:rPr>
              <a:t> </a:t>
            </a:r>
            <a:r>
              <a:rPr sz="1250" dirty="0">
                <a:solidFill>
                  <a:srgbClr val="414042"/>
                </a:solidFill>
                <a:latin typeface="Arial"/>
                <a:cs typeface="Arial"/>
              </a:rPr>
              <a:t>reproduction, or</a:t>
            </a:r>
            <a:r>
              <a:rPr sz="1250" spc="-20" dirty="0">
                <a:solidFill>
                  <a:srgbClr val="414042"/>
                </a:solidFill>
                <a:latin typeface="Arial"/>
                <a:cs typeface="Arial"/>
              </a:rPr>
              <a:t> </a:t>
            </a:r>
            <a:r>
              <a:rPr sz="1250" dirty="0">
                <a:solidFill>
                  <a:srgbClr val="414042"/>
                </a:solidFill>
                <a:latin typeface="Arial"/>
                <a:cs typeface="Arial"/>
              </a:rPr>
              <a:t>distribution.</a:t>
            </a:r>
            <a:r>
              <a:rPr sz="1250" spc="-20" dirty="0">
                <a:solidFill>
                  <a:srgbClr val="414042"/>
                </a:solidFill>
                <a:latin typeface="Arial"/>
                <a:cs typeface="Arial"/>
              </a:rPr>
              <a:t> </a:t>
            </a:r>
            <a:r>
              <a:rPr sz="1250" dirty="0">
                <a:solidFill>
                  <a:srgbClr val="414042"/>
                </a:solidFill>
                <a:latin typeface="Arial"/>
                <a:cs typeface="Arial"/>
              </a:rPr>
              <a:t>His</a:t>
            </a:r>
            <a:r>
              <a:rPr sz="1250" spc="-25" dirty="0">
                <a:solidFill>
                  <a:srgbClr val="414042"/>
                </a:solidFill>
                <a:latin typeface="Arial"/>
                <a:cs typeface="Arial"/>
              </a:rPr>
              <a:t> </a:t>
            </a:r>
            <a:r>
              <a:rPr sz="1250" dirty="0">
                <a:solidFill>
                  <a:srgbClr val="414042"/>
                </a:solidFill>
                <a:latin typeface="Arial"/>
                <a:cs typeface="Arial"/>
              </a:rPr>
              <a:t>use</a:t>
            </a:r>
            <a:r>
              <a:rPr sz="1250" spc="-30" dirty="0">
                <a:solidFill>
                  <a:srgbClr val="414042"/>
                </a:solidFill>
                <a:latin typeface="Arial"/>
                <a:cs typeface="Arial"/>
              </a:rPr>
              <a:t> </a:t>
            </a:r>
            <a:r>
              <a:rPr sz="1250" spc="-25" dirty="0">
                <a:solidFill>
                  <a:srgbClr val="414042"/>
                </a:solidFill>
                <a:latin typeface="Arial"/>
                <a:cs typeface="Arial"/>
              </a:rPr>
              <a:t>of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Product</a:t>
            </a:r>
            <a:r>
              <a:rPr sz="1250" spc="-15" dirty="0">
                <a:solidFill>
                  <a:srgbClr val="414042"/>
                </a:solidFill>
                <a:latin typeface="Arial"/>
                <a:cs typeface="Arial"/>
              </a:rPr>
              <a:t> </a:t>
            </a:r>
            <a:r>
              <a:rPr sz="1250" dirty="0">
                <a:solidFill>
                  <a:srgbClr val="414042"/>
                </a:solidFill>
                <a:latin typeface="Arial"/>
                <a:cs typeface="Arial"/>
              </a:rPr>
              <a:t>indicates</a:t>
            </a:r>
            <a:r>
              <a:rPr sz="1250" spc="-30" dirty="0">
                <a:solidFill>
                  <a:srgbClr val="414042"/>
                </a:solidFill>
                <a:latin typeface="Arial"/>
                <a:cs typeface="Arial"/>
              </a:rPr>
              <a:t> </a:t>
            </a:r>
            <a:r>
              <a:rPr sz="1250" dirty="0">
                <a:solidFill>
                  <a:srgbClr val="414042"/>
                </a:solidFill>
                <a:latin typeface="Arial"/>
                <a:cs typeface="Arial"/>
              </a:rPr>
              <a:t>his</a:t>
            </a:r>
            <a:r>
              <a:rPr sz="1250" spc="-25" dirty="0">
                <a:solidFill>
                  <a:srgbClr val="414042"/>
                </a:solidFill>
                <a:latin typeface="Arial"/>
                <a:cs typeface="Arial"/>
              </a:rPr>
              <a:t> </a:t>
            </a:r>
            <a:r>
              <a:rPr sz="1250" dirty="0">
                <a:solidFill>
                  <a:srgbClr val="414042"/>
                </a:solidFill>
                <a:latin typeface="Arial"/>
                <a:cs typeface="Arial"/>
              </a:rPr>
              <a:t>acceptance</a:t>
            </a:r>
            <a:r>
              <a:rPr sz="1250" spc="-40" dirty="0">
                <a:solidFill>
                  <a:srgbClr val="414042"/>
                </a:solidFill>
                <a:latin typeface="Arial"/>
                <a:cs typeface="Arial"/>
              </a:rPr>
              <a:t> </a:t>
            </a:r>
            <a:r>
              <a:rPr sz="1250" dirty="0">
                <a:solidFill>
                  <a:srgbClr val="414042"/>
                </a:solidFill>
                <a:latin typeface="Arial"/>
                <a:cs typeface="Arial"/>
              </a:rPr>
              <a:t>of</a:t>
            </a:r>
            <a:r>
              <a:rPr sz="1250" spc="-15"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dirty="0">
                <a:solidFill>
                  <a:srgbClr val="414042"/>
                </a:solidFill>
                <a:latin typeface="Arial"/>
                <a:cs typeface="Arial"/>
              </a:rPr>
              <a:t>conditions</a:t>
            </a:r>
            <a:r>
              <a:rPr sz="1250" spc="-20" dirty="0">
                <a:solidFill>
                  <a:srgbClr val="414042"/>
                </a:solidFill>
                <a:latin typeface="Arial"/>
                <a:cs typeface="Arial"/>
              </a:rPr>
              <a:t> </a:t>
            </a:r>
            <a:r>
              <a:rPr sz="1250" dirty="0">
                <a:solidFill>
                  <a:srgbClr val="414042"/>
                </a:solidFill>
                <a:latin typeface="Arial"/>
                <a:cs typeface="Arial"/>
              </a:rPr>
              <a:t>set</a:t>
            </a:r>
            <a:r>
              <a:rPr sz="1250" spc="-25" dirty="0">
                <a:solidFill>
                  <a:srgbClr val="414042"/>
                </a:solidFill>
                <a:latin typeface="Arial"/>
                <a:cs typeface="Arial"/>
              </a:rPr>
              <a:t> </a:t>
            </a:r>
            <a:r>
              <a:rPr sz="1250" dirty="0">
                <a:solidFill>
                  <a:srgbClr val="414042"/>
                </a:solidFill>
                <a:latin typeface="Arial"/>
                <a:cs typeface="Arial"/>
              </a:rPr>
              <a:t>forth</a:t>
            </a:r>
            <a:r>
              <a:rPr sz="1250" spc="-15" dirty="0">
                <a:solidFill>
                  <a:srgbClr val="414042"/>
                </a:solidFill>
                <a:latin typeface="Arial"/>
                <a:cs typeface="Arial"/>
              </a:rPr>
              <a:t> </a:t>
            </a:r>
            <a:r>
              <a:rPr sz="1250" dirty="0">
                <a:solidFill>
                  <a:srgbClr val="414042"/>
                </a:solidFill>
                <a:latin typeface="Arial"/>
                <a:cs typeface="Arial"/>
              </a:rPr>
              <a:t>in</a:t>
            </a:r>
            <a:r>
              <a:rPr sz="1250" spc="-20" dirty="0">
                <a:solidFill>
                  <a:srgbClr val="414042"/>
                </a:solidFill>
                <a:latin typeface="Arial"/>
                <a:cs typeface="Arial"/>
              </a:rPr>
              <a:t> </a:t>
            </a:r>
            <a:r>
              <a:rPr sz="1250" dirty="0">
                <a:solidFill>
                  <a:srgbClr val="414042"/>
                </a:solidFill>
                <a:latin typeface="Arial"/>
                <a:cs typeface="Arial"/>
              </a:rPr>
              <a:t>this</a:t>
            </a:r>
            <a:r>
              <a:rPr sz="1250" spc="-90" dirty="0">
                <a:solidFill>
                  <a:srgbClr val="414042"/>
                </a:solidFill>
                <a:latin typeface="Arial"/>
                <a:cs typeface="Arial"/>
              </a:rPr>
              <a:t> </a:t>
            </a:r>
            <a:r>
              <a:rPr sz="1250" spc="-10" dirty="0">
                <a:solidFill>
                  <a:srgbClr val="414042"/>
                </a:solidFill>
                <a:latin typeface="Arial"/>
                <a:cs typeface="Arial"/>
              </a:rPr>
              <a:t>Agreement.</a:t>
            </a:r>
            <a:endParaRPr sz="1250" dirty="0">
              <a:latin typeface="Arial"/>
              <a:cs typeface="Arial"/>
            </a:endParaRPr>
          </a:p>
          <a:p>
            <a:pPr marL="12700" marR="69850" algn="just">
              <a:lnSpc>
                <a:spcPct val="90800"/>
              </a:lnSpc>
              <a:spcBef>
                <a:spcPts val="305"/>
              </a:spcBef>
            </a:pPr>
            <a:r>
              <a:rPr sz="1250" dirty="0">
                <a:solidFill>
                  <a:srgbClr val="414042"/>
                </a:solidFill>
                <a:latin typeface="Arial"/>
                <a:cs typeface="Arial"/>
              </a:rPr>
              <a:t>All</a:t>
            </a:r>
            <a:r>
              <a:rPr sz="1250" spc="-35" dirty="0">
                <a:solidFill>
                  <a:srgbClr val="414042"/>
                </a:solidFill>
                <a:latin typeface="Arial"/>
                <a:cs typeface="Arial"/>
              </a:rPr>
              <a:t> </a:t>
            </a:r>
            <a:r>
              <a:rPr sz="1250" dirty="0">
                <a:solidFill>
                  <a:srgbClr val="414042"/>
                </a:solidFill>
                <a:latin typeface="Arial"/>
                <a:cs typeface="Arial"/>
              </a:rPr>
              <a:t>rights</a:t>
            </a:r>
            <a:r>
              <a:rPr sz="1250" spc="-25" dirty="0">
                <a:solidFill>
                  <a:srgbClr val="414042"/>
                </a:solidFill>
                <a:latin typeface="Arial"/>
                <a:cs typeface="Arial"/>
              </a:rPr>
              <a:t> </a:t>
            </a:r>
            <a:r>
              <a:rPr sz="1250" dirty="0">
                <a:solidFill>
                  <a:srgbClr val="414042"/>
                </a:solidFill>
                <a:latin typeface="Arial"/>
                <a:cs typeface="Arial"/>
              </a:rPr>
              <a:t>(including</a:t>
            </a:r>
            <a:r>
              <a:rPr sz="1250" spc="-25" dirty="0">
                <a:solidFill>
                  <a:srgbClr val="414042"/>
                </a:solidFill>
                <a:latin typeface="Arial"/>
                <a:cs typeface="Arial"/>
              </a:rPr>
              <a:t> </a:t>
            </a:r>
            <a:r>
              <a:rPr sz="1250" dirty="0">
                <a:solidFill>
                  <a:srgbClr val="414042"/>
                </a:solidFill>
                <a:latin typeface="Arial"/>
                <a:cs typeface="Arial"/>
              </a:rPr>
              <a:t>without limitation,</a:t>
            </a:r>
            <a:r>
              <a:rPr sz="1250" spc="-10" dirty="0">
                <a:solidFill>
                  <a:srgbClr val="414042"/>
                </a:solidFill>
                <a:latin typeface="Arial"/>
                <a:cs typeface="Arial"/>
              </a:rPr>
              <a:t> </a:t>
            </a:r>
            <a:r>
              <a:rPr sz="1250" dirty="0">
                <a:solidFill>
                  <a:srgbClr val="414042"/>
                </a:solidFill>
                <a:latin typeface="Arial"/>
                <a:cs typeface="Arial"/>
              </a:rPr>
              <a:t>copyrights,</a:t>
            </a:r>
            <a:r>
              <a:rPr sz="1250" spc="-15" dirty="0">
                <a:solidFill>
                  <a:srgbClr val="414042"/>
                </a:solidFill>
                <a:latin typeface="Arial"/>
                <a:cs typeface="Arial"/>
              </a:rPr>
              <a:t> </a:t>
            </a:r>
            <a:r>
              <a:rPr sz="1250" dirty="0">
                <a:solidFill>
                  <a:srgbClr val="414042"/>
                </a:solidFill>
                <a:latin typeface="Arial"/>
                <a:cs typeface="Arial"/>
              </a:rPr>
              <a:t>patents,</a:t>
            </a:r>
            <a:r>
              <a:rPr sz="1250" spc="-20" dirty="0">
                <a:solidFill>
                  <a:srgbClr val="414042"/>
                </a:solidFill>
                <a:latin typeface="Arial"/>
                <a:cs typeface="Arial"/>
              </a:rPr>
              <a:t> </a:t>
            </a:r>
            <a:r>
              <a:rPr sz="1250" dirty="0">
                <a:solidFill>
                  <a:srgbClr val="414042"/>
                </a:solidFill>
                <a:latin typeface="Arial"/>
                <a:cs typeface="Arial"/>
              </a:rPr>
              <a:t>and</a:t>
            </a:r>
            <a:r>
              <a:rPr sz="1250" spc="-25" dirty="0">
                <a:solidFill>
                  <a:srgbClr val="414042"/>
                </a:solidFill>
                <a:latin typeface="Arial"/>
                <a:cs typeface="Arial"/>
              </a:rPr>
              <a:t> </a:t>
            </a:r>
            <a:r>
              <a:rPr sz="1250" dirty="0">
                <a:solidFill>
                  <a:srgbClr val="414042"/>
                </a:solidFill>
                <a:latin typeface="Arial"/>
                <a:cs typeface="Arial"/>
              </a:rPr>
              <a:t>trade</a:t>
            </a:r>
            <a:r>
              <a:rPr sz="1250" spc="-10" dirty="0">
                <a:solidFill>
                  <a:srgbClr val="414042"/>
                </a:solidFill>
                <a:latin typeface="Arial"/>
                <a:cs typeface="Arial"/>
              </a:rPr>
              <a:t> </a:t>
            </a:r>
            <a:r>
              <a:rPr sz="1250" dirty="0">
                <a:solidFill>
                  <a:srgbClr val="414042"/>
                </a:solidFill>
                <a:latin typeface="Arial"/>
                <a:cs typeface="Arial"/>
              </a:rPr>
              <a:t>secrets)</a:t>
            </a:r>
            <a:r>
              <a:rPr sz="1250" spc="-40" dirty="0">
                <a:solidFill>
                  <a:srgbClr val="414042"/>
                </a:solidFill>
                <a:latin typeface="Arial"/>
                <a:cs typeface="Arial"/>
              </a:rPr>
              <a:t> </a:t>
            </a:r>
            <a:r>
              <a:rPr sz="1250" dirty="0">
                <a:solidFill>
                  <a:srgbClr val="414042"/>
                </a:solidFill>
                <a:latin typeface="Arial"/>
                <a:cs typeface="Arial"/>
              </a:rPr>
              <a:t>in</a:t>
            </a:r>
            <a:r>
              <a:rPr sz="1250" spc="-25" dirty="0">
                <a:solidFill>
                  <a:srgbClr val="414042"/>
                </a:solidFill>
                <a:latin typeface="Arial"/>
                <a:cs typeface="Arial"/>
              </a:rPr>
              <a:t> </a:t>
            </a:r>
            <a:r>
              <a:rPr sz="1250" dirty="0">
                <a:solidFill>
                  <a:srgbClr val="414042"/>
                </a:solidFill>
                <a:latin typeface="Arial"/>
                <a:cs typeface="Arial"/>
              </a:rPr>
              <a:t>the</a:t>
            </a:r>
            <a:r>
              <a:rPr sz="1250" spc="-25" dirty="0">
                <a:solidFill>
                  <a:srgbClr val="414042"/>
                </a:solidFill>
                <a:latin typeface="Arial"/>
                <a:cs typeface="Arial"/>
              </a:rPr>
              <a:t> </a:t>
            </a:r>
            <a:r>
              <a:rPr sz="1250" dirty="0">
                <a:solidFill>
                  <a:srgbClr val="414042"/>
                </a:solidFill>
                <a:latin typeface="Arial"/>
                <a:cs typeface="Arial"/>
              </a:rPr>
              <a:t>Product</a:t>
            </a:r>
            <a:r>
              <a:rPr sz="1250" spc="-30" dirty="0">
                <a:solidFill>
                  <a:srgbClr val="414042"/>
                </a:solidFill>
                <a:latin typeface="Arial"/>
                <a:cs typeface="Arial"/>
              </a:rPr>
              <a:t> </a:t>
            </a:r>
            <a:r>
              <a:rPr sz="1250" dirty="0">
                <a:solidFill>
                  <a:srgbClr val="414042"/>
                </a:solidFill>
                <a:latin typeface="Arial"/>
                <a:cs typeface="Arial"/>
              </a:rPr>
              <a:t>are</a:t>
            </a:r>
            <a:r>
              <a:rPr sz="1250" spc="-25" dirty="0">
                <a:solidFill>
                  <a:srgbClr val="414042"/>
                </a:solidFill>
                <a:latin typeface="Arial"/>
                <a:cs typeface="Arial"/>
              </a:rPr>
              <a:t> </a:t>
            </a:r>
            <a:r>
              <a:rPr sz="1250" dirty="0">
                <a:solidFill>
                  <a:srgbClr val="414042"/>
                </a:solidFill>
                <a:latin typeface="Arial"/>
                <a:cs typeface="Arial"/>
              </a:rPr>
              <a:t>and</a:t>
            </a:r>
            <a:r>
              <a:rPr sz="1250" spc="-15" dirty="0">
                <a:solidFill>
                  <a:srgbClr val="414042"/>
                </a:solidFill>
                <a:latin typeface="Arial"/>
                <a:cs typeface="Arial"/>
              </a:rPr>
              <a:t> </a:t>
            </a:r>
            <a:r>
              <a:rPr sz="1250" dirty="0">
                <a:solidFill>
                  <a:srgbClr val="414042"/>
                </a:solidFill>
                <a:latin typeface="Arial"/>
                <a:cs typeface="Arial"/>
              </a:rPr>
              <a:t>will</a:t>
            </a:r>
            <a:r>
              <a:rPr sz="1250" spc="-20" dirty="0">
                <a:solidFill>
                  <a:srgbClr val="414042"/>
                </a:solidFill>
                <a:latin typeface="Arial"/>
                <a:cs typeface="Arial"/>
              </a:rPr>
              <a:t> </a:t>
            </a:r>
            <a:r>
              <a:rPr sz="1250" dirty="0">
                <a:solidFill>
                  <a:srgbClr val="414042"/>
                </a:solidFill>
                <a:latin typeface="Arial"/>
                <a:cs typeface="Arial"/>
              </a:rPr>
              <a:t>remain</a:t>
            </a:r>
            <a:r>
              <a:rPr sz="1250" spc="-2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sole </a:t>
            </a:r>
            <a:r>
              <a:rPr sz="1250" dirty="0">
                <a:solidFill>
                  <a:srgbClr val="414042"/>
                </a:solidFill>
                <a:latin typeface="Arial"/>
                <a:cs typeface="Arial"/>
              </a:rPr>
              <a:t>and</a:t>
            </a:r>
            <a:r>
              <a:rPr sz="1250" spc="-10" dirty="0">
                <a:solidFill>
                  <a:srgbClr val="414042"/>
                </a:solidFill>
                <a:latin typeface="Arial"/>
                <a:cs typeface="Arial"/>
              </a:rPr>
              <a:t> </a:t>
            </a:r>
            <a:r>
              <a:rPr sz="1250" dirty="0">
                <a:solidFill>
                  <a:srgbClr val="414042"/>
                </a:solidFill>
                <a:latin typeface="Arial"/>
                <a:cs typeface="Arial"/>
              </a:rPr>
              <a:t>exclusive</a:t>
            </a:r>
            <a:r>
              <a:rPr sz="1250" spc="-45" dirty="0">
                <a:solidFill>
                  <a:srgbClr val="414042"/>
                </a:solidFill>
                <a:latin typeface="Arial"/>
                <a:cs typeface="Arial"/>
              </a:rPr>
              <a:t> </a:t>
            </a:r>
            <a:r>
              <a:rPr sz="1250" dirty="0">
                <a:solidFill>
                  <a:srgbClr val="414042"/>
                </a:solidFill>
                <a:latin typeface="Arial"/>
                <a:cs typeface="Arial"/>
              </a:rPr>
              <a:t>property</a:t>
            </a:r>
            <a:r>
              <a:rPr sz="1250" spc="10" dirty="0">
                <a:solidFill>
                  <a:srgbClr val="414042"/>
                </a:solidFill>
                <a:latin typeface="Arial"/>
                <a:cs typeface="Arial"/>
              </a:rPr>
              <a:t> </a:t>
            </a:r>
            <a:r>
              <a:rPr sz="1250" dirty="0">
                <a:solidFill>
                  <a:srgbClr val="414042"/>
                </a:solidFill>
                <a:latin typeface="Arial"/>
                <a:cs typeface="Arial"/>
              </a:rPr>
              <a:t>of</a:t>
            </a:r>
            <a:r>
              <a:rPr sz="1250" spc="-10" dirty="0">
                <a:solidFill>
                  <a:srgbClr val="414042"/>
                </a:solidFill>
                <a:latin typeface="Arial"/>
                <a:cs typeface="Arial"/>
              </a:rPr>
              <a:t> </a:t>
            </a:r>
            <a:r>
              <a:rPr sz="1250" dirty="0">
                <a:solidFill>
                  <a:srgbClr val="414042"/>
                </a:solidFill>
                <a:latin typeface="Arial"/>
                <a:cs typeface="Arial"/>
              </a:rPr>
              <a:t>INCOSE</a:t>
            </a:r>
            <a:r>
              <a:rPr sz="1250" spc="-30" dirty="0">
                <a:solidFill>
                  <a:srgbClr val="414042"/>
                </a:solidFill>
                <a:latin typeface="Arial"/>
                <a:cs typeface="Arial"/>
              </a:rPr>
              <a:t> </a:t>
            </a:r>
            <a:r>
              <a:rPr sz="1250" dirty="0">
                <a:solidFill>
                  <a:srgbClr val="414042"/>
                </a:solidFill>
                <a:latin typeface="Arial"/>
                <a:cs typeface="Arial"/>
              </a:rPr>
              <a:t>and/or</a:t>
            </a:r>
            <a:r>
              <a:rPr sz="1250" spc="5" dirty="0">
                <a:solidFill>
                  <a:srgbClr val="414042"/>
                </a:solidFill>
                <a:latin typeface="Arial"/>
                <a:cs typeface="Arial"/>
              </a:rPr>
              <a:t> </a:t>
            </a:r>
            <a:r>
              <a:rPr sz="1250" dirty="0">
                <a:solidFill>
                  <a:srgbClr val="414042"/>
                </a:solidFill>
                <a:latin typeface="Arial"/>
                <a:cs typeface="Arial"/>
              </a:rPr>
              <a:t>its</a:t>
            </a:r>
            <a:r>
              <a:rPr sz="1250" spc="-25" dirty="0">
                <a:solidFill>
                  <a:srgbClr val="414042"/>
                </a:solidFill>
                <a:latin typeface="Arial"/>
                <a:cs typeface="Arial"/>
              </a:rPr>
              <a:t> </a:t>
            </a:r>
            <a:r>
              <a:rPr sz="1250" dirty="0">
                <a:solidFill>
                  <a:srgbClr val="414042"/>
                </a:solidFill>
                <a:latin typeface="Arial"/>
                <a:cs typeface="Arial"/>
              </a:rPr>
              <a:t>licensors.</a:t>
            </a:r>
            <a:r>
              <a:rPr sz="1250" spc="-55" dirty="0">
                <a:solidFill>
                  <a:srgbClr val="414042"/>
                </a:solidFill>
                <a:latin typeface="Arial"/>
                <a:cs typeface="Arial"/>
              </a:rPr>
              <a:t> </a:t>
            </a:r>
            <a:r>
              <a:rPr sz="1250" dirty="0">
                <a:solidFill>
                  <a:srgbClr val="414042"/>
                </a:solidFill>
                <a:latin typeface="Arial"/>
                <a:cs typeface="Arial"/>
              </a:rPr>
              <a:t>The Product</a:t>
            </a:r>
            <a:r>
              <a:rPr sz="1250" spc="-20" dirty="0">
                <a:solidFill>
                  <a:srgbClr val="414042"/>
                </a:solidFill>
                <a:latin typeface="Arial"/>
                <a:cs typeface="Arial"/>
              </a:rPr>
              <a:t> </a:t>
            </a:r>
            <a:r>
              <a:rPr sz="1250" dirty="0">
                <a:solidFill>
                  <a:srgbClr val="414042"/>
                </a:solidFill>
                <a:latin typeface="Arial"/>
                <a:cs typeface="Arial"/>
              </a:rPr>
              <a:t>is</a:t>
            </a:r>
            <a:r>
              <a:rPr sz="1250" spc="-15" dirty="0">
                <a:solidFill>
                  <a:srgbClr val="414042"/>
                </a:solidFill>
                <a:latin typeface="Arial"/>
                <a:cs typeface="Arial"/>
              </a:rPr>
              <a:t> </a:t>
            </a:r>
            <a:r>
              <a:rPr sz="1250" dirty="0">
                <a:solidFill>
                  <a:srgbClr val="414042"/>
                </a:solidFill>
                <a:latin typeface="Arial"/>
                <a:cs typeface="Arial"/>
              </a:rPr>
              <a:t>furnished</a:t>
            </a:r>
            <a:r>
              <a:rPr sz="1250" spc="-10" dirty="0">
                <a:solidFill>
                  <a:srgbClr val="414042"/>
                </a:solidFill>
                <a:latin typeface="Arial"/>
                <a:cs typeface="Arial"/>
              </a:rPr>
              <a:t> </a:t>
            </a:r>
            <a:r>
              <a:rPr sz="1250" dirty="0">
                <a:solidFill>
                  <a:srgbClr val="414042"/>
                </a:solidFill>
                <a:latin typeface="Arial"/>
                <a:cs typeface="Arial"/>
              </a:rPr>
              <a:t>by</a:t>
            </a:r>
            <a:r>
              <a:rPr sz="1250" spc="-10" dirty="0">
                <a:solidFill>
                  <a:srgbClr val="414042"/>
                </a:solidFill>
                <a:latin typeface="Arial"/>
                <a:cs typeface="Arial"/>
              </a:rPr>
              <a:t> </a:t>
            </a:r>
            <a:r>
              <a:rPr sz="1250" dirty="0">
                <a:solidFill>
                  <a:srgbClr val="414042"/>
                </a:solidFill>
                <a:latin typeface="Arial"/>
                <a:cs typeface="Arial"/>
              </a:rPr>
              <a:t>INCOSE</a:t>
            </a:r>
            <a:r>
              <a:rPr sz="1250" spc="-30" dirty="0">
                <a:solidFill>
                  <a:srgbClr val="414042"/>
                </a:solidFill>
                <a:latin typeface="Arial"/>
                <a:cs typeface="Arial"/>
              </a:rPr>
              <a:t> </a:t>
            </a:r>
            <a:r>
              <a:rPr sz="1250" dirty="0">
                <a:solidFill>
                  <a:srgbClr val="414042"/>
                </a:solidFill>
                <a:latin typeface="Arial"/>
                <a:cs typeface="Arial"/>
              </a:rPr>
              <a:t>on</a:t>
            </a:r>
            <a:r>
              <a:rPr sz="1250" spc="-10" dirty="0">
                <a:solidFill>
                  <a:srgbClr val="414042"/>
                </a:solidFill>
                <a:latin typeface="Arial"/>
                <a:cs typeface="Arial"/>
              </a:rPr>
              <a:t> </a:t>
            </a:r>
            <a:r>
              <a:rPr sz="1250" dirty="0">
                <a:solidFill>
                  <a:srgbClr val="414042"/>
                </a:solidFill>
                <a:latin typeface="Arial"/>
                <a:cs typeface="Arial"/>
              </a:rPr>
              <a:t>an</a:t>
            </a:r>
            <a:r>
              <a:rPr sz="1250" spc="-20" dirty="0">
                <a:solidFill>
                  <a:srgbClr val="414042"/>
                </a:solidFill>
                <a:latin typeface="Arial"/>
                <a:cs typeface="Arial"/>
              </a:rPr>
              <a:t> </a:t>
            </a:r>
            <a:r>
              <a:rPr sz="1250" dirty="0">
                <a:solidFill>
                  <a:srgbClr val="414042"/>
                </a:solidFill>
                <a:latin typeface="Arial"/>
                <a:cs typeface="Arial"/>
              </a:rPr>
              <a:t>"as is"</a:t>
            </a:r>
            <a:r>
              <a:rPr sz="1250" spc="-30" dirty="0">
                <a:solidFill>
                  <a:srgbClr val="414042"/>
                </a:solidFill>
                <a:latin typeface="Arial"/>
                <a:cs typeface="Arial"/>
              </a:rPr>
              <a:t> </a:t>
            </a:r>
            <a:r>
              <a:rPr sz="1250" dirty="0">
                <a:solidFill>
                  <a:srgbClr val="414042"/>
                </a:solidFill>
                <a:latin typeface="Arial"/>
                <a:cs typeface="Arial"/>
              </a:rPr>
              <a:t>basis</a:t>
            </a:r>
            <a:r>
              <a:rPr sz="1250" spc="-20" dirty="0">
                <a:solidFill>
                  <a:srgbClr val="414042"/>
                </a:solidFill>
                <a:latin typeface="Arial"/>
                <a:cs typeface="Arial"/>
              </a:rPr>
              <a:t> </a:t>
            </a:r>
            <a:r>
              <a:rPr sz="1250" spc="-10" dirty="0">
                <a:solidFill>
                  <a:srgbClr val="414042"/>
                </a:solidFill>
                <a:latin typeface="Arial"/>
                <a:cs typeface="Arial"/>
              </a:rPr>
              <a:t>without </a:t>
            </a:r>
            <a:r>
              <a:rPr sz="1250" dirty="0">
                <a:solidFill>
                  <a:srgbClr val="414042"/>
                </a:solidFill>
                <a:latin typeface="Arial"/>
                <a:cs typeface="Arial"/>
              </a:rPr>
              <a:t>any</a:t>
            </a:r>
            <a:r>
              <a:rPr sz="1250" spc="-25" dirty="0">
                <a:solidFill>
                  <a:srgbClr val="414042"/>
                </a:solidFill>
                <a:latin typeface="Arial"/>
                <a:cs typeface="Arial"/>
              </a:rPr>
              <a:t> </a:t>
            </a:r>
            <a:r>
              <a:rPr sz="1250" dirty="0">
                <a:solidFill>
                  <a:srgbClr val="414042"/>
                </a:solidFill>
                <a:latin typeface="Arial"/>
                <a:cs typeface="Arial"/>
              </a:rPr>
              <a:t>warranties,</a:t>
            </a:r>
            <a:r>
              <a:rPr sz="1250" spc="5" dirty="0">
                <a:solidFill>
                  <a:srgbClr val="414042"/>
                </a:solidFill>
                <a:latin typeface="Arial"/>
                <a:cs typeface="Arial"/>
              </a:rPr>
              <a:t> </a:t>
            </a:r>
            <a:r>
              <a:rPr sz="1250" dirty="0">
                <a:solidFill>
                  <a:srgbClr val="414042"/>
                </a:solidFill>
                <a:latin typeface="Arial"/>
                <a:cs typeface="Arial"/>
              </a:rPr>
              <a:t>express</a:t>
            </a:r>
            <a:r>
              <a:rPr sz="1250" spc="-30" dirty="0">
                <a:solidFill>
                  <a:srgbClr val="414042"/>
                </a:solidFill>
                <a:latin typeface="Arial"/>
                <a:cs typeface="Arial"/>
              </a:rPr>
              <a:t> </a:t>
            </a:r>
            <a:r>
              <a:rPr sz="1250" dirty="0">
                <a:solidFill>
                  <a:srgbClr val="414042"/>
                </a:solidFill>
                <a:latin typeface="Arial"/>
                <a:cs typeface="Arial"/>
              </a:rPr>
              <a:t>or</a:t>
            </a:r>
            <a:r>
              <a:rPr sz="1250" spc="-15" dirty="0">
                <a:solidFill>
                  <a:srgbClr val="414042"/>
                </a:solidFill>
                <a:latin typeface="Arial"/>
                <a:cs typeface="Arial"/>
              </a:rPr>
              <a:t> </a:t>
            </a:r>
            <a:r>
              <a:rPr sz="1250" dirty="0">
                <a:solidFill>
                  <a:srgbClr val="414042"/>
                </a:solidFill>
                <a:latin typeface="Arial"/>
                <a:cs typeface="Arial"/>
              </a:rPr>
              <a:t>implied.</a:t>
            </a:r>
            <a:r>
              <a:rPr sz="1250" spc="-30" dirty="0">
                <a:solidFill>
                  <a:srgbClr val="414042"/>
                </a:solidFill>
                <a:latin typeface="Arial"/>
                <a:cs typeface="Arial"/>
              </a:rPr>
              <a:t> </a:t>
            </a:r>
            <a:r>
              <a:rPr sz="1250" dirty="0">
                <a:solidFill>
                  <a:srgbClr val="414042"/>
                </a:solidFill>
                <a:latin typeface="Arial"/>
                <a:cs typeface="Arial"/>
              </a:rPr>
              <a:t>This</a:t>
            </a:r>
            <a:r>
              <a:rPr sz="1250" spc="-85" dirty="0">
                <a:solidFill>
                  <a:srgbClr val="414042"/>
                </a:solidFill>
                <a:latin typeface="Arial"/>
                <a:cs typeface="Arial"/>
              </a:rPr>
              <a:t> </a:t>
            </a:r>
            <a:r>
              <a:rPr sz="1250" dirty="0">
                <a:solidFill>
                  <a:srgbClr val="414042"/>
                </a:solidFill>
                <a:latin typeface="Arial"/>
                <a:cs typeface="Arial"/>
              </a:rPr>
              <a:t>Agreement</a:t>
            </a:r>
            <a:r>
              <a:rPr sz="1250" spc="5" dirty="0">
                <a:solidFill>
                  <a:srgbClr val="414042"/>
                </a:solidFill>
                <a:latin typeface="Arial"/>
                <a:cs typeface="Arial"/>
              </a:rPr>
              <a:t> </a:t>
            </a:r>
            <a:r>
              <a:rPr sz="1250" dirty="0">
                <a:solidFill>
                  <a:srgbClr val="414042"/>
                </a:solidFill>
                <a:latin typeface="Arial"/>
                <a:cs typeface="Arial"/>
              </a:rPr>
              <a:t>will</a:t>
            </a:r>
            <a:r>
              <a:rPr sz="1250" spc="-20" dirty="0">
                <a:solidFill>
                  <a:srgbClr val="414042"/>
                </a:solidFill>
                <a:latin typeface="Arial"/>
                <a:cs typeface="Arial"/>
              </a:rPr>
              <a:t> </a:t>
            </a:r>
            <a:r>
              <a:rPr sz="1250" dirty="0">
                <a:solidFill>
                  <a:srgbClr val="414042"/>
                </a:solidFill>
                <a:latin typeface="Arial"/>
                <a:cs typeface="Arial"/>
              </a:rPr>
              <a:t>be</a:t>
            </a:r>
            <a:r>
              <a:rPr sz="1250" spc="-20" dirty="0">
                <a:solidFill>
                  <a:srgbClr val="414042"/>
                </a:solidFill>
                <a:latin typeface="Arial"/>
                <a:cs typeface="Arial"/>
              </a:rPr>
              <a:t> </a:t>
            </a:r>
            <a:r>
              <a:rPr sz="1250" dirty="0">
                <a:solidFill>
                  <a:srgbClr val="414042"/>
                </a:solidFill>
                <a:latin typeface="Arial"/>
                <a:cs typeface="Arial"/>
              </a:rPr>
              <a:t>governed</a:t>
            </a:r>
            <a:r>
              <a:rPr sz="1250" spc="-10" dirty="0">
                <a:solidFill>
                  <a:srgbClr val="414042"/>
                </a:solidFill>
                <a:latin typeface="Arial"/>
                <a:cs typeface="Arial"/>
              </a:rPr>
              <a:t> </a:t>
            </a:r>
            <a:r>
              <a:rPr sz="1250" dirty="0">
                <a:solidFill>
                  <a:srgbClr val="414042"/>
                </a:solidFill>
                <a:latin typeface="Arial"/>
                <a:cs typeface="Arial"/>
              </a:rPr>
              <a:t>by</a:t>
            </a:r>
            <a:r>
              <a:rPr sz="1250" spc="-35" dirty="0">
                <a:solidFill>
                  <a:srgbClr val="414042"/>
                </a:solidFill>
                <a:latin typeface="Arial"/>
                <a:cs typeface="Arial"/>
              </a:rPr>
              <a:t> </a:t>
            </a:r>
            <a:r>
              <a:rPr sz="1250" dirty="0">
                <a:solidFill>
                  <a:srgbClr val="414042"/>
                </a:solidFill>
                <a:latin typeface="Arial"/>
                <a:cs typeface="Arial"/>
              </a:rPr>
              <a:t>and</a:t>
            </a:r>
            <a:r>
              <a:rPr sz="1250" spc="-15" dirty="0">
                <a:solidFill>
                  <a:srgbClr val="414042"/>
                </a:solidFill>
                <a:latin typeface="Arial"/>
                <a:cs typeface="Arial"/>
              </a:rPr>
              <a:t> </a:t>
            </a:r>
            <a:r>
              <a:rPr sz="1250" dirty="0">
                <a:solidFill>
                  <a:srgbClr val="414042"/>
                </a:solidFill>
                <a:latin typeface="Arial"/>
                <a:cs typeface="Arial"/>
              </a:rPr>
              <a:t>construed</a:t>
            </a:r>
            <a:r>
              <a:rPr sz="1250" spc="-20" dirty="0">
                <a:solidFill>
                  <a:srgbClr val="414042"/>
                </a:solidFill>
                <a:latin typeface="Arial"/>
                <a:cs typeface="Arial"/>
              </a:rPr>
              <a:t> </a:t>
            </a:r>
            <a:r>
              <a:rPr sz="1250" dirty="0">
                <a:solidFill>
                  <a:srgbClr val="414042"/>
                </a:solidFill>
                <a:latin typeface="Arial"/>
                <a:cs typeface="Arial"/>
              </a:rPr>
              <a:t>pursuant</a:t>
            </a:r>
            <a:r>
              <a:rPr sz="1250" spc="-20" dirty="0">
                <a:solidFill>
                  <a:srgbClr val="414042"/>
                </a:solidFill>
                <a:latin typeface="Arial"/>
                <a:cs typeface="Arial"/>
              </a:rPr>
              <a:t> </a:t>
            </a:r>
            <a:r>
              <a:rPr sz="1250" dirty="0">
                <a:solidFill>
                  <a:srgbClr val="414042"/>
                </a:solidFill>
                <a:latin typeface="Arial"/>
                <a:cs typeface="Arial"/>
              </a:rPr>
              <a:t>to</a:t>
            </a:r>
            <a:r>
              <a:rPr sz="1250" spc="-2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laws</a:t>
            </a:r>
            <a:r>
              <a:rPr sz="1250" spc="-5" dirty="0">
                <a:solidFill>
                  <a:srgbClr val="414042"/>
                </a:solidFill>
                <a:latin typeface="Arial"/>
                <a:cs typeface="Arial"/>
              </a:rPr>
              <a:t> </a:t>
            </a:r>
            <a:r>
              <a:rPr sz="1250" dirty="0">
                <a:solidFill>
                  <a:srgbClr val="414042"/>
                </a:solidFill>
                <a:latin typeface="Arial"/>
                <a:cs typeface="Arial"/>
              </a:rPr>
              <a:t>of</a:t>
            </a:r>
            <a:r>
              <a:rPr sz="1250" spc="-3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spc="-10" dirty="0">
                <a:solidFill>
                  <a:srgbClr val="414042"/>
                </a:solidFill>
                <a:latin typeface="Arial"/>
                <a:cs typeface="Arial"/>
              </a:rPr>
              <a:t>State </a:t>
            </a:r>
            <a:r>
              <a:rPr sz="1250" dirty="0">
                <a:solidFill>
                  <a:srgbClr val="414042"/>
                </a:solidFill>
                <a:latin typeface="Arial"/>
                <a:cs typeface="Arial"/>
              </a:rPr>
              <a:t>of</a:t>
            </a:r>
            <a:r>
              <a:rPr sz="1250" spc="-25" dirty="0">
                <a:solidFill>
                  <a:srgbClr val="414042"/>
                </a:solidFill>
                <a:latin typeface="Arial"/>
                <a:cs typeface="Arial"/>
              </a:rPr>
              <a:t> </a:t>
            </a:r>
            <a:r>
              <a:rPr sz="1250" dirty="0">
                <a:solidFill>
                  <a:srgbClr val="414042"/>
                </a:solidFill>
                <a:latin typeface="Arial"/>
                <a:cs typeface="Arial"/>
              </a:rPr>
              <a:t>California,</a:t>
            </a:r>
            <a:r>
              <a:rPr sz="1250" spc="-5" dirty="0">
                <a:solidFill>
                  <a:srgbClr val="414042"/>
                </a:solidFill>
                <a:latin typeface="Arial"/>
                <a:cs typeface="Arial"/>
              </a:rPr>
              <a:t> </a:t>
            </a:r>
            <a:r>
              <a:rPr sz="1250" dirty="0">
                <a:solidFill>
                  <a:srgbClr val="414042"/>
                </a:solidFill>
                <a:latin typeface="Arial"/>
                <a:cs typeface="Arial"/>
              </a:rPr>
              <a:t>without</a:t>
            </a:r>
            <a:r>
              <a:rPr sz="1250" spc="-5" dirty="0">
                <a:solidFill>
                  <a:srgbClr val="414042"/>
                </a:solidFill>
                <a:latin typeface="Arial"/>
                <a:cs typeface="Arial"/>
              </a:rPr>
              <a:t> </a:t>
            </a:r>
            <a:r>
              <a:rPr sz="1250" dirty="0">
                <a:solidFill>
                  <a:srgbClr val="414042"/>
                </a:solidFill>
                <a:latin typeface="Arial"/>
                <a:cs typeface="Arial"/>
              </a:rPr>
              <a:t>regard to</a:t>
            </a:r>
            <a:r>
              <a:rPr sz="1250" spc="-25" dirty="0">
                <a:solidFill>
                  <a:srgbClr val="414042"/>
                </a:solidFill>
                <a:latin typeface="Arial"/>
                <a:cs typeface="Arial"/>
              </a:rPr>
              <a:t> </a:t>
            </a:r>
            <a:r>
              <a:rPr sz="1250" dirty="0">
                <a:solidFill>
                  <a:srgbClr val="414042"/>
                </a:solidFill>
                <a:latin typeface="Arial"/>
                <a:cs typeface="Arial"/>
              </a:rPr>
              <a:t>such</a:t>
            </a:r>
            <a:r>
              <a:rPr sz="1250" spc="-45" dirty="0">
                <a:solidFill>
                  <a:srgbClr val="414042"/>
                </a:solidFill>
                <a:latin typeface="Arial"/>
                <a:cs typeface="Arial"/>
              </a:rPr>
              <a:t> </a:t>
            </a:r>
            <a:r>
              <a:rPr sz="1250" dirty="0">
                <a:solidFill>
                  <a:srgbClr val="414042"/>
                </a:solidFill>
                <a:latin typeface="Arial"/>
                <a:cs typeface="Arial"/>
              </a:rPr>
              <a:t>State's</a:t>
            </a:r>
            <a:r>
              <a:rPr sz="1250" spc="-20" dirty="0">
                <a:solidFill>
                  <a:srgbClr val="414042"/>
                </a:solidFill>
                <a:latin typeface="Arial"/>
                <a:cs typeface="Arial"/>
              </a:rPr>
              <a:t> </a:t>
            </a:r>
            <a:r>
              <a:rPr sz="1250" dirty="0">
                <a:solidFill>
                  <a:srgbClr val="414042"/>
                </a:solidFill>
                <a:latin typeface="Arial"/>
                <a:cs typeface="Arial"/>
              </a:rPr>
              <a:t>conflict</a:t>
            </a:r>
            <a:r>
              <a:rPr sz="1250" spc="-40" dirty="0">
                <a:solidFill>
                  <a:srgbClr val="414042"/>
                </a:solidFill>
                <a:latin typeface="Arial"/>
                <a:cs typeface="Arial"/>
              </a:rPr>
              <a:t> </a:t>
            </a:r>
            <a:r>
              <a:rPr sz="1250" dirty="0">
                <a:solidFill>
                  <a:srgbClr val="414042"/>
                </a:solidFill>
                <a:latin typeface="Arial"/>
                <a:cs typeface="Arial"/>
              </a:rPr>
              <a:t>of</a:t>
            </a:r>
            <a:r>
              <a:rPr sz="1250" spc="-20" dirty="0">
                <a:solidFill>
                  <a:srgbClr val="414042"/>
                </a:solidFill>
                <a:latin typeface="Arial"/>
                <a:cs typeface="Arial"/>
              </a:rPr>
              <a:t> </a:t>
            </a:r>
            <a:r>
              <a:rPr sz="1250" dirty="0">
                <a:solidFill>
                  <a:srgbClr val="414042"/>
                </a:solidFill>
                <a:latin typeface="Arial"/>
                <a:cs typeface="Arial"/>
              </a:rPr>
              <a:t>law</a:t>
            </a:r>
            <a:r>
              <a:rPr sz="1250" spc="-25" dirty="0">
                <a:solidFill>
                  <a:srgbClr val="414042"/>
                </a:solidFill>
                <a:latin typeface="Arial"/>
                <a:cs typeface="Arial"/>
              </a:rPr>
              <a:t> </a:t>
            </a:r>
            <a:r>
              <a:rPr sz="1250" dirty="0">
                <a:solidFill>
                  <a:srgbClr val="414042"/>
                </a:solidFill>
                <a:latin typeface="Arial"/>
                <a:cs typeface="Arial"/>
              </a:rPr>
              <a:t>rules</a:t>
            </a:r>
            <a:r>
              <a:rPr sz="1250" spc="-10" dirty="0">
                <a:solidFill>
                  <a:srgbClr val="414042"/>
                </a:solidFill>
                <a:latin typeface="Arial"/>
                <a:cs typeface="Arial"/>
              </a:rPr>
              <a:t> </a:t>
            </a:r>
            <a:r>
              <a:rPr sz="1250" dirty="0">
                <a:solidFill>
                  <a:srgbClr val="414042"/>
                </a:solidFill>
                <a:latin typeface="Arial"/>
                <a:cs typeface="Arial"/>
              </a:rPr>
              <a:t>that</a:t>
            </a:r>
            <a:r>
              <a:rPr sz="1250" spc="-20" dirty="0">
                <a:solidFill>
                  <a:srgbClr val="414042"/>
                </a:solidFill>
                <a:latin typeface="Arial"/>
                <a:cs typeface="Arial"/>
              </a:rPr>
              <a:t> </a:t>
            </a:r>
            <a:r>
              <a:rPr sz="1250" dirty="0">
                <a:solidFill>
                  <a:srgbClr val="414042"/>
                </a:solidFill>
                <a:latin typeface="Arial"/>
                <a:cs typeface="Arial"/>
              </a:rPr>
              <a:t>would</a:t>
            </a:r>
            <a:r>
              <a:rPr sz="1250" spc="-20" dirty="0">
                <a:solidFill>
                  <a:srgbClr val="414042"/>
                </a:solidFill>
                <a:latin typeface="Arial"/>
                <a:cs typeface="Arial"/>
              </a:rPr>
              <a:t> </a:t>
            </a:r>
            <a:r>
              <a:rPr sz="1250" dirty="0">
                <a:solidFill>
                  <a:srgbClr val="414042"/>
                </a:solidFill>
                <a:latin typeface="Arial"/>
                <a:cs typeface="Arial"/>
              </a:rPr>
              <a:t>require</a:t>
            </a:r>
            <a:r>
              <a:rPr sz="1250" spc="-1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application</a:t>
            </a:r>
            <a:r>
              <a:rPr sz="1250" spc="-20" dirty="0">
                <a:solidFill>
                  <a:srgbClr val="414042"/>
                </a:solidFill>
                <a:latin typeface="Arial"/>
                <a:cs typeface="Arial"/>
              </a:rPr>
              <a:t> </a:t>
            </a:r>
            <a:r>
              <a:rPr sz="1250" dirty="0">
                <a:solidFill>
                  <a:srgbClr val="414042"/>
                </a:solidFill>
                <a:latin typeface="Arial"/>
                <a:cs typeface="Arial"/>
              </a:rPr>
              <a:t>of</a:t>
            </a:r>
            <a:r>
              <a:rPr sz="1250" spc="-2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laws</a:t>
            </a:r>
            <a:r>
              <a:rPr sz="1250" spc="-20" dirty="0">
                <a:solidFill>
                  <a:srgbClr val="414042"/>
                </a:solidFill>
                <a:latin typeface="Arial"/>
                <a:cs typeface="Arial"/>
              </a:rPr>
              <a:t> </a:t>
            </a:r>
            <a:r>
              <a:rPr sz="1250" dirty="0">
                <a:solidFill>
                  <a:srgbClr val="414042"/>
                </a:solidFill>
                <a:latin typeface="Arial"/>
                <a:cs typeface="Arial"/>
              </a:rPr>
              <a:t>of</a:t>
            </a:r>
            <a:r>
              <a:rPr sz="1250" spc="-20" dirty="0">
                <a:solidFill>
                  <a:srgbClr val="414042"/>
                </a:solidFill>
                <a:latin typeface="Arial"/>
                <a:cs typeface="Arial"/>
              </a:rPr>
              <a:t> </a:t>
            </a:r>
            <a:r>
              <a:rPr sz="1250" spc="-10" dirty="0">
                <a:solidFill>
                  <a:srgbClr val="414042"/>
                </a:solidFill>
                <a:latin typeface="Arial"/>
                <a:cs typeface="Arial"/>
              </a:rPr>
              <a:t>another jurisdiction.</a:t>
            </a:r>
            <a:endParaRPr sz="1250" dirty="0">
              <a:latin typeface="Arial"/>
              <a:cs typeface="Arial"/>
            </a:endParaRPr>
          </a:p>
          <a:p>
            <a:pPr marL="12700" algn="just">
              <a:lnSpc>
                <a:spcPct val="100000"/>
              </a:lnSpc>
              <a:spcBef>
                <a:spcPts val="155"/>
              </a:spcBef>
            </a:pPr>
            <a:r>
              <a:rPr sz="1250" dirty="0">
                <a:solidFill>
                  <a:srgbClr val="414042"/>
                </a:solidFill>
                <a:latin typeface="Arial"/>
                <a:cs typeface="Arial"/>
              </a:rPr>
              <a:t>The</a:t>
            </a:r>
            <a:r>
              <a:rPr sz="1250" spc="-30" dirty="0">
                <a:solidFill>
                  <a:srgbClr val="414042"/>
                </a:solidFill>
                <a:latin typeface="Arial"/>
                <a:cs typeface="Arial"/>
              </a:rPr>
              <a:t> </a:t>
            </a:r>
            <a:r>
              <a:rPr sz="1250" dirty="0">
                <a:solidFill>
                  <a:srgbClr val="414042"/>
                </a:solidFill>
                <a:latin typeface="Arial"/>
                <a:cs typeface="Arial"/>
              </a:rPr>
              <a:t>following notice</a:t>
            </a:r>
            <a:r>
              <a:rPr sz="1250" spc="-30" dirty="0">
                <a:solidFill>
                  <a:srgbClr val="414042"/>
                </a:solidFill>
                <a:latin typeface="Arial"/>
                <a:cs typeface="Arial"/>
              </a:rPr>
              <a:t> </a:t>
            </a:r>
            <a:r>
              <a:rPr sz="1250" dirty="0">
                <a:solidFill>
                  <a:srgbClr val="414042"/>
                </a:solidFill>
                <a:latin typeface="Arial"/>
                <a:cs typeface="Arial"/>
              </a:rPr>
              <a:t>should</a:t>
            </a:r>
            <a:r>
              <a:rPr sz="1250" spc="-30" dirty="0">
                <a:solidFill>
                  <a:srgbClr val="414042"/>
                </a:solidFill>
                <a:latin typeface="Arial"/>
                <a:cs typeface="Arial"/>
              </a:rPr>
              <a:t> </a:t>
            </a:r>
            <a:r>
              <a:rPr sz="1250" dirty="0">
                <a:solidFill>
                  <a:srgbClr val="414042"/>
                </a:solidFill>
                <a:latin typeface="Arial"/>
                <a:cs typeface="Arial"/>
              </a:rPr>
              <a:t>appear</a:t>
            </a:r>
            <a:r>
              <a:rPr sz="1250" spc="-5" dirty="0">
                <a:solidFill>
                  <a:srgbClr val="414042"/>
                </a:solidFill>
                <a:latin typeface="Arial"/>
                <a:cs typeface="Arial"/>
              </a:rPr>
              <a:t> </a:t>
            </a:r>
            <a:r>
              <a:rPr sz="1250" dirty="0">
                <a:solidFill>
                  <a:srgbClr val="414042"/>
                </a:solidFill>
                <a:latin typeface="Arial"/>
                <a:cs typeface="Arial"/>
              </a:rPr>
              <a:t>on</a:t>
            </a:r>
            <a:r>
              <a:rPr sz="1250" spc="-25" dirty="0">
                <a:solidFill>
                  <a:srgbClr val="414042"/>
                </a:solidFill>
                <a:latin typeface="Arial"/>
                <a:cs typeface="Arial"/>
              </a:rPr>
              <a:t> </a:t>
            </a:r>
            <a:r>
              <a:rPr sz="1250" dirty="0">
                <a:solidFill>
                  <a:srgbClr val="414042"/>
                </a:solidFill>
                <a:latin typeface="Arial"/>
                <a:cs typeface="Arial"/>
              </a:rPr>
              <a:t>each</a:t>
            </a:r>
            <a:r>
              <a:rPr sz="1250" spc="-30" dirty="0">
                <a:solidFill>
                  <a:srgbClr val="414042"/>
                </a:solidFill>
                <a:latin typeface="Arial"/>
                <a:cs typeface="Arial"/>
              </a:rPr>
              <a:t> </a:t>
            </a:r>
            <a:r>
              <a:rPr sz="1250" dirty="0">
                <a:solidFill>
                  <a:srgbClr val="414042"/>
                </a:solidFill>
                <a:latin typeface="Arial"/>
                <a:cs typeface="Arial"/>
              </a:rPr>
              <a:t>page</a:t>
            </a:r>
            <a:r>
              <a:rPr sz="1250" spc="-15" dirty="0">
                <a:solidFill>
                  <a:srgbClr val="414042"/>
                </a:solidFill>
                <a:latin typeface="Arial"/>
                <a:cs typeface="Arial"/>
              </a:rPr>
              <a:t> </a:t>
            </a:r>
            <a:r>
              <a:rPr sz="1250" dirty="0">
                <a:solidFill>
                  <a:srgbClr val="414042"/>
                </a:solidFill>
                <a:latin typeface="Arial"/>
                <a:cs typeface="Arial"/>
              </a:rPr>
              <a:t>of</a:t>
            </a:r>
            <a:r>
              <a:rPr sz="1250" spc="-30" dirty="0">
                <a:solidFill>
                  <a:srgbClr val="414042"/>
                </a:solidFill>
                <a:latin typeface="Arial"/>
                <a:cs typeface="Arial"/>
              </a:rPr>
              <a:t> </a:t>
            </a:r>
            <a:r>
              <a:rPr sz="1250" dirty="0">
                <a:solidFill>
                  <a:srgbClr val="414042"/>
                </a:solidFill>
                <a:latin typeface="Arial"/>
                <a:cs typeface="Arial"/>
              </a:rPr>
              <a:t>this</a:t>
            </a:r>
            <a:r>
              <a:rPr sz="1250" spc="-20" dirty="0">
                <a:solidFill>
                  <a:srgbClr val="414042"/>
                </a:solidFill>
                <a:latin typeface="Arial"/>
                <a:cs typeface="Arial"/>
              </a:rPr>
              <a:t> </a:t>
            </a:r>
            <a:r>
              <a:rPr sz="1250" spc="-10" dirty="0">
                <a:solidFill>
                  <a:srgbClr val="414042"/>
                </a:solidFill>
                <a:latin typeface="Arial"/>
                <a:cs typeface="Arial"/>
              </a:rPr>
              <a:t>Product:</a:t>
            </a:r>
            <a:endParaRPr sz="1250" dirty="0">
              <a:latin typeface="Arial"/>
              <a:cs typeface="Arial"/>
            </a:endParaRPr>
          </a:p>
          <a:p>
            <a:pPr marL="248920" marR="321310" algn="just">
              <a:lnSpc>
                <a:spcPts val="1360"/>
              </a:lnSpc>
              <a:spcBef>
                <a:spcPts val="335"/>
              </a:spcBef>
            </a:pPr>
            <a:r>
              <a:rPr sz="1250" dirty="0">
                <a:solidFill>
                  <a:srgbClr val="414042"/>
                </a:solidFill>
                <a:latin typeface="Arial"/>
                <a:cs typeface="Arial"/>
              </a:rPr>
              <a:t>©</a:t>
            </a:r>
            <a:r>
              <a:rPr sz="1250" spc="-25" dirty="0">
                <a:solidFill>
                  <a:srgbClr val="414042"/>
                </a:solidFill>
                <a:latin typeface="Arial"/>
                <a:cs typeface="Arial"/>
              </a:rPr>
              <a:t> </a:t>
            </a:r>
            <a:r>
              <a:rPr sz="1250" dirty="0">
                <a:solidFill>
                  <a:srgbClr val="414042"/>
                </a:solidFill>
                <a:latin typeface="Arial"/>
                <a:cs typeface="Arial"/>
              </a:rPr>
              <a:t>20</a:t>
            </a:r>
            <a:r>
              <a:rPr lang="en-US" sz="1250" dirty="0">
                <a:solidFill>
                  <a:srgbClr val="414042"/>
                </a:solidFill>
                <a:latin typeface="Arial"/>
                <a:cs typeface="Arial"/>
              </a:rPr>
              <a:t>23</a:t>
            </a:r>
            <a:r>
              <a:rPr sz="1250" dirty="0">
                <a:solidFill>
                  <a:srgbClr val="414042"/>
                </a:solidFill>
                <a:latin typeface="Arial"/>
                <a:cs typeface="Arial"/>
              </a:rPr>
              <a:t> John</a:t>
            </a:r>
            <a:r>
              <a:rPr sz="1250" spc="-20" dirty="0">
                <a:solidFill>
                  <a:srgbClr val="414042"/>
                </a:solidFill>
                <a:latin typeface="Arial"/>
                <a:cs typeface="Arial"/>
              </a:rPr>
              <a:t> </a:t>
            </a:r>
            <a:r>
              <a:rPr sz="1250" dirty="0">
                <a:solidFill>
                  <a:srgbClr val="414042"/>
                </a:solidFill>
                <a:latin typeface="Arial"/>
                <a:cs typeface="Arial"/>
              </a:rPr>
              <a:t>Wiley</a:t>
            </a:r>
            <a:r>
              <a:rPr sz="1250" spc="-60" dirty="0">
                <a:solidFill>
                  <a:srgbClr val="414042"/>
                </a:solidFill>
                <a:latin typeface="Arial"/>
                <a:cs typeface="Arial"/>
              </a:rPr>
              <a:t> </a:t>
            </a:r>
            <a:r>
              <a:rPr sz="1250" dirty="0">
                <a:solidFill>
                  <a:srgbClr val="414042"/>
                </a:solidFill>
                <a:latin typeface="Arial"/>
                <a:cs typeface="Arial"/>
              </a:rPr>
              <a:t>&amp;</a:t>
            </a:r>
            <a:r>
              <a:rPr sz="1250" spc="-15" dirty="0">
                <a:solidFill>
                  <a:srgbClr val="414042"/>
                </a:solidFill>
                <a:latin typeface="Arial"/>
                <a:cs typeface="Arial"/>
              </a:rPr>
              <a:t> </a:t>
            </a:r>
            <a:r>
              <a:rPr sz="1250" dirty="0">
                <a:solidFill>
                  <a:srgbClr val="414042"/>
                </a:solidFill>
                <a:latin typeface="Arial"/>
                <a:cs typeface="Arial"/>
              </a:rPr>
              <a:t>Sons,</a:t>
            </a:r>
            <a:r>
              <a:rPr sz="1250" spc="-20" dirty="0">
                <a:solidFill>
                  <a:srgbClr val="414042"/>
                </a:solidFill>
                <a:latin typeface="Arial"/>
                <a:cs typeface="Arial"/>
              </a:rPr>
              <a:t> </a:t>
            </a:r>
            <a:r>
              <a:rPr sz="1250" dirty="0">
                <a:solidFill>
                  <a:srgbClr val="414042"/>
                </a:solidFill>
                <a:latin typeface="Arial"/>
                <a:cs typeface="Arial"/>
              </a:rPr>
              <a:t>Inc.</a:t>
            </a:r>
            <a:r>
              <a:rPr sz="1250" spc="-20" dirty="0">
                <a:solidFill>
                  <a:srgbClr val="414042"/>
                </a:solidFill>
                <a:latin typeface="Arial"/>
                <a:cs typeface="Arial"/>
              </a:rPr>
              <a:t> </a:t>
            </a:r>
            <a:r>
              <a:rPr sz="1250" dirty="0">
                <a:solidFill>
                  <a:srgbClr val="414042"/>
                </a:solidFill>
                <a:latin typeface="Arial"/>
                <a:cs typeface="Arial"/>
              </a:rPr>
              <a:t>May</a:t>
            </a:r>
            <a:r>
              <a:rPr sz="1250" spc="-15" dirty="0">
                <a:solidFill>
                  <a:srgbClr val="414042"/>
                </a:solidFill>
                <a:latin typeface="Arial"/>
                <a:cs typeface="Arial"/>
              </a:rPr>
              <a:t> </a:t>
            </a:r>
            <a:r>
              <a:rPr sz="1250" dirty="0">
                <a:solidFill>
                  <a:srgbClr val="414042"/>
                </a:solidFill>
                <a:latin typeface="Arial"/>
                <a:cs typeface="Arial"/>
              </a:rPr>
              <a:t>not</a:t>
            </a:r>
            <a:r>
              <a:rPr sz="1250" spc="-10" dirty="0">
                <a:solidFill>
                  <a:srgbClr val="414042"/>
                </a:solidFill>
                <a:latin typeface="Arial"/>
                <a:cs typeface="Arial"/>
              </a:rPr>
              <a:t> </a:t>
            </a:r>
            <a:r>
              <a:rPr sz="1250" dirty="0">
                <a:solidFill>
                  <a:srgbClr val="414042"/>
                </a:solidFill>
                <a:latin typeface="Arial"/>
                <a:cs typeface="Arial"/>
              </a:rPr>
              <a:t>be</a:t>
            </a:r>
            <a:r>
              <a:rPr sz="1250" spc="-10" dirty="0">
                <a:solidFill>
                  <a:srgbClr val="414042"/>
                </a:solidFill>
                <a:latin typeface="Arial"/>
                <a:cs typeface="Arial"/>
              </a:rPr>
              <a:t> </a:t>
            </a:r>
            <a:r>
              <a:rPr sz="1250" dirty="0">
                <a:solidFill>
                  <a:srgbClr val="414042"/>
                </a:solidFill>
                <a:latin typeface="Arial"/>
                <a:cs typeface="Arial"/>
              </a:rPr>
              <a:t>copied,</a:t>
            </a:r>
            <a:r>
              <a:rPr sz="1250" spc="-10" dirty="0">
                <a:solidFill>
                  <a:srgbClr val="414042"/>
                </a:solidFill>
                <a:latin typeface="Arial"/>
                <a:cs typeface="Arial"/>
              </a:rPr>
              <a:t> </a:t>
            </a:r>
            <a:r>
              <a:rPr sz="1250" dirty="0">
                <a:solidFill>
                  <a:srgbClr val="414042"/>
                </a:solidFill>
                <a:latin typeface="Arial"/>
                <a:cs typeface="Arial"/>
              </a:rPr>
              <a:t>scanned,</a:t>
            </a:r>
            <a:r>
              <a:rPr sz="1250" spc="-20" dirty="0">
                <a:solidFill>
                  <a:srgbClr val="414042"/>
                </a:solidFill>
                <a:latin typeface="Arial"/>
                <a:cs typeface="Arial"/>
              </a:rPr>
              <a:t> </a:t>
            </a:r>
            <a:r>
              <a:rPr sz="1250" dirty="0">
                <a:solidFill>
                  <a:srgbClr val="414042"/>
                </a:solidFill>
                <a:latin typeface="Arial"/>
                <a:cs typeface="Arial"/>
              </a:rPr>
              <a:t>or</a:t>
            </a:r>
            <a:r>
              <a:rPr sz="1250" spc="-10" dirty="0">
                <a:solidFill>
                  <a:srgbClr val="414042"/>
                </a:solidFill>
                <a:latin typeface="Arial"/>
                <a:cs typeface="Arial"/>
              </a:rPr>
              <a:t> </a:t>
            </a:r>
            <a:r>
              <a:rPr sz="1250" dirty="0">
                <a:solidFill>
                  <a:srgbClr val="414042"/>
                </a:solidFill>
                <a:latin typeface="Arial"/>
                <a:cs typeface="Arial"/>
              </a:rPr>
              <a:t>duplicated,</a:t>
            </a:r>
            <a:r>
              <a:rPr sz="1250" spc="-10" dirty="0">
                <a:solidFill>
                  <a:srgbClr val="414042"/>
                </a:solidFill>
                <a:latin typeface="Arial"/>
                <a:cs typeface="Arial"/>
              </a:rPr>
              <a:t> </a:t>
            </a:r>
            <a:r>
              <a:rPr sz="1250" dirty="0">
                <a:solidFill>
                  <a:srgbClr val="414042"/>
                </a:solidFill>
                <a:latin typeface="Arial"/>
                <a:cs typeface="Arial"/>
              </a:rPr>
              <a:t>in</a:t>
            </a:r>
            <a:r>
              <a:rPr sz="1250" spc="-15" dirty="0">
                <a:solidFill>
                  <a:srgbClr val="414042"/>
                </a:solidFill>
                <a:latin typeface="Arial"/>
                <a:cs typeface="Arial"/>
              </a:rPr>
              <a:t> </a:t>
            </a:r>
            <a:r>
              <a:rPr sz="1250" dirty="0">
                <a:solidFill>
                  <a:srgbClr val="414042"/>
                </a:solidFill>
                <a:latin typeface="Arial"/>
                <a:cs typeface="Arial"/>
              </a:rPr>
              <a:t>whole</a:t>
            </a:r>
            <a:r>
              <a:rPr sz="1250" spc="-5" dirty="0">
                <a:solidFill>
                  <a:srgbClr val="414042"/>
                </a:solidFill>
                <a:latin typeface="Arial"/>
                <a:cs typeface="Arial"/>
              </a:rPr>
              <a:t> </a:t>
            </a:r>
            <a:r>
              <a:rPr sz="1250" dirty="0">
                <a:solidFill>
                  <a:srgbClr val="414042"/>
                </a:solidFill>
                <a:latin typeface="Arial"/>
                <a:cs typeface="Arial"/>
              </a:rPr>
              <a:t>or</a:t>
            </a:r>
            <a:r>
              <a:rPr sz="1250" spc="-10" dirty="0">
                <a:solidFill>
                  <a:srgbClr val="414042"/>
                </a:solidFill>
                <a:latin typeface="Arial"/>
                <a:cs typeface="Arial"/>
              </a:rPr>
              <a:t> </a:t>
            </a:r>
            <a:r>
              <a:rPr sz="1250" dirty="0">
                <a:solidFill>
                  <a:srgbClr val="414042"/>
                </a:solidFill>
                <a:latin typeface="Arial"/>
                <a:cs typeface="Arial"/>
              </a:rPr>
              <a:t>in</a:t>
            </a:r>
            <a:r>
              <a:rPr sz="1250" spc="-25" dirty="0">
                <a:solidFill>
                  <a:srgbClr val="414042"/>
                </a:solidFill>
                <a:latin typeface="Arial"/>
                <a:cs typeface="Arial"/>
              </a:rPr>
              <a:t> </a:t>
            </a:r>
            <a:r>
              <a:rPr sz="1250" dirty="0">
                <a:solidFill>
                  <a:srgbClr val="414042"/>
                </a:solidFill>
                <a:latin typeface="Arial"/>
                <a:cs typeface="Arial"/>
              </a:rPr>
              <a:t>part, except</a:t>
            </a:r>
            <a:r>
              <a:rPr sz="1250" spc="-20" dirty="0">
                <a:solidFill>
                  <a:srgbClr val="414042"/>
                </a:solidFill>
                <a:latin typeface="Arial"/>
                <a:cs typeface="Arial"/>
              </a:rPr>
              <a:t> </a:t>
            </a:r>
            <a:r>
              <a:rPr sz="1250" dirty="0">
                <a:solidFill>
                  <a:srgbClr val="414042"/>
                </a:solidFill>
                <a:latin typeface="Arial"/>
                <a:cs typeface="Arial"/>
              </a:rPr>
              <a:t>for</a:t>
            </a:r>
            <a:r>
              <a:rPr sz="1250" spc="-5" dirty="0">
                <a:solidFill>
                  <a:srgbClr val="414042"/>
                </a:solidFill>
                <a:latin typeface="Arial"/>
                <a:cs typeface="Arial"/>
              </a:rPr>
              <a:t> </a:t>
            </a:r>
            <a:r>
              <a:rPr sz="1250" dirty="0">
                <a:solidFill>
                  <a:srgbClr val="414042"/>
                </a:solidFill>
                <a:latin typeface="Arial"/>
                <a:cs typeface="Arial"/>
              </a:rPr>
              <a:t>use</a:t>
            </a:r>
            <a:r>
              <a:rPr sz="1250" spc="-25" dirty="0">
                <a:solidFill>
                  <a:srgbClr val="414042"/>
                </a:solidFill>
                <a:latin typeface="Arial"/>
                <a:cs typeface="Arial"/>
              </a:rPr>
              <a:t> as </a:t>
            </a:r>
            <a:r>
              <a:rPr sz="1250" dirty="0">
                <a:solidFill>
                  <a:srgbClr val="414042"/>
                </a:solidFill>
                <a:latin typeface="Arial"/>
                <a:cs typeface="Arial"/>
              </a:rPr>
              <a:t>permitted</a:t>
            </a:r>
            <a:r>
              <a:rPr sz="1250" spc="10" dirty="0">
                <a:solidFill>
                  <a:srgbClr val="414042"/>
                </a:solidFill>
                <a:latin typeface="Arial"/>
                <a:cs typeface="Arial"/>
              </a:rPr>
              <a:t> </a:t>
            </a:r>
            <a:r>
              <a:rPr sz="1250" dirty="0">
                <a:solidFill>
                  <a:srgbClr val="414042"/>
                </a:solidFill>
                <a:latin typeface="Arial"/>
                <a:cs typeface="Arial"/>
              </a:rPr>
              <a:t>by</a:t>
            </a:r>
            <a:r>
              <a:rPr sz="1250" spc="-25" dirty="0">
                <a:solidFill>
                  <a:srgbClr val="414042"/>
                </a:solidFill>
                <a:latin typeface="Arial"/>
                <a:cs typeface="Arial"/>
              </a:rPr>
              <a:t> </a:t>
            </a:r>
            <a:r>
              <a:rPr sz="1250" dirty="0">
                <a:solidFill>
                  <a:srgbClr val="414042"/>
                </a:solidFill>
                <a:latin typeface="Arial"/>
                <a:cs typeface="Arial"/>
              </a:rPr>
              <a:t>license</a:t>
            </a:r>
            <a:r>
              <a:rPr sz="1250" spc="-40" dirty="0">
                <a:solidFill>
                  <a:srgbClr val="414042"/>
                </a:solidFill>
                <a:latin typeface="Arial"/>
                <a:cs typeface="Arial"/>
              </a:rPr>
              <a:t> </a:t>
            </a:r>
            <a:r>
              <a:rPr sz="1250" dirty="0">
                <a:solidFill>
                  <a:srgbClr val="414042"/>
                </a:solidFill>
                <a:latin typeface="Arial"/>
                <a:cs typeface="Arial"/>
              </a:rPr>
              <a:t>on</a:t>
            </a:r>
            <a:r>
              <a:rPr sz="1250" spc="-10" dirty="0">
                <a:solidFill>
                  <a:srgbClr val="414042"/>
                </a:solidFill>
                <a:latin typeface="Arial"/>
                <a:cs typeface="Arial"/>
              </a:rPr>
              <a:t> </a:t>
            </a:r>
            <a:r>
              <a:rPr sz="1250" dirty="0">
                <a:solidFill>
                  <a:srgbClr val="414042"/>
                </a:solidFill>
                <a:latin typeface="Arial"/>
                <a:cs typeface="Arial"/>
              </a:rPr>
              <a:t>a</a:t>
            </a:r>
            <a:r>
              <a:rPr sz="1250" spc="-15" dirty="0">
                <a:solidFill>
                  <a:srgbClr val="414042"/>
                </a:solidFill>
                <a:latin typeface="Arial"/>
                <a:cs typeface="Arial"/>
              </a:rPr>
              <a:t> </a:t>
            </a:r>
            <a:r>
              <a:rPr sz="1250" spc="-10" dirty="0">
                <a:solidFill>
                  <a:srgbClr val="414042"/>
                </a:solidFill>
                <a:latin typeface="Arial"/>
                <a:cs typeface="Arial"/>
              </a:rPr>
              <a:t>password-</a:t>
            </a:r>
            <a:r>
              <a:rPr sz="1250" dirty="0">
                <a:solidFill>
                  <a:srgbClr val="414042"/>
                </a:solidFill>
                <a:latin typeface="Arial"/>
                <a:cs typeface="Arial"/>
              </a:rPr>
              <a:t>protected</a:t>
            </a:r>
            <a:r>
              <a:rPr sz="1250" spc="15" dirty="0">
                <a:solidFill>
                  <a:srgbClr val="414042"/>
                </a:solidFill>
                <a:latin typeface="Arial"/>
                <a:cs typeface="Arial"/>
              </a:rPr>
              <a:t> </a:t>
            </a:r>
            <a:r>
              <a:rPr sz="1250" dirty="0">
                <a:solidFill>
                  <a:srgbClr val="414042"/>
                </a:solidFill>
                <a:latin typeface="Arial"/>
                <a:cs typeface="Arial"/>
              </a:rPr>
              <a:t>website</a:t>
            </a:r>
            <a:r>
              <a:rPr sz="1250" spc="-15" dirty="0">
                <a:solidFill>
                  <a:srgbClr val="414042"/>
                </a:solidFill>
                <a:latin typeface="Arial"/>
                <a:cs typeface="Arial"/>
              </a:rPr>
              <a:t> </a:t>
            </a:r>
            <a:r>
              <a:rPr sz="1250" dirty="0">
                <a:solidFill>
                  <a:srgbClr val="414042"/>
                </a:solidFill>
                <a:latin typeface="Arial"/>
                <a:cs typeface="Arial"/>
              </a:rPr>
              <a:t>for</a:t>
            </a:r>
            <a:r>
              <a:rPr sz="1250" spc="-5" dirty="0">
                <a:solidFill>
                  <a:srgbClr val="414042"/>
                </a:solidFill>
                <a:latin typeface="Arial"/>
                <a:cs typeface="Arial"/>
              </a:rPr>
              <a:t> </a:t>
            </a:r>
            <a:r>
              <a:rPr sz="1250" dirty="0">
                <a:solidFill>
                  <a:srgbClr val="414042"/>
                </a:solidFill>
                <a:latin typeface="Arial"/>
                <a:cs typeface="Arial"/>
              </a:rPr>
              <a:t>instructional</a:t>
            </a:r>
            <a:r>
              <a:rPr sz="1250" spc="-15" dirty="0">
                <a:solidFill>
                  <a:srgbClr val="414042"/>
                </a:solidFill>
                <a:latin typeface="Arial"/>
                <a:cs typeface="Arial"/>
              </a:rPr>
              <a:t> </a:t>
            </a:r>
            <a:r>
              <a:rPr sz="1250" spc="-20" dirty="0">
                <a:solidFill>
                  <a:srgbClr val="414042"/>
                </a:solidFill>
                <a:latin typeface="Arial"/>
                <a:cs typeface="Arial"/>
              </a:rPr>
              <a:t>use.</a:t>
            </a:r>
            <a:endParaRPr sz="1250" dirty="0">
              <a:latin typeface="Arial"/>
              <a:cs typeface="Arial"/>
            </a:endParaRPr>
          </a:p>
          <a:p>
            <a:pPr marL="12700" marR="57785" algn="just">
              <a:lnSpc>
                <a:spcPts val="1360"/>
              </a:lnSpc>
              <a:spcBef>
                <a:spcPts val="305"/>
              </a:spcBef>
            </a:pPr>
            <a:r>
              <a:rPr sz="1250" dirty="0">
                <a:solidFill>
                  <a:srgbClr val="414042"/>
                </a:solidFill>
                <a:latin typeface="Arial"/>
                <a:cs typeface="Arial"/>
              </a:rPr>
              <a:t>Thank</a:t>
            </a:r>
            <a:r>
              <a:rPr sz="1250" spc="-10" dirty="0">
                <a:solidFill>
                  <a:srgbClr val="414042"/>
                </a:solidFill>
                <a:latin typeface="Arial"/>
                <a:cs typeface="Arial"/>
              </a:rPr>
              <a:t> </a:t>
            </a:r>
            <a:r>
              <a:rPr sz="1250" dirty="0">
                <a:solidFill>
                  <a:srgbClr val="414042"/>
                </a:solidFill>
                <a:latin typeface="Arial"/>
                <a:cs typeface="Arial"/>
              </a:rPr>
              <a:t>you</a:t>
            </a:r>
            <a:r>
              <a:rPr sz="1250" spc="-10" dirty="0">
                <a:solidFill>
                  <a:srgbClr val="414042"/>
                </a:solidFill>
                <a:latin typeface="Arial"/>
                <a:cs typeface="Arial"/>
              </a:rPr>
              <a:t> </a:t>
            </a:r>
            <a:r>
              <a:rPr sz="1250" dirty="0">
                <a:solidFill>
                  <a:srgbClr val="414042"/>
                </a:solidFill>
                <a:latin typeface="Arial"/>
                <a:cs typeface="Arial"/>
              </a:rPr>
              <a:t>for</a:t>
            </a:r>
            <a:r>
              <a:rPr sz="1250" spc="-15" dirty="0">
                <a:solidFill>
                  <a:srgbClr val="414042"/>
                </a:solidFill>
                <a:latin typeface="Arial"/>
                <a:cs typeface="Arial"/>
              </a:rPr>
              <a:t> </a:t>
            </a:r>
            <a:r>
              <a:rPr sz="1250" dirty="0">
                <a:solidFill>
                  <a:srgbClr val="414042"/>
                </a:solidFill>
                <a:latin typeface="Arial"/>
                <a:cs typeface="Arial"/>
              </a:rPr>
              <a:t>your</a:t>
            </a:r>
            <a:r>
              <a:rPr sz="1250" spc="-5" dirty="0">
                <a:solidFill>
                  <a:srgbClr val="414042"/>
                </a:solidFill>
                <a:latin typeface="Arial"/>
                <a:cs typeface="Arial"/>
              </a:rPr>
              <a:t> </a:t>
            </a:r>
            <a:r>
              <a:rPr sz="1250" dirty="0">
                <a:solidFill>
                  <a:srgbClr val="414042"/>
                </a:solidFill>
                <a:latin typeface="Arial"/>
                <a:cs typeface="Arial"/>
              </a:rPr>
              <a:t>assistance</a:t>
            </a:r>
            <a:r>
              <a:rPr sz="1250" spc="-50" dirty="0">
                <a:solidFill>
                  <a:srgbClr val="414042"/>
                </a:solidFill>
                <a:latin typeface="Arial"/>
                <a:cs typeface="Arial"/>
              </a:rPr>
              <a:t> </a:t>
            </a:r>
            <a:r>
              <a:rPr sz="1250" dirty="0">
                <a:solidFill>
                  <a:srgbClr val="414042"/>
                </a:solidFill>
                <a:latin typeface="Arial"/>
                <a:cs typeface="Arial"/>
              </a:rPr>
              <a:t>in</a:t>
            </a:r>
            <a:r>
              <a:rPr sz="1250" spc="-25" dirty="0">
                <a:solidFill>
                  <a:srgbClr val="414042"/>
                </a:solidFill>
                <a:latin typeface="Arial"/>
                <a:cs typeface="Arial"/>
              </a:rPr>
              <a:t> </a:t>
            </a:r>
            <a:r>
              <a:rPr sz="1250" dirty="0">
                <a:solidFill>
                  <a:srgbClr val="414042"/>
                </a:solidFill>
                <a:latin typeface="Arial"/>
                <a:cs typeface="Arial"/>
              </a:rPr>
              <a:t>helping</a:t>
            </a:r>
            <a:r>
              <a:rPr sz="1250" spc="-20" dirty="0">
                <a:solidFill>
                  <a:srgbClr val="414042"/>
                </a:solidFill>
                <a:latin typeface="Arial"/>
                <a:cs typeface="Arial"/>
              </a:rPr>
              <a:t> </a:t>
            </a:r>
            <a:r>
              <a:rPr sz="1250" dirty="0">
                <a:solidFill>
                  <a:srgbClr val="414042"/>
                </a:solidFill>
                <a:latin typeface="Arial"/>
                <a:cs typeface="Arial"/>
              </a:rPr>
              <a:t>to</a:t>
            </a:r>
            <a:r>
              <a:rPr sz="1250" spc="-15" dirty="0">
                <a:solidFill>
                  <a:srgbClr val="414042"/>
                </a:solidFill>
                <a:latin typeface="Arial"/>
                <a:cs typeface="Arial"/>
              </a:rPr>
              <a:t> </a:t>
            </a:r>
            <a:r>
              <a:rPr sz="1250" dirty="0">
                <a:solidFill>
                  <a:srgbClr val="414042"/>
                </a:solidFill>
                <a:latin typeface="Arial"/>
                <a:cs typeface="Arial"/>
              </a:rPr>
              <a:t>safeguard</a:t>
            </a:r>
            <a:r>
              <a:rPr sz="1250" spc="-1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integrity</a:t>
            </a:r>
            <a:r>
              <a:rPr sz="1250" spc="-10" dirty="0">
                <a:solidFill>
                  <a:srgbClr val="414042"/>
                </a:solidFill>
                <a:latin typeface="Arial"/>
                <a:cs typeface="Arial"/>
              </a:rPr>
              <a:t> </a:t>
            </a:r>
            <a:r>
              <a:rPr sz="1250" dirty="0">
                <a:solidFill>
                  <a:srgbClr val="414042"/>
                </a:solidFill>
                <a:latin typeface="Arial"/>
                <a:cs typeface="Arial"/>
              </a:rPr>
              <a:t>of</a:t>
            </a:r>
            <a:r>
              <a:rPr sz="1250" spc="-30" dirty="0">
                <a:solidFill>
                  <a:srgbClr val="414042"/>
                </a:solidFill>
                <a:latin typeface="Arial"/>
                <a:cs typeface="Arial"/>
              </a:rPr>
              <a:t> </a:t>
            </a:r>
            <a:r>
              <a:rPr sz="1250" dirty="0">
                <a:solidFill>
                  <a:srgbClr val="414042"/>
                </a:solidFill>
                <a:latin typeface="Arial"/>
                <a:cs typeface="Arial"/>
              </a:rPr>
              <a:t>the</a:t>
            </a:r>
            <a:r>
              <a:rPr sz="1250" spc="-15" dirty="0">
                <a:solidFill>
                  <a:srgbClr val="414042"/>
                </a:solidFill>
                <a:latin typeface="Arial"/>
                <a:cs typeface="Arial"/>
              </a:rPr>
              <a:t> </a:t>
            </a:r>
            <a:r>
              <a:rPr sz="1250" dirty="0">
                <a:solidFill>
                  <a:srgbClr val="414042"/>
                </a:solidFill>
                <a:latin typeface="Arial"/>
                <a:cs typeface="Arial"/>
              </a:rPr>
              <a:t>content</a:t>
            </a:r>
            <a:r>
              <a:rPr sz="1250" spc="-20" dirty="0">
                <a:solidFill>
                  <a:srgbClr val="414042"/>
                </a:solidFill>
                <a:latin typeface="Arial"/>
                <a:cs typeface="Arial"/>
              </a:rPr>
              <a:t> </a:t>
            </a:r>
            <a:r>
              <a:rPr sz="1250" dirty="0">
                <a:solidFill>
                  <a:srgbClr val="414042"/>
                </a:solidFill>
                <a:latin typeface="Arial"/>
                <a:cs typeface="Arial"/>
              </a:rPr>
              <a:t>contained</a:t>
            </a:r>
            <a:r>
              <a:rPr sz="1250" spc="-20" dirty="0">
                <a:solidFill>
                  <a:srgbClr val="414042"/>
                </a:solidFill>
                <a:latin typeface="Arial"/>
                <a:cs typeface="Arial"/>
              </a:rPr>
              <a:t> </a:t>
            </a:r>
            <a:r>
              <a:rPr sz="1250" dirty="0">
                <a:solidFill>
                  <a:srgbClr val="414042"/>
                </a:solidFill>
                <a:latin typeface="Arial"/>
                <a:cs typeface="Arial"/>
              </a:rPr>
              <a:t>in</a:t>
            </a:r>
            <a:r>
              <a:rPr sz="1250" spc="-20" dirty="0">
                <a:solidFill>
                  <a:srgbClr val="414042"/>
                </a:solidFill>
                <a:latin typeface="Arial"/>
                <a:cs typeface="Arial"/>
              </a:rPr>
              <a:t> </a:t>
            </a:r>
            <a:r>
              <a:rPr sz="1250" dirty="0">
                <a:solidFill>
                  <a:srgbClr val="414042"/>
                </a:solidFill>
                <a:latin typeface="Arial"/>
                <a:cs typeface="Arial"/>
              </a:rPr>
              <a:t>this</a:t>
            </a:r>
            <a:r>
              <a:rPr sz="1250" spc="-25" dirty="0">
                <a:solidFill>
                  <a:srgbClr val="414042"/>
                </a:solidFill>
                <a:latin typeface="Arial"/>
                <a:cs typeface="Arial"/>
              </a:rPr>
              <a:t> </a:t>
            </a:r>
            <a:r>
              <a:rPr sz="1250" dirty="0">
                <a:solidFill>
                  <a:srgbClr val="414042"/>
                </a:solidFill>
                <a:latin typeface="Arial"/>
                <a:cs typeface="Arial"/>
              </a:rPr>
              <a:t>Product.</a:t>
            </a:r>
            <a:r>
              <a:rPr sz="1250" spc="-30" dirty="0">
                <a:solidFill>
                  <a:srgbClr val="414042"/>
                </a:solidFill>
                <a:latin typeface="Arial"/>
                <a:cs typeface="Arial"/>
              </a:rPr>
              <a:t> </a:t>
            </a:r>
            <a:r>
              <a:rPr sz="1250" dirty="0">
                <a:solidFill>
                  <a:srgbClr val="414042"/>
                </a:solidFill>
                <a:latin typeface="Arial"/>
                <a:cs typeface="Arial"/>
              </a:rPr>
              <a:t>We</a:t>
            </a:r>
            <a:r>
              <a:rPr sz="1250" spc="-50" dirty="0">
                <a:solidFill>
                  <a:srgbClr val="414042"/>
                </a:solidFill>
                <a:latin typeface="Arial"/>
                <a:cs typeface="Arial"/>
              </a:rPr>
              <a:t> </a:t>
            </a:r>
            <a:r>
              <a:rPr sz="1250" dirty="0">
                <a:solidFill>
                  <a:srgbClr val="414042"/>
                </a:solidFill>
                <a:latin typeface="Arial"/>
                <a:cs typeface="Arial"/>
              </a:rPr>
              <a:t>trust</a:t>
            </a:r>
            <a:r>
              <a:rPr sz="1250" spc="-30" dirty="0">
                <a:solidFill>
                  <a:srgbClr val="414042"/>
                </a:solidFill>
                <a:latin typeface="Arial"/>
                <a:cs typeface="Arial"/>
              </a:rPr>
              <a:t> </a:t>
            </a:r>
            <a:r>
              <a:rPr sz="1250" spc="-25" dirty="0">
                <a:solidFill>
                  <a:srgbClr val="414042"/>
                </a:solidFill>
                <a:latin typeface="Arial"/>
                <a:cs typeface="Arial"/>
              </a:rPr>
              <a:t>you </a:t>
            </a:r>
            <a:r>
              <a:rPr sz="1250" dirty="0">
                <a:solidFill>
                  <a:srgbClr val="414042"/>
                </a:solidFill>
                <a:latin typeface="Arial"/>
                <a:cs typeface="Arial"/>
              </a:rPr>
              <a:t>find</a:t>
            </a:r>
            <a:r>
              <a:rPr sz="1250" spc="-20" dirty="0">
                <a:solidFill>
                  <a:srgbClr val="414042"/>
                </a:solidFill>
                <a:latin typeface="Arial"/>
                <a:cs typeface="Arial"/>
              </a:rPr>
              <a:t> </a:t>
            </a:r>
            <a:r>
              <a:rPr sz="1250" dirty="0">
                <a:solidFill>
                  <a:srgbClr val="414042"/>
                </a:solidFill>
                <a:latin typeface="Arial"/>
                <a:cs typeface="Arial"/>
              </a:rPr>
              <a:t>the</a:t>
            </a:r>
            <a:r>
              <a:rPr sz="1250" spc="-20" dirty="0">
                <a:solidFill>
                  <a:srgbClr val="414042"/>
                </a:solidFill>
                <a:latin typeface="Arial"/>
                <a:cs typeface="Arial"/>
              </a:rPr>
              <a:t> </a:t>
            </a:r>
            <a:r>
              <a:rPr sz="1250" dirty="0">
                <a:solidFill>
                  <a:srgbClr val="414042"/>
                </a:solidFill>
                <a:latin typeface="Arial"/>
                <a:cs typeface="Arial"/>
              </a:rPr>
              <a:t>Product</a:t>
            </a:r>
            <a:r>
              <a:rPr sz="1250" spc="-20" dirty="0">
                <a:solidFill>
                  <a:srgbClr val="414042"/>
                </a:solidFill>
                <a:latin typeface="Arial"/>
                <a:cs typeface="Arial"/>
              </a:rPr>
              <a:t> </a:t>
            </a:r>
            <a:r>
              <a:rPr sz="1250" dirty="0">
                <a:solidFill>
                  <a:srgbClr val="414042"/>
                </a:solidFill>
                <a:latin typeface="Arial"/>
                <a:cs typeface="Arial"/>
              </a:rPr>
              <a:t>a</a:t>
            </a:r>
            <a:r>
              <a:rPr sz="1250" spc="-30" dirty="0">
                <a:solidFill>
                  <a:srgbClr val="414042"/>
                </a:solidFill>
                <a:latin typeface="Arial"/>
                <a:cs typeface="Arial"/>
              </a:rPr>
              <a:t> </a:t>
            </a:r>
            <a:r>
              <a:rPr sz="1250" dirty="0">
                <a:solidFill>
                  <a:srgbClr val="414042"/>
                </a:solidFill>
                <a:latin typeface="Arial"/>
                <a:cs typeface="Arial"/>
              </a:rPr>
              <a:t>useful</a:t>
            </a:r>
            <a:r>
              <a:rPr sz="1250" spc="-30" dirty="0">
                <a:solidFill>
                  <a:srgbClr val="414042"/>
                </a:solidFill>
                <a:latin typeface="Arial"/>
                <a:cs typeface="Arial"/>
              </a:rPr>
              <a:t> </a:t>
            </a:r>
            <a:r>
              <a:rPr sz="1250" dirty="0">
                <a:solidFill>
                  <a:srgbClr val="414042"/>
                </a:solidFill>
                <a:latin typeface="Arial"/>
                <a:cs typeface="Arial"/>
              </a:rPr>
              <a:t>teaching</a:t>
            </a:r>
            <a:r>
              <a:rPr sz="1250" spc="-20" dirty="0">
                <a:solidFill>
                  <a:srgbClr val="414042"/>
                </a:solidFill>
                <a:latin typeface="Arial"/>
                <a:cs typeface="Arial"/>
              </a:rPr>
              <a:t> tool.</a:t>
            </a:r>
            <a:endParaRPr sz="1250" dirty="0">
              <a:latin typeface="Arial"/>
              <a:cs typeface="Arial"/>
            </a:endParaRPr>
          </a:p>
        </p:txBody>
      </p:sp>
      <p:sp>
        <p:nvSpPr>
          <p:cNvPr id="6" name="Slide Number Placeholder 5">
            <a:extLst>
              <a:ext uri="{FF2B5EF4-FFF2-40B4-BE49-F238E27FC236}">
                <a16:creationId xmlns:a16="http://schemas.microsoft.com/office/drawing/2014/main" id="{D4200841-E770-D3A3-5F11-06AE92DB3393}"/>
              </a:ext>
            </a:extLst>
          </p:cNvPr>
          <p:cNvSpPr>
            <a:spLocks noGrp="1"/>
          </p:cNvSpPr>
          <p:nvPr>
            <p:ph type="sldNum" sz="quarter" idx="7"/>
          </p:nvPr>
        </p:nvSpPr>
        <p:spPr/>
        <p:txBody>
          <a:bodyPr/>
          <a:lstStyle/>
          <a:p>
            <a:pPr marL="141605">
              <a:lnSpc>
                <a:spcPts val="1475"/>
              </a:lnSpc>
            </a:pPr>
            <a:fld id="{81D60167-4931-47E6-BA6A-407CBD079E47}" type="slidenum">
              <a:rPr lang="en-US" spc="-25" smtClean="0"/>
              <a:t>3</a:t>
            </a:fld>
            <a:endParaRPr lang="en-US" spc="-25"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5BCA6-299E-AC44-B8CB-E33B9EE541B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D269FAE-6138-9E1F-8E66-01562D71D4B3}"/>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3.2.6  Patterns</a:t>
            </a:r>
            <a:endParaRPr spc="-10" dirty="0"/>
          </a:p>
        </p:txBody>
      </p:sp>
      <p:sp>
        <p:nvSpPr>
          <p:cNvPr id="3" name="object 3">
            <a:extLst>
              <a:ext uri="{FF2B5EF4-FFF2-40B4-BE49-F238E27FC236}">
                <a16:creationId xmlns:a16="http://schemas.microsoft.com/office/drawing/2014/main" id="{5FD442FF-BAB0-1742-E8D3-B456905C59FB}"/>
              </a:ext>
            </a:extLst>
          </p:cNvPr>
          <p:cNvSpPr txBox="1"/>
          <p:nvPr/>
        </p:nvSpPr>
        <p:spPr>
          <a:xfrm>
            <a:off x="669442" y="1774901"/>
            <a:ext cx="8249920" cy="3362459"/>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Patterns are recurrences, repeated regularities observed across time, space, or other dimensions</a:t>
            </a:r>
          </a:p>
          <a:p>
            <a:pPr marL="372110" marR="5080" indent="-360045">
              <a:lnSpc>
                <a:spcPct val="99700"/>
              </a:lnSpc>
              <a:spcBef>
                <a:spcPts val="100"/>
              </a:spcBef>
              <a:buChar char="•"/>
              <a:tabLst>
                <a:tab pos="372110" algn="l"/>
              </a:tabLst>
            </a:pPr>
            <a:r>
              <a:rPr lang="en-US" sz="2400" dirty="0">
                <a:latin typeface="Arial"/>
                <a:cs typeface="Arial"/>
              </a:rPr>
              <a:t>In SE, recurring patterns are observable in engineered system requirements, solution architectures, stakeholder value, missions, fitness and trade spaces, parametric couplings, failure modes and risks, markets, system phenomena, principles, and the socio-technical, systems of engineering and life cycle management</a:t>
            </a:r>
          </a:p>
          <a:p>
            <a:pPr marL="372110" marR="5080" indent="-360045">
              <a:lnSpc>
                <a:spcPct val="99700"/>
              </a:lnSpc>
              <a:spcBef>
                <a:spcPts val="100"/>
              </a:spcBef>
              <a:buChar char="•"/>
              <a:tabLst>
                <a:tab pos="372110" algn="l"/>
              </a:tabLst>
            </a:pPr>
            <a:endParaRPr sz="2400" dirty="0">
              <a:latin typeface="Arial"/>
              <a:cs typeface="Arial"/>
            </a:endParaRPr>
          </a:p>
        </p:txBody>
      </p:sp>
      <p:sp>
        <p:nvSpPr>
          <p:cNvPr id="6" name="Slide Number Placeholder 5">
            <a:extLst>
              <a:ext uri="{FF2B5EF4-FFF2-40B4-BE49-F238E27FC236}">
                <a16:creationId xmlns:a16="http://schemas.microsoft.com/office/drawing/2014/main" id="{641A858E-4DF8-8093-5607-3A2287DFCEB3}"/>
              </a:ext>
            </a:extLst>
          </p:cNvPr>
          <p:cNvSpPr>
            <a:spLocks noGrp="1"/>
          </p:cNvSpPr>
          <p:nvPr>
            <p:ph type="sldNum" sz="quarter" idx="7"/>
          </p:nvPr>
        </p:nvSpPr>
        <p:spPr/>
        <p:txBody>
          <a:bodyPr/>
          <a:lstStyle/>
          <a:p>
            <a:pPr marL="141605">
              <a:lnSpc>
                <a:spcPts val="1475"/>
              </a:lnSpc>
            </a:pPr>
            <a:fld id="{81D60167-4931-47E6-BA6A-407CBD079E47}" type="slidenum">
              <a:rPr lang="en-US" spc="-25" smtClean="0"/>
              <a:t>30</a:t>
            </a:fld>
            <a:endParaRPr lang="en-US" spc="-25" dirty="0"/>
          </a:p>
        </p:txBody>
      </p:sp>
      <p:sp>
        <p:nvSpPr>
          <p:cNvPr id="7" name="Footer Placeholder 6">
            <a:extLst>
              <a:ext uri="{FF2B5EF4-FFF2-40B4-BE49-F238E27FC236}">
                <a16:creationId xmlns:a16="http://schemas.microsoft.com/office/drawing/2014/main" id="{1B29ACD1-AC28-71CC-B119-4A6BCBE573BD}"/>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1454740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4F2E7-872E-BECB-5FDD-F9ADE171C53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44E97D0-B7FF-FDAA-0B00-66947CE90117}"/>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3.2.6  Patterns</a:t>
            </a:r>
            <a:endParaRPr spc="-10" dirty="0"/>
          </a:p>
        </p:txBody>
      </p:sp>
      <p:sp>
        <p:nvSpPr>
          <p:cNvPr id="3" name="object 3">
            <a:extLst>
              <a:ext uri="{FF2B5EF4-FFF2-40B4-BE49-F238E27FC236}">
                <a16:creationId xmlns:a16="http://schemas.microsoft.com/office/drawing/2014/main" id="{5E0BFE4F-4790-A656-820E-39CA946ECA81}"/>
              </a:ext>
            </a:extLst>
          </p:cNvPr>
          <p:cNvSpPr txBox="1"/>
          <p:nvPr/>
        </p:nvSpPr>
        <p:spPr>
          <a:xfrm>
            <a:off x="669442" y="1774901"/>
            <a:ext cx="8249920" cy="4113947"/>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Informal Patterns </a:t>
            </a:r>
            <a:r>
              <a:rPr lang="en-US" sz="2400" dirty="0">
                <a:latin typeface="Arial"/>
                <a:cs typeface="Arial"/>
              </a:rPr>
              <a:t>- most informally described patterns are those implicit in the expertise or judgement of individual practitioners and teams (as in tribal knowledge), when subject matter experts recognize new occurrences of past experiences. </a:t>
            </a:r>
          </a:p>
          <a:p>
            <a:pPr marL="372110" marR="5080" indent="-360045">
              <a:lnSpc>
                <a:spcPct val="99700"/>
              </a:lnSpc>
              <a:spcBef>
                <a:spcPts val="100"/>
              </a:spcBef>
              <a:buChar char="•"/>
              <a:tabLst>
                <a:tab pos="372110" algn="l"/>
              </a:tabLst>
            </a:pPr>
            <a:r>
              <a:rPr lang="en-US" sz="2400" u="sng" dirty="0">
                <a:latin typeface="Arial"/>
                <a:cs typeface="Arial"/>
              </a:rPr>
              <a:t>Formal Patterns -</a:t>
            </a:r>
            <a:r>
              <a:rPr lang="en-US" sz="2400" dirty="0">
                <a:latin typeface="Arial"/>
                <a:cs typeface="Arial"/>
              </a:rPr>
              <a:t> sciences’ transition from informal prose to formal models powered much of the Science, Technology, Engineering, and Math (STEM) revolution’s transformative impact, where model-based representations of patterns are the heart of the related physical sciences.</a:t>
            </a:r>
            <a:endParaRPr sz="2400" dirty="0">
              <a:latin typeface="Arial"/>
              <a:cs typeface="Arial"/>
            </a:endParaRPr>
          </a:p>
        </p:txBody>
      </p:sp>
      <p:sp>
        <p:nvSpPr>
          <p:cNvPr id="6" name="Slide Number Placeholder 5">
            <a:extLst>
              <a:ext uri="{FF2B5EF4-FFF2-40B4-BE49-F238E27FC236}">
                <a16:creationId xmlns:a16="http://schemas.microsoft.com/office/drawing/2014/main" id="{965230CA-7004-63B0-65FE-2F41A33F5CC3}"/>
              </a:ext>
            </a:extLst>
          </p:cNvPr>
          <p:cNvSpPr>
            <a:spLocks noGrp="1"/>
          </p:cNvSpPr>
          <p:nvPr>
            <p:ph type="sldNum" sz="quarter" idx="7"/>
          </p:nvPr>
        </p:nvSpPr>
        <p:spPr/>
        <p:txBody>
          <a:bodyPr/>
          <a:lstStyle/>
          <a:p>
            <a:pPr marL="141605">
              <a:lnSpc>
                <a:spcPts val="1475"/>
              </a:lnSpc>
            </a:pPr>
            <a:fld id="{81D60167-4931-47E6-BA6A-407CBD079E47}" type="slidenum">
              <a:rPr lang="en-US" spc="-25" smtClean="0"/>
              <a:t>31</a:t>
            </a:fld>
            <a:endParaRPr lang="en-US" spc="-25" dirty="0"/>
          </a:p>
        </p:txBody>
      </p:sp>
      <p:sp>
        <p:nvSpPr>
          <p:cNvPr id="7" name="Footer Placeholder 6">
            <a:extLst>
              <a:ext uri="{FF2B5EF4-FFF2-40B4-BE49-F238E27FC236}">
                <a16:creationId xmlns:a16="http://schemas.microsoft.com/office/drawing/2014/main" id="{15740DD8-5B9D-B0DA-514D-853029228251}"/>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3836921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DE453-FC43-2136-1FA0-1473F075B17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AC986EA-5274-1002-4FE3-9A57E99C0898}"/>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3.2.7  Design Thinking</a:t>
            </a:r>
            <a:endParaRPr spc="-10" dirty="0"/>
          </a:p>
        </p:txBody>
      </p:sp>
      <p:sp>
        <p:nvSpPr>
          <p:cNvPr id="3" name="object 3">
            <a:extLst>
              <a:ext uri="{FF2B5EF4-FFF2-40B4-BE49-F238E27FC236}">
                <a16:creationId xmlns:a16="http://schemas.microsoft.com/office/drawing/2014/main" id="{8443A297-7E95-0679-88B1-7B6AB921AED1}"/>
              </a:ext>
            </a:extLst>
          </p:cNvPr>
          <p:cNvSpPr txBox="1"/>
          <p:nvPr/>
        </p:nvSpPr>
        <p:spPr>
          <a:xfrm>
            <a:off x="669442" y="1774901"/>
            <a:ext cx="8249920" cy="2980303"/>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Design Thinking - explores (1) the human needs, (2) the operational and business processes and reasoning by which design concepts are devised and realized, especially those which are creative in nature, together with (3) the systems being realized, (4) its specialization, and (5) their utilities and value provided for the stakeholders.</a:t>
            </a:r>
          </a:p>
          <a:p>
            <a:pPr marL="372110" marR="5080" indent="-360045">
              <a:lnSpc>
                <a:spcPct val="99700"/>
              </a:lnSpc>
              <a:spcBef>
                <a:spcPts val="100"/>
              </a:spcBef>
              <a:buChar char="•"/>
              <a:tabLst>
                <a:tab pos="372110" algn="l"/>
              </a:tabLst>
            </a:pPr>
            <a:endParaRPr sz="2400" dirty="0">
              <a:latin typeface="Arial"/>
              <a:cs typeface="Arial"/>
            </a:endParaRPr>
          </a:p>
        </p:txBody>
      </p:sp>
      <p:sp>
        <p:nvSpPr>
          <p:cNvPr id="6" name="Slide Number Placeholder 5">
            <a:extLst>
              <a:ext uri="{FF2B5EF4-FFF2-40B4-BE49-F238E27FC236}">
                <a16:creationId xmlns:a16="http://schemas.microsoft.com/office/drawing/2014/main" id="{A98B0698-B1B2-B1D4-6C28-E84A1DCBF440}"/>
              </a:ext>
            </a:extLst>
          </p:cNvPr>
          <p:cNvSpPr>
            <a:spLocks noGrp="1"/>
          </p:cNvSpPr>
          <p:nvPr>
            <p:ph type="sldNum" sz="quarter" idx="7"/>
          </p:nvPr>
        </p:nvSpPr>
        <p:spPr/>
        <p:txBody>
          <a:bodyPr/>
          <a:lstStyle/>
          <a:p>
            <a:pPr marL="141605">
              <a:lnSpc>
                <a:spcPts val="1475"/>
              </a:lnSpc>
            </a:pPr>
            <a:fld id="{81D60167-4931-47E6-BA6A-407CBD079E47}" type="slidenum">
              <a:rPr lang="en-US" spc="-25" smtClean="0"/>
              <a:t>32</a:t>
            </a:fld>
            <a:endParaRPr lang="en-US" spc="-25" dirty="0"/>
          </a:p>
        </p:txBody>
      </p:sp>
      <p:sp>
        <p:nvSpPr>
          <p:cNvPr id="7" name="Footer Placeholder 6">
            <a:extLst>
              <a:ext uri="{FF2B5EF4-FFF2-40B4-BE49-F238E27FC236}">
                <a16:creationId xmlns:a16="http://schemas.microsoft.com/office/drawing/2014/main" id="{FE2AA52E-A50D-7E16-FE25-E81447EE41CA}"/>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2732205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2BA6A-6C05-4FDD-7C25-AECD06EF7AB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ADF2403-1126-51E5-5DE2-8BB2E687BDDC}"/>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3.2.8  Biomimicry</a:t>
            </a:r>
            <a:endParaRPr spc="-10" dirty="0"/>
          </a:p>
        </p:txBody>
      </p:sp>
      <p:sp>
        <p:nvSpPr>
          <p:cNvPr id="3" name="object 3">
            <a:extLst>
              <a:ext uri="{FF2B5EF4-FFF2-40B4-BE49-F238E27FC236}">
                <a16:creationId xmlns:a16="http://schemas.microsoft.com/office/drawing/2014/main" id="{B89C47E8-5459-33F0-4DCC-0298938FA3A7}"/>
              </a:ext>
            </a:extLst>
          </p:cNvPr>
          <p:cNvSpPr txBox="1"/>
          <p:nvPr/>
        </p:nvSpPr>
        <p:spPr>
          <a:xfrm>
            <a:off x="669442" y="1774901"/>
            <a:ext cx="8249920" cy="4483279"/>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u="sng" dirty="0">
                <a:latin typeface="Arial"/>
                <a:cs typeface="Arial"/>
              </a:rPr>
              <a:t>Biomimicry</a:t>
            </a:r>
            <a:r>
              <a:rPr lang="en-US" sz="2400" dirty="0">
                <a:latin typeface="Arial"/>
                <a:cs typeface="Arial"/>
              </a:rPr>
              <a:t> - a practice that learns from and mimics the strategies found in nature to solve human design challenges—and find hope”</a:t>
            </a:r>
          </a:p>
          <a:p>
            <a:pPr marL="372110" marR="5080" indent="-360045">
              <a:lnSpc>
                <a:spcPct val="99700"/>
              </a:lnSpc>
              <a:spcBef>
                <a:spcPts val="100"/>
              </a:spcBef>
              <a:buChar char="•"/>
              <a:tabLst>
                <a:tab pos="372110" algn="l"/>
              </a:tabLst>
            </a:pPr>
            <a:r>
              <a:rPr lang="en-US" sz="2400" dirty="0">
                <a:latin typeface="Arial"/>
                <a:cs typeface="Arial"/>
              </a:rPr>
              <a:t>Nature inspired SE and biomimicry can improve processes, practices, and products through the understanding of how nature is structured, behaves, adapts, interacts, accomplishes functions, and recovers from disturbance.</a:t>
            </a:r>
          </a:p>
          <a:p>
            <a:pPr marL="372110" marR="5080" indent="-360045">
              <a:lnSpc>
                <a:spcPct val="99700"/>
              </a:lnSpc>
              <a:spcBef>
                <a:spcPts val="100"/>
              </a:spcBef>
              <a:buChar char="•"/>
              <a:tabLst>
                <a:tab pos="372110" algn="l"/>
              </a:tabLst>
            </a:pPr>
            <a:r>
              <a:rPr lang="en-US" sz="2400" dirty="0">
                <a:latin typeface="Arial"/>
                <a:cs typeface="Arial"/>
              </a:rPr>
              <a:t>Over time, natural systems have developed a very close fit to their surroundings and other systems. The result is that they exhibit optimized attributes that often exceed the performance of engineered systems.</a:t>
            </a:r>
            <a:endParaRPr sz="2400" dirty="0">
              <a:latin typeface="Arial"/>
              <a:cs typeface="Arial"/>
            </a:endParaRPr>
          </a:p>
        </p:txBody>
      </p:sp>
      <p:sp>
        <p:nvSpPr>
          <p:cNvPr id="6" name="Slide Number Placeholder 5">
            <a:extLst>
              <a:ext uri="{FF2B5EF4-FFF2-40B4-BE49-F238E27FC236}">
                <a16:creationId xmlns:a16="http://schemas.microsoft.com/office/drawing/2014/main" id="{12FE34E6-D6A0-5B34-0610-819D34D2DBCF}"/>
              </a:ext>
            </a:extLst>
          </p:cNvPr>
          <p:cNvSpPr>
            <a:spLocks noGrp="1"/>
          </p:cNvSpPr>
          <p:nvPr>
            <p:ph type="sldNum" sz="quarter" idx="7"/>
          </p:nvPr>
        </p:nvSpPr>
        <p:spPr/>
        <p:txBody>
          <a:bodyPr/>
          <a:lstStyle/>
          <a:p>
            <a:pPr marL="141605">
              <a:lnSpc>
                <a:spcPts val="1475"/>
              </a:lnSpc>
            </a:pPr>
            <a:fld id="{81D60167-4931-47E6-BA6A-407CBD079E47}" type="slidenum">
              <a:rPr lang="en-US" spc="-25" smtClean="0"/>
              <a:t>33</a:t>
            </a:fld>
            <a:endParaRPr lang="en-US" spc="-25" dirty="0"/>
          </a:p>
        </p:txBody>
      </p:sp>
      <p:sp>
        <p:nvSpPr>
          <p:cNvPr id="7" name="Footer Placeholder 6">
            <a:extLst>
              <a:ext uri="{FF2B5EF4-FFF2-40B4-BE49-F238E27FC236}">
                <a16:creationId xmlns:a16="http://schemas.microsoft.com/office/drawing/2014/main" id="{9727879D-80D6-F793-4B70-B1C78F1286C9}"/>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1780312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79500" y="1773377"/>
            <a:ext cx="7914640" cy="3523016"/>
          </a:xfrm>
          <a:prstGeom prst="rect">
            <a:avLst/>
          </a:prstGeom>
        </p:spPr>
        <p:txBody>
          <a:bodyPr vert="horz" wrap="square" lIns="0" tIns="10795" rIns="0" bIns="0" rtlCol="0">
            <a:spAutoFit/>
          </a:bodyPr>
          <a:lstStyle/>
          <a:p>
            <a:pPr marL="12700" marR="5080">
              <a:lnSpc>
                <a:spcPct val="101299"/>
              </a:lnSpc>
              <a:spcBef>
                <a:spcPts val="85"/>
              </a:spcBef>
            </a:pPr>
            <a:r>
              <a:rPr sz="2800" dirty="0">
                <a:solidFill>
                  <a:srgbClr val="414042"/>
                </a:solidFill>
                <a:latin typeface="Arial"/>
                <a:cs typeface="Arial"/>
              </a:rPr>
              <a:t>Which</a:t>
            </a:r>
            <a:r>
              <a:rPr sz="2800" spc="60" dirty="0">
                <a:solidFill>
                  <a:srgbClr val="414042"/>
                </a:solidFill>
                <a:latin typeface="Arial"/>
                <a:cs typeface="Arial"/>
              </a:rPr>
              <a:t> </a:t>
            </a:r>
            <a:r>
              <a:rPr sz="2800" dirty="0">
                <a:solidFill>
                  <a:srgbClr val="414042"/>
                </a:solidFill>
                <a:latin typeface="Arial"/>
                <a:cs typeface="Arial"/>
              </a:rPr>
              <a:t>of</a:t>
            </a:r>
            <a:r>
              <a:rPr sz="2800" spc="65" dirty="0">
                <a:solidFill>
                  <a:srgbClr val="414042"/>
                </a:solidFill>
                <a:latin typeface="Arial"/>
                <a:cs typeface="Arial"/>
              </a:rPr>
              <a:t> </a:t>
            </a:r>
            <a:r>
              <a:rPr sz="2800" dirty="0">
                <a:solidFill>
                  <a:srgbClr val="414042"/>
                </a:solidFill>
                <a:latin typeface="Arial"/>
                <a:cs typeface="Arial"/>
              </a:rPr>
              <a:t>the</a:t>
            </a:r>
            <a:r>
              <a:rPr sz="2800" spc="60" dirty="0">
                <a:solidFill>
                  <a:srgbClr val="414042"/>
                </a:solidFill>
                <a:latin typeface="Arial"/>
                <a:cs typeface="Arial"/>
              </a:rPr>
              <a:t> </a:t>
            </a:r>
            <a:r>
              <a:rPr sz="2800" dirty="0">
                <a:solidFill>
                  <a:srgbClr val="414042"/>
                </a:solidFill>
                <a:latin typeface="Arial"/>
                <a:cs typeface="Arial"/>
              </a:rPr>
              <a:t>following</a:t>
            </a:r>
            <a:r>
              <a:rPr sz="2800" spc="60" dirty="0">
                <a:solidFill>
                  <a:srgbClr val="414042"/>
                </a:solidFill>
                <a:latin typeface="Arial"/>
                <a:cs typeface="Arial"/>
              </a:rPr>
              <a:t> </a:t>
            </a:r>
            <a:r>
              <a:rPr sz="2800" dirty="0">
                <a:solidFill>
                  <a:srgbClr val="414042"/>
                </a:solidFill>
                <a:latin typeface="Arial"/>
                <a:cs typeface="Arial"/>
              </a:rPr>
              <a:t>are</a:t>
            </a:r>
            <a:r>
              <a:rPr sz="2800" spc="60" dirty="0">
                <a:solidFill>
                  <a:srgbClr val="414042"/>
                </a:solidFill>
                <a:latin typeface="Arial"/>
                <a:cs typeface="Arial"/>
              </a:rPr>
              <a:t> </a:t>
            </a:r>
            <a:r>
              <a:rPr lang="en-US" sz="2800" dirty="0">
                <a:solidFill>
                  <a:srgbClr val="414042"/>
                </a:solidFill>
                <a:latin typeface="Arial"/>
                <a:cs typeface="Arial"/>
              </a:rPr>
              <a:t>enabled by digital engineering? </a:t>
            </a:r>
            <a:r>
              <a:rPr sz="2800" dirty="0">
                <a:solidFill>
                  <a:srgbClr val="414042"/>
                </a:solidFill>
                <a:latin typeface="Arial"/>
                <a:cs typeface="Arial"/>
              </a:rPr>
              <a:t>(Choose</a:t>
            </a:r>
            <a:r>
              <a:rPr sz="2800" spc="65" dirty="0">
                <a:solidFill>
                  <a:srgbClr val="414042"/>
                </a:solidFill>
                <a:latin typeface="Arial"/>
                <a:cs typeface="Arial"/>
              </a:rPr>
              <a:t> </a:t>
            </a:r>
            <a:r>
              <a:rPr sz="2800" spc="-10" dirty="0">
                <a:solidFill>
                  <a:srgbClr val="414042"/>
                </a:solidFill>
                <a:latin typeface="Arial"/>
                <a:cs typeface="Arial"/>
              </a:rPr>
              <a:t>three)</a:t>
            </a:r>
            <a:endParaRPr sz="2800" dirty="0">
              <a:latin typeface="Arial"/>
              <a:cs typeface="Arial"/>
            </a:endParaRPr>
          </a:p>
          <a:p>
            <a:pPr>
              <a:lnSpc>
                <a:spcPct val="100000"/>
              </a:lnSpc>
              <a:spcBef>
                <a:spcPts val="1745"/>
              </a:spcBef>
            </a:pPr>
            <a:endParaRPr sz="2800" dirty="0">
              <a:latin typeface="Arial"/>
              <a:cs typeface="Arial"/>
            </a:endParaRPr>
          </a:p>
          <a:p>
            <a:pPr marL="1184910" indent="-451484">
              <a:lnSpc>
                <a:spcPct val="100000"/>
              </a:lnSpc>
              <a:buAutoNum type="alphaUcPeriod"/>
              <a:tabLst>
                <a:tab pos="1184910" algn="l"/>
              </a:tabLst>
            </a:pPr>
            <a:r>
              <a:rPr lang="en-US" sz="2800" spc="-10" dirty="0">
                <a:solidFill>
                  <a:srgbClr val="414042"/>
                </a:solidFill>
                <a:latin typeface="Arial"/>
                <a:cs typeface="Arial"/>
              </a:rPr>
              <a:t>Digital artifacts</a:t>
            </a:r>
            <a:endParaRPr sz="2800" dirty="0">
              <a:latin typeface="Arial"/>
              <a:cs typeface="Arial"/>
            </a:endParaRPr>
          </a:p>
          <a:p>
            <a:pPr marL="1184910" indent="-451484">
              <a:lnSpc>
                <a:spcPct val="100000"/>
              </a:lnSpc>
              <a:spcBef>
                <a:spcPts val="720"/>
              </a:spcBef>
              <a:buAutoNum type="alphaUcPeriod"/>
              <a:tabLst>
                <a:tab pos="1184910" algn="l"/>
              </a:tabLst>
            </a:pPr>
            <a:r>
              <a:rPr lang="en-US" sz="2800" spc="-10" dirty="0">
                <a:solidFill>
                  <a:srgbClr val="414042"/>
                </a:solidFill>
                <a:latin typeface="Arial"/>
                <a:cs typeface="Arial"/>
              </a:rPr>
              <a:t>Digital authorities</a:t>
            </a:r>
            <a:endParaRPr sz="2800" dirty="0">
              <a:latin typeface="Arial"/>
              <a:cs typeface="Arial"/>
            </a:endParaRPr>
          </a:p>
          <a:p>
            <a:pPr marL="1205230" indent="-471805">
              <a:lnSpc>
                <a:spcPct val="100000"/>
              </a:lnSpc>
              <a:spcBef>
                <a:spcPts val="710"/>
              </a:spcBef>
              <a:buAutoNum type="alphaUcPeriod"/>
              <a:tabLst>
                <a:tab pos="1205230" algn="l"/>
              </a:tabLst>
            </a:pPr>
            <a:r>
              <a:rPr lang="en-US" sz="2800" spc="-10" dirty="0">
                <a:solidFill>
                  <a:srgbClr val="414042"/>
                </a:solidFill>
                <a:latin typeface="Arial"/>
                <a:cs typeface="Arial"/>
              </a:rPr>
              <a:t>Digital threads</a:t>
            </a:r>
            <a:endParaRPr sz="2800" dirty="0">
              <a:latin typeface="Arial"/>
              <a:cs typeface="Arial"/>
            </a:endParaRPr>
          </a:p>
          <a:p>
            <a:pPr marL="1204595" indent="-471170">
              <a:lnSpc>
                <a:spcPct val="100000"/>
              </a:lnSpc>
              <a:spcBef>
                <a:spcPts val="720"/>
              </a:spcBef>
              <a:buAutoNum type="alphaUcPeriod"/>
              <a:tabLst>
                <a:tab pos="1204595" algn="l"/>
              </a:tabLst>
            </a:pPr>
            <a:r>
              <a:rPr lang="en-US" sz="2800" spc="-10" dirty="0">
                <a:solidFill>
                  <a:srgbClr val="414042"/>
                </a:solidFill>
                <a:latin typeface="Arial"/>
                <a:cs typeface="Arial"/>
              </a:rPr>
              <a:t>Digital twins</a:t>
            </a:r>
            <a:endParaRPr sz="2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496518" rIns="0" bIns="0" rtlCol="0">
            <a:spAutoFit/>
          </a:bodyPr>
          <a:lstStyle/>
          <a:p>
            <a:pPr marL="305435">
              <a:lnSpc>
                <a:spcPct val="100000"/>
              </a:lnSpc>
              <a:spcBef>
                <a:spcPts val="100"/>
              </a:spcBef>
            </a:pPr>
            <a:r>
              <a:rPr dirty="0"/>
              <a:t>Review</a:t>
            </a:r>
            <a:r>
              <a:rPr spc="-130" dirty="0"/>
              <a:t> </a:t>
            </a:r>
            <a:r>
              <a:rPr spc="-10" dirty="0"/>
              <a:t>Question:</a:t>
            </a:r>
          </a:p>
        </p:txBody>
      </p:sp>
      <p:sp>
        <p:nvSpPr>
          <p:cNvPr id="4" name="object 4"/>
          <p:cNvSpPr/>
          <p:nvPr/>
        </p:nvSpPr>
        <p:spPr>
          <a:xfrm>
            <a:off x="874775" y="3352800"/>
            <a:ext cx="382905" cy="300355"/>
          </a:xfrm>
          <a:custGeom>
            <a:avLst/>
            <a:gdLst/>
            <a:ahLst/>
            <a:cxnLst/>
            <a:rect l="l" t="t" r="r" b="b"/>
            <a:pathLst>
              <a:path w="382905" h="300354">
                <a:moveTo>
                  <a:pt x="0" y="300227"/>
                </a:moveTo>
                <a:lnTo>
                  <a:pt x="382524" y="300227"/>
                </a:lnTo>
                <a:lnTo>
                  <a:pt x="382524" y="0"/>
                </a:lnTo>
                <a:lnTo>
                  <a:pt x="0" y="0"/>
                </a:lnTo>
                <a:lnTo>
                  <a:pt x="0" y="300227"/>
                </a:lnTo>
                <a:close/>
              </a:path>
            </a:pathLst>
          </a:custGeom>
          <a:ln w="9144">
            <a:solidFill>
              <a:srgbClr val="414042"/>
            </a:solidFill>
          </a:ln>
        </p:spPr>
        <p:txBody>
          <a:bodyPr wrap="square" lIns="0" tIns="0" rIns="0" bIns="0" rtlCol="0"/>
          <a:lstStyle/>
          <a:p>
            <a:endParaRPr/>
          </a:p>
        </p:txBody>
      </p:sp>
      <p:sp>
        <p:nvSpPr>
          <p:cNvPr id="5" name="object 5"/>
          <p:cNvSpPr/>
          <p:nvPr/>
        </p:nvSpPr>
        <p:spPr>
          <a:xfrm>
            <a:off x="861060" y="3870430"/>
            <a:ext cx="382905" cy="300355"/>
          </a:xfrm>
          <a:custGeom>
            <a:avLst/>
            <a:gdLst/>
            <a:ahLst/>
            <a:cxnLst/>
            <a:rect l="l" t="t" r="r" b="b"/>
            <a:pathLst>
              <a:path w="382905" h="300354">
                <a:moveTo>
                  <a:pt x="0" y="300227"/>
                </a:moveTo>
                <a:lnTo>
                  <a:pt x="382524" y="300227"/>
                </a:lnTo>
                <a:lnTo>
                  <a:pt x="382524" y="0"/>
                </a:lnTo>
                <a:lnTo>
                  <a:pt x="0" y="0"/>
                </a:lnTo>
                <a:lnTo>
                  <a:pt x="0" y="300227"/>
                </a:lnTo>
                <a:close/>
              </a:path>
            </a:pathLst>
          </a:custGeom>
          <a:ln w="9144">
            <a:solidFill>
              <a:srgbClr val="414042"/>
            </a:solidFill>
          </a:ln>
        </p:spPr>
        <p:txBody>
          <a:bodyPr wrap="square" lIns="0" tIns="0" rIns="0" bIns="0" rtlCol="0"/>
          <a:lstStyle/>
          <a:p>
            <a:endParaRPr/>
          </a:p>
        </p:txBody>
      </p:sp>
      <p:sp>
        <p:nvSpPr>
          <p:cNvPr id="6" name="object 6"/>
          <p:cNvSpPr/>
          <p:nvPr/>
        </p:nvSpPr>
        <p:spPr>
          <a:xfrm>
            <a:off x="861060" y="4388060"/>
            <a:ext cx="382905" cy="300355"/>
          </a:xfrm>
          <a:custGeom>
            <a:avLst/>
            <a:gdLst/>
            <a:ahLst/>
            <a:cxnLst/>
            <a:rect l="l" t="t" r="r" b="b"/>
            <a:pathLst>
              <a:path w="382905" h="300354">
                <a:moveTo>
                  <a:pt x="0" y="300228"/>
                </a:moveTo>
                <a:lnTo>
                  <a:pt x="382524" y="300228"/>
                </a:lnTo>
                <a:lnTo>
                  <a:pt x="382524" y="0"/>
                </a:lnTo>
                <a:lnTo>
                  <a:pt x="0" y="0"/>
                </a:lnTo>
                <a:lnTo>
                  <a:pt x="0" y="300228"/>
                </a:lnTo>
                <a:close/>
              </a:path>
            </a:pathLst>
          </a:custGeom>
          <a:ln w="9144">
            <a:solidFill>
              <a:srgbClr val="414042"/>
            </a:solidFill>
          </a:ln>
        </p:spPr>
        <p:txBody>
          <a:bodyPr wrap="square" lIns="0" tIns="0" rIns="0" bIns="0" rtlCol="0"/>
          <a:lstStyle/>
          <a:p>
            <a:endParaRPr/>
          </a:p>
        </p:txBody>
      </p:sp>
      <p:sp>
        <p:nvSpPr>
          <p:cNvPr id="7" name="object 7"/>
          <p:cNvSpPr/>
          <p:nvPr/>
        </p:nvSpPr>
        <p:spPr>
          <a:xfrm>
            <a:off x="850391" y="4905689"/>
            <a:ext cx="379730" cy="300355"/>
          </a:xfrm>
          <a:custGeom>
            <a:avLst/>
            <a:gdLst/>
            <a:ahLst/>
            <a:cxnLst/>
            <a:rect l="l" t="t" r="r" b="b"/>
            <a:pathLst>
              <a:path w="379730" h="300354">
                <a:moveTo>
                  <a:pt x="0" y="300228"/>
                </a:moveTo>
                <a:lnTo>
                  <a:pt x="379475" y="300228"/>
                </a:lnTo>
                <a:lnTo>
                  <a:pt x="379475" y="0"/>
                </a:lnTo>
                <a:lnTo>
                  <a:pt x="0" y="0"/>
                </a:lnTo>
                <a:lnTo>
                  <a:pt x="0" y="300228"/>
                </a:lnTo>
                <a:close/>
              </a:path>
            </a:pathLst>
          </a:custGeom>
          <a:ln w="9144">
            <a:solidFill>
              <a:srgbClr val="414042"/>
            </a:solidFill>
          </a:ln>
        </p:spPr>
        <p:txBody>
          <a:bodyPr wrap="square" lIns="0" tIns="0" rIns="0" bIns="0" rtlCol="0"/>
          <a:lstStyle/>
          <a:p>
            <a:endParaRPr/>
          </a:p>
        </p:txBody>
      </p:sp>
      <p:sp>
        <p:nvSpPr>
          <p:cNvPr id="10" name="Slide Number Placeholder 9">
            <a:extLst>
              <a:ext uri="{FF2B5EF4-FFF2-40B4-BE49-F238E27FC236}">
                <a16:creationId xmlns:a16="http://schemas.microsoft.com/office/drawing/2014/main" id="{709CD0B2-579E-3A2F-44CD-FEE67BF00765}"/>
              </a:ext>
            </a:extLst>
          </p:cNvPr>
          <p:cNvSpPr>
            <a:spLocks noGrp="1"/>
          </p:cNvSpPr>
          <p:nvPr>
            <p:ph type="sldNum" sz="quarter" idx="7"/>
          </p:nvPr>
        </p:nvSpPr>
        <p:spPr/>
        <p:txBody>
          <a:bodyPr/>
          <a:lstStyle/>
          <a:p>
            <a:pPr marL="141605">
              <a:lnSpc>
                <a:spcPts val="1475"/>
              </a:lnSpc>
            </a:pPr>
            <a:fld id="{81D60167-4931-47E6-BA6A-407CBD079E47}" type="slidenum">
              <a:rPr lang="en-US" spc="-25" smtClean="0"/>
              <a:t>34</a:t>
            </a:fld>
            <a:endParaRPr lang="en-US" spc="-25" dirty="0"/>
          </a:p>
        </p:txBody>
      </p:sp>
      <p:sp>
        <p:nvSpPr>
          <p:cNvPr id="8" name="TextBox 7">
            <a:extLst>
              <a:ext uri="{FF2B5EF4-FFF2-40B4-BE49-F238E27FC236}">
                <a16:creationId xmlns:a16="http://schemas.microsoft.com/office/drawing/2014/main" id="{7F46A6BE-B6B2-13E3-7B0E-342E900E9F95}"/>
              </a:ext>
            </a:extLst>
          </p:cNvPr>
          <p:cNvSpPr txBox="1"/>
          <p:nvPr/>
        </p:nvSpPr>
        <p:spPr>
          <a:xfrm rot="2424480">
            <a:off x="3403237" y="2298821"/>
            <a:ext cx="3094117" cy="1015663"/>
          </a:xfrm>
          <a:prstGeom prst="rect">
            <a:avLst/>
          </a:prstGeom>
          <a:noFill/>
        </p:spPr>
        <p:txBody>
          <a:bodyPr wrap="none" rtlCol="0">
            <a:spAutoFit/>
          </a:bodyPr>
          <a:lstStyle/>
          <a:p>
            <a:r>
              <a:rPr lang="en-US" sz="6000" dirty="0">
                <a:solidFill>
                  <a:srgbClr val="FF0000"/>
                </a:solidFill>
              </a:rPr>
              <a:t>example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43166-9249-3630-64CA-E2CA068150FF}"/>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B195E7D6-B915-3553-D97E-E1549368F575}"/>
              </a:ext>
            </a:extLst>
          </p:cNvPr>
          <p:cNvSpPr txBox="1"/>
          <p:nvPr/>
        </p:nvSpPr>
        <p:spPr>
          <a:xfrm>
            <a:off x="679500" y="1773377"/>
            <a:ext cx="7914640" cy="3523016"/>
          </a:xfrm>
          <a:prstGeom prst="rect">
            <a:avLst/>
          </a:prstGeom>
        </p:spPr>
        <p:txBody>
          <a:bodyPr vert="horz" wrap="square" lIns="0" tIns="10795" rIns="0" bIns="0" rtlCol="0">
            <a:spAutoFit/>
          </a:bodyPr>
          <a:lstStyle/>
          <a:p>
            <a:pPr marL="12700" marR="5080">
              <a:lnSpc>
                <a:spcPct val="101299"/>
              </a:lnSpc>
              <a:spcBef>
                <a:spcPts val="85"/>
              </a:spcBef>
            </a:pPr>
            <a:r>
              <a:rPr sz="2800" dirty="0">
                <a:solidFill>
                  <a:srgbClr val="414042"/>
                </a:solidFill>
                <a:latin typeface="Arial"/>
                <a:cs typeface="Arial"/>
              </a:rPr>
              <a:t>Which</a:t>
            </a:r>
            <a:r>
              <a:rPr sz="2800" spc="60" dirty="0">
                <a:solidFill>
                  <a:srgbClr val="414042"/>
                </a:solidFill>
                <a:latin typeface="Arial"/>
                <a:cs typeface="Arial"/>
              </a:rPr>
              <a:t> </a:t>
            </a:r>
            <a:r>
              <a:rPr sz="2800" dirty="0">
                <a:solidFill>
                  <a:srgbClr val="414042"/>
                </a:solidFill>
                <a:latin typeface="Arial"/>
                <a:cs typeface="Arial"/>
              </a:rPr>
              <a:t>of</a:t>
            </a:r>
            <a:r>
              <a:rPr sz="2800" spc="65" dirty="0">
                <a:solidFill>
                  <a:srgbClr val="414042"/>
                </a:solidFill>
                <a:latin typeface="Arial"/>
                <a:cs typeface="Arial"/>
              </a:rPr>
              <a:t> </a:t>
            </a:r>
            <a:r>
              <a:rPr sz="2800" dirty="0">
                <a:solidFill>
                  <a:srgbClr val="414042"/>
                </a:solidFill>
                <a:latin typeface="Arial"/>
                <a:cs typeface="Arial"/>
              </a:rPr>
              <a:t>the</a:t>
            </a:r>
            <a:r>
              <a:rPr sz="2800" spc="60" dirty="0">
                <a:solidFill>
                  <a:srgbClr val="414042"/>
                </a:solidFill>
                <a:latin typeface="Arial"/>
                <a:cs typeface="Arial"/>
              </a:rPr>
              <a:t> </a:t>
            </a:r>
            <a:r>
              <a:rPr sz="2800" dirty="0">
                <a:solidFill>
                  <a:srgbClr val="414042"/>
                </a:solidFill>
                <a:latin typeface="Arial"/>
                <a:cs typeface="Arial"/>
              </a:rPr>
              <a:t>following</a:t>
            </a:r>
            <a:r>
              <a:rPr sz="2800" spc="60" dirty="0">
                <a:solidFill>
                  <a:srgbClr val="414042"/>
                </a:solidFill>
                <a:latin typeface="Arial"/>
                <a:cs typeface="Arial"/>
              </a:rPr>
              <a:t> </a:t>
            </a:r>
            <a:r>
              <a:rPr sz="2800" dirty="0">
                <a:solidFill>
                  <a:srgbClr val="414042"/>
                </a:solidFill>
                <a:latin typeface="Arial"/>
                <a:cs typeface="Arial"/>
              </a:rPr>
              <a:t>are</a:t>
            </a:r>
            <a:r>
              <a:rPr sz="2800" spc="60" dirty="0">
                <a:solidFill>
                  <a:srgbClr val="414042"/>
                </a:solidFill>
                <a:latin typeface="Arial"/>
                <a:cs typeface="Arial"/>
              </a:rPr>
              <a:t> </a:t>
            </a:r>
            <a:r>
              <a:rPr lang="en-US" sz="2800" dirty="0">
                <a:solidFill>
                  <a:srgbClr val="414042"/>
                </a:solidFill>
                <a:latin typeface="Arial"/>
                <a:cs typeface="Arial"/>
              </a:rPr>
              <a:t>enabled by digital engineering? </a:t>
            </a:r>
            <a:r>
              <a:rPr sz="2800" dirty="0">
                <a:solidFill>
                  <a:srgbClr val="414042"/>
                </a:solidFill>
                <a:latin typeface="Arial"/>
                <a:cs typeface="Arial"/>
              </a:rPr>
              <a:t>(Choose</a:t>
            </a:r>
            <a:r>
              <a:rPr sz="2800" spc="65" dirty="0">
                <a:solidFill>
                  <a:srgbClr val="414042"/>
                </a:solidFill>
                <a:latin typeface="Arial"/>
                <a:cs typeface="Arial"/>
              </a:rPr>
              <a:t> </a:t>
            </a:r>
            <a:r>
              <a:rPr sz="2800" spc="-10" dirty="0">
                <a:solidFill>
                  <a:srgbClr val="414042"/>
                </a:solidFill>
                <a:latin typeface="Arial"/>
                <a:cs typeface="Arial"/>
              </a:rPr>
              <a:t>three)</a:t>
            </a:r>
            <a:endParaRPr sz="2800" dirty="0">
              <a:latin typeface="Arial"/>
              <a:cs typeface="Arial"/>
            </a:endParaRPr>
          </a:p>
          <a:p>
            <a:pPr>
              <a:lnSpc>
                <a:spcPct val="100000"/>
              </a:lnSpc>
              <a:spcBef>
                <a:spcPts val="1745"/>
              </a:spcBef>
            </a:pPr>
            <a:endParaRPr sz="2800" dirty="0">
              <a:latin typeface="Arial"/>
              <a:cs typeface="Arial"/>
            </a:endParaRPr>
          </a:p>
          <a:p>
            <a:pPr marL="1184910" indent="-451484">
              <a:lnSpc>
                <a:spcPct val="100000"/>
              </a:lnSpc>
              <a:buAutoNum type="alphaUcPeriod"/>
              <a:tabLst>
                <a:tab pos="1184910" algn="l"/>
              </a:tabLst>
            </a:pPr>
            <a:r>
              <a:rPr lang="en-US" sz="2800" i="1" spc="-10" dirty="0">
                <a:solidFill>
                  <a:srgbClr val="00B050"/>
                </a:solidFill>
                <a:latin typeface="Arial"/>
                <a:cs typeface="Arial"/>
              </a:rPr>
              <a:t>Digital artifacts</a:t>
            </a:r>
            <a:endParaRPr sz="2800" i="1" dirty="0">
              <a:solidFill>
                <a:srgbClr val="00B050"/>
              </a:solidFill>
              <a:latin typeface="Arial"/>
              <a:cs typeface="Arial"/>
            </a:endParaRPr>
          </a:p>
          <a:p>
            <a:pPr marL="1184910" indent="-451484">
              <a:lnSpc>
                <a:spcPct val="100000"/>
              </a:lnSpc>
              <a:spcBef>
                <a:spcPts val="720"/>
              </a:spcBef>
              <a:buAutoNum type="alphaUcPeriod"/>
              <a:tabLst>
                <a:tab pos="1184910" algn="l"/>
              </a:tabLst>
            </a:pPr>
            <a:r>
              <a:rPr lang="en-US" sz="2800" spc="-10" dirty="0">
                <a:solidFill>
                  <a:srgbClr val="414042"/>
                </a:solidFill>
                <a:latin typeface="Arial"/>
                <a:cs typeface="Arial"/>
              </a:rPr>
              <a:t>Digital authorities</a:t>
            </a:r>
            <a:endParaRPr sz="2800" dirty="0">
              <a:latin typeface="Arial"/>
              <a:cs typeface="Arial"/>
            </a:endParaRPr>
          </a:p>
          <a:p>
            <a:pPr marL="1205230" indent="-471805">
              <a:lnSpc>
                <a:spcPct val="100000"/>
              </a:lnSpc>
              <a:spcBef>
                <a:spcPts val="710"/>
              </a:spcBef>
              <a:buAutoNum type="alphaUcPeriod"/>
              <a:tabLst>
                <a:tab pos="1205230" algn="l"/>
              </a:tabLst>
            </a:pPr>
            <a:r>
              <a:rPr lang="en-US" sz="2800" i="1" spc="-10" dirty="0">
                <a:solidFill>
                  <a:srgbClr val="00B050"/>
                </a:solidFill>
                <a:latin typeface="Arial"/>
                <a:cs typeface="Arial"/>
              </a:rPr>
              <a:t>Digital threads</a:t>
            </a:r>
            <a:endParaRPr sz="2800" i="1" dirty="0">
              <a:solidFill>
                <a:srgbClr val="00B050"/>
              </a:solidFill>
              <a:latin typeface="Arial"/>
              <a:cs typeface="Arial"/>
            </a:endParaRPr>
          </a:p>
          <a:p>
            <a:pPr marL="1204595" indent="-471170">
              <a:lnSpc>
                <a:spcPct val="100000"/>
              </a:lnSpc>
              <a:spcBef>
                <a:spcPts val="720"/>
              </a:spcBef>
              <a:buAutoNum type="alphaUcPeriod"/>
              <a:tabLst>
                <a:tab pos="1204595" algn="l"/>
              </a:tabLst>
            </a:pPr>
            <a:r>
              <a:rPr lang="en-US" sz="2800" i="1" spc="-10" dirty="0">
                <a:solidFill>
                  <a:srgbClr val="00B050"/>
                </a:solidFill>
                <a:latin typeface="Arial"/>
                <a:cs typeface="Arial"/>
              </a:rPr>
              <a:t>Digital twins</a:t>
            </a:r>
            <a:endParaRPr sz="2800" i="1" dirty="0">
              <a:solidFill>
                <a:srgbClr val="00B050"/>
              </a:solidFill>
              <a:latin typeface="Arial"/>
              <a:cs typeface="Arial"/>
            </a:endParaRPr>
          </a:p>
        </p:txBody>
      </p:sp>
      <p:sp>
        <p:nvSpPr>
          <p:cNvPr id="2" name="object 2">
            <a:extLst>
              <a:ext uri="{FF2B5EF4-FFF2-40B4-BE49-F238E27FC236}">
                <a16:creationId xmlns:a16="http://schemas.microsoft.com/office/drawing/2014/main" id="{5B3E8A51-66E0-795D-DF94-098868A59769}"/>
              </a:ext>
            </a:extLst>
          </p:cNvPr>
          <p:cNvSpPr txBox="1">
            <a:spLocks noGrp="1"/>
          </p:cNvSpPr>
          <p:nvPr>
            <p:ph type="title"/>
          </p:nvPr>
        </p:nvSpPr>
        <p:spPr>
          <a:prstGeom prst="rect">
            <a:avLst/>
          </a:prstGeom>
        </p:spPr>
        <p:txBody>
          <a:bodyPr vert="horz" wrap="square" lIns="0" tIns="496518" rIns="0" bIns="0" rtlCol="0">
            <a:spAutoFit/>
          </a:bodyPr>
          <a:lstStyle/>
          <a:p>
            <a:pPr marL="305435">
              <a:lnSpc>
                <a:spcPct val="100000"/>
              </a:lnSpc>
              <a:spcBef>
                <a:spcPts val="100"/>
              </a:spcBef>
            </a:pPr>
            <a:r>
              <a:rPr dirty="0"/>
              <a:t>Review</a:t>
            </a:r>
            <a:r>
              <a:rPr spc="-130" dirty="0"/>
              <a:t> </a:t>
            </a:r>
            <a:r>
              <a:rPr spc="-10" dirty="0"/>
              <a:t>Question:</a:t>
            </a:r>
          </a:p>
        </p:txBody>
      </p:sp>
      <p:sp>
        <p:nvSpPr>
          <p:cNvPr id="4" name="object 4">
            <a:extLst>
              <a:ext uri="{FF2B5EF4-FFF2-40B4-BE49-F238E27FC236}">
                <a16:creationId xmlns:a16="http://schemas.microsoft.com/office/drawing/2014/main" id="{E8AD8238-21EA-BED0-2378-3F7034A8FF64}"/>
              </a:ext>
            </a:extLst>
          </p:cNvPr>
          <p:cNvSpPr/>
          <p:nvPr/>
        </p:nvSpPr>
        <p:spPr>
          <a:xfrm>
            <a:off x="862583" y="3352800"/>
            <a:ext cx="382905" cy="300355"/>
          </a:xfrm>
          <a:custGeom>
            <a:avLst/>
            <a:gdLst/>
            <a:ahLst/>
            <a:cxnLst/>
            <a:rect l="l" t="t" r="r" b="b"/>
            <a:pathLst>
              <a:path w="382905" h="300354">
                <a:moveTo>
                  <a:pt x="0" y="300227"/>
                </a:moveTo>
                <a:lnTo>
                  <a:pt x="382524" y="300227"/>
                </a:lnTo>
                <a:lnTo>
                  <a:pt x="382524" y="0"/>
                </a:lnTo>
                <a:lnTo>
                  <a:pt x="0" y="0"/>
                </a:lnTo>
                <a:lnTo>
                  <a:pt x="0" y="300227"/>
                </a:lnTo>
                <a:close/>
              </a:path>
            </a:pathLst>
          </a:custGeom>
          <a:ln w="9144">
            <a:solidFill>
              <a:srgbClr val="414042"/>
            </a:solidFill>
          </a:ln>
        </p:spPr>
        <p:txBody>
          <a:bodyPr wrap="square" lIns="0" tIns="0" rIns="0" bIns="0" rtlCol="0"/>
          <a:lstStyle/>
          <a:p>
            <a:endParaRPr/>
          </a:p>
        </p:txBody>
      </p:sp>
      <p:sp>
        <p:nvSpPr>
          <p:cNvPr id="5" name="object 5">
            <a:extLst>
              <a:ext uri="{FF2B5EF4-FFF2-40B4-BE49-F238E27FC236}">
                <a16:creationId xmlns:a16="http://schemas.microsoft.com/office/drawing/2014/main" id="{7D179EC1-099F-EAA1-1D82-403E746E06F0}"/>
              </a:ext>
            </a:extLst>
          </p:cNvPr>
          <p:cNvSpPr/>
          <p:nvPr/>
        </p:nvSpPr>
        <p:spPr>
          <a:xfrm>
            <a:off x="862583" y="3870430"/>
            <a:ext cx="382905" cy="300355"/>
          </a:xfrm>
          <a:custGeom>
            <a:avLst/>
            <a:gdLst/>
            <a:ahLst/>
            <a:cxnLst/>
            <a:rect l="l" t="t" r="r" b="b"/>
            <a:pathLst>
              <a:path w="382905" h="300354">
                <a:moveTo>
                  <a:pt x="0" y="300227"/>
                </a:moveTo>
                <a:lnTo>
                  <a:pt x="382524" y="300227"/>
                </a:lnTo>
                <a:lnTo>
                  <a:pt x="382524" y="0"/>
                </a:lnTo>
                <a:lnTo>
                  <a:pt x="0" y="0"/>
                </a:lnTo>
                <a:lnTo>
                  <a:pt x="0" y="300227"/>
                </a:lnTo>
                <a:close/>
              </a:path>
            </a:pathLst>
          </a:custGeom>
          <a:ln w="9144">
            <a:solidFill>
              <a:srgbClr val="414042"/>
            </a:solidFill>
          </a:ln>
        </p:spPr>
        <p:txBody>
          <a:bodyPr wrap="square" lIns="0" tIns="0" rIns="0" bIns="0" rtlCol="0"/>
          <a:lstStyle/>
          <a:p>
            <a:endParaRPr/>
          </a:p>
        </p:txBody>
      </p:sp>
      <p:sp>
        <p:nvSpPr>
          <p:cNvPr id="6" name="object 6">
            <a:extLst>
              <a:ext uri="{FF2B5EF4-FFF2-40B4-BE49-F238E27FC236}">
                <a16:creationId xmlns:a16="http://schemas.microsoft.com/office/drawing/2014/main" id="{77B33F36-6833-7B2B-7D3C-4E2C4D578B1D}"/>
              </a:ext>
            </a:extLst>
          </p:cNvPr>
          <p:cNvSpPr/>
          <p:nvPr/>
        </p:nvSpPr>
        <p:spPr>
          <a:xfrm>
            <a:off x="862583" y="4388060"/>
            <a:ext cx="382905" cy="300355"/>
          </a:xfrm>
          <a:custGeom>
            <a:avLst/>
            <a:gdLst/>
            <a:ahLst/>
            <a:cxnLst/>
            <a:rect l="l" t="t" r="r" b="b"/>
            <a:pathLst>
              <a:path w="382905" h="300354">
                <a:moveTo>
                  <a:pt x="0" y="300228"/>
                </a:moveTo>
                <a:lnTo>
                  <a:pt x="382524" y="300228"/>
                </a:lnTo>
                <a:lnTo>
                  <a:pt x="382524" y="0"/>
                </a:lnTo>
                <a:lnTo>
                  <a:pt x="0" y="0"/>
                </a:lnTo>
                <a:lnTo>
                  <a:pt x="0" y="300228"/>
                </a:lnTo>
                <a:close/>
              </a:path>
            </a:pathLst>
          </a:custGeom>
          <a:ln w="9144">
            <a:solidFill>
              <a:srgbClr val="414042"/>
            </a:solidFill>
          </a:ln>
        </p:spPr>
        <p:txBody>
          <a:bodyPr wrap="square" lIns="0" tIns="0" rIns="0" bIns="0" rtlCol="0"/>
          <a:lstStyle/>
          <a:p>
            <a:endParaRPr/>
          </a:p>
        </p:txBody>
      </p:sp>
      <p:sp>
        <p:nvSpPr>
          <p:cNvPr id="7" name="object 7">
            <a:extLst>
              <a:ext uri="{FF2B5EF4-FFF2-40B4-BE49-F238E27FC236}">
                <a16:creationId xmlns:a16="http://schemas.microsoft.com/office/drawing/2014/main" id="{305E3F69-6370-C8FC-EF67-B2DE2874DD81}"/>
              </a:ext>
            </a:extLst>
          </p:cNvPr>
          <p:cNvSpPr/>
          <p:nvPr/>
        </p:nvSpPr>
        <p:spPr>
          <a:xfrm>
            <a:off x="864170" y="4905689"/>
            <a:ext cx="379730" cy="300355"/>
          </a:xfrm>
          <a:custGeom>
            <a:avLst/>
            <a:gdLst/>
            <a:ahLst/>
            <a:cxnLst/>
            <a:rect l="l" t="t" r="r" b="b"/>
            <a:pathLst>
              <a:path w="379730" h="300354">
                <a:moveTo>
                  <a:pt x="0" y="300228"/>
                </a:moveTo>
                <a:lnTo>
                  <a:pt x="379475" y="300228"/>
                </a:lnTo>
                <a:lnTo>
                  <a:pt x="379475" y="0"/>
                </a:lnTo>
                <a:lnTo>
                  <a:pt x="0" y="0"/>
                </a:lnTo>
                <a:lnTo>
                  <a:pt x="0" y="300228"/>
                </a:lnTo>
                <a:close/>
              </a:path>
            </a:pathLst>
          </a:custGeom>
          <a:ln w="9144">
            <a:solidFill>
              <a:srgbClr val="414042"/>
            </a:solidFill>
          </a:ln>
        </p:spPr>
        <p:txBody>
          <a:bodyPr wrap="square" lIns="0" tIns="0" rIns="0" bIns="0" rtlCol="0"/>
          <a:lstStyle/>
          <a:p>
            <a:endParaRPr/>
          </a:p>
        </p:txBody>
      </p:sp>
      <p:sp>
        <p:nvSpPr>
          <p:cNvPr id="9" name="TextBox 8">
            <a:extLst>
              <a:ext uri="{FF2B5EF4-FFF2-40B4-BE49-F238E27FC236}">
                <a16:creationId xmlns:a16="http://schemas.microsoft.com/office/drawing/2014/main" id="{D72EC7C4-6491-3E00-818F-E685F870E1BC}"/>
              </a:ext>
            </a:extLst>
          </p:cNvPr>
          <p:cNvSpPr txBox="1"/>
          <p:nvPr/>
        </p:nvSpPr>
        <p:spPr>
          <a:xfrm>
            <a:off x="859110" y="3272146"/>
            <a:ext cx="389850" cy="461665"/>
          </a:xfrm>
          <a:prstGeom prst="rect">
            <a:avLst/>
          </a:prstGeom>
          <a:noFill/>
        </p:spPr>
        <p:txBody>
          <a:bodyPr wrap="none" rtlCol="0">
            <a:spAutoFit/>
          </a:bodyPr>
          <a:lstStyle/>
          <a:p>
            <a:r>
              <a:rPr lang="en-US" sz="2400" dirty="0">
                <a:solidFill>
                  <a:srgbClr val="00B050"/>
                </a:solidFill>
              </a:rPr>
              <a:t>X</a:t>
            </a:r>
          </a:p>
        </p:txBody>
      </p:sp>
      <p:sp>
        <p:nvSpPr>
          <p:cNvPr id="10" name="TextBox 9">
            <a:extLst>
              <a:ext uri="{FF2B5EF4-FFF2-40B4-BE49-F238E27FC236}">
                <a16:creationId xmlns:a16="http://schemas.microsoft.com/office/drawing/2014/main" id="{F665A435-5374-A346-278C-E89EB68116BB}"/>
              </a:ext>
            </a:extLst>
          </p:cNvPr>
          <p:cNvSpPr txBox="1"/>
          <p:nvPr/>
        </p:nvSpPr>
        <p:spPr>
          <a:xfrm>
            <a:off x="859110" y="4324597"/>
            <a:ext cx="389850" cy="461665"/>
          </a:xfrm>
          <a:prstGeom prst="rect">
            <a:avLst/>
          </a:prstGeom>
          <a:noFill/>
        </p:spPr>
        <p:txBody>
          <a:bodyPr wrap="none" rtlCol="0">
            <a:spAutoFit/>
          </a:bodyPr>
          <a:lstStyle/>
          <a:p>
            <a:r>
              <a:rPr lang="en-US" sz="2400" dirty="0">
                <a:solidFill>
                  <a:srgbClr val="00B050"/>
                </a:solidFill>
              </a:rPr>
              <a:t>X</a:t>
            </a:r>
          </a:p>
        </p:txBody>
      </p:sp>
      <p:sp>
        <p:nvSpPr>
          <p:cNvPr id="11" name="TextBox 10">
            <a:extLst>
              <a:ext uri="{FF2B5EF4-FFF2-40B4-BE49-F238E27FC236}">
                <a16:creationId xmlns:a16="http://schemas.microsoft.com/office/drawing/2014/main" id="{44BB39A9-0319-85D6-0E62-4B9B3C56909B}"/>
              </a:ext>
            </a:extLst>
          </p:cNvPr>
          <p:cNvSpPr txBox="1"/>
          <p:nvPr/>
        </p:nvSpPr>
        <p:spPr>
          <a:xfrm>
            <a:off x="859110" y="4834728"/>
            <a:ext cx="389850" cy="461665"/>
          </a:xfrm>
          <a:prstGeom prst="rect">
            <a:avLst/>
          </a:prstGeom>
          <a:noFill/>
        </p:spPr>
        <p:txBody>
          <a:bodyPr wrap="none" rtlCol="0">
            <a:spAutoFit/>
          </a:bodyPr>
          <a:lstStyle/>
          <a:p>
            <a:r>
              <a:rPr lang="en-US" sz="2400" dirty="0">
                <a:solidFill>
                  <a:srgbClr val="00B050"/>
                </a:solidFill>
              </a:rPr>
              <a:t>X</a:t>
            </a:r>
          </a:p>
        </p:txBody>
      </p:sp>
      <p:sp>
        <p:nvSpPr>
          <p:cNvPr id="12" name="Slide Number Placeholder 11">
            <a:extLst>
              <a:ext uri="{FF2B5EF4-FFF2-40B4-BE49-F238E27FC236}">
                <a16:creationId xmlns:a16="http://schemas.microsoft.com/office/drawing/2014/main" id="{B4BDF704-6C8D-6B52-C8A6-7609FA3C9068}"/>
              </a:ext>
            </a:extLst>
          </p:cNvPr>
          <p:cNvSpPr>
            <a:spLocks noGrp="1"/>
          </p:cNvSpPr>
          <p:nvPr>
            <p:ph type="sldNum" sz="quarter" idx="7"/>
          </p:nvPr>
        </p:nvSpPr>
        <p:spPr/>
        <p:txBody>
          <a:bodyPr/>
          <a:lstStyle/>
          <a:p>
            <a:pPr marL="141605">
              <a:lnSpc>
                <a:spcPts val="1475"/>
              </a:lnSpc>
            </a:pPr>
            <a:fld id="{81D60167-4931-47E6-BA6A-407CBD079E47}" type="slidenum">
              <a:rPr lang="en-US" spc="-25" smtClean="0"/>
              <a:t>35</a:t>
            </a:fld>
            <a:endParaRPr lang="en-US" spc="-25" dirty="0"/>
          </a:p>
        </p:txBody>
      </p:sp>
      <p:sp>
        <p:nvSpPr>
          <p:cNvPr id="8" name="TextBox 7">
            <a:extLst>
              <a:ext uri="{FF2B5EF4-FFF2-40B4-BE49-F238E27FC236}">
                <a16:creationId xmlns:a16="http://schemas.microsoft.com/office/drawing/2014/main" id="{E91C66F8-388F-0E71-BA19-D224201A3485}"/>
              </a:ext>
            </a:extLst>
          </p:cNvPr>
          <p:cNvSpPr txBox="1"/>
          <p:nvPr/>
        </p:nvSpPr>
        <p:spPr>
          <a:xfrm rot="2424480">
            <a:off x="3403237" y="2298821"/>
            <a:ext cx="3094117" cy="1015663"/>
          </a:xfrm>
          <a:prstGeom prst="rect">
            <a:avLst/>
          </a:prstGeom>
          <a:noFill/>
        </p:spPr>
        <p:txBody>
          <a:bodyPr wrap="none" rtlCol="0">
            <a:spAutoFit/>
          </a:bodyPr>
          <a:lstStyle/>
          <a:p>
            <a:r>
              <a:rPr lang="en-US" sz="6000" dirty="0">
                <a:solidFill>
                  <a:srgbClr val="FF0000"/>
                </a:solidFill>
              </a:rPr>
              <a:t>example</a:t>
            </a:r>
          </a:p>
        </p:txBody>
      </p:sp>
    </p:spTree>
    <p:extLst>
      <p:ext uri="{BB962C8B-B14F-4D97-AF65-F5344CB8AC3E}">
        <p14:creationId xmlns:p14="http://schemas.microsoft.com/office/powerpoint/2010/main" val="174806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64433" y="6017096"/>
            <a:ext cx="7272335" cy="505651"/>
          </a:xfrm>
          <a:prstGeom prst="rect">
            <a:avLst/>
          </a:prstGeom>
          <a:ln w="28955">
            <a:solidFill>
              <a:srgbClr val="414042"/>
            </a:solidFill>
          </a:ln>
        </p:spPr>
        <p:txBody>
          <a:bodyPr vert="horz" wrap="square" lIns="0" tIns="38100" rIns="0" bIns="0" rtlCol="0">
            <a:spAutoFit/>
          </a:bodyPr>
          <a:lstStyle/>
          <a:p>
            <a:pPr marL="162560" marR="159385" indent="1270" algn="ctr">
              <a:lnSpc>
                <a:spcPct val="91800"/>
              </a:lnSpc>
              <a:spcBef>
                <a:spcPts val="300"/>
              </a:spcBef>
            </a:pPr>
            <a:r>
              <a:rPr sz="1600" i="1" dirty="0">
                <a:latin typeface="Arial"/>
                <a:cs typeface="Arial"/>
              </a:rPr>
              <a:t>Not</a:t>
            </a:r>
            <a:r>
              <a:rPr sz="1600" i="1" spc="65" dirty="0">
                <a:latin typeface="Arial"/>
                <a:cs typeface="Arial"/>
              </a:rPr>
              <a:t> </a:t>
            </a:r>
            <a:r>
              <a:rPr sz="1600" i="1" dirty="0">
                <a:latin typeface="Arial"/>
                <a:cs typeface="Arial"/>
              </a:rPr>
              <a:t>every</a:t>
            </a:r>
            <a:r>
              <a:rPr sz="1600" i="1" spc="60" dirty="0">
                <a:latin typeface="Arial"/>
                <a:cs typeface="Arial"/>
              </a:rPr>
              <a:t> </a:t>
            </a:r>
            <a:r>
              <a:rPr sz="1600" i="1" dirty="0">
                <a:latin typeface="Arial"/>
                <a:cs typeface="Arial"/>
              </a:rPr>
              <a:t>process</a:t>
            </a:r>
            <a:r>
              <a:rPr sz="1600" i="1" spc="70" dirty="0">
                <a:latin typeface="Arial"/>
                <a:cs typeface="Arial"/>
              </a:rPr>
              <a:t> </a:t>
            </a:r>
            <a:r>
              <a:rPr sz="1600" i="1" dirty="0">
                <a:latin typeface="Arial"/>
                <a:cs typeface="Arial"/>
              </a:rPr>
              <a:t>will</a:t>
            </a:r>
            <a:r>
              <a:rPr sz="1600" i="1" spc="95" dirty="0">
                <a:latin typeface="Arial"/>
                <a:cs typeface="Arial"/>
              </a:rPr>
              <a:t> </a:t>
            </a:r>
            <a:r>
              <a:rPr sz="1600" i="1" dirty="0">
                <a:latin typeface="Arial"/>
                <a:cs typeface="Arial"/>
              </a:rPr>
              <a:t>apply</a:t>
            </a:r>
            <a:r>
              <a:rPr sz="1600" i="1" spc="70" dirty="0">
                <a:latin typeface="Arial"/>
                <a:cs typeface="Arial"/>
              </a:rPr>
              <a:t> </a:t>
            </a:r>
            <a:r>
              <a:rPr sz="1600" i="1" dirty="0">
                <a:latin typeface="Arial"/>
                <a:cs typeface="Arial"/>
              </a:rPr>
              <a:t>universally.</a:t>
            </a:r>
            <a:r>
              <a:rPr sz="1600" i="1" spc="60" dirty="0">
                <a:latin typeface="Arial"/>
                <a:cs typeface="Arial"/>
              </a:rPr>
              <a:t> </a:t>
            </a:r>
            <a:r>
              <a:rPr sz="1600" i="1" dirty="0">
                <a:latin typeface="Arial"/>
                <a:cs typeface="Arial"/>
              </a:rPr>
              <a:t>Careful</a:t>
            </a:r>
            <a:r>
              <a:rPr sz="1600" i="1" spc="70" dirty="0">
                <a:latin typeface="Arial"/>
                <a:cs typeface="Arial"/>
              </a:rPr>
              <a:t> </a:t>
            </a:r>
            <a:r>
              <a:rPr sz="1600" i="1" dirty="0">
                <a:latin typeface="Arial"/>
                <a:cs typeface="Arial"/>
              </a:rPr>
              <a:t>selection</a:t>
            </a:r>
            <a:r>
              <a:rPr sz="1600" i="1" spc="65" dirty="0">
                <a:latin typeface="Arial"/>
                <a:cs typeface="Arial"/>
              </a:rPr>
              <a:t> </a:t>
            </a:r>
            <a:r>
              <a:rPr sz="1600" i="1" dirty="0">
                <a:latin typeface="Arial"/>
                <a:cs typeface="Arial"/>
              </a:rPr>
              <a:t>of</a:t>
            </a:r>
            <a:r>
              <a:rPr sz="1600" i="1" spc="70" dirty="0">
                <a:latin typeface="Arial"/>
                <a:cs typeface="Arial"/>
              </a:rPr>
              <a:t> </a:t>
            </a:r>
            <a:r>
              <a:rPr sz="1600" i="1" dirty="0">
                <a:latin typeface="Arial"/>
                <a:cs typeface="Arial"/>
              </a:rPr>
              <a:t>the</a:t>
            </a:r>
            <a:r>
              <a:rPr sz="1600" i="1" spc="70" dirty="0">
                <a:latin typeface="Arial"/>
                <a:cs typeface="Arial"/>
              </a:rPr>
              <a:t> </a:t>
            </a:r>
            <a:r>
              <a:rPr sz="1600" i="1" dirty="0">
                <a:latin typeface="Arial"/>
                <a:cs typeface="Arial"/>
              </a:rPr>
              <a:t>material</a:t>
            </a:r>
            <a:r>
              <a:rPr sz="1600" i="1" spc="85" dirty="0">
                <a:latin typeface="Arial"/>
                <a:cs typeface="Arial"/>
              </a:rPr>
              <a:t> </a:t>
            </a:r>
            <a:r>
              <a:rPr sz="1600" i="1" dirty="0">
                <a:latin typeface="Arial"/>
                <a:cs typeface="Arial"/>
              </a:rPr>
              <a:t>is</a:t>
            </a:r>
            <a:r>
              <a:rPr sz="1600" i="1" spc="60" dirty="0">
                <a:latin typeface="Arial"/>
                <a:cs typeface="Arial"/>
              </a:rPr>
              <a:t> </a:t>
            </a:r>
            <a:r>
              <a:rPr sz="1600" i="1" spc="-10" dirty="0">
                <a:latin typeface="Arial"/>
                <a:cs typeface="Arial"/>
              </a:rPr>
              <a:t>recommended.</a:t>
            </a:r>
            <a:r>
              <a:rPr lang="en-US" sz="1600" i="1" spc="-10" dirty="0">
                <a:latin typeface="Arial"/>
                <a:cs typeface="Arial"/>
              </a:rPr>
              <a:t> </a:t>
            </a:r>
            <a:r>
              <a:rPr sz="1600" i="1" dirty="0">
                <a:latin typeface="Arial"/>
                <a:cs typeface="Arial"/>
              </a:rPr>
              <a:t>Reliance</a:t>
            </a:r>
            <a:r>
              <a:rPr sz="1600" i="1" spc="65" dirty="0">
                <a:latin typeface="Arial"/>
                <a:cs typeface="Arial"/>
              </a:rPr>
              <a:t> </a:t>
            </a:r>
            <a:r>
              <a:rPr sz="1600" i="1" dirty="0">
                <a:latin typeface="Arial"/>
                <a:cs typeface="Arial"/>
              </a:rPr>
              <a:t>on</a:t>
            </a:r>
            <a:r>
              <a:rPr sz="1600" i="1" spc="65" dirty="0">
                <a:latin typeface="Arial"/>
                <a:cs typeface="Arial"/>
              </a:rPr>
              <a:t> </a:t>
            </a:r>
            <a:r>
              <a:rPr sz="1600" i="1" dirty="0">
                <a:latin typeface="Arial"/>
                <a:cs typeface="Arial"/>
              </a:rPr>
              <a:t>process</a:t>
            </a:r>
            <a:r>
              <a:rPr sz="1600" i="1" spc="60" dirty="0">
                <a:latin typeface="Arial"/>
                <a:cs typeface="Arial"/>
              </a:rPr>
              <a:t> </a:t>
            </a:r>
            <a:r>
              <a:rPr sz="1600" i="1" dirty="0">
                <a:latin typeface="Arial"/>
                <a:cs typeface="Arial"/>
              </a:rPr>
              <a:t>over</a:t>
            </a:r>
            <a:r>
              <a:rPr sz="1600" i="1" spc="75" dirty="0">
                <a:latin typeface="Arial"/>
                <a:cs typeface="Arial"/>
              </a:rPr>
              <a:t> </a:t>
            </a:r>
            <a:r>
              <a:rPr sz="1600" i="1" dirty="0">
                <a:latin typeface="Arial"/>
                <a:cs typeface="Arial"/>
              </a:rPr>
              <a:t>progress</a:t>
            </a:r>
            <a:r>
              <a:rPr sz="1600" i="1" spc="60" dirty="0">
                <a:latin typeface="Arial"/>
                <a:cs typeface="Arial"/>
              </a:rPr>
              <a:t> </a:t>
            </a:r>
            <a:r>
              <a:rPr sz="1600" i="1" dirty="0">
                <a:latin typeface="Arial"/>
                <a:cs typeface="Arial"/>
              </a:rPr>
              <a:t>will</a:t>
            </a:r>
            <a:r>
              <a:rPr sz="1600" i="1" spc="105" dirty="0">
                <a:latin typeface="Arial"/>
                <a:cs typeface="Arial"/>
              </a:rPr>
              <a:t> </a:t>
            </a:r>
            <a:r>
              <a:rPr sz="1600" i="1" dirty="0">
                <a:latin typeface="Arial"/>
                <a:cs typeface="Arial"/>
              </a:rPr>
              <a:t>not</a:t>
            </a:r>
            <a:r>
              <a:rPr sz="1600" i="1" spc="55" dirty="0">
                <a:latin typeface="Arial"/>
                <a:cs typeface="Arial"/>
              </a:rPr>
              <a:t> </a:t>
            </a:r>
            <a:r>
              <a:rPr sz="1600" i="1" dirty="0">
                <a:latin typeface="Arial"/>
                <a:cs typeface="Arial"/>
              </a:rPr>
              <a:t>deliver</a:t>
            </a:r>
            <a:r>
              <a:rPr sz="1600" i="1" spc="80" dirty="0">
                <a:latin typeface="Arial"/>
                <a:cs typeface="Arial"/>
              </a:rPr>
              <a:t> </a:t>
            </a:r>
            <a:r>
              <a:rPr sz="1600" i="1" dirty="0">
                <a:latin typeface="Arial"/>
                <a:cs typeface="Arial"/>
              </a:rPr>
              <a:t>a</a:t>
            </a:r>
            <a:r>
              <a:rPr sz="1600" i="1" spc="60" dirty="0">
                <a:latin typeface="Arial"/>
                <a:cs typeface="Arial"/>
              </a:rPr>
              <a:t> </a:t>
            </a:r>
            <a:r>
              <a:rPr sz="1600" i="1" dirty="0">
                <a:latin typeface="Arial"/>
                <a:cs typeface="Arial"/>
              </a:rPr>
              <a:t>system.</a:t>
            </a:r>
            <a:endParaRPr sz="1600" dirty="0">
              <a:latin typeface="Arial"/>
              <a:cs typeface="Arial"/>
            </a:endParaRPr>
          </a:p>
        </p:txBody>
      </p:sp>
      <p:sp>
        <p:nvSpPr>
          <p:cNvPr id="3" name="object 3"/>
          <p:cNvSpPr txBox="1">
            <a:spLocks noGrp="1"/>
          </p:cNvSpPr>
          <p:nvPr>
            <p:ph type="title"/>
          </p:nvPr>
        </p:nvSpPr>
        <p:spPr>
          <a:xfrm>
            <a:off x="264363" y="272542"/>
            <a:ext cx="9128125" cy="966930"/>
          </a:xfrm>
          <a:prstGeom prst="rect">
            <a:avLst/>
          </a:prstGeom>
        </p:spPr>
        <p:txBody>
          <a:bodyPr vert="horz" wrap="square" lIns="0" tIns="454659" rIns="0" bIns="0" rtlCol="0">
            <a:spAutoFit/>
          </a:bodyPr>
          <a:lstStyle/>
          <a:p>
            <a:pPr marL="235585">
              <a:lnSpc>
                <a:spcPct val="100000"/>
              </a:lnSpc>
              <a:spcBef>
                <a:spcPts val="100"/>
              </a:spcBef>
            </a:pPr>
            <a:r>
              <a:rPr lang="en-US" spc="-10" dirty="0"/>
              <a:t>Handbook </a:t>
            </a:r>
            <a:r>
              <a:rPr spc="-10" dirty="0"/>
              <a:t>Contents</a:t>
            </a:r>
          </a:p>
        </p:txBody>
      </p:sp>
      <p:sp>
        <p:nvSpPr>
          <p:cNvPr id="4" name="object 4"/>
          <p:cNvSpPr txBox="1"/>
          <p:nvPr/>
        </p:nvSpPr>
        <p:spPr>
          <a:xfrm>
            <a:off x="460424" y="1472754"/>
            <a:ext cx="8782685" cy="4628831"/>
          </a:xfrm>
          <a:prstGeom prst="rect">
            <a:avLst/>
          </a:prstGeom>
        </p:spPr>
        <p:txBody>
          <a:bodyPr vert="horz" wrap="square" lIns="0" tIns="12065" rIns="0" bIns="0" rtlCol="0">
            <a:spAutoFit/>
          </a:bodyPr>
          <a:lstStyle/>
          <a:p>
            <a:pPr marL="12700" marR="980440" algn="l"/>
            <a:r>
              <a:rPr lang="en-US" sz="2000" b="1" dirty="0">
                <a:solidFill>
                  <a:srgbClr val="414042"/>
                </a:solidFill>
                <a:latin typeface="Arial" panose="020B0604020202020204" pitchFamily="34" charset="0"/>
                <a:cs typeface="Arial" panose="020B0604020202020204" pitchFamily="34" charset="0"/>
              </a:rPr>
              <a:t>How to Use This Handbook</a:t>
            </a:r>
          </a:p>
          <a:p>
            <a:pPr marL="12700" marR="980440" algn="l"/>
            <a:r>
              <a:rPr sz="2000" b="1" dirty="0">
                <a:solidFill>
                  <a:srgbClr val="414042"/>
                </a:solidFill>
                <a:latin typeface="Arial" panose="020B0604020202020204" pitchFamily="34" charset="0"/>
                <a:cs typeface="Arial" panose="020B0604020202020204" pitchFamily="34" charset="0"/>
              </a:rPr>
              <a:t>Chapter</a:t>
            </a:r>
            <a:r>
              <a:rPr sz="2000" b="1" spc="5"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1</a:t>
            </a:r>
            <a:r>
              <a:rPr sz="2000" b="1" spc="25"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a:t>
            </a:r>
            <a:r>
              <a:rPr sz="2000" b="1" spc="20"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Systems</a:t>
            </a:r>
            <a:r>
              <a:rPr sz="2000" b="1" spc="30"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Engineering</a:t>
            </a:r>
            <a:r>
              <a:rPr sz="2000" b="1" spc="1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Introduction</a:t>
            </a:r>
          </a:p>
          <a:p>
            <a:pPr marL="12700" marR="980440" algn="l"/>
            <a:r>
              <a:rPr sz="2000" b="1" dirty="0">
                <a:solidFill>
                  <a:srgbClr val="414042"/>
                </a:solidFill>
                <a:latin typeface="Arial" panose="020B0604020202020204" pitchFamily="34" charset="0"/>
                <a:cs typeface="Arial" panose="020B0604020202020204" pitchFamily="34" charset="0"/>
              </a:rPr>
              <a:t>Chapter</a:t>
            </a:r>
            <a:r>
              <a:rPr sz="2000" b="1" spc="-5"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2</a:t>
            </a:r>
            <a:r>
              <a:rPr sz="2000" b="1" spc="10" dirty="0">
                <a:solidFill>
                  <a:srgbClr val="414042"/>
                </a:solidFill>
                <a:latin typeface="Arial" panose="020B0604020202020204" pitchFamily="34" charset="0"/>
                <a:cs typeface="Arial" panose="020B0604020202020204" pitchFamily="34" charset="0"/>
              </a:rPr>
              <a:t> </a:t>
            </a:r>
            <a:r>
              <a:rPr sz="2000" b="1" dirty="0">
                <a:solidFill>
                  <a:srgbClr val="414042"/>
                </a:solidFill>
                <a:latin typeface="Arial" panose="020B0604020202020204" pitchFamily="34" charset="0"/>
                <a:cs typeface="Arial" panose="020B0604020202020204" pitchFamily="34" charset="0"/>
              </a:rPr>
              <a:t>–</a:t>
            </a:r>
            <a:r>
              <a:rPr sz="2000" b="1" spc="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System Life Cycle Terms and Concepts</a:t>
            </a:r>
          </a:p>
          <a:p>
            <a:pPr marL="12700" marR="980440" algn="l"/>
            <a:r>
              <a:rPr sz="2000" b="1" dirty="0">
                <a:solidFill>
                  <a:srgbClr val="FF0000"/>
                </a:solidFill>
                <a:latin typeface="Arial" panose="020B0604020202020204" pitchFamily="34" charset="0"/>
                <a:cs typeface="Arial" panose="020B0604020202020204" pitchFamily="34" charset="0"/>
              </a:rPr>
              <a:t>Chapter</a:t>
            </a:r>
            <a:r>
              <a:rPr sz="2000" b="1" spc="-5" dirty="0">
                <a:solidFill>
                  <a:srgbClr val="FF0000"/>
                </a:solidFill>
                <a:latin typeface="Arial" panose="020B0604020202020204" pitchFamily="34" charset="0"/>
                <a:cs typeface="Arial" panose="020B0604020202020204" pitchFamily="34" charset="0"/>
              </a:rPr>
              <a:t> </a:t>
            </a:r>
            <a:r>
              <a:rPr sz="2000" b="1" dirty="0">
                <a:solidFill>
                  <a:srgbClr val="FF0000"/>
                </a:solidFill>
                <a:latin typeface="Arial" panose="020B0604020202020204" pitchFamily="34" charset="0"/>
                <a:cs typeface="Arial" panose="020B0604020202020204" pitchFamily="34" charset="0"/>
              </a:rPr>
              <a:t>3</a:t>
            </a:r>
            <a:r>
              <a:rPr sz="2000" b="1" spc="10" dirty="0">
                <a:solidFill>
                  <a:srgbClr val="FF0000"/>
                </a:solidFill>
                <a:latin typeface="Arial" panose="020B0604020202020204" pitchFamily="34" charset="0"/>
                <a:cs typeface="Arial" panose="020B0604020202020204" pitchFamily="34" charset="0"/>
              </a:rPr>
              <a:t> </a:t>
            </a:r>
            <a:r>
              <a:rPr sz="2000" b="1" dirty="0">
                <a:solidFill>
                  <a:srgbClr val="FF0000"/>
                </a:solidFill>
                <a:latin typeface="Arial" panose="020B0604020202020204" pitchFamily="34" charset="0"/>
                <a:cs typeface="Arial" panose="020B0604020202020204" pitchFamily="34" charset="0"/>
              </a:rPr>
              <a:t>–</a:t>
            </a:r>
            <a:r>
              <a:rPr sz="2000" b="1" spc="5" dirty="0">
                <a:solidFill>
                  <a:srgbClr val="FF0000"/>
                </a:solidFill>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Life Cycle Analyses and Methods</a:t>
            </a:r>
            <a:endParaRPr sz="2000" dirty="0">
              <a:solidFill>
                <a:srgbClr val="FF0000"/>
              </a:solidFill>
              <a:latin typeface="Arial" panose="020B0604020202020204" pitchFamily="34" charset="0"/>
              <a:cs typeface="Arial" panose="020B0604020202020204" pitchFamily="34" charset="0"/>
            </a:endParaRPr>
          </a:p>
          <a:p>
            <a:pPr marL="12700" algn="l"/>
            <a:r>
              <a:rPr sz="2000" b="1" dirty="0">
                <a:solidFill>
                  <a:schemeClr val="tx1"/>
                </a:solidFill>
                <a:latin typeface="Arial" panose="020B0604020202020204" pitchFamily="34" charset="0"/>
                <a:cs typeface="Arial" panose="020B0604020202020204" pitchFamily="34" charset="0"/>
              </a:rPr>
              <a:t>Chapter</a:t>
            </a:r>
            <a:r>
              <a:rPr sz="2000" b="1" spc="-30" dirty="0">
                <a:solidFill>
                  <a:schemeClr val="tx1"/>
                </a:solidFill>
                <a:latin typeface="Arial" panose="020B0604020202020204" pitchFamily="34" charset="0"/>
                <a:cs typeface="Arial" panose="020B0604020202020204" pitchFamily="34" charset="0"/>
              </a:rPr>
              <a:t> </a:t>
            </a:r>
            <a:r>
              <a:rPr sz="2000" b="1" dirty="0">
                <a:solidFill>
                  <a:schemeClr val="tx1"/>
                </a:solidFill>
                <a:latin typeface="Arial" panose="020B0604020202020204" pitchFamily="34" charset="0"/>
                <a:cs typeface="Arial" panose="020B0604020202020204" pitchFamily="34" charset="0"/>
              </a:rPr>
              <a:t>4</a:t>
            </a:r>
            <a:r>
              <a:rPr sz="2000" b="1" spc="-15" dirty="0">
                <a:solidFill>
                  <a:schemeClr val="tx1"/>
                </a:solidFill>
                <a:latin typeface="Arial" panose="020B0604020202020204" pitchFamily="34" charset="0"/>
                <a:cs typeface="Arial" panose="020B0604020202020204" pitchFamily="34" charset="0"/>
              </a:rPr>
              <a:t> </a:t>
            </a:r>
            <a:r>
              <a:rPr sz="2000" b="1" dirty="0">
                <a:solidFill>
                  <a:schemeClr val="tx1"/>
                </a:solidFill>
                <a:latin typeface="Arial" panose="020B0604020202020204" pitchFamily="34" charset="0"/>
                <a:cs typeface="Arial" panose="020B0604020202020204" pitchFamily="34" charset="0"/>
              </a:rPr>
              <a:t>–</a:t>
            </a:r>
            <a:r>
              <a:rPr sz="2000" b="1" spc="-20" dirty="0">
                <a:solidFill>
                  <a:schemeClr val="tx1"/>
                </a:solidFill>
                <a:latin typeface="Arial" panose="020B0604020202020204" pitchFamily="34" charset="0"/>
                <a:cs typeface="Arial" panose="020B0604020202020204" pitchFamily="34" charset="0"/>
              </a:rPr>
              <a:t> </a:t>
            </a:r>
            <a:r>
              <a:rPr lang="en-US" sz="2000" b="1" spc="-10" dirty="0">
                <a:solidFill>
                  <a:schemeClr val="tx1"/>
                </a:solidFill>
                <a:latin typeface="Arial" panose="020B0604020202020204" pitchFamily="34" charset="0"/>
                <a:cs typeface="Arial" panose="020B0604020202020204" pitchFamily="34" charset="0"/>
              </a:rPr>
              <a:t>Tailoring and Application Considerations</a:t>
            </a:r>
            <a:endParaRPr sz="2000" dirty="0">
              <a:solidFill>
                <a:schemeClr val="tx1"/>
              </a:solidFill>
              <a:latin typeface="Arial" panose="020B0604020202020204" pitchFamily="34" charset="0"/>
              <a:cs typeface="Arial" panose="020B0604020202020204" pitchFamily="34" charset="0"/>
            </a:endParaRPr>
          </a:p>
          <a:p>
            <a:pPr marL="12700" marR="1744980" algn="l"/>
            <a:r>
              <a:rPr sz="2000" b="1" dirty="0">
                <a:solidFill>
                  <a:schemeClr val="tx1"/>
                </a:solidFill>
                <a:latin typeface="Arial" panose="020B0604020202020204" pitchFamily="34" charset="0"/>
                <a:cs typeface="Arial" panose="020B0604020202020204" pitchFamily="34" charset="0"/>
              </a:rPr>
              <a:t>Chapter</a:t>
            </a:r>
            <a:r>
              <a:rPr sz="2000" b="1" spc="-35" dirty="0">
                <a:solidFill>
                  <a:schemeClr val="tx1"/>
                </a:solidFill>
                <a:latin typeface="Arial" panose="020B0604020202020204" pitchFamily="34" charset="0"/>
                <a:cs typeface="Arial" panose="020B0604020202020204" pitchFamily="34" charset="0"/>
              </a:rPr>
              <a:t> </a:t>
            </a:r>
            <a:r>
              <a:rPr sz="2000" b="1" dirty="0">
                <a:solidFill>
                  <a:schemeClr val="tx1"/>
                </a:solidFill>
                <a:latin typeface="Arial" panose="020B0604020202020204" pitchFamily="34" charset="0"/>
                <a:cs typeface="Arial" panose="020B0604020202020204" pitchFamily="34" charset="0"/>
              </a:rPr>
              <a:t>5</a:t>
            </a:r>
            <a:r>
              <a:rPr sz="2000" b="1" spc="-15" dirty="0">
                <a:solidFill>
                  <a:schemeClr val="tx1"/>
                </a:solidFill>
                <a:latin typeface="Arial" panose="020B0604020202020204" pitchFamily="34" charset="0"/>
                <a:cs typeface="Arial" panose="020B0604020202020204" pitchFamily="34" charset="0"/>
              </a:rPr>
              <a:t> </a:t>
            </a:r>
            <a:r>
              <a:rPr sz="2000" b="1" dirty="0">
                <a:solidFill>
                  <a:schemeClr val="tx1"/>
                </a:solidFill>
                <a:latin typeface="Arial" panose="020B0604020202020204" pitchFamily="34" charset="0"/>
                <a:cs typeface="Arial" panose="020B0604020202020204" pitchFamily="34" charset="0"/>
              </a:rPr>
              <a:t>–</a:t>
            </a:r>
            <a:r>
              <a:rPr sz="2000" b="1" spc="-15" dirty="0">
                <a:solidFill>
                  <a:schemeClr val="tx1"/>
                </a:solidFill>
                <a:latin typeface="Arial" panose="020B0604020202020204" pitchFamily="34" charset="0"/>
                <a:cs typeface="Arial" panose="020B0604020202020204" pitchFamily="34" charset="0"/>
              </a:rPr>
              <a:t> </a:t>
            </a:r>
            <a:r>
              <a:rPr lang="en-US" sz="2000" b="1" spc="-10" dirty="0">
                <a:solidFill>
                  <a:schemeClr val="tx1"/>
                </a:solidFill>
                <a:latin typeface="Arial" panose="020B0604020202020204" pitchFamily="34" charset="0"/>
                <a:cs typeface="Arial" panose="020B0604020202020204" pitchFamily="34" charset="0"/>
              </a:rPr>
              <a:t>Systems Engineering in Practice</a:t>
            </a:r>
          </a:p>
          <a:p>
            <a:pPr marL="12700" marR="1744980" algn="l"/>
            <a:r>
              <a:rPr lang="en-US" sz="2000" b="1" spc="-10" dirty="0">
                <a:solidFill>
                  <a:srgbClr val="414042"/>
                </a:solidFill>
                <a:latin typeface="Arial" panose="020B0604020202020204" pitchFamily="34" charset="0"/>
                <a:cs typeface="Arial" panose="020B0604020202020204" pitchFamily="34" charset="0"/>
              </a:rPr>
              <a:t>Chapter 6 – Case Studies</a:t>
            </a:r>
          </a:p>
          <a:p>
            <a:pPr marL="12700" marR="1744980" algn="l"/>
            <a:r>
              <a:rPr lang="en-US" sz="2000" b="1" dirty="0">
                <a:solidFill>
                  <a:srgbClr val="414042"/>
                </a:solidFill>
                <a:latin typeface="Arial" panose="020B0604020202020204" pitchFamily="34" charset="0"/>
                <a:cs typeface="Arial" panose="020B0604020202020204" pitchFamily="34" charset="0"/>
              </a:rPr>
              <a:t>Appendix</a:t>
            </a:r>
            <a:r>
              <a:rPr lang="en-US" sz="2000" b="1" spc="-7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a:t>
            </a:r>
            <a:r>
              <a:rPr lang="en-US" sz="2000" b="1" spc="-8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15"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References</a:t>
            </a:r>
          </a:p>
          <a:p>
            <a:pPr marL="12700" marR="1744980" algn="l"/>
            <a:r>
              <a:rPr lang="en-US" sz="2000" b="1" dirty="0">
                <a:solidFill>
                  <a:srgbClr val="414042"/>
                </a:solidFill>
                <a:latin typeface="Arial" panose="020B0604020202020204" pitchFamily="34" charset="0"/>
                <a:cs typeface="Arial" panose="020B0604020202020204" pitchFamily="34" charset="0"/>
              </a:rPr>
              <a:t>Appendix</a:t>
            </a:r>
            <a:r>
              <a:rPr lang="en-US" sz="2000" b="1" spc="2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B</a:t>
            </a:r>
            <a:r>
              <a:rPr lang="en-US" sz="2000" b="1" spc="2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85"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Acronyms</a:t>
            </a:r>
          </a:p>
          <a:p>
            <a:pPr marL="38100" marR="3783329" algn="l"/>
            <a:r>
              <a:rPr lang="en-US" sz="2000" b="1" dirty="0">
                <a:solidFill>
                  <a:srgbClr val="414042"/>
                </a:solidFill>
                <a:latin typeface="Arial" panose="020B0604020202020204" pitchFamily="34" charset="0"/>
                <a:cs typeface="Arial" panose="020B0604020202020204" pitchFamily="34" charset="0"/>
              </a:rPr>
              <a:t>Appendix</a:t>
            </a:r>
            <a:r>
              <a:rPr lang="en-US" sz="2000" b="1" spc="-1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C</a:t>
            </a:r>
            <a:r>
              <a:rPr lang="en-US" sz="2000" b="1" spc="-1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20"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Terms</a:t>
            </a:r>
            <a:r>
              <a:rPr lang="en-US" sz="2000" b="1" spc="-3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and</a:t>
            </a:r>
            <a:r>
              <a:rPr lang="en-US" sz="2000" b="1" spc="-25"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Definitions</a:t>
            </a:r>
            <a:endParaRPr lang="en-US" sz="2000" spc="-10" dirty="0">
              <a:latin typeface="Arial" panose="020B0604020202020204" pitchFamily="34" charset="0"/>
              <a:cs typeface="Arial" panose="020B0604020202020204" pitchFamily="34" charset="0"/>
            </a:endParaRPr>
          </a:p>
          <a:p>
            <a:pPr marL="38100" algn="l"/>
            <a:r>
              <a:rPr lang="en-US" sz="2000" b="1" dirty="0">
                <a:solidFill>
                  <a:srgbClr val="414042"/>
                </a:solidFill>
                <a:latin typeface="Arial" panose="020B0604020202020204" pitchFamily="34" charset="0"/>
                <a:cs typeface="Arial" panose="020B0604020202020204" pitchFamily="34" charset="0"/>
              </a:rPr>
              <a:t>Appendix</a:t>
            </a:r>
            <a:r>
              <a:rPr lang="en-US" sz="2000" b="1" spc="3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D</a:t>
            </a:r>
            <a:r>
              <a:rPr lang="en-US" sz="2000" b="1" spc="2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2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N</a:t>
            </a:r>
            <a:r>
              <a:rPr lang="en-US" sz="2000" b="1" baseline="25252" dirty="0">
                <a:solidFill>
                  <a:srgbClr val="414042"/>
                </a:solidFill>
                <a:latin typeface="Arial" panose="020B0604020202020204" pitchFamily="34" charset="0"/>
                <a:cs typeface="Arial" panose="020B0604020202020204" pitchFamily="34" charset="0"/>
              </a:rPr>
              <a:t>2</a:t>
            </a:r>
            <a:r>
              <a:rPr lang="en-US" sz="2000" b="1" spc="412" baseline="25252"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Diagram of</a:t>
            </a:r>
            <a:r>
              <a:rPr lang="en-US" sz="2000" b="1" spc="2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Systems</a:t>
            </a:r>
            <a:r>
              <a:rPr lang="en-US" sz="2000" b="1" spc="35"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Engineering</a:t>
            </a:r>
            <a:r>
              <a:rPr lang="en-US" sz="2000" dirty="0">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Processes</a:t>
            </a:r>
            <a:endParaRPr lang="en-US" sz="2000" spc="-10" dirty="0">
              <a:latin typeface="Arial" panose="020B0604020202020204" pitchFamily="34" charset="0"/>
              <a:cs typeface="Arial" panose="020B0604020202020204" pitchFamily="34" charset="0"/>
            </a:endParaRPr>
          </a:p>
          <a:p>
            <a:pPr marL="38100" algn="l"/>
            <a:r>
              <a:rPr lang="en-US" sz="2000" b="1" dirty="0">
                <a:solidFill>
                  <a:srgbClr val="414042"/>
                </a:solidFill>
                <a:latin typeface="Arial" panose="020B0604020202020204" pitchFamily="34" charset="0"/>
                <a:cs typeface="Arial" panose="020B0604020202020204" pitchFamily="34" charset="0"/>
              </a:rPr>
              <a:t>Appendix</a:t>
            </a:r>
            <a:r>
              <a:rPr lang="en-US" sz="2000" b="1" spc="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E</a:t>
            </a:r>
            <a:r>
              <a:rPr lang="en-US" sz="2000" b="1" spc="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 Input/Output</a:t>
            </a:r>
            <a:r>
              <a:rPr lang="en-US" sz="2000" b="1" spc="5"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Descriptions</a:t>
            </a:r>
          </a:p>
          <a:p>
            <a:pPr marL="38100" marR="1560195" algn="l"/>
            <a:r>
              <a:rPr lang="en-US" sz="2000" b="1" dirty="0">
                <a:solidFill>
                  <a:srgbClr val="414042"/>
                </a:solidFill>
                <a:latin typeface="Arial" panose="020B0604020202020204" pitchFamily="34" charset="0"/>
                <a:cs typeface="Arial" panose="020B0604020202020204" pitchFamily="34" charset="0"/>
              </a:rPr>
              <a:t>Appendix</a:t>
            </a:r>
            <a:r>
              <a:rPr lang="en-US" sz="2000" b="1" spc="1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F</a:t>
            </a:r>
            <a:r>
              <a:rPr lang="en-US" sz="2000" b="1" spc="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90" dirty="0">
                <a:solidFill>
                  <a:srgbClr val="414042"/>
                </a:solidFill>
                <a:latin typeface="Arial" panose="020B0604020202020204" pitchFamily="34" charset="0"/>
                <a:cs typeface="Arial" panose="020B0604020202020204" pitchFamily="34" charset="0"/>
              </a:rPr>
              <a:t> </a:t>
            </a:r>
            <a:r>
              <a:rPr lang="en-US" sz="2000" b="1" spc="-10" dirty="0">
                <a:solidFill>
                  <a:srgbClr val="414042"/>
                </a:solidFill>
                <a:latin typeface="Arial" panose="020B0604020202020204" pitchFamily="34" charset="0"/>
                <a:cs typeface="Arial" panose="020B0604020202020204" pitchFamily="34" charset="0"/>
              </a:rPr>
              <a:t>Acknowledgements</a:t>
            </a:r>
          </a:p>
          <a:p>
            <a:pPr marL="38100" marR="1560195" algn="l"/>
            <a:r>
              <a:rPr lang="en-US" sz="2000" b="1" dirty="0">
                <a:solidFill>
                  <a:srgbClr val="414042"/>
                </a:solidFill>
                <a:latin typeface="Arial" panose="020B0604020202020204" pitchFamily="34" charset="0"/>
                <a:cs typeface="Arial" panose="020B0604020202020204" pitchFamily="34" charset="0"/>
              </a:rPr>
              <a:t>Appendix</a:t>
            </a:r>
            <a:r>
              <a:rPr lang="en-US" sz="2000" b="1" spc="25"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G</a:t>
            </a:r>
            <a:r>
              <a:rPr lang="en-US" sz="2000" b="1" spc="2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a:t>
            </a:r>
            <a:r>
              <a:rPr lang="en-US" sz="2000" b="1" spc="20" dirty="0">
                <a:solidFill>
                  <a:srgbClr val="414042"/>
                </a:solidFill>
                <a:latin typeface="Arial" panose="020B0604020202020204" pitchFamily="34" charset="0"/>
                <a:cs typeface="Arial" panose="020B0604020202020204" pitchFamily="34" charset="0"/>
              </a:rPr>
              <a:t> </a:t>
            </a:r>
            <a:r>
              <a:rPr lang="en-US" sz="2000" b="1" dirty="0">
                <a:solidFill>
                  <a:srgbClr val="414042"/>
                </a:solidFill>
                <a:latin typeface="Arial" panose="020B0604020202020204" pitchFamily="34" charset="0"/>
                <a:cs typeface="Arial" panose="020B0604020202020204" pitchFamily="34" charset="0"/>
              </a:rPr>
              <a:t>Comment</a:t>
            </a:r>
            <a:r>
              <a:rPr lang="en-US" sz="2000" b="1" spc="15" dirty="0">
                <a:solidFill>
                  <a:srgbClr val="414042"/>
                </a:solidFill>
                <a:latin typeface="Arial" panose="020B0604020202020204" pitchFamily="34" charset="0"/>
                <a:cs typeface="Arial" panose="020B0604020202020204" pitchFamily="34" charset="0"/>
              </a:rPr>
              <a:t> </a:t>
            </a:r>
            <a:r>
              <a:rPr lang="en-US" sz="2000" b="1" spc="-20" dirty="0">
                <a:solidFill>
                  <a:srgbClr val="414042"/>
                </a:solidFill>
                <a:latin typeface="Arial" panose="020B0604020202020204" pitchFamily="34" charset="0"/>
                <a:cs typeface="Arial" panose="020B0604020202020204" pitchFamily="34" charset="0"/>
              </a:rPr>
              <a:t>Form</a:t>
            </a:r>
          </a:p>
          <a:p>
            <a:pPr marL="38100" marR="1560195" algn="l"/>
            <a:r>
              <a:rPr lang="en-US" sz="2000" b="1" spc="-10" dirty="0">
                <a:solidFill>
                  <a:srgbClr val="414042"/>
                </a:solidFill>
                <a:latin typeface="Arial" panose="020B0604020202020204" pitchFamily="34" charset="0"/>
                <a:cs typeface="Arial" panose="020B0604020202020204" pitchFamily="34" charset="0"/>
              </a:rPr>
              <a:t>Index</a:t>
            </a:r>
            <a:endParaRPr lang="en-US" sz="2000" dirty="0">
              <a:latin typeface="Arial" panose="020B0604020202020204" pitchFamily="34" charset="0"/>
              <a:cs typeface="Arial" panose="020B0604020202020204" pitchFamily="34" charset="0"/>
            </a:endParaRPr>
          </a:p>
        </p:txBody>
      </p:sp>
      <p:sp>
        <p:nvSpPr>
          <p:cNvPr id="8" name="Slide Number Placeholder 7">
            <a:extLst>
              <a:ext uri="{FF2B5EF4-FFF2-40B4-BE49-F238E27FC236}">
                <a16:creationId xmlns:a16="http://schemas.microsoft.com/office/drawing/2014/main" id="{1EB938E5-C8C1-EFC3-C8C6-89162145820B}"/>
              </a:ext>
            </a:extLst>
          </p:cNvPr>
          <p:cNvSpPr>
            <a:spLocks noGrp="1"/>
          </p:cNvSpPr>
          <p:nvPr>
            <p:ph type="sldNum" sz="quarter" idx="7"/>
          </p:nvPr>
        </p:nvSpPr>
        <p:spPr/>
        <p:txBody>
          <a:bodyPr/>
          <a:lstStyle/>
          <a:p>
            <a:pPr marL="141605">
              <a:lnSpc>
                <a:spcPts val="1475"/>
              </a:lnSpc>
            </a:pPr>
            <a:fld id="{81D60167-4931-47E6-BA6A-407CBD079E47}" type="slidenum">
              <a:rPr lang="en-US" spc="-25" smtClean="0"/>
              <a:t>4</a:t>
            </a:fld>
            <a:endParaRPr lang="en-US" spc="-25" dirty="0"/>
          </a:p>
        </p:txBody>
      </p:sp>
      <p:sp>
        <p:nvSpPr>
          <p:cNvPr id="9" name="Footer Placeholder 8">
            <a:extLst>
              <a:ext uri="{FF2B5EF4-FFF2-40B4-BE49-F238E27FC236}">
                <a16:creationId xmlns:a16="http://schemas.microsoft.com/office/drawing/2014/main" id="{1C19BF54-5DCE-1EFF-C911-38789E3FC85E}"/>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49936" y="4489534"/>
            <a:ext cx="9052560" cy="144145"/>
            <a:chOff x="249936" y="4489534"/>
            <a:chExt cx="9052560" cy="144145"/>
          </a:xfrm>
        </p:grpSpPr>
        <p:pic>
          <p:nvPicPr>
            <p:cNvPr id="3" name="object 3"/>
            <p:cNvPicPr/>
            <p:nvPr/>
          </p:nvPicPr>
          <p:blipFill>
            <a:blip r:embed="rId2" cstate="print"/>
            <a:stretch>
              <a:fillRect/>
            </a:stretch>
          </p:blipFill>
          <p:spPr>
            <a:xfrm>
              <a:off x="249936" y="4489534"/>
              <a:ext cx="9052560" cy="143594"/>
            </a:xfrm>
            <a:prstGeom prst="rect">
              <a:avLst/>
            </a:prstGeom>
          </p:spPr>
        </p:pic>
        <p:sp>
          <p:nvSpPr>
            <p:cNvPr id="4" name="object 4"/>
            <p:cNvSpPr/>
            <p:nvPr/>
          </p:nvSpPr>
          <p:spPr>
            <a:xfrm>
              <a:off x="283464" y="4541519"/>
              <a:ext cx="8983980" cy="0"/>
            </a:xfrm>
            <a:custGeom>
              <a:avLst/>
              <a:gdLst/>
              <a:ahLst/>
              <a:cxnLst/>
              <a:rect l="l" t="t" r="r" b="b"/>
              <a:pathLst>
                <a:path w="8983980">
                  <a:moveTo>
                    <a:pt x="0" y="0"/>
                  </a:moveTo>
                  <a:lnTo>
                    <a:pt x="8983471" y="0"/>
                  </a:lnTo>
                </a:path>
              </a:pathLst>
            </a:custGeom>
            <a:ln w="76200">
              <a:solidFill>
                <a:srgbClr val="2B6EAA"/>
              </a:solidFill>
            </a:ln>
          </p:spPr>
          <p:txBody>
            <a:bodyPr wrap="square" lIns="0" tIns="0" rIns="0" bIns="0" rtlCol="0"/>
            <a:lstStyle/>
            <a:p>
              <a:endParaRPr/>
            </a:p>
          </p:txBody>
        </p:sp>
      </p:grpSp>
      <p:pic>
        <p:nvPicPr>
          <p:cNvPr id="5" name="object 5"/>
          <p:cNvPicPr/>
          <p:nvPr/>
        </p:nvPicPr>
        <p:blipFill>
          <a:blip r:embed="rId3" cstate="print"/>
          <a:stretch>
            <a:fillRect/>
          </a:stretch>
        </p:blipFill>
        <p:spPr>
          <a:xfrm>
            <a:off x="3549417" y="345947"/>
            <a:ext cx="2488640" cy="1758641"/>
          </a:xfrm>
          <a:prstGeom prst="rect">
            <a:avLst/>
          </a:prstGeom>
        </p:spPr>
      </p:pic>
      <p:sp>
        <p:nvSpPr>
          <p:cNvPr id="6" name="object 6"/>
          <p:cNvSpPr txBox="1">
            <a:spLocks noGrp="1"/>
          </p:cNvSpPr>
          <p:nvPr>
            <p:ph type="title"/>
          </p:nvPr>
        </p:nvSpPr>
        <p:spPr>
          <a:xfrm>
            <a:off x="1735582" y="2265679"/>
            <a:ext cx="6129655" cy="2183290"/>
          </a:xfrm>
          <a:prstGeom prst="rect">
            <a:avLst/>
          </a:prstGeom>
        </p:spPr>
        <p:txBody>
          <a:bodyPr vert="horz" wrap="square" lIns="0" tIns="13335" rIns="0" bIns="0" rtlCol="0">
            <a:spAutoFit/>
          </a:bodyPr>
          <a:lstStyle/>
          <a:p>
            <a:pPr marR="5080" algn="ctr">
              <a:lnSpc>
                <a:spcPct val="100400"/>
              </a:lnSpc>
              <a:spcBef>
                <a:spcPts val="105"/>
              </a:spcBef>
            </a:pPr>
            <a:r>
              <a:rPr sz="4700" b="1" dirty="0">
                <a:solidFill>
                  <a:srgbClr val="333399"/>
                </a:solidFill>
                <a:latin typeface="Arial"/>
                <a:cs typeface="Arial"/>
              </a:rPr>
              <a:t>Chapter</a:t>
            </a:r>
            <a:r>
              <a:rPr sz="4700" b="1" spc="-5" dirty="0">
                <a:solidFill>
                  <a:srgbClr val="333399"/>
                </a:solidFill>
                <a:latin typeface="Arial"/>
                <a:cs typeface="Arial"/>
              </a:rPr>
              <a:t> </a:t>
            </a:r>
            <a:r>
              <a:rPr lang="en-US" sz="4700" b="1" spc="-5" dirty="0">
                <a:solidFill>
                  <a:srgbClr val="333399"/>
                </a:solidFill>
                <a:latin typeface="Arial"/>
                <a:cs typeface="Arial"/>
              </a:rPr>
              <a:t>3</a:t>
            </a:r>
            <a:br>
              <a:rPr lang="en-US" sz="4700" b="1" spc="-50" dirty="0">
                <a:solidFill>
                  <a:srgbClr val="333399"/>
                </a:solidFill>
              </a:rPr>
            </a:br>
            <a:r>
              <a:rPr lang="en-US" sz="4700" b="1" dirty="0">
                <a:solidFill>
                  <a:srgbClr val="333399"/>
                </a:solidFill>
                <a:latin typeface="Arial"/>
                <a:cs typeface="Arial"/>
              </a:rPr>
              <a:t>Lifecycle Analysis and Methods</a:t>
            </a:r>
            <a:endParaRPr sz="4700" dirty="0">
              <a:latin typeface="Arial"/>
              <a:cs typeface="Arial"/>
            </a:endParaRPr>
          </a:p>
        </p:txBody>
      </p:sp>
      <p:sp>
        <p:nvSpPr>
          <p:cNvPr id="9" name="Slide Number Placeholder 8">
            <a:extLst>
              <a:ext uri="{FF2B5EF4-FFF2-40B4-BE49-F238E27FC236}">
                <a16:creationId xmlns:a16="http://schemas.microsoft.com/office/drawing/2014/main" id="{DA1A602B-AC5E-6AB4-394C-EB736A8B761C}"/>
              </a:ext>
            </a:extLst>
          </p:cNvPr>
          <p:cNvSpPr>
            <a:spLocks noGrp="1"/>
          </p:cNvSpPr>
          <p:nvPr>
            <p:ph type="sldNum" sz="quarter" idx="7"/>
          </p:nvPr>
        </p:nvSpPr>
        <p:spPr/>
        <p:txBody>
          <a:bodyPr/>
          <a:lstStyle/>
          <a:p>
            <a:pPr marL="141605">
              <a:lnSpc>
                <a:spcPts val="1475"/>
              </a:lnSpc>
            </a:pPr>
            <a:fld id="{81D60167-4931-47E6-BA6A-407CBD079E47}" type="slidenum">
              <a:rPr lang="en-US" spc="-25" smtClean="0"/>
              <a:t>5</a:t>
            </a:fld>
            <a:endParaRPr lang="en-US" spc="-25" dirty="0"/>
          </a:p>
        </p:txBody>
      </p:sp>
      <p:sp>
        <p:nvSpPr>
          <p:cNvPr id="10" name="Footer Placeholder 9">
            <a:extLst>
              <a:ext uri="{FF2B5EF4-FFF2-40B4-BE49-F238E27FC236}">
                <a16:creationId xmlns:a16="http://schemas.microsoft.com/office/drawing/2014/main" id="{886CDF95-91EA-83A1-81A8-0E207845D36F}"/>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136FF-A8CF-CFCA-A20C-602F7B656C1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FA184C1-F28C-039E-CBD7-AF58F9F19328}"/>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spc="-10" dirty="0"/>
              <a:t>Chapter 3 </a:t>
            </a:r>
            <a:r>
              <a:rPr spc="-10" dirty="0"/>
              <a:t>Contents</a:t>
            </a:r>
          </a:p>
        </p:txBody>
      </p:sp>
      <p:sp>
        <p:nvSpPr>
          <p:cNvPr id="4" name="object 4">
            <a:extLst>
              <a:ext uri="{FF2B5EF4-FFF2-40B4-BE49-F238E27FC236}">
                <a16:creationId xmlns:a16="http://schemas.microsoft.com/office/drawing/2014/main" id="{D86F49AA-64A4-9ED5-273E-E80717F71AEC}"/>
              </a:ext>
            </a:extLst>
          </p:cNvPr>
          <p:cNvSpPr txBox="1">
            <a:spLocks noGrp="1"/>
          </p:cNvSpPr>
          <p:nvPr>
            <p:ph type="sldNum" sz="quarter" idx="7"/>
          </p:nvPr>
        </p:nvSpPr>
        <p:spPr>
          <a:prstGeom prst="rect">
            <a:avLst/>
          </a:prstGeom>
        </p:spPr>
        <p:txBody>
          <a:bodyPr vert="horz" wrap="square" lIns="0" tIns="0" rIns="0" bIns="0" rtlCol="0">
            <a:spAutoFit/>
          </a:bodyPr>
          <a:lstStyle/>
          <a:p>
            <a:pPr marL="141605">
              <a:lnSpc>
                <a:spcPts val="1475"/>
              </a:lnSpc>
            </a:pPr>
            <a:r>
              <a:rPr spc="-25" dirty="0"/>
              <a:t>6</a:t>
            </a:r>
          </a:p>
        </p:txBody>
      </p:sp>
      <p:sp>
        <p:nvSpPr>
          <p:cNvPr id="3" name="object 3">
            <a:extLst>
              <a:ext uri="{FF2B5EF4-FFF2-40B4-BE49-F238E27FC236}">
                <a16:creationId xmlns:a16="http://schemas.microsoft.com/office/drawing/2014/main" id="{BC85A6DC-94B7-EC20-3498-096E45DF9B23}"/>
              </a:ext>
            </a:extLst>
          </p:cNvPr>
          <p:cNvSpPr txBox="1"/>
          <p:nvPr/>
        </p:nvSpPr>
        <p:spPr>
          <a:xfrm>
            <a:off x="1069644" y="1707506"/>
            <a:ext cx="7083756" cy="4844275"/>
          </a:xfrm>
          <a:prstGeom prst="rect">
            <a:avLst/>
          </a:prstGeom>
        </p:spPr>
        <p:txBody>
          <a:bodyPr vert="horz" wrap="square" lIns="0" tIns="34925" rIns="0" bIns="0" rtlCol="0">
            <a:spAutoFit/>
          </a:bodyPr>
          <a:lstStyle/>
          <a:p>
            <a:pPr marL="12700" lvl="1">
              <a:lnSpc>
                <a:spcPct val="100000"/>
              </a:lnSpc>
              <a:spcBef>
                <a:spcPts val="275"/>
              </a:spcBef>
              <a:tabLst>
                <a:tab pos="635000" algn="l"/>
              </a:tabLst>
            </a:pPr>
            <a:r>
              <a:rPr lang="en-US" sz="2000" spc="-10" dirty="0">
                <a:solidFill>
                  <a:srgbClr val="414042"/>
                </a:solidFill>
                <a:latin typeface="Arial"/>
                <a:cs typeface="Arial"/>
              </a:rPr>
              <a:t>3.1 Quality Characteristics and Approaches</a:t>
            </a:r>
          </a:p>
          <a:p>
            <a:pPr marL="12700" lvl="1">
              <a:lnSpc>
                <a:spcPct val="100000"/>
              </a:lnSpc>
              <a:spcBef>
                <a:spcPts val="275"/>
              </a:spcBef>
              <a:tabLst>
                <a:tab pos="635000" algn="l"/>
              </a:tabLst>
            </a:pPr>
            <a:r>
              <a:rPr lang="en-US" sz="2000" spc="-10" dirty="0">
                <a:solidFill>
                  <a:srgbClr val="414042"/>
                </a:solidFill>
                <a:latin typeface="Arial"/>
                <a:cs typeface="Arial"/>
              </a:rPr>
              <a:t>3.1.1 Introduction to Quality Characteristics</a:t>
            </a:r>
          </a:p>
          <a:p>
            <a:pPr marL="12700" lvl="1">
              <a:lnSpc>
                <a:spcPct val="100000"/>
              </a:lnSpc>
              <a:spcBef>
                <a:spcPts val="275"/>
              </a:spcBef>
              <a:tabLst>
                <a:tab pos="635000" algn="l"/>
              </a:tabLst>
            </a:pPr>
            <a:r>
              <a:rPr lang="en-US" sz="2000" spc="-10" dirty="0">
                <a:solidFill>
                  <a:srgbClr val="414042"/>
                </a:solidFill>
                <a:latin typeface="Arial"/>
                <a:cs typeface="Arial"/>
              </a:rPr>
              <a:t>3.1.2 Affordability Analysis</a:t>
            </a:r>
          </a:p>
          <a:p>
            <a:pPr marL="12700" lvl="1">
              <a:lnSpc>
                <a:spcPct val="100000"/>
              </a:lnSpc>
              <a:spcBef>
                <a:spcPts val="275"/>
              </a:spcBef>
              <a:tabLst>
                <a:tab pos="635000" algn="l"/>
              </a:tabLst>
            </a:pPr>
            <a:r>
              <a:rPr lang="en-US" sz="2000" spc="-10" dirty="0">
                <a:solidFill>
                  <a:srgbClr val="414042"/>
                </a:solidFill>
                <a:latin typeface="Arial"/>
                <a:cs typeface="Arial"/>
              </a:rPr>
              <a:t>3.1.3 Agility Engineering</a:t>
            </a:r>
          </a:p>
          <a:p>
            <a:pPr marL="12700" lvl="1">
              <a:lnSpc>
                <a:spcPct val="100000"/>
              </a:lnSpc>
              <a:spcBef>
                <a:spcPts val="275"/>
              </a:spcBef>
              <a:tabLst>
                <a:tab pos="635000" algn="l"/>
              </a:tabLst>
            </a:pPr>
            <a:r>
              <a:rPr lang="en-US" sz="2000" spc="-10" dirty="0">
                <a:solidFill>
                  <a:srgbClr val="414042"/>
                </a:solidFill>
                <a:latin typeface="Arial"/>
                <a:cs typeface="Arial"/>
              </a:rPr>
              <a:t>3.1.4 Human Systems Integration</a:t>
            </a:r>
          </a:p>
          <a:p>
            <a:pPr marL="12700" lvl="1">
              <a:lnSpc>
                <a:spcPct val="100000"/>
              </a:lnSpc>
              <a:spcBef>
                <a:spcPts val="275"/>
              </a:spcBef>
              <a:tabLst>
                <a:tab pos="635000" algn="l"/>
              </a:tabLst>
            </a:pPr>
            <a:r>
              <a:rPr lang="en-US" sz="2000" spc="-10" dirty="0">
                <a:solidFill>
                  <a:srgbClr val="414042"/>
                </a:solidFill>
                <a:latin typeface="Arial"/>
                <a:cs typeface="Arial"/>
              </a:rPr>
              <a:t>3.1.5 Interoperability Analysis</a:t>
            </a:r>
          </a:p>
          <a:p>
            <a:pPr marL="12700" lvl="1">
              <a:lnSpc>
                <a:spcPct val="100000"/>
              </a:lnSpc>
              <a:spcBef>
                <a:spcPts val="275"/>
              </a:spcBef>
              <a:tabLst>
                <a:tab pos="635000" algn="l"/>
              </a:tabLst>
            </a:pPr>
            <a:r>
              <a:rPr lang="en-US" sz="2000" spc="-10" dirty="0">
                <a:solidFill>
                  <a:srgbClr val="414042"/>
                </a:solidFill>
                <a:latin typeface="Arial"/>
                <a:cs typeface="Arial"/>
              </a:rPr>
              <a:t>3.1.6 Logistics Engineering</a:t>
            </a:r>
          </a:p>
          <a:p>
            <a:pPr marL="12700" lvl="1">
              <a:lnSpc>
                <a:spcPct val="100000"/>
              </a:lnSpc>
              <a:spcBef>
                <a:spcPts val="275"/>
              </a:spcBef>
              <a:tabLst>
                <a:tab pos="635000" algn="l"/>
              </a:tabLst>
            </a:pPr>
            <a:r>
              <a:rPr lang="en-US" sz="2000" spc="-10" dirty="0">
                <a:solidFill>
                  <a:srgbClr val="414042"/>
                </a:solidFill>
                <a:latin typeface="Arial"/>
                <a:cs typeface="Arial"/>
              </a:rPr>
              <a:t>3.1.7 Manufacturability/Producibility Analysis</a:t>
            </a:r>
          </a:p>
          <a:p>
            <a:pPr marL="12700" lvl="1">
              <a:lnSpc>
                <a:spcPct val="100000"/>
              </a:lnSpc>
              <a:spcBef>
                <a:spcPts val="275"/>
              </a:spcBef>
              <a:tabLst>
                <a:tab pos="635000" algn="l"/>
              </a:tabLst>
            </a:pPr>
            <a:r>
              <a:rPr lang="en-US" sz="2000" spc="-10" dirty="0">
                <a:solidFill>
                  <a:srgbClr val="414042"/>
                </a:solidFill>
                <a:latin typeface="Arial"/>
                <a:cs typeface="Arial"/>
              </a:rPr>
              <a:t>3.1.8 Reliability, Availability, Maintainability Engineering</a:t>
            </a:r>
          </a:p>
          <a:p>
            <a:pPr marL="12700" lvl="1">
              <a:lnSpc>
                <a:spcPct val="100000"/>
              </a:lnSpc>
              <a:spcBef>
                <a:spcPts val="275"/>
              </a:spcBef>
              <a:tabLst>
                <a:tab pos="635000" algn="l"/>
              </a:tabLst>
            </a:pPr>
            <a:r>
              <a:rPr lang="en-US" sz="2000" spc="-10" dirty="0">
                <a:solidFill>
                  <a:srgbClr val="414042"/>
                </a:solidFill>
                <a:latin typeface="Arial"/>
                <a:cs typeface="Arial"/>
              </a:rPr>
              <a:t>3.1.9 Resilience Engineering</a:t>
            </a:r>
          </a:p>
          <a:p>
            <a:pPr marL="12700" lvl="1">
              <a:lnSpc>
                <a:spcPct val="100000"/>
              </a:lnSpc>
              <a:spcBef>
                <a:spcPts val="275"/>
              </a:spcBef>
              <a:tabLst>
                <a:tab pos="635000" algn="l"/>
              </a:tabLst>
            </a:pPr>
            <a:r>
              <a:rPr lang="en-US" sz="2000" spc="-10" dirty="0">
                <a:solidFill>
                  <a:srgbClr val="414042"/>
                </a:solidFill>
                <a:latin typeface="Arial"/>
                <a:cs typeface="Arial"/>
              </a:rPr>
              <a:t>3.1.10 Sustainability Engineering</a:t>
            </a:r>
          </a:p>
          <a:p>
            <a:pPr marL="12700" lvl="1">
              <a:lnSpc>
                <a:spcPct val="100000"/>
              </a:lnSpc>
              <a:spcBef>
                <a:spcPts val="275"/>
              </a:spcBef>
              <a:tabLst>
                <a:tab pos="635000" algn="l"/>
              </a:tabLst>
            </a:pPr>
            <a:r>
              <a:rPr lang="en-US" sz="2000" spc="-10" dirty="0">
                <a:solidFill>
                  <a:srgbClr val="414042"/>
                </a:solidFill>
                <a:latin typeface="Arial"/>
                <a:cs typeface="Arial"/>
              </a:rPr>
              <a:t>3.1.11 System Safety Engineering</a:t>
            </a:r>
          </a:p>
          <a:p>
            <a:pPr marL="12700" lvl="1">
              <a:lnSpc>
                <a:spcPct val="100000"/>
              </a:lnSpc>
              <a:spcBef>
                <a:spcPts val="275"/>
              </a:spcBef>
              <a:tabLst>
                <a:tab pos="635000" algn="l"/>
              </a:tabLst>
            </a:pPr>
            <a:r>
              <a:rPr lang="en-US" sz="2000" spc="-10" dirty="0">
                <a:solidFill>
                  <a:srgbClr val="414042"/>
                </a:solidFill>
                <a:latin typeface="Arial"/>
                <a:cs typeface="Arial"/>
              </a:rPr>
              <a:t>3.1.12 System Security Engineering</a:t>
            </a:r>
          </a:p>
          <a:p>
            <a:pPr marL="12700" lvl="1">
              <a:lnSpc>
                <a:spcPct val="100000"/>
              </a:lnSpc>
              <a:spcBef>
                <a:spcPts val="275"/>
              </a:spcBef>
              <a:tabLst>
                <a:tab pos="635000" algn="l"/>
              </a:tabLst>
            </a:pPr>
            <a:r>
              <a:rPr lang="en-US" sz="2000" spc="-10" dirty="0">
                <a:solidFill>
                  <a:srgbClr val="414042"/>
                </a:solidFill>
                <a:latin typeface="Arial"/>
                <a:cs typeface="Arial"/>
              </a:rPr>
              <a:t>3.1.13 Loss-Driven Systems Engineering</a:t>
            </a:r>
          </a:p>
        </p:txBody>
      </p:sp>
      <p:sp>
        <p:nvSpPr>
          <p:cNvPr id="6" name="Footer Placeholder 5">
            <a:extLst>
              <a:ext uri="{FF2B5EF4-FFF2-40B4-BE49-F238E27FC236}">
                <a16:creationId xmlns:a16="http://schemas.microsoft.com/office/drawing/2014/main" id="{522B36C8-3476-6594-D281-57730AE8332A}"/>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287739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9B5AD-28D8-6270-C43A-902D0E1C7DD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5B06C37-60BA-2268-9554-D1D1742BD11D}"/>
              </a:ext>
            </a:extLst>
          </p:cNvPr>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spc="-10" dirty="0"/>
              <a:t>Chapter 3 </a:t>
            </a:r>
            <a:r>
              <a:rPr spc="-10" dirty="0"/>
              <a:t>Contents</a:t>
            </a:r>
          </a:p>
        </p:txBody>
      </p:sp>
      <p:sp>
        <p:nvSpPr>
          <p:cNvPr id="4" name="object 4">
            <a:extLst>
              <a:ext uri="{FF2B5EF4-FFF2-40B4-BE49-F238E27FC236}">
                <a16:creationId xmlns:a16="http://schemas.microsoft.com/office/drawing/2014/main" id="{3556939D-3434-B843-B3B2-452DF58A95AF}"/>
              </a:ext>
            </a:extLst>
          </p:cNvPr>
          <p:cNvSpPr txBox="1">
            <a:spLocks noGrp="1"/>
          </p:cNvSpPr>
          <p:nvPr>
            <p:ph type="sldNum" sz="quarter" idx="7"/>
          </p:nvPr>
        </p:nvSpPr>
        <p:spPr>
          <a:prstGeom prst="rect">
            <a:avLst/>
          </a:prstGeom>
        </p:spPr>
        <p:txBody>
          <a:bodyPr vert="horz" wrap="square" lIns="0" tIns="0" rIns="0" bIns="0" rtlCol="0">
            <a:spAutoFit/>
          </a:bodyPr>
          <a:lstStyle/>
          <a:p>
            <a:pPr marL="141605">
              <a:lnSpc>
                <a:spcPts val="1475"/>
              </a:lnSpc>
            </a:pPr>
            <a:r>
              <a:rPr spc="-25" dirty="0"/>
              <a:t>6</a:t>
            </a:r>
          </a:p>
        </p:txBody>
      </p:sp>
      <p:sp>
        <p:nvSpPr>
          <p:cNvPr id="6" name="Footer Placeholder 5">
            <a:extLst>
              <a:ext uri="{FF2B5EF4-FFF2-40B4-BE49-F238E27FC236}">
                <a16:creationId xmlns:a16="http://schemas.microsoft.com/office/drawing/2014/main" id="{7A500EA0-7731-B081-5DAD-915FA20CFF94}"/>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
        <p:nvSpPr>
          <p:cNvPr id="7" name="TextBox 6">
            <a:extLst>
              <a:ext uri="{FF2B5EF4-FFF2-40B4-BE49-F238E27FC236}">
                <a16:creationId xmlns:a16="http://schemas.microsoft.com/office/drawing/2014/main" id="{F7E17DF5-AE8F-E659-ED97-54C5BC007073}"/>
              </a:ext>
            </a:extLst>
          </p:cNvPr>
          <p:cNvSpPr txBox="1"/>
          <p:nvPr/>
        </p:nvSpPr>
        <p:spPr>
          <a:xfrm>
            <a:off x="914400" y="1676400"/>
            <a:ext cx="8153400" cy="2862322"/>
          </a:xfrm>
          <a:prstGeom prst="rect">
            <a:avLst/>
          </a:prstGeom>
          <a:noFill/>
        </p:spPr>
        <p:txBody>
          <a:bodyPr wrap="square">
            <a:spAutoFit/>
          </a:bodyPr>
          <a:lstStyle/>
          <a:p>
            <a:r>
              <a:rPr lang="en-US" sz="2000" dirty="0"/>
              <a:t>3.2 Systems Engineering Analyses and Methods</a:t>
            </a:r>
          </a:p>
          <a:p>
            <a:r>
              <a:rPr lang="en-US" sz="2000" dirty="0"/>
              <a:t>3.2.1 Modeling, Analysis, and Simulation</a:t>
            </a:r>
          </a:p>
          <a:p>
            <a:r>
              <a:rPr lang="en-US" sz="2000" dirty="0"/>
              <a:t>3.2.2 Prototyping</a:t>
            </a:r>
          </a:p>
          <a:p>
            <a:r>
              <a:rPr lang="en-US" sz="2000" dirty="0"/>
              <a:t>3.2.3 Traceability</a:t>
            </a:r>
          </a:p>
          <a:p>
            <a:r>
              <a:rPr lang="en-US" sz="2000" dirty="0"/>
              <a:t>3.2.4 Interface Management</a:t>
            </a:r>
          </a:p>
          <a:p>
            <a:r>
              <a:rPr lang="en-US" sz="2000" dirty="0"/>
              <a:t>3.2.5 Architecture Frameworks</a:t>
            </a:r>
          </a:p>
          <a:p>
            <a:r>
              <a:rPr lang="en-US" sz="2000" dirty="0"/>
              <a:t>3.2.6 Patterns</a:t>
            </a:r>
          </a:p>
          <a:p>
            <a:r>
              <a:rPr lang="en-US" sz="2000" dirty="0"/>
              <a:t>3.2.7 Design Thinking</a:t>
            </a:r>
          </a:p>
          <a:p>
            <a:r>
              <a:rPr lang="en-US" sz="2000" dirty="0"/>
              <a:t>3.2.8 Biomimicry </a:t>
            </a:r>
          </a:p>
        </p:txBody>
      </p:sp>
    </p:spTree>
    <p:extLst>
      <p:ext uri="{BB962C8B-B14F-4D97-AF65-F5344CB8AC3E}">
        <p14:creationId xmlns:p14="http://schemas.microsoft.com/office/powerpoint/2010/main" val="2516181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97331" rIns="0" bIns="0" rtlCol="0">
            <a:spAutoFit/>
          </a:bodyPr>
          <a:lstStyle/>
          <a:p>
            <a:pPr marL="215265">
              <a:lnSpc>
                <a:spcPct val="100000"/>
              </a:lnSpc>
              <a:spcBef>
                <a:spcPts val="100"/>
              </a:spcBef>
            </a:pPr>
            <a:r>
              <a:rPr lang="en-US" dirty="0"/>
              <a:t>3.2</a:t>
            </a:r>
            <a:r>
              <a:rPr spc="-50" dirty="0"/>
              <a:t> </a:t>
            </a:r>
            <a:r>
              <a:rPr lang="en-US" spc="-10" dirty="0"/>
              <a:t>Systems Engineering Analysis and Methods</a:t>
            </a:r>
            <a:endParaRPr spc="-10" dirty="0"/>
          </a:p>
        </p:txBody>
      </p:sp>
      <p:sp>
        <p:nvSpPr>
          <p:cNvPr id="3" name="object 3"/>
          <p:cNvSpPr txBox="1"/>
          <p:nvPr/>
        </p:nvSpPr>
        <p:spPr>
          <a:xfrm>
            <a:off x="669442" y="1774901"/>
            <a:ext cx="8249920" cy="1502976"/>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This section provides insight into topics, techniques, and methods that cut across the SE life cycle processes, reflecting various aspects of the concurrent, iterative, and recursive nature of SE</a:t>
            </a:r>
            <a:endParaRPr sz="2400" dirty="0">
              <a:latin typeface="Arial"/>
              <a:cs typeface="Arial"/>
            </a:endParaRPr>
          </a:p>
        </p:txBody>
      </p:sp>
      <p:sp>
        <p:nvSpPr>
          <p:cNvPr id="6" name="Slide Number Placeholder 5">
            <a:extLst>
              <a:ext uri="{FF2B5EF4-FFF2-40B4-BE49-F238E27FC236}">
                <a16:creationId xmlns:a16="http://schemas.microsoft.com/office/drawing/2014/main" id="{BAC9E7CC-58FD-5CD9-60EC-2122AB571148}"/>
              </a:ext>
            </a:extLst>
          </p:cNvPr>
          <p:cNvSpPr>
            <a:spLocks noGrp="1"/>
          </p:cNvSpPr>
          <p:nvPr>
            <p:ph type="sldNum" sz="quarter" idx="7"/>
          </p:nvPr>
        </p:nvSpPr>
        <p:spPr/>
        <p:txBody>
          <a:bodyPr/>
          <a:lstStyle/>
          <a:p>
            <a:pPr marL="141605">
              <a:lnSpc>
                <a:spcPts val="1475"/>
              </a:lnSpc>
            </a:pPr>
            <a:fld id="{81D60167-4931-47E6-BA6A-407CBD079E47}" type="slidenum">
              <a:rPr lang="en-US" spc="-25" smtClean="0"/>
              <a:t>8</a:t>
            </a:fld>
            <a:endParaRPr lang="en-US" spc="-25" dirty="0"/>
          </a:p>
        </p:txBody>
      </p:sp>
      <p:sp>
        <p:nvSpPr>
          <p:cNvPr id="7" name="Footer Placeholder 6">
            <a:extLst>
              <a:ext uri="{FF2B5EF4-FFF2-40B4-BE49-F238E27FC236}">
                <a16:creationId xmlns:a16="http://schemas.microsoft.com/office/drawing/2014/main" id="{AA6239D2-5EE6-0FAD-5D23-A73C85B382DC}"/>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410E5-93D4-F121-FF23-B553A51F564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65BD901-0551-1E59-C579-AB679F31518A}"/>
              </a:ext>
            </a:extLst>
          </p:cNvPr>
          <p:cNvSpPr txBox="1">
            <a:spLocks noGrp="1"/>
          </p:cNvSpPr>
          <p:nvPr>
            <p:ph type="title"/>
          </p:nvPr>
        </p:nvSpPr>
        <p:spPr>
          <a:xfrm>
            <a:off x="264363" y="272542"/>
            <a:ext cx="9128125" cy="1010019"/>
          </a:xfrm>
          <a:prstGeom prst="rect">
            <a:avLst/>
          </a:prstGeom>
        </p:spPr>
        <p:txBody>
          <a:bodyPr vert="horz" wrap="square" lIns="0" tIns="497331" rIns="0" bIns="0" rtlCol="0">
            <a:spAutoFit/>
          </a:bodyPr>
          <a:lstStyle/>
          <a:p>
            <a:pPr marL="215265">
              <a:lnSpc>
                <a:spcPct val="100000"/>
              </a:lnSpc>
              <a:spcBef>
                <a:spcPts val="100"/>
              </a:spcBef>
            </a:pPr>
            <a:r>
              <a:rPr lang="en-US" dirty="0"/>
              <a:t>3.2.1  Modeling, Analysis and Simulation</a:t>
            </a:r>
            <a:endParaRPr spc="-10" dirty="0"/>
          </a:p>
        </p:txBody>
      </p:sp>
      <p:sp>
        <p:nvSpPr>
          <p:cNvPr id="3" name="object 3">
            <a:extLst>
              <a:ext uri="{FF2B5EF4-FFF2-40B4-BE49-F238E27FC236}">
                <a16:creationId xmlns:a16="http://schemas.microsoft.com/office/drawing/2014/main" id="{6A3D48F0-1169-DCF7-BB86-E4F478B55AD8}"/>
              </a:ext>
            </a:extLst>
          </p:cNvPr>
          <p:cNvSpPr txBox="1"/>
          <p:nvPr/>
        </p:nvSpPr>
        <p:spPr>
          <a:xfrm>
            <a:off x="669442" y="1774901"/>
            <a:ext cx="8249920" cy="3336811"/>
          </a:xfrm>
          <a:prstGeom prst="rect">
            <a:avLst/>
          </a:prstGeom>
        </p:spPr>
        <p:txBody>
          <a:bodyPr vert="horz" wrap="square" lIns="0" tIns="12700" rIns="0" bIns="0" rtlCol="0">
            <a:spAutoFit/>
          </a:bodyPr>
          <a:lstStyle/>
          <a:p>
            <a:pPr marL="372110" marR="5080" indent="-360045">
              <a:lnSpc>
                <a:spcPct val="99700"/>
              </a:lnSpc>
              <a:spcBef>
                <a:spcPts val="100"/>
              </a:spcBef>
              <a:buChar char="•"/>
              <a:tabLst>
                <a:tab pos="372110" algn="l"/>
              </a:tabLst>
            </a:pPr>
            <a:r>
              <a:rPr lang="en-US" sz="2400" dirty="0">
                <a:latin typeface="Arial"/>
                <a:cs typeface="Arial"/>
              </a:rPr>
              <a:t> “The future of systems engineering is model-based, leveraging next generation modeling, simulation, and visualization environments powered by the global digital transformation, to specify, analyze, design, and verify systems. High fidelity models, advanced visualization, and highly integrated, multidisciplinary simulations will allow SE Practitioners to evaluate and assess an order of magnitude more alternative designs more quickly and thoroughly than can be done on a single design today.”</a:t>
            </a:r>
            <a:endParaRPr sz="2400" dirty="0">
              <a:latin typeface="Arial"/>
              <a:cs typeface="Arial"/>
            </a:endParaRPr>
          </a:p>
        </p:txBody>
      </p:sp>
      <p:sp>
        <p:nvSpPr>
          <p:cNvPr id="6" name="Slide Number Placeholder 5">
            <a:extLst>
              <a:ext uri="{FF2B5EF4-FFF2-40B4-BE49-F238E27FC236}">
                <a16:creationId xmlns:a16="http://schemas.microsoft.com/office/drawing/2014/main" id="{1E29BE57-421A-DBF1-5D7E-E0B55C5F39CC}"/>
              </a:ext>
            </a:extLst>
          </p:cNvPr>
          <p:cNvSpPr>
            <a:spLocks noGrp="1"/>
          </p:cNvSpPr>
          <p:nvPr>
            <p:ph type="sldNum" sz="quarter" idx="7"/>
          </p:nvPr>
        </p:nvSpPr>
        <p:spPr/>
        <p:txBody>
          <a:bodyPr/>
          <a:lstStyle/>
          <a:p>
            <a:pPr marL="141605">
              <a:lnSpc>
                <a:spcPts val="1475"/>
              </a:lnSpc>
            </a:pPr>
            <a:fld id="{81D60167-4931-47E6-BA6A-407CBD079E47}" type="slidenum">
              <a:rPr lang="en-US" spc="-25" smtClean="0"/>
              <a:t>9</a:t>
            </a:fld>
            <a:endParaRPr lang="en-US" spc="-25" dirty="0"/>
          </a:p>
        </p:txBody>
      </p:sp>
      <p:sp>
        <p:nvSpPr>
          <p:cNvPr id="7" name="Footer Placeholder 6">
            <a:extLst>
              <a:ext uri="{FF2B5EF4-FFF2-40B4-BE49-F238E27FC236}">
                <a16:creationId xmlns:a16="http://schemas.microsoft.com/office/drawing/2014/main" id="{92DE8F60-A86C-34F7-7771-D60E6E547CFA}"/>
              </a:ext>
            </a:extLst>
          </p:cNvPr>
          <p:cNvSpPr>
            <a:spLocks noGrp="1"/>
          </p:cNvSpPr>
          <p:nvPr>
            <p:ph type="ftr" sz="quarter" idx="5"/>
          </p:nvPr>
        </p:nvSpPr>
        <p:spPr/>
        <p:txBody>
          <a:bodyPr/>
          <a:lstStyle/>
          <a:p>
            <a:r>
              <a:rPr lang="en-US"/>
              <a:t>© 2023 John Wiley &amp; Sons, Inc. May not be copied, scanned, or duplicated, in whole or in part, except for use as permitted by license on a password-protected website for instructional use. </a:t>
            </a:r>
            <a:endParaRPr lang="en-US" dirty="0"/>
          </a:p>
        </p:txBody>
      </p:sp>
    </p:spTree>
    <p:extLst>
      <p:ext uri="{BB962C8B-B14F-4D97-AF65-F5344CB8AC3E}">
        <p14:creationId xmlns:p14="http://schemas.microsoft.com/office/powerpoint/2010/main" val="2723837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93FEDB3E17494DB7089AC52DF3AE1F" ma:contentTypeVersion="18" ma:contentTypeDescription="Create a new document." ma:contentTypeScope="" ma:versionID="f1f9da5b7cb4d47f640c75c0c45c98b1">
  <xsd:schema xmlns:xsd="http://www.w3.org/2001/XMLSchema" xmlns:xs="http://www.w3.org/2001/XMLSchema" xmlns:p="http://schemas.microsoft.com/office/2006/metadata/properties" xmlns:ns2="fbc3bb03-b34c-41df-8b67-5eb4fc84876f" xmlns:ns3="c21154bf-9196-4b92-aba9-d2bd9a07f350" targetNamespace="http://schemas.microsoft.com/office/2006/metadata/properties" ma:root="true" ma:fieldsID="77f5096ad746732573377e78ac8d9557" ns2:_="" ns3:_="">
    <xsd:import namespace="fbc3bb03-b34c-41df-8b67-5eb4fc84876f"/>
    <xsd:import namespace="c21154bf-9196-4b92-aba9-d2bd9a07f35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c3bb03-b34c-41df-8b67-5eb4fc8487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05bfa5e-0804-4ef2-ba09-c663ae3aebb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1154bf-9196-4b92-aba9-d2bd9a07f35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36882cd-8832-4226-925d-09b771917fbb}" ma:internalName="TaxCatchAll" ma:showField="CatchAllData" ma:web="c21154bf-9196-4b92-aba9-d2bd9a07f3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c3bb03-b34c-41df-8b67-5eb4fc84876f">
      <Terms xmlns="http://schemas.microsoft.com/office/infopath/2007/PartnerControls"/>
    </lcf76f155ced4ddcb4097134ff3c332f>
    <TaxCatchAll xmlns="c21154bf-9196-4b92-aba9-d2bd9a07f350" xsi:nil="true"/>
  </documentManagement>
</p:properties>
</file>

<file path=customXml/itemProps1.xml><?xml version="1.0" encoding="utf-8"?>
<ds:datastoreItem xmlns:ds="http://schemas.openxmlformats.org/officeDocument/2006/customXml" ds:itemID="{DB1024AE-CC86-49EA-BBDA-D21EB628A33C}"/>
</file>

<file path=customXml/itemProps2.xml><?xml version="1.0" encoding="utf-8"?>
<ds:datastoreItem xmlns:ds="http://schemas.openxmlformats.org/officeDocument/2006/customXml" ds:itemID="{9F05F48B-4D9F-4B77-8BAE-80D66FFE28CE}"/>
</file>

<file path=customXml/itemProps3.xml><?xml version="1.0" encoding="utf-8"?>
<ds:datastoreItem xmlns:ds="http://schemas.openxmlformats.org/officeDocument/2006/customXml" ds:itemID="{AFFC7B12-C29C-47CA-9BC7-B2371537F0E9}"/>
</file>

<file path=docProps/app.xml><?xml version="1.0" encoding="utf-8"?>
<Properties xmlns="http://schemas.openxmlformats.org/officeDocument/2006/extended-properties" xmlns:vt="http://schemas.openxmlformats.org/officeDocument/2006/docPropsVTypes">
  <Template/>
  <TotalTime>3070</TotalTime>
  <Words>4541</Words>
  <Application>Microsoft Office PowerPoint</Application>
  <PresentationFormat>Custom</PresentationFormat>
  <Paragraphs>263</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Aptos</vt:lpstr>
      <vt:lpstr>Arial</vt:lpstr>
      <vt:lpstr>Cambria Math</vt:lpstr>
      <vt:lpstr>Times New Roman</vt:lpstr>
      <vt:lpstr>Wingdings</vt:lpstr>
      <vt:lpstr>Office Theme</vt:lpstr>
      <vt:lpstr>Systems Engineering Handbook V5.0 Tutorial</vt:lpstr>
      <vt:lpstr>INCOSE Copyright Notice (to be updated)</vt:lpstr>
      <vt:lpstr>INCOSE Copyright Notice (cont)</vt:lpstr>
      <vt:lpstr>Handbook Contents</vt:lpstr>
      <vt:lpstr>Chapter 3 Lifecycle Analysis and Methods</vt:lpstr>
      <vt:lpstr>Chapter 3 Contents</vt:lpstr>
      <vt:lpstr>Chapter 3 Contents</vt:lpstr>
      <vt:lpstr>3.2 Systems Engineering Analysis and Methods</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3.2.1  Modeling, Analysis and Simulation</vt:lpstr>
      <vt:lpstr>3.2.2  Prototyping</vt:lpstr>
      <vt:lpstr>3.2.3  Traceability </vt:lpstr>
      <vt:lpstr>3.2.4  Interface Management</vt:lpstr>
      <vt:lpstr>3.2.4  Interface Management</vt:lpstr>
      <vt:lpstr>3.2.4  Interface Management</vt:lpstr>
      <vt:lpstr>3.2.4  Interface Management</vt:lpstr>
      <vt:lpstr>3.2.5  Architecture Frameworks</vt:lpstr>
      <vt:lpstr>3.2.5  Architecture Frameworks</vt:lpstr>
      <vt:lpstr>3.2.6  Patterns</vt:lpstr>
      <vt:lpstr>3.2.6  Patterns</vt:lpstr>
      <vt:lpstr>3.2.7  Design Thinking</vt:lpstr>
      <vt:lpstr>3.2.8  Biomimicry</vt:lpstr>
      <vt:lpstr>Review Question:</vt:lpstr>
      <vt:lpstr>Review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Kennie Garlington</dc:creator>
  <cp:lastModifiedBy>Dawn Handley</cp:lastModifiedBy>
  <cp:revision>23</cp:revision>
  <dcterms:created xsi:type="dcterms:W3CDTF">2025-03-17T00:36:19Z</dcterms:created>
  <dcterms:modified xsi:type="dcterms:W3CDTF">2025-08-24T22:46:02Z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2020-04-21T00:00:00Z</vt:filetime>
  </property>
  <property fmtid="{D5CDD505-2E9C-101B-9397-08002B2CF9AE}" pid="3" name="Creator">
    <vt:lpwstr>Microsoft® PowerPoint® 2013</vt:lpwstr>
  </property>
  <property fmtid="{D5CDD505-2E9C-101B-9397-08002B2CF9AE}" pid="4" name="LastSaved">
    <vt:filetime>2025-03-17T00:00:00Z</vt:filetime>
  </property>
  <property fmtid="{D5CDD505-2E9C-101B-9397-08002B2CF9AE}" pid="5" name="Producer">
    <vt:lpwstr>Microsoft® PowerPoint® 2013</vt:lpwstr>
  </property>
  <property fmtid="{D5CDD505-2E9C-101B-9397-08002B2CF9AE}" pid="6" name="MSIP_Label_502bc7c3-f152-4da1-98bd-f7a1bebdf752_Enabled">
    <vt:lpwstr>true</vt:lpwstr>
  </property>
  <property fmtid="{D5CDD505-2E9C-101B-9397-08002B2CF9AE}" pid="7" name="MSIP_Label_502bc7c3-f152-4da1-98bd-f7a1bebdf752_SetDate">
    <vt:lpwstr>2025-03-17T18:06:27Z</vt:lpwstr>
  </property>
  <property fmtid="{D5CDD505-2E9C-101B-9397-08002B2CF9AE}" pid="8" name="MSIP_Label_502bc7c3-f152-4da1-98bd-f7a1bebdf752_Method">
    <vt:lpwstr>Privileged</vt:lpwstr>
  </property>
  <property fmtid="{D5CDD505-2E9C-101B-9397-08002B2CF9AE}" pid="9" name="MSIP_Label_502bc7c3-f152-4da1-98bd-f7a1bebdf752_Name">
    <vt:lpwstr>Unrestricted</vt:lpwstr>
  </property>
  <property fmtid="{D5CDD505-2E9C-101B-9397-08002B2CF9AE}" pid="10" name="MSIP_Label_502bc7c3-f152-4da1-98bd-f7a1bebdf752_SiteId">
    <vt:lpwstr>b18f006c-b0fc-467d-b23a-a35b5695b5dc</vt:lpwstr>
  </property>
  <property fmtid="{D5CDD505-2E9C-101B-9397-08002B2CF9AE}" pid="11" name="MSIP_Label_502bc7c3-f152-4da1-98bd-f7a1bebdf752_ActionId">
    <vt:lpwstr>9fda9e31-a8dc-4ebb-bc0a-90c5e12ba975</vt:lpwstr>
  </property>
  <property fmtid="{D5CDD505-2E9C-101B-9397-08002B2CF9AE}" pid="12" name="MSIP_Label_502bc7c3-f152-4da1-98bd-f7a1bebdf752_ContentBits">
    <vt:lpwstr>0</vt:lpwstr>
  </property>
  <property fmtid="{D5CDD505-2E9C-101B-9397-08002B2CF9AE}" pid="13" name="ContentTypeId">
    <vt:lpwstr>0x010100D293FEDB3E17494DB7089AC52DF3AE1F</vt:lpwstr>
  </property>
</Properties>
</file>