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3.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8.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8"/>
  </p:notesMasterIdLst>
  <p:sldIdLst>
    <p:sldId id="256" r:id="rId2"/>
    <p:sldId id="257" r:id="rId3"/>
    <p:sldId id="258" r:id="rId4"/>
    <p:sldId id="259" r:id="rId5"/>
    <p:sldId id="261" r:id="rId6"/>
    <p:sldId id="262" r:id="rId7"/>
    <p:sldId id="1124" r:id="rId8"/>
    <p:sldId id="1117" r:id="rId9"/>
    <p:sldId id="1119" r:id="rId10"/>
    <p:sldId id="1120" r:id="rId11"/>
    <p:sldId id="1122" r:id="rId12"/>
    <p:sldId id="1125" r:id="rId13"/>
    <p:sldId id="1123" r:id="rId14"/>
    <p:sldId id="1121" r:id="rId15"/>
    <p:sldId id="1118" r:id="rId16"/>
    <p:sldId id="1128" r:id="rId17"/>
    <p:sldId id="1129" r:id="rId18"/>
    <p:sldId id="1133" r:id="rId19"/>
    <p:sldId id="1127" r:id="rId20"/>
    <p:sldId id="1130" r:id="rId21"/>
    <p:sldId id="1134" r:id="rId22"/>
    <p:sldId id="1135" r:id="rId23"/>
    <p:sldId id="1131" r:id="rId24"/>
    <p:sldId id="1136" r:id="rId25"/>
    <p:sldId id="1138" r:id="rId26"/>
    <p:sldId id="1139" r:id="rId27"/>
    <p:sldId id="1143" r:id="rId28"/>
    <p:sldId id="1137" r:id="rId29"/>
    <p:sldId id="1141" r:id="rId30"/>
    <p:sldId id="1144" r:id="rId31"/>
    <p:sldId id="1142" r:id="rId32"/>
    <p:sldId id="1132" r:id="rId33"/>
    <p:sldId id="1146" r:id="rId34"/>
    <p:sldId id="1145" r:id="rId35"/>
    <p:sldId id="1147" r:id="rId36"/>
    <p:sldId id="1148" r:id="rId37"/>
    <p:sldId id="1149" r:id="rId38"/>
    <p:sldId id="1150" r:id="rId39"/>
    <p:sldId id="1153" r:id="rId40"/>
    <p:sldId id="1154" r:id="rId41"/>
    <p:sldId id="1155" r:id="rId42"/>
    <p:sldId id="1151" r:id="rId43"/>
    <p:sldId id="1152" r:id="rId44"/>
    <p:sldId id="1157" r:id="rId45"/>
    <p:sldId id="1158" r:id="rId46"/>
    <p:sldId id="1160" r:id="rId47"/>
    <p:sldId id="1159" r:id="rId48"/>
    <p:sldId id="1164" r:id="rId49"/>
    <p:sldId id="1161" r:id="rId50"/>
    <p:sldId id="1165" r:id="rId51"/>
    <p:sldId id="1166" r:id="rId52"/>
    <p:sldId id="1162" r:id="rId53"/>
    <p:sldId id="1163" r:id="rId54"/>
    <p:sldId id="1169" r:id="rId55"/>
    <p:sldId id="1170" r:id="rId56"/>
    <p:sldId id="1167" r:id="rId57"/>
    <p:sldId id="1168" r:id="rId58"/>
    <p:sldId id="1171" r:id="rId59"/>
    <p:sldId id="1172" r:id="rId60"/>
    <p:sldId id="1173" r:id="rId61"/>
    <p:sldId id="1174" r:id="rId62"/>
    <p:sldId id="1175" r:id="rId63"/>
    <p:sldId id="1126" r:id="rId64"/>
    <p:sldId id="273" r:id="rId65"/>
    <p:sldId id="1156" r:id="rId66"/>
    <p:sldId id="1096" r:id="rId67"/>
  </p:sldIdLst>
  <p:sldSz cx="9601200" cy="7315200"/>
  <p:notesSz cx="9601200" cy="7315200"/>
  <p:defaultTextStyle>
    <a:defPPr>
      <a:defRPr kern="0"/>
    </a:defPPr>
  </p:defaultTextStyle>
  <p:extLst>
    <p:ext uri="{521415D9-36F7-43E2-AB2F-B90AF26B5E84}">
      <p14:sectionLst xmlns:p14="http://schemas.microsoft.com/office/powerpoint/2010/main">
        <p14:section name="Default Section" id="{1A88A6A5-EDC7-43D4-AFA9-609660970EAB}">
          <p14:sldIdLst>
            <p14:sldId id="256"/>
            <p14:sldId id="257"/>
            <p14:sldId id="258"/>
            <p14:sldId id="259"/>
            <p14:sldId id="261"/>
            <p14:sldId id="262"/>
            <p14:sldId id="1124"/>
          </p14:sldIdLst>
        </p14:section>
        <p14:section name="4.1 Tailoring and App Considerations" id="{1B83070D-07B4-4543-A708-4FCC1E418583}">
          <p14:sldIdLst>
            <p14:sldId id="1117"/>
            <p14:sldId id="1119"/>
            <p14:sldId id="1120"/>
            <p14:sldId id="1122"/>
            <p14:sldId id="1125"/>
            <p14:sldId id="1123"/>
          </p14:sldIdLst>
        </p14:section>
        <p14:section name="4.2 SE Methodology/Approach" id="{18B17928-5717-4C29-A95C-3955A1ADCC46}">
          <p14:sldIdLst>
            <p14:sldId id="1121"/>
          </p14:sldIdLst>
        </p14:section>
        <p14:section name="4.2.1 Model-Based SE" id="{D2CA776A-0FB2-4961-B780-F431041D4DB0}">
          <p14:sldIdLst>
            <p14:sldId id="1118"/>
            <p14:sldId id="1128"/>
            <p14:sldId id="1129"/>
            <p14:sldId id="1133"/>
            <p14:sldId id="1127"/>
          </p14:sldIdLst>
        </p14:section>
        <p14:section name="4.2.2 Agile Systems Engineering" id="{706E2646-87FA-4541-B9BC-58451B06F9C4}">
          <p14:sldIdLst>
            <p14:sldId id="1130"/>
            <p14:sldId id="1134"/>
            <p14:sldId id="1135"/>
            <p14:sldId id="1131"/>
          </p14:sldIdLst>
        </p14:section>
        <p14:section name="4.2.3 Lean Systems Engineering" id="{65E18E9A-42DB-4FD6-97C1-26533251562E}">
          <p14:sldIdLst>
            <p14:sldId id="1136"/>
            <p14:sldId id="1138"/>
            <p14:sldId id="1139"/>
            <p14:sldId id="1143"/>
          </p14:sldIdLst>
        </p14:section>
        <p14:section name="4.2.4 Product Line Engineering (PLE)" id="{10836763-30FD-4B51-852E-0E8FED41F933}">
          <p14:sldIdLst>
            <p14:sldId id="1137"/>
            <p14:sldId id="1141"/>
            <p14:sldId id="1144"/>
            <p14:sldId id="1142"/>
            <p14:sldId id="1132"/>
            <p14:sldId id="1146"/>
          </p14:sldIdLst>
        </p14:section>
        <p14:section name="4.3 System Types Considerations" id="{6FC76161-B083-47D2-B1CB-83AFE7460C34}">
          <p14:sldIdLst>
            <p14:sldId id="1145"/>
          </p14:sldIdLst>
        </p14:section>
        <p14:section name="4.3.1 Greenfield/Clean Sheet Systems" id="{349F0548-80CB-4DA5-8A39-6E0C92A6BCB7}">
          <p14:sldIdLst>
            <p14:sldId id="1147"/>
          </p14:sldIdLst>
        </p14:section>
        <p14:section name="4.3.2 Brownfield/Legacy Systems" id="{FD55424D-49CD-40D3-9B7A-E42F37327E68}">
          <p14:sldIdLst>
            <p14:sldId id="1148"/>
            <p14:sldId id="1149"/>
          </p14:sldIdLst>
        </p14:section>
        <p14:section name="4.3.3 Comme4.3.3 COTS-Based Systems" id="{852EB587-F6D7-4741-8099-8B57DBA03136}">
          <p14:sldIdLst>
            <p14:sldId id="1150"/>
            <p14:sldId id="1153"/>
            <p14:sldId id="1154"/>
            <p14:sldId id="1155"/>
          </p14:sldIdLst>
        </p14:section>
        <p14:section name="4.3.4 Software-Intensive Systems" id="{F7BD16CA-BF6C-4761-889A-D440692FA707}">
          <p14:sldIdLst>
            <p14:sldId id="1151"/>
          </p14:sldIdLst>
        </p14:section>
        <p14:section name="4.3.5 Cyber-Physical (CPS)" id="{3BD255EE-3427-4F00-B27D-7686A8C2CB42}">
          <p14:sldIdLst>
            <p14:sldId id="1152"/>
            <p14:sldId id="1157"/>
          </p14:sldIdLst>
        </p14:section>
        <p14:section name="4.3.6 System of Systems (SoS)" id="{DD999C8C-4A23-4A35-8723-3A968E499E59}">
          <p14:sldIdLst>
            <p14:sldId id="1158"/>
            <p14:sldId id="1160"/>
            <p14:sldId id="1159"/>
            <p14:sldId id="1164"/>
            <p14:sldId id="1161"/>
            <p14:sldId id="1165"/>
            <p14:sldId id="1166"/>
          </p14:sldIdLst>
        </p14:section>
        <p14:section name="4.3.7 Internet of Things (IoT)/Big Data-Driven Systems" id="{C9569914-2190-40A7-8B5D-2F094FD90B2B}">
          <p14:sldIdLst>
            <p14:sldId id="1162"/>
          </p14:sldIdLst>
        </p14:section>
        <p14:section name="4.3.8 Service Systems" id="{A8DCEE1F-17D9-4C05-B8CB-F28F56AAD3B0}">
          <p14:sldIdLst>
            <p14:sldId id="1163"/>
            <p14:sldId id="1169"/>
            <p14:sldId id="1170"/>
          </p14:sldIdLst>
        </p14:section>
        <p14:section name="4.3.9 Enterprise Systems" id="{261A84CE-5F45-4AB3-9D66-5A7FE3150B65}">
          <p14:sldIdLst>
            <p14:sldId id="1167"/>
            <p14:sldId id="1168"/>
            <p14:sldId id="1171"/>
            <p14:sldId id="1172"/>
            <p14:sldId id="1173"/>
            <p14:sldId id="1174"/>
            <p14:sldId id="1175"/>
          </p14:sldIdLst>
        </p14:section>
        <p14:section name="Review Questions" id="{5448A889-56D1-4FA9-A6BD-38E4E7EE5C5E}">
          <p14:sldIdLst>
            <p14:sldId id="1126"/>
            <p14:sldId id="273"/>
            <p14:sldId id="1156"/>
            <p14:sldId id="109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6F37F-0F6A-435E-8E12-27B6D7A3BA11}" v="83" dt="2025-07-11T22:42:55.3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9" autoAdjust="0"/>
    <p:restoredTop sz="94660"/>
  </p:normalViewPr>
  <p:slideViewPr>
    <p:cSldViewPr>
      <p:cViewPr varScale="1">
        <p:scale>
          <a:sx n="55" d="100"/>
          <a:sy n="55" d="100"/>
        </p:scale>
        <p:origin x="168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FD77C1EF-BD07-481E-ACCA-6DFE1870B091}" type="datetimeFigureOut">
              <a:rPr lang="en-US" smtClean="0"/>
              <a:t>8/24/2025</a:t>
            </a:fld>
            <a:endParaRPr lang="en-US"/>
          </a:p>
        </p:txBody>
      </p:sp>
      <p:sp>
        <p:nvSpPr>
          <p:cNvPr id="4" name="Slide Image Placeholder 3"/>
          <p:cNvSpPr>
            <a:spLocks noGrp="1" noRot="1" noChangeAspect="1"/>
          </p:cNvSpPr>
          <p:nvPr>
            <p:ph type="sldImg" idx="2"/>
          </p:nvPr>
        </p:nvSpPr>
        <p:spPr>
          <a:xfrm>
            <a:off x="3181350" y="914400"/>
            <a:ext cx="323850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CD56B38C-CA9A-49EB-966A-8727C80648F8}" type="slidenum">
              <a:rPr lang="en-US" smtClean="0"/>
              <a:t>‹#›</a:t>
            </a:fld>
            <a:endParaRPr lang="en-US"/>
          </a:p>
        </p:txBody>
      </p:sp>
    </p:spTree>
    <p:extLst>
      <p:ext uri="{BB962C8B-B14F-4D97-AF65-F5344CB8AC3E}">
        <p14:creationId xmlns:p14="http://schemas.microsoft.com/office/powerpoint/2010/main" val="66692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Page 215-216</a:t>
            </a:r>
          </a:p>
        </p:txBody>
      </p:sp>
      <p:sp>
        <p:nvSpPr>
          <p:cNvPr id="4" name="Slide Number Placeholder 3"/>
          <p:cNvSpPr>
            <a:spLocks noGrp="1"/>
          </p:cNvSpPr>
          <p:nvPr>
            <p:ph type="sldNum" sz="quarter" idx="5"/>
          </p:nvPr>
        </p:nvSpPr>
        <p:spPr/>
        <p:txBody>
          <a:bodyPr/>
          <a:lstStyle/>
          <a:p>
            <a:fld id="{CD56B38C-CA9A-49EB-966A-8727C80648F8}" type="slidenum">
              <a:rPr lang="en-US" smtClean="0"/>
              <a:t>8</a:t>
            </a:fld>
            <a:endParaRPr lang="en-US"/>
          </a:p>
        </p:txBody>
      </p:sp>
    </p:spTree>
    <p:extLst>
      <p:ext uri="{BB962C8B-B14F-4D97-AF65-F5344CB8AC3E}">
        <p14:creationId xmlns:p14="http://schemas.microsoft.com/office/powerpoint/2010/main" val="378304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E7C9E-66D8-BFAD-BB2B-92A989CDA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E211D-5980-1B12-F6DE-5ABF2D888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5D00A-623A-2C9A-56D3-B1E790EA601B}"/>
              </a:ext>
            </a:extLst>
          </p:cNvPr>
          <p:cNvSpPr>
            <a:spLocks noGrp="1"/>
          </p:cNvSpPr>
          <p:nvPr>
            <p:ph type="body" idx="1"/>
          </p:nvPr>
        </p:nvSpPr>
        <p:spPr/>
        <p:txBody>
          <a:bodyPr/>
          <a:lstStyle/>
          <a:p>
            <a:r>
              <a:rPr lang="en-US" dirty="0"/>
              <a:t>There is some quantitative data (Rogers and Mitchell, 2021) and considerable qualitative data (OMG MBSE Wiki, 2023, MBSE Events and Related Meetings) from industry papers and presentations that support </a:t>
            </a:r>
          </a:p>
        </p:txBody>
      </p:sp>
      <p:sp>
        <p:nvSpPr>
          <p:cNvPr id="4" name="Slide Number Placeholder 3">
            <a:extLst>
              <a:ext uri="{FF2B5EF4-FFF2-40B4-BE49-F238E27FC236}">
                <a16:creationId xmlns:a16="http://schemas.microsoft.com/office/drawing/2014/main" id="{6270858B-8C93-AB95-EBFD-B596C50F2394}"/>
              </a:ext>
            </a:extLst>
          </p:cNvPr>
          <p:cNvSpPr>
            <a:spLocks noGrp="1"/>
          </p:cNvSpPr>
          <p:nvPr>
            <p:ph type="sldNum" sz="quarter" idx="5"/>
          </p:nvPr>
        </p:nvSpPr>
        <p:spPr/>
        <p:txBody>
          <a:bodyPr/>
          <a:lstStyle/>
          <a:p>
            <a:fld id="{CD56B38C-CA9A-49EB-966A-8727C80648F8}" type="slidenum">
              <a:rPr lang="en-US" smtClean="0"/>
              <a:t>17</a:t>
            </a:fld>
            <a:endParaRPr lang="en-US"/>
          </a:p>
        </p:txBody>
      </p:sp>
    </p:spTree>
    <p:extLst>
      <p:ext uri="{BB962C8B-B14F-4D97-AF65-F5344CB8AC3E}">
        <p14:creationId xmlns:p14="http://schemas.microsoft.com/office/powerpoint/2010/main" val="138276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0EF50-AB11-F40C-2D97-EEE6F16F5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3DDE7-BC82-DADD-D89A-3C4D60F38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F555C-27FE-63ED-3CCF-91F1513819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Modeling languages such as </a:t>
            </a:r>
            <a:r>
              <a:rPr lang="en-US" sz="1200" dirty="0" err="1">
                <a:latin typeface="Arial"/>
                <a:cs typeface="Arial"/>
              </a:rPr>
              <a:t>SysML</a:t>
            </a:r>
            <a:r>
              <a:rPr lang="en-US" sz="1200" dirty="0">
                <a:latin typeface="Arial"/>
                <a:cs typeface="Arial"/>
              </a:rPr>
              <a:t> (OMG </a:t>
            </a:r>
            <a:r>
              <a:rPr lang="en-US" sz="1200" dirty="0" err="1">
                <a:latin typeface="Arial"/>
                <a:cs typeface="Arial"/>
              </a:rPr>
              <a:t>SysML</a:t>
            </a:r>
            <a:r>
              <a:rPr lang="en-US" sz="1200" dirty="0">
                <a:latin typeface="Arial"/>
                <a:cs typeface="Arial"/>
              </a:rPr>
              <a:t>, 2021) (see Section 3.2.1).</a:t>
            </a:r>
          </a:p>
          <a:p>
            <a:endParaRPr lang="en-US" dirty="0"/>
          </a:p>
        </p:txBody>
      </p:sp>
      <p:sp>
        <p:nvSpPr>
          <p:cNvPr id="4" name="Slide Number Placeholder 3">
            <a:extLst>
              <a:ext uri="{FF2B5EF4-FFF2-40B4-BE49-F238E27FC236}">
                <a16:creationId xmlns:a16="http://schemas.microsoft.com/office/drawing/2014/main" id="{5BAE604C-20D1-0C78-7BDA-D931002EADB5}"/>
              </a:ext>
            </a:extLst>
          </p:cNvPr>
          <p:cNvSpPr>
            <a:spLocks noGrp="1"/>
          </p:cNvSpPr>
          <p:nvPr>
            <p:ph type="sldNum" sz="quarter" idx="5"/>
          </p:nvPr>
        </p:nvSpPr>
        <p:spPr/>
        <p:txBody>
          <a:bodyPr/>
          <a:lstStyle/>
          <a:p>
            <a:fld id="{CD56B38C-CA9A-49EB-966A-8727C80648F8}" type="slidenum">
              <a:rPr lang="en-US" smtClean="0"/>
              <a:t>18</a:t>
            </a:fld>
            <a:endParaRPr lang="en-US"/>
          </a:p>
        </p:txBody>
      </p:sp>
    </p:spTree>
    <p:extLst>
      <p:ext uri="{BB962C8B-B14F-4D97-AF65-F5344CB8AC3E}">
        <p14:creationId xmlns:p14="http://schemas.microsoft.com/office/powerpoint/2010/main" val="7861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221</a:t>
            </a:r>
          </a:p>
        </p:txBody>
      </p:sp>
      <p:sp>
        <p:nvSpPr>
          <p:cNvPr id="4" name="Slide Number Placeholder 3"/>
          <p:cNvSpPr>
            <a:spLocks noGrp="1"/>
          </p:cNvSpPr>
          <p:nvPr>
            <p:ph type="sldNum" sz="quarter" idx="5"/>
          </p:nvPr>
        </p:nvSpPr>
        <p:spPr/>
        <p:txBody>
          <a:bodyPr/>
          <a:lstStyle/>
          <a:p>
            <a:fld id="{CD56B38C-CA9A-49EB-966A-8727C80648F8}" type="slidenum">
              <a:rPr lang="en-US" smtClean="0"/>
              <a:t>19</a:t>
            </a:fld>
            <a:endParaRPr lang="en-US"/>
          </a:p>
        </p:txBody>
      </p:sp>
    </p:spTree>
    <p:extLst>
      <p:ext uri="{BB962C8B-B14F-4D97-AF65-F5344CB8AC3E}">
        <p14:creationId xmlns:p14="http://schemas.microsoft.com/office/powerpoint/2010/main" val="1948131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 Page 221</a:t>
            </a:r>
          </a:p>
        </p:txBody>
      </p:sp>
      <p:sp>
        <p:nvSpPr>
          <p:cNvPr id="4" name="Slide Number Placeholder 3"/>
          <p:cNvSpPr>
            <a:spLocks noGrp="1"/>
          </p:cNvSpPr>
          <p:nvPr>
            <p:ph type="sldNum" sz="quarter" idx="5"/>
          </p:nvPr>
        </p:nvSpPr>
        <p:spPr/>
        <p:txBody>
          <a:bodyPr/>
          <a:lstStyle/>
          <a:p>
            <a:fld id="{CD56B38C-CA9A-49EB-966A-8727C80648F8}" type="slidenum">
              <a:rPr lang="en-US" smtClean="0"/>
              <a:t>20</a:t>
            </a:fld>
            <a:endParaRPr lang="en-US"/>
          </a:p>
        </p:txBody>
      </p:sp>
    </p:spTree>
    <p:extLst>
      <p:ext uri="{BB962C8B-B14F-4D97-AF65-F5344CB8AC3E}">
        <p14:creationId xmlns:p14="http://schemas.microsoft.com/office/powerpoint/2010/main" val="200749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2EC42-B0B3-C992-153A-069FCA0FF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48762-F56C-9880-C5DA-2404B620E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A2F7C-A7F8-743C-5BD3-06C13D0E8754}"/>
              </a:ext>
            </a:extLst>
          </p:cNvPr>
          <p:cNvSpPr>
            <a:spLocks noGrp="1"/>
          </p:cNvSpPr>
          <p:nvPr>
            <p:ph type="body" idx="1"/>
          </p:nvPr>
        </p:nvSpPr>
        <p:spPr/>
        <p:txBody>
          <a:bodyPr/>
          <a:lstStyle/>
          <a:p>
            <a:r>
              <a:rPr lang="en-US" dirty="0"/>
              <a:t>4.2.2 Page 221-222</a:t>
            </a:r>
          </a:p>
        </p:txBody>
      </p:sp>
      <p:sp>
        <p:nvSpPr>
          <p:cNvPr id="4" name="Slide Number Placeholder 3">
            <a:extLst>
              <a:ext uri="{FF2B5EF4-FFF2-40B4-BE49-F238E27FC236}">
                <a16:creationId xmlns:a16="http://schemas.microsoft.com/office/drawing/2014/main" id="{694411AF-7E97-80FB-CE4C-3C45533EA9CA}"/>
              </a:ext>
            </a:extLst>
          </p:cNvPr>
          <p:cNvSpPr>
            <a:spLocks noGrp="1"/>
          </p:cNvSpPr>
          <p:nvPr>
            <p:ph type="sldNum" sz="quarter" idx="5"/>
          </p:nvPr>
        </p:nvSpPr>
        <p:spPr/>
        <p:txBody>
          <a:bodyPr/>
          <a:lstStyle/>
          <a:p>
            <a:fld id="{CD56B38C-CA9A-49EB-966A-8727C80648F8}" type="slidenum">
              <a:rPr lang="en-US" smtClean="0"/>
              <a:t>21</a:t>
            </a:fld>
            <a:endParaRPr lang="en-US"/>
          </a:p>
        </p:txBody>
      </p:sp>
    </p:spTree>
    <p:extLst>
      <p:ext uri="{BB962C8B-B14F-4D97-AF65-F5344CB8AC3E}">
        <p14:creationId xmlns:p14="http://schemas.microsoft.com/office/powerpoint/2010/main" val="419864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49D1-20D4-73D7-D3E3-FAEB71C0A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5E8B-2E03-B0D7-6D7D-6FAC38AB6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28348-371B-DF8F-AE33-C4BA67191DD4}"/>
              </a:ext>
            </a:extLst>
          </p:cNvPr>
          <p:cNvSpPr>
            <a:spLocks noGrp="1"/>
          </p:cNvSpPr>
          <p:nvPr>
            <p:ph type="body" idx="1"/>
          </p:nvPr>
        </p:nvSpPr>
        <p:spPr/>
        <p:txBody>
          <a:bodyPr/>
          <a:lstStyle/>
          <a:p>
            <a:r>
              <a:rPr lang="en-US" dirty="0"/>
              <a:t>4.2.2 Page 222-223</a:t>
            </a:r>
          </a:p>
        </p:txBody>
      </p:sp>
      <p:sp>
        <p:nvSpPr>
          <p:cNvPr id="4" name="Slide Number Placeholder 3">
            <a:extLst>
              <a:ext uri="{FF2B5EF4-FFF2-40B4-BE49-F238E27FC236}">
                <a16:creationId xmlns:a16="http://schemas.microsoft.com/office/drawing/2014/main" id="{95942746-C7E4-D84E-2613-3E8605CFB838}"/>
              </a:ext>
            </a:extLst>
          </p:cNvPr>
          <p:cNvSpPr>
            <a:spLocks noGrp="1"/>
          </p:cNvSpPr>
          <p:nvPr>
            <p:ph type="sldNum" sz="quarter" idx="5"/>
          </p:nvPr>
        </p:nvSpPr>
        <p:spPr/>
        <p:txBody>
          <a:bodyPr/>
          <a:lstStyle/>
          <a:p>
            <a:fld id="{CD56B38C-CA9A-49EB-966A-8727C80648F8}" type="slidenum">
              <a:rPr lang="en-US" smtClean="0"/>
              <a:t>22</a:t>
            </a:fld>
            <a:endParaRPr lang="en-US"/>
          </a:p>
        </p:txBody>
      </p:sp>
    </p:spTree>
    <p:extLst>
      <p:ext uri="{BB962C8B-B14F-4D97-AF65-F5344CB8AC3E}">
        <p14:creationId xmlns:p14="http://schemas.microsoft.com/office/powerpoint/2010/main" val="29163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 page 223-224</a:t>
            </a:r>
          </a:p>
        </p:txBody>
      </p:sp>
      <p:sp>
        <p:nvSpPr>
          <p:cNvPr id="4" name="Slide Number Placeholder 3"/>
          <p:cNvSpPr>
            <a:spLocks noGrp="1"/>
          </p:cNvSpPr>
          <p:nvPr>
            <p:ph type="sldNum" sz="quarter" idx="5"/>
          </p:nvPr>
        </p:nvSpPr>
        <p:spPr/>
        <p:txBody>
          <a:bodyPr/>
          <a:lstStyle/>
          <a:p>
            <a:fld id="{CD56B38C-CA9A-49EB-966A-8727C80648F8}" type="slidenum">
              <a:rPr lang="en-US" smtClean="0"/>
              <a:t>23</a:t>
            </a:fld>
            <a:endParaRPr lang="en-US"/>
          </a:p>
        </p:txBody>
      </p:sp>
    </p:spTree>
    <p:extLst>
      <p:ext uri="{BB962C8B-B14F-4D97-AF65-F5344CB8AC3E}">
        <p14:creationId xmlns:p14="http://schemas.microsoft.com/office/powerpoint/2010/main" val="225136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Page 224 -225</a:t>
            </a:r>
          </a:p>
        </p:txBody>
      </p:sp>
      <p:sp>
        <p:nvSpPr>
          <p:cNvPr id="4" name="Slide Number Placeholder 3"/>
          <p:cNvSpPr>
            <a:spLocks noGrp="1"/>
          </p:cNvSpPr>
          <p:nvPr>
            <p:ph type="sldNum" sz="quarter" idx="5"/>
          </p:nvPr>
        </p:nvSpPr>
        <p:spPr/>
        <p:txBody>
          <a:bodyPr/>
          <a:lstStyle/>
          <a:p>
            <a:fld id="{CD56B38C-CA9A-49EB-966A-8727C80648F8}" type="slidenum">
              <a:rPr lang="en-US" smtClean="0"/>
              <a:t>24</a:t>
            </a:fld>
            <a:endParaRPr lang="en-US"/>
          </a:p>
        </p:txBody>
      </p:sp>
    </p:spTree>
    <p:extLst>
      <p:ext uri="{BB962C8B-B14F-4D97-AF65-F5344CB8AC3E}">
        <p14:creationId xmlns:p14="http://schemas.microsoft.com/office/powerpoint/2010/main" val="110318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53DA9-2021-9693-8C4D-4D373D283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D2D92-704B-99B9-0878-9FBF0784B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E109D-DA93-8543-AF6A-9B83C5CC182D}"/>
              </a:ext>
            </a:extLst>
          </p:cNvPr>
          <p:cNvSpPr>
            <a:spLocks noGrp="1"/>
          </p:cNvSpPr>
          <p:nvPr>
            <p:ph type="body" idx="1"/>
          </p:nvPr>
        </p:nvSpPr>
        <p:spPr/>
        <p:txBody>
          <a:bodyPr/>
          <a:lstStyle/>
          <a:p>
            <a:r>
              <a:rPr lang="en-US" dirty="0"/>
              <a:t>4.2.3 Page 225 </a:t>
            </a:r>
          </a:p>
        </p:txBody>
      </p:sp>
      <p:sp>
        <p:nvSpPr>
          <p:cNvPr id="4" name="Slide Number Placeholder 3">
            <a:extLst>
              <a:ext uri="{FF2B5EF4-FFF2-40B4-BE49-F238E27FC236}">
                <a16:creationId xmlns:a16="http://schemas.microsoft.com/office/drawing/2014/main" id="{42709A71-6EFB-BBF7-F2B9-6B73FEB07C57}"/>
              </a:ext>
            </a:extLst>
          </p:cNvPr>
          <p:cNvSpPr>
            <a:spLocks noGrp="1"/>
          </p:cNvSpPr>
          <p:nvPr>
            <p:ph type="sldNum" sz="quarter" idx="5"/>
          </p:nvPr>
        </p:nvSpPr>
        <p:spPr/>
        <p:txBody>
          <a:bodyPr/>
          <a:lstStyle/>
          <a:p>
            <a:fld id="{CD56B38C-CA9A-49EB-966A-8727C80648F8}" type="slidenum">
              <a:rPr lang="en-US" smtClean="0"/>
              <a:t>25</a:t>
            </a:fld>
            <a:endParaRPr lang="en-US"/>
          </a:p>
        </p:txBody>
      </p:sp>
    </p:spTree>
    <p:extLst>
      <p:ext uri="{BB962C8B-B14F-4D97-AF65-F5344CB8AC3E}">
        <p14:creationId xmlns:p14="http://schemas.microsoft.com/office/powerpoint/2010/main" val="315510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0FD3C-51E5-B1F3-5274-5E2C3A203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99A4-C51D-763A-3270-226F7246B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5C48A-0EA1-7261-0B07-C028DF4805E1}"/>
              </a:ext>
            </a:extLst>
          </p:cNvPr>
          <p:cNvSpPr>
            <a:spLocks noGrp="1"/>
          </p:cNvSpPr>
          <p:nvPr>
            <p:ph type="body" idx="1"/>
          </p:nvPr>
        </p:nvSpPr>
        <p:spPr/>
        <p:txBody>
          <a:bodyPr/>
          <a:lstStyle/>
          <a:p>
            <a:r>
              <a:rPr lang="en-US" dirty="0"/>
              <a:t>4.2.3 Page 225 </a:t>
            </a:r>
          </a:p>
        </p:txBody>
      </p:sp>
      <p:sp>
        <p:nvSpPr>
          <p:cNvPr id="4" name="Slide Number Placeholder 3">
            <a:extLst>
              <a:ext uri="{FF2B5EF4-FFF2-40B4-BE49-F238E27FC236}">
                <a16:creationId xmlns:a16="http://schemas.microsoft.com/office/drawing/2014/main" id="{C6702206-E31F-ECC3-7D3C-56F8D13E1AEA}"/>
              </a:ext>
            </a:extLst>
          </p:cNvPr>
          <p:cNvSpPr>
            <a:spLocks noGrp="1"/>
          </p:cNvSpPr>
          <p:nvPr>
            <p:ph type="sldNum" sz="quarter" idx="5"/>
          </p:nvPr>
        </p:nvSpPr>
        <p:spPr/>
        <p:txBody>
          <a:bodyPr/>
          <a:lstStyle/>
          <a:p>
            <a:fld id="{CD56B38C-CA9A-49EB-966A-8727C80648F8}" type="slidenum">
              <a:rPr lang="en-US" smtClean="0"/>
              <a:t>26</a:t>
            </a:fld>
            <a:endParaRPr lang="en-US"/>
          </a:p>
        </p:txBody>
      </p:sp>
    </p:spTree>
    <p:extLst>
      <p:ext uri="{BB962C8B-B14F-4D97-AF65-F5344CB8AC3E}">
        <p14:creationId xmlns:p14="http://schemas.microsoft.com/office/powerpoint/2010/main" val="17397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4.1 Page 217</a:t>
            </a:r>
          </a:p>
          <a:p>
            <a:endParaRPr lang="en-US" dirty="0"/>
          </a:p>
        </p:txBody>
      </p:sp>
      <p:sp>
        <p:nvSpPr>
          <p:cNvPr id="4" name="Slide Number Placeholder 3"/>
          <p:cNvSpPr>
            <a:spLocks noGrp="1"/>
          </p:cNvSpPr>
          <p:nvPr>
            <p:ph type="sldNum" sz="quarter" idx="5"/>
          </p:nvPr>
        </p:nvSpPr>
        <p:spPr/>
        <p:txBody>
          <a:bodyPr/>
          <a:lstStyle/>
          <a:p>
            <a:fld id="{CD56B38C-CA9A-49EB-966A-8727C80648F8}" type="slidenum">
              <a:rPr lang="en-US" smtClean="0"/>
              <a:t>9</a:t>
            </a:fld>
            <a:endParaRPr lang="en-US"/>
          </a:p>
        </p:txBody>
      </p:sp>
    </p:spTree>
    <p:extLst>
      <p:ext uri="{BB962C8B-B14F-4D97-AF65-F5344CB8AC3E}">
        <p14:creationId xmlns:p14="http://schemas.microsoft.com/office/powerpoint/2010/main" val="3844436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04D1-2417-09FC-B622-24E05A41E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DF215-AEBC-CE14-A96C-01EBDDA57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C789B-94E9-AC76-E0BA-216872C5467A}"/>
              </a:ext>
            </a:extLst>
          </p:cNvPr>
          <p:cNvSpPr>
            <a:spLocks noGrp="1"/>
          </p:cNvSpPr>
          <p:nvPr>
            <p:ph type="body" idx="1"/>
          </p:nvPr>
        </p:nvSpPr>
        <p:spPr/>
        <p:txBody>
          <a:bodyPr/>
          <a:lstStyle/>
          <a:p>
            <a:r>
              <a:rPr lang="en-US" dirty="0"/>
              <a:t>4.2.3 Page 225 </a:t>
            </a:r>
          </a:p>
        </p:txBody>
      </p:sp>
      <p:sp>
        <p:nvSpPr>
          <p:cNvPr id="4" name="Slide Number Placeholder 3">
            <a:extLst>
              <a:ext uri="{FF2B5EF4-FFF2-40B4-BE49-F238E27FC236}">
                <a16:creationId xmlns:a16="http://schemas.microsoft.com/office/drawing/2014/main" id="{98764AD1-8491-5DB1-82EA-67CBBFFC53CC}"/>
              </a:ext>
            </a:extLst>
          </p:cNvPr>
          <p:cNvSpPr>
            <a:spLocks noGrp="1"/>
          </p:cNvSpPr>
          <p:nvPr>
            <p:ph type="sldNum" sz="quarter" idx="5"/>
          </p:nvPr>
        </p:nvSpPr>
        <p:spPr/>
        <p:txBody>
          <a:bodyPr/>
          <a:lstStyle/>
          <a:p>
            <a:fld id="{CD56B38C-CA9A-49EB-966A-8727C80648F8}" type="slidenum">
              <a:rPr lang="en-US" smtClean="0"/>
              <a:t>27</a:t>
            </a:fld>
            <a:endParaRPr lang="en-US"/>
          </a:p>
        </p:txBody>
      </p:sp>
    </p:spTree>
    <p:extLst>
      <p:ext uri="{BB962C8B-B14F-4D97-AF65-F5344CB8AC3E}">
        <p14:creationId xmlns:p14="http://schemas.microsoft.com/office/powerpoint/2010/main" val="376428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Page 226</a:t>
            </a:r>
          </a:p>
          <a:p>
            <a:r>
              <a:rPr lang="en-US" b="1" i="1" dirty="0"/>
              <a:t>Feature-based PLE</a:t>
            </a:r>
            <a:r>
              <a:rPr lang="en-US" dirty="0"/>
              <a:t> is the modern digital engineering industry good practice for PLE, as defined in the INCOSE PLE Primer (2019) and ISO/IEC 26580 (2021). </a:t>
            </a:r>
          </a:p>
        </p:txBody>
      </p:sp>
      <p:sp>
        <p:nvSpPr>
          <p:cNvPr id="4" name="Slide Number Placeholder 3"/>
          <p:cNvSpPr>
            <a:spLocks noGrp="1"/>
          </p:cNvSpPr>
          <p:nvPr>
            <p:ph type="sldNum" sz="quarter" idx="5"/>
          </p:nvPr>
        </p:nvSpPr>
        <p:spPr/>
        <p:txBody>
          <a:bodyPr/>
          <a:lstStyle/>
          <a:p>
            <a:fld id="{CD56B38C-CA9A-49EB-966A-8727C80648F8}" type="slidenum">
              <a:rPr lang="en-US" smtClean="0"/>
              <a:t>28</a:t>
            </a:fld>
            <a:endParaRPr lang="en-US"/>
          </a:p>
        </p:txBody>
      </p:sp>
    </p:spTree>
    <p:extLst>
      <p:ext uri="{BB962C8B-B14F-4D97-AF65-F5344CB8AC3E}">
        <p14:creationId xmlns:p14="http://schemas.microsoft.com/office/powerpoint/2010/main" val="685951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PLE Page 226</a:t>
            </a:r>
          </a:p>
          <a:p>
            <a:r>
              <a:rPr lang="en-US" sz="1200" dirty="0">
                <a:latin typeface="Arial"/>
                <a:cs typeface="Arial"/>
              </a:rPr>
              <a:t>Feature-based PLE uses a PLE Factory metaphor, as illustrated </a:t>
            </a:r>
            <a:r>
              <a:rPr lang="en-US" sz="1200" dirty="0" err="1">
                <a:latin typeface="Arial"/>
                <a:cs typeface="Arial"/>
              </a:rPr>
              <a:t>inFigure</a:t>
            </a:r>
            <a:r>
              <a:rPr lang="en-US" sz="1200" dirty="0">
                <a:latin typeface="Arial"/>
                <a:cs typeface="Arial"/>
              </a:rPr>
              <a:t> 4.5. See ISO/IEC 26580 (2021) for a full description.</a:t>
            </a:r>
            <a:endParaRPr lang="en-US" dirty="0"/>
          </a:p>
        </p:txBody>
      </p:sp>
      <p:sp>
        <p:nvSpPr>
          <p:cNvPr id="4" name="Slide Number Placeholder 3"/>
          <p:cNvSpPr>
            <a:spLocks noGrp="1"/>
          </p:cNvSpPr>
          <p:nvPr>
            <p:ph type="sldNum" sz="quarter" idx="5"/>
          </p:nvPr>
        </p:nvSpPr>
        <p:spPr/>
        <p:txBody>
          <a:bodyPr/>
          <a:lstStyle/>
          <a:p>
            <a:fld id="{CD56B38C-CA9A-49EB-966A-8727C80648F8}" type="slidenum">
              <a:rPr lang="en-US" smtClean="0"/>
              <a:t>29</a:t>
            </a:fld>
            <a:endParaRPr lang="en-US"/>
          </a:p>
        </p:txBody>
      </p:sp>
    </p:spTree>
    <p:extLst>
      <p:ext uri="{BB962C8B-B14F-4D97-AF65-F5344CB8AC3E}">
        <p14:creationId xmlns:p14="http://schemas.microsoft.com/office/powerpoint/2010/main" val="217106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34C37-04BA-6913-9242-A0BE1AFD2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08331-46C3-3062-EB19-396A377AE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E6BD3-66CD-BFA8-FA80-C7A01E0FE623}"/>
              </a:ext>
            </a:extLst>
          </p:cNvPr>
          <p:cNvSpPr>
            <a:spLocks noGrp="1"/>
          </p:cNvSpPr>
          <p:nvPr>
            <p:ph type="body" idx="1"/>
          </p:nvPr>
        </p:nvSpPr>
        <p:spPr/>
        <p:txBody>
          <a:bodyPr/>
          <a:lstStyle/>
          <a:p>
            <a:r>
              <a:rPr lang="en-US" dirty="0"/>
              <a:t>4.2.4 PLE Page 226</a:t>
            </a:r>
          </a:p>
          <a:p>
            <a:r>
              <a:rPr lang="en-US" sz="1200" dirty="0">
                <a:latin typeface="Arial"/>
                <a:cs typeface="Arial"/>
              </a:rPr>
              <a:t>Feature-based PLE uses a PLE Factory metaphor, as illustrated </a:t>
            </a:r>
            <a:r>
              <a:rPr lang="en-US" sz="1200" dirty="0" err="1">
                <a:latin typeface="Arial"/>
                <a:cs typeface="Arial"/>
              </a:rPr>
              <a:t>inFigure</a:t>
            </a:r>
            <a:r>
              <a:rPr lang="en-US" sz="1200" dirty="0">
                <a:latin typeface="Arial"/>
                <a:cs typeface="Arial"/>
              </a:rPr>
              <a:t> 4.5. See ISO/IEC 26580 (2021) for a full description.</a:t>
            </a:r>
            <a:endParaRPr lang="en-US" dirty="0"/>
          </a:p>
        </p:txBody>
      </p:sp>
      <p:sp>
        <p:nvSpPr>
          <p:cNvPr id="4" name="Slide Number Placeholder 3">
            <a:extLst>
              <a:ext uri="{FF2B5EF4-FFF2-40B4-BE49-F238E27FC236}">
                <a16:creationId xmlns:a16="http://schemas.microsoft.com/office/drawing/2014/main" id="{9D558759-74B0-2097-C340-619C63B5D724}"/>
              </a:ext>
            </a:extLst>
          </p:cNvPr>
          <p:cNvSpPr>
            <a:spLocks noGrp="1"/>
          </p:cNvSpPr>
          <p:nvPr>
            <p:ph type="sldNum" sz="quarter" idx="5"/>
          </p:nvPr>
        </p:nvSpPr>
        <p:spPr/>
        <p:txBody>
          <a:bodyPr/>
          <a:lstStyle/>
          <a:p>
            <a:fld id="{CD56B38C-CA9A-49EB-966A-8727C80648F8}" type="slidenum">
              <a:rPr lang="en-US" smtClean="0"/>
              <a:t>30</a:t>
            </a:fld>
            <a:endParaRPr lang="en-US"/>
          </a:p>
        </p:txBody>
      </p:sp>
    </p:spTree>
    <p:extLst>
      <p:ext uri="{BB962C8B-B14F-4D97-AF65-F5344CB8AC3E}">
        <p14:creationId xmlns:p14="http://schemas.microsoft.com/office/powerpoint/2010/main" val="1410242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PLE, Page 228</a:t>
            </a:r>
          </a:p>
        </p:txBody>
      </p:sp>
      <p:sp>
        <p:nvSpPr>
          <p:cNvPr id="4" name="Slide Number Placeholder 3"/>
          <p:cNvSpPr>
            <a:spLocks noGrp="1"/>
          </p:cNvSpPr>
          <p:nvPr>
            <p:ph type="sldNum" sz="quarter" idx="5"/>
          </p:nvPr>
        </p:nvSpPr>
        <p:spPr/>
        <p:txBody>
          <a:bodyPr/>
          <a:lstStyle/>
          <a:p>
            <a:fld id="{CD56B38C-CA9A-49EB-966A-8727C80648F8}" type="slidenum">
              <a:rPr lang="en-US" smtClean="0"/>
              <a:t>32</a:t>
            </a:fld>
            <a:endParaRPr lang="en-US"/>
          </a:p>
        </p:txBody>
      </p:sp>
    </p:spTree>
    <p:extLst>
      <p:ext uri="{BB962C8B-B14F-4D97-AF65-F5344CB8AC3E}">
        <p14:creationId xmlns:p14="http://schemas.microsoft.com/office/powerpoint/2010/main" val="1644944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 PLE, Page 229</a:t>
            </a:r>
          </a:p>
        </p:txBody>
      </p:sp>
      <p:sp>
        <p:nvSpPr>
          <p:cNvPr id="4" name="Slide Number Placeholder 3"/>
          <p:cNvSpPr>
            <a:spLocks noGrp="1"/>
          </p:cNvSpPr>
          <p:nvPr>
            <p:ph type="sldNum" sz="quarter" idx="5"/>
          </p:nvPr>
        </p:nvSpPr>
        <p:spPr/>
        <p:txBody>
          <a:bodyPr/>
          <a:lstStyle/>
          <a:p>
            <a:fld id="{CD56B38C-CA9A-49EB-966A-8727C80648F8}" type="slidenum">
              <a:rPr lang="en-US" smtClean="0"/>
              <a:t>33</a:t>
            </a:fld>
            <a:endParaRPr lang="en-US"/>
          </a:p>
        </p:txBody>
      </p:sp>
    </p:spTree>
    <p:extLst>
      <p:ext uri="{BB962C8B-B14F-4D97-AF65-F5344CB8AC3E}">
        <p14:creationId xmlns:p14="http://schemas.microsoft.com/office/powerpoint/2010/main" val="2473791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 System Types Considerations, Page 229</a:t>
            </a:r>
          </a:p>
        </p:txBody>
      </p:sp>
      <p:sp>
        <p:nvSpPr>
          <p:cNvPr id="4" name="Slide Number Placeholder 3"/>
          <p:cNvSpPr>
            <a:spLocks noGrp="1"/>
          </p:cNvSpPr>
          <p:nvPr>
            <p:ph type="sldNum" sz="quarter" idx="5"/>
          </p:nvPr>
        </p:nvSpPr>
        <p:spPr/>
        <p:txBody>
          <a:bodyPr/>
          <a:lstStyle/>
          <a:p>
            <a:fld id="{CD56B38C-CA9A-49EB-966A-8727C80648F8}" type="slidenum">
              <a:rPr lang="en-US" smtClean="0"/>
              <a:t>34</a:t>
            </a:fld>
            <a:endParaRPr lang="en-US"/>
          </a:p>
        </p:txBody>
      </p:sp>
    </p:spTree>
    <p:extLst>
      <p:ext uri="{BB962C8B-B14F-4D97-AF65-F5344CB8AC3E}">
        <p14:creationId xmlns:p14="http://schemas.microsoft.com/office/powerpoint/2010/main" val="199324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4.3.1 Greenfield/Clean Sheet Systems Page 229</a:t>
            </a:r>
          </a:p>
        </p:txBody>
      </p:sp>
      <p:sp>
        <p:nvSpPr>
          <p:cNvPr id="4" name="Slide Number Placeholder 3"/>
          <p:cNvSpPr>
            <a:spLocks noGrp="1"/>
          </p:cNvSpPr>
          <p:nvPr>
            <p:ph type="sldNum" sz="quarter" idx="5"/>
          </p:nvPr>
        </p:nvSpPr>
        <p:spPr/>
        <p:txBody>
          <a:bodyPr/>
          <a:lstStyle/>
          <a:p>
            <a:fld id="{CD56B38C-CA9A-49EB-966A-8727C80648F8}" type="slidenum">
              <a:rPr lang="en-US" smtClean="0"/>
              <a:t>35</a:t>
            </a:fld>
            <a:endParaRPr lang="en-US"/>
          </a:p>
        </p:txBody>
      </p:sp>
    </p:spTree>
    <p:extLst>
      <p:ext uri="{BB962C8B-B14F-4D97-AF65-F5344CB8AC3E}">
        <p14:creationId xmlns:p14="http://schemas.microsoft.com/office/powerpoint/2010/main" val="3122811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4.3.2 Brownfield/Legacy Systems Page 230</a:t>
            </a:r>
          </a:p>
        </p:txBody>
      </p:sp>
      <p:sp>
        <p:nvSpPr>
          <p:cNvPr id="4" name="Slide Number Placeholder 3"/>
          <p:cNvSpPr>
            <a:spLocks noGrp="1"/>
          </p:cNvSpPr>
          <p:nvPr>
            <p:ph type="sldNum" sz="quarter" idx="5"/>
          </p:nvPr>
        </p:nvSpPr>
        <p:spPr/>
        <p:txBody>
          <a:bodyPr/>
          <a:lstStyle/>
          <a:p>
            <a:fld id="{CD56B38C-CA9A-49EB-966A-8727C80648F8}" type="slidenum">
              <a:rPr lang="en-US" smtClean="0"/>
              <a:t>36</a:t>
            </a:fld>
            <a:endParaRPr lang="en-US"/>
          </a:p>
        </p:txBody>
      </p:sp>
    </p:spTree>
    <p:extLst>
      <p:ext uri="{BB962C8B-B14F-4D97-AF65-F5344CB8AC3E}">
        <p14:creationId xmlns:p14="http://schemas.microsoft.com/office/powerpoint/2010/main" val="696303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4.3.2 Brownfield/Legacy Systems, Page 230</a:t>
            </a:r>
          </a:p>
        </p:txBody>
      </p:sp>
      <p:sp>
        <p:nvSpPr>
          <p:cNvPr id="4" name="Slide Number Placeholder 3"/>
          <p:cNvSpPr>
            <a:spLocks noGrp="1"/>
          </p:cNvSpPr>
          <p:nvPr>
            <p:ph type="sldNum" sz="quarter" idx="5"/>
          </p:nvPr>
        </p:nvSpPr>
        <p:spPr/>
        <p:txBody>
          <a:bodyPr/>
          <a:lstStyle/>
          <a:p>
            <a:fld id="{CD56B38C-CA9A-49EB-966A-8727C80648F8}" type="slidenum">
              <a:rPr lang="en-US" smtClean="0"/>
              <a:t>37</a:t>
            </a:fld>
            <a:endParaRPr lang="en-US"/>
          </a:p>
        </p:txBody>
      </p:sp>
    </p:spTree>
    <p:extLst>
      <p:ext uri="{BB962C8B-B14F-4D97-AF65-F5344CB8AC3E}">
        <p14:creationId xmlns:p14="http://schemas.microsoft.com/office/powerpoint/2010/main" val="41442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4.1 Page 217</a:t>
            </a:r>
          </a:p>
        </p:txBody>
      </p:sp>
      <p:sp>
        <p:nvSpPr>
          <p:cNvPr id="4" name="Slide Number Placeholder 3"/>
          <p:cNvSpPr>
            <a:spLocks noGrp="1"/>
          </p:cNvSpPr>
          <p:nvPr>
            <p:ph type="sldNum" sz="quarter" idx="5"/>
          </p:nvPr>
        </p:nvSpPr>
        <p:spPr/>
        <p:txBody>
          <a:bodyPr/>
          <a:lstStyle/>
          <a:p>
            <a:fld id="{CD56B38C-CA9A-49EB-966A-8727C80648F8}" type="slidenum">
              <a:rPr lang="en-US" smtClean="0"/>
              <a:t>10</a:t>
            </a:fld>
            <a:endParaRPr lang="en-US"/>
          </a:p>
        </p:txBody>
      </p:sp>
    </p:spTree>
    <p:extLst>
      <p:ext uri="{BB962C8B-B14F-4D97-AF65-F5344CB8AC3E}">
        <p14:creationId xmlns:p14="http://schemas.microsoft.com/office/powerpoint/2010/main" val="1297012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4.3.3 COTS-Based Systems, Page 231</a:t>
            </a:r>
          </a:p>
        </p:txBody>
      </p:sp>
      <p:sp>
        <p:nvSpPr>
          <p:cNvPr id="4" name="Slide Number Placeholder 3"/>
          <p:cNvSpPr>
            <a:spLocks noGrp="1"/>
          </p:cNvSpPr>
          <p:nvPr>
            <p:ph type="sldNum" sz="quarter" idx="5"/>
          </p:nvPr>
        </p:nvSpPr>
        <p:spPr/>
        <p:txBody>
          <a:bodyPr/>
          <a:lstStyle/>
          <a:p>
            <a:fld id="{CD56B38C-CA9A-49EB-966A-8727C80648F8}" type="slidenum">
              <a:rPr lang="en-US" smtClean="0"/>
              <a:t>38</a:t>
            </a:fld>
            <a:endParaRPr lang="en-US"/>
          </a:p>
        </p:txBody>
      </p:sp>
    </p:spTree>
    <p:extLst>
      <p:ext uri="{BB962C8B-B14F-4D97-AF65-F5344CB8AC3E}">
        <p14:creationId xmlns:p14="http://schemas.microsoft.com/office/powerpoint/2010/main" val="716232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430DB-E4A6-BE88-A4DC-9861DC05E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F757F-1739-1527-0FBF-7E8B7C9ED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1D080-3941-C792-AD6C-13600D1504AB}"/>
              </a:ext>
            </a:extLst>
          </p:cNvPr>
          <p:cNvSpPr>
            <a:spLocks noGrp="1"/>
          </p:cNvSpPr>
          <p:nvPr>
            <p:ph type="body" idx="1"/>
          </p:nvPr>
        </p:nvSpPr>
        <p:spPr/>
        <p:txBody>
          <a:bodyPr/>
          <a:lstStyle/>
          <a:p>
            <a:r>
              <a:rPr lang="en-US" dirty="0"/>
              <a:t>4.3.3 COTS-Based Systems, Page 231</a:t>
            </a:r>
          </a:p>
        </p:txBody>
      </p:sp>
      <p:sp>
        <p:nvSpPr>
          <p:cNvPr id="4" name="Slide Number Placeholder 3">
            <a:extLst>
              <a:ext uri="{FF2B5EF4-FFF2-40B4-BE49-F238E27FC236}">
                <a16:creationId xmlns:a16="http://schemas.microsoft.com/office/drawing/2014/main" id="{7E507E88-03EE-A45D-13B5-EAAAD25FB214}"/>
              </a:ext>
            </a:extLst>
          </p:cNvPr>
          <p:cNvSpPr>
            <a:spLocks noGrp="1"/>
          </p:cNvSpPr>
          <p:nvPr>
            <p:ph type="sldNum" sz="quarter" idx="5"/>
          </p:nvPr>
        </p:nvSpPr>
        <p:spPr/>
        <p:txBody>
          <a:bodyPr/>
          <a:lstStyle/>
          <a:p>
            <a:fld id="{CD56B38C-CA9A-49EB-966A-8727C80648F8}" type="slidenum">
              <a:rPr lang="en-US" smtClean="0"/>
              <a:t>39</a:t>
            </a:fld>
            <a:endParaRPr lang="en-US"/>
          </a:p>
        </p:txBody>
      </p:sp>
    </p:spTree>
    <p:extLst>
      <p:ext uri="{BB962C8B-B14F-4D97-AF65-F5344CB8AC3E}">
        <p14:creationId xmlns:p14="http://schemas.microsoft.com/office/powerpoint/2010/main" val="2614143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84F4-0687-9410-D441-E3564B940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5D51A-33B9-DEE9-46A2-21E50C9F4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6AD1F-7606-80E3-8BBF-CB3E389CA477}"/>
              </a:ext>
            </a:extLst>
          </p:cNvPr>
          <p:cNvSpPr>
            <a:spLocks noGrp="1"/>
          </p:cNvSpPr>
          <p:nvPr>
            <p:ph type="body" idx="1"/>
          </p:nvPr>
        </p:nvSpPr>
        <p:spPr/>
        <p:txBody>
          <a:bodyPr/>
          <a:lstStyle/>
          <a:p>
            <a:r>
              <a:rPr lang="en-US" dirty="0"/>
              <a:t>4.3.3 COTS-Based Systems, Page 231</a:t>
            </a:r>
          </a:p>
        </p:txBody>
      </p:sp>
      <p:sp>
        <p:nvSpPr>
          <p:cNvPr id="4" name="Slide Number Placeholder 3">
            <a:extLst>
              <a:ext uri="{FF2B5EF4-FFF2-40B4-BE49-F238E27FC236}">
                <a16:creationId xmlns:a16="http://schemas.microsoft.com/office/drawing/2014/main" id="{CDE0884E-DE2F-19BE-CC6F-6E7EF86CD2AB}"/>
              </a:ext>
            </a:extLst>
          </p:cNvPr>
          <p:cNvSpPr>
            <a:spLocks noGrp="1"/>
          </p:cNvSpPr>
          <p:nvPr>
            <p:ph type="sldNum" sz="quarter" idx="5"/>
          </p:nvPr>
        </p:nvSpPr>
        <p:spPr/>
        <p:txBody>
          <a:bodyPr/>
          <a:lstStyle/>
          <a:p>
            <a:fld id="{CD56B38C-CA9A-49EB-966A-8727C80648F8}" type="slidenum">
              <a:rPr lang="en-US" smtClean="0"/>
              <a:t>40</a:t>
            </a:fld>
            <a:endParaRPr lang="en-US"/>
          </a:p>
        </p:txBody>
      </p:sp>
    </p:spTree>
    <p:extLst>
      <p:ext uri="{BB962C8B-B14F-4D97-AF65-F5344CB8AC3E}">
        <p14:creationId xmlns:p14="http://schemas.microsoft.com/office/powerpoint/2010/main" val="1977933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334D-B896-99F1-D710-803F9AE02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58F1C-6B1B-5350-B21F-D238F2B40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A0E6E-E6CE-799A-7684-2CEDBD278F8A}"/>
              </a:ext>
            </a:extLst>
          </p:cNvPr>
          <p:cNvSpPr>
            <a:spLocks noGrp="1"/>
          </p:cNvSpPr>
          <p:nvPr>
            <p:ph type="body" idx="1"/>
          </p:nvPr>
        </p:nvSpPr>
        <p:spPr/>
        <p:txBody>
          <a:bodyPr/>
          <a:lstStyle/>
          <a:p>
            <a:r>
              <a:rPr lang="en-US" dirty="0"/>
              <a:t>4.3.3 COTS-Based Systems, Page 232</a:t>
            </a:r>
          </a:p>
        </p:txBody>
      </p:sp>
      <p:sp>
        <p:nvSpPr>
          <p:cNvPr id="4" name="Slide Number Placeholder 3">
            <a:extLst>
              <a:ext uri="{FF2B5EF4-FFF2-40B4-BE49-F238E27FC236}">
                <a16:creationId xmlns:a16="http://schemas.microsoft.com/office/drawing/2014/main" id="{5B55C9FB-4CBD-F22B-4E7F-1564F6B5FC24}"/>
              </a:ext>
            </a:extLst>
          </p:cNvPr>
          <p:cNvSpPr>
            <a:spLocks noGrp="1"/>
          </p:cNvSpPr>
          <p:nvPr>
            <p:ph type="sldNum" sz="quarter" idx="5"/>
          </p:nvPr>
        </p:nvSpPr>
        <p:spPr/>
        <p:txBody>
          <a:bodyPr/>
          <a:lstStyle/>
          <a:p>
            <a:fld id="{CD56B38C-CA9A-49EB-966A-8727C80648F8}" type="slidenum">
              <a:rPr lang="en-US" smtClean="0"/>
              <a:t>41</a:t>
            </a:fld>
            <a:endParaRPr lang="en-US"/>
          </a:p>
        </p:txBody>
      </p:sp>
    </p:spTree>
    <p:extLst>
      <p:ext uri="{BB962C8B-B14F-4D97-AF65-F5344CB8AC3E}">
        <p14:creationId xmlns:p14="http://schemas.microsoft.com/office/powerpoint/2010/main" val="3961503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4.3.4 Software-Intensive Systems, Page 233-234</a:t>
            </a:r>
          </a:p>
        </p:txBody>
      </p:sp>
      <p:sp>
        <p:nvSpPr>
          <p:cNvPr id="4" name="Slide Number Placeholder 3"/>
          <p:cNvSpPr>
            <a:spLocks noGrp="1"/>
          </p:cNvSpPr>
          <p:nvPr>
            <p:ph type="sldNum" sz="quarter" idx="5"/>
          </p:nvPr>
        </p:nvSpPr>
        <p:spPr/>
        <p:txBody>
          <a:bodyPr/>
          <a:lstStyle/>
          <a:p>
            <a:fld id="{CD56B38C-CA9A-49EB-966A-8727C80648F8}" type="slidenum">
              <a:rPr lang="en-US" smtClean="0"/>
              <a:t>42</a:t>
            </a:fld>
            <a:endParaRPr lang="en-US"/>
          </a:p>
        </p:txBody>
      </p:sp>
    </p:spTree>
    <p:extLst>
      <p:ext uri="{BB962C8B-B14F-4D97-AF65-F5344CB8AC3E}">
        <p14:creationId xmlns:p14="http://schemas.microsoft.com/office/powerpoint/2010/main" val="324169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4.3.5 Cyber-Physical Systems (CPS), Page 233-234</a:t>
            </a:r>
          </a:p>
        </p:txBody>
      </p:sp>
      <p:sp>
        <p:nvSpPr>
          <p:cNvPr id="4" name="Slide Number Placeholder 3"/>
          <p:cNvSpPr>
            <a:spLocks noGrp="1"/>
          </p:cNvSpPr>
          <p:nvPr>
            <p:ph type="sldNum" sz="quarter" idx="5"/>
          </p:nvPr>
        </p:nvSpPr>
        <p:spPr/>
        <p:txBody>
          <a:bodyPr/>
          <a:lstStyle/>
          <a:p>
            <a:fld id="{CD56B38C-CA9A-49EB-966A-8727C80648F8}" type="slidenum">
              <a:rPr lang="en-US" smtClean="0"/>
              <a:t>43</a:t>
            </a:fld>
            <a:endParaRPr lang="en-US"/>
          </a:p>
        </p:txBody>
      </p:sp>
    </p:spTree>
    <p:extLst>
      <p:ext uri="{BB962C8B-B14F-4D97-AF65-F5344CB8AC3E}">
        <p14:creationId xmlns:p14="http://schemas.microsoft.com/office/powerpoint/2010/main" val="1116832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4.3.5 Cyber-Physical Systems (CPS) </a:t>
            </a:r>
            <a:r>
              <a:rPr lang="en-US" dirty="0" err="1"/>
              <a:t>contd</a:t>
            </a:r>
            <a:r>
              <a:rPr lang="en-US" dirty="0"/>
              <a:t>, Page 234.</a:t>
            </a:r>
          </a:p>
        </p:txBody>
      </p:sp>
      <p:sp>
        <p:nvSpPr>
          <p:cNvPr id="4" name="Slide Number Placeholder 3"/>
          <p:cNvSpPr>
            <a:spLocks noGrp="1"/>
          </p:cNvSpPr>
          <p:nvPr>
            <p:ph type="sldNum" sz="quarter" idx="5"/>
          </p:nvPr>
        </p:nvSpPr>
        <p:spPr/>
        <p:txBody>
          <a:bodyPr/>
          <a:lstStyle/>
          <a:p>
            <a:fld id="{CD56B38C-CA9A-49EB-966A-8727C80648F8}" type="slidenum">
              <a:rPr lang="en-US" smtClean="0"/>
              <a:t>44</a:t>
            </a:fld>
            <a:endParaRPr lang="en-US"/>
          </a:p>
        </p:txBody>
      </p:sp>
    </p:spTree>
    <p:extLst>
      <p:ext uri="{BB962C8B-B14F-4D97-AF65-F5344CB8AC3E}">
        <p14:creationId xmlns:p14="http://schemas.microsoft.com/office/powerpoint/2010/main" val="1683030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4.3.6 System of Systems (SoS), page 235</a:t>
            </a:r>
          </a:p>
        </p:txBody>
      </p:sp>
      <p:sp>
        <p:nvSpPr>
          <p:cNvPr id="4" name="Slide Number Placeholder 3"/>
          <p:cNvSpPr>
            <a:spLocks noGrp="1"/>
          </p:cNvSpPr>
          <p:nvPr>
            <p:ph type="sldNum" sz="quarter" idx="5"/>
          </p:nvPr>
        </p:nvSpPr>
        <p:spPr/>
        <p:txBody>
          <a:bodyPr/>
          <a:lstStyle/>
          <a:p>
            <a:fld id="{CD56B38C-CA9A-49EB-966A-8727C80648F8}" type="slidenum">
              <a:rPr lang="en-US" smtClean="0"/>
              <a:t>46</a:t>
            </a:fld>
            <a:endParaRPr lang="en-US"/>
          </a:p>
        </p:txBody>
      </p:sp>
    </p:spTree>
    <p:extLst>
      <p:ext uri="{BB962C8B-B14F-4D97-AF65-F5344CB8AC3E}">
        <p14:creationId xmlns:p14="http://schemas.microsoft.com/office/powerpoint/2010/main" val="2984477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4.3.6 System of Systems (SoS), page 236.</a:t>
            </a:r>
          </a:p>
        </p:txBody>
      </p:sp>
      <p:sp>
        <p:nvSpPr>
          <p:cNvPr id="4" name="Slide Number Placeholder 3"/>
          <p:cNvSpPr>
            <a:spLocks noGrp="1"/>
          </p:cNvSpPr>
          <p:nvPr>
            <p:ph type="sldNum" sz="quarter" idx="5"/>
          </p:nvPr>
        </p:nvSpPr>
        <p:spPr/>
        <p:txBody>
          <a:bodyPr/>
          <a:lstStyle/>
          <a:p>
            <a:fld id="{CD56B38C-CA9A-49EB-966A-8727C80648F8}" type="slidenum">
              <a:rPr lang="en-US" smtClean="0"/>
              <a:t>47</a:t>
            </a:fld>
            <a:endParaRPr lang="en-US"/>
          </a:p>
        </p:txBody>
      </p:sp>
    </p:spTree>
    <p:extLst>
      <p:ext uri="{BB962C8B-B14F-4D97-AF65-F5344CB8AC3E}">
        <p14:creationId xmlns:p14="http://schemas.microsoft.com/office/powerpoint/2010/main" val="3708794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4.3.6 System of Systems, Page 236. Also see Table 4.3 SoS Types (p. 236) and Table 4.4 Impact of SoS considerations on the SE processes (p. 237)</a:t>
            </a:r>
          </a:p>
        </p:txBody>
      </p:sp>
      <p:sp>
        <p:nvSpPr>
          <p:cNvPr id="4" name="Slide Number Placeholder 3"/>
          <p:cNvSpPr>
            <a:spLocks noGrp="1"/>
          </p:cNvSpPr>
          <p:nvPr>
            <p:ph type="sldNum" sz="quarter" idx="5"/>
          </p:nvPr>
        </p:nvSpPr>
        <p:spPr/>
        <p:txBody>
          <a:bodyPr/>
          <a:lstStyle/>
          <a:p>
            <a:fld id="{CD56B38C-CA9A-49EB-966A-8727C80648F8}" type="slidenum">
              <a:rPr lang="en-US" smtClean="0"/>
              <a:t>49</a:t>
            </a:fld>
            <a:endParaRPr lang="en-US"/>
          </a:p>
        </p:txBody>
      </p:sp>
    </p:spTree>
    <p:extLst>
      <p:ext uri="{BB962C8B-B14F-4D97-AF65-F5344CB8AC3E}">
        <p14:creationId xmlns:p14="http://schemas.microsoft.com/office/powerpoint/2010/main" val="14961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Page 218</a:t>
            </a:r>
          </a:p>
        </p:txBody>
      </p:sp>
      <p:sp>
        <p:nvSpPr>
          <p:cNvPr id="4" name="Slide Number Placeholder 3"/>
          <p:cNvSpPr>
            <a:spLocks noGrp="1"/>
          </p:cNvSpPr>
          <p:nvPr>
            <p:ph type="sldNum" sz="quarter" idx="5"/>
          </p:nvPr>
        </p:nvSpPr>
        <p:spPr/>
        <p:txBody>
          <a:bodyPr/>
          <a:lstStyle/>
          <a:p>
            <a:fld id="{CD56B38C-CA9A-49EB-966A-8727C80648F8}" type="slidenum">
              <a:rPr lang="en-US" smtClean="0"/>
              <a:t>11</a:t>
            </a:fld>
            <a:endParaRPr lang="en-US"/>
          </a:p>
        </p:txBody>
      </p:sp>
    </p:spTree>
    <p:extLst>
      <p:ext uri="{BB962C8B-B14F-4D97-AF65-F5344CB8AC3E}">
        <p14:creationId xmlns:p14="http://schemas.microsoft.com/office/powerpoint/2010/main" val="1786877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B439-04FB-CC2B-E253-341F25C55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CC863-4FDB-B84F-8A41-BFAB987EB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21625-2AED-7E89-6A52-51FF65CC04B3}"/>
              </a:ext>
            </a:extLst>
          </p:cNvPr>
          <p:cNvSpPr>
            <a:spLocks noGrp="1"/>
          </p:cNvSpPr>
          <p:nvPr>
            <p:ph type="body" idx="1"/>
          </p:nvPr>
        </p:nvSpPr>
        <p:spPr/>
        <p:txBody>
          <a:bodyPr/>
          <a:lstStyle/>
          <a:p>
            <a:r>
              <a:rPr lang="en-US" dirty="0"/>
              <a:t>4.3.6 System of Systems, Page 237-238.</a:t>
            </a:r>
          </a:p>
        </p:txBody>
      </p:sp>
      <p:sp>
        <p:nvSpPr>
          <p:cNvPr id="4" name="Slide Number Placeholder 3">
            <a:extLst>
              <a:ext uri="{FF2B5EF4-FFF2-40B4-BE49-F238E27FC236}">
                <a16:creationId xmlns:a16="http://schemas.microsoft.com/office/drawing/2014/main" id="{3A83C570-D5B8-54D3-8FDC-3C8897DB0BE5}"/>
              </a:ext>
            </a:extLst>
          </p:cNvPr>
          <p:cNvSpPr>
            <a:spLocks noGrp="1"/>
          </p:cNvSpPr>
          <p:nvPr>
            <p:ph type="sldNum" sz="quarter" idx="5"/>
          </p:nvPr>
        </p:nvSpPr>
        <p:spPr/>
        <p:txBody>
          <a:bodyPr/>
          <a:lstStyle/>
          <a:p>
            <a:fld id="{CD56B38C-CA9A-49EB-966A-8727C80648F8}" type="slidenum">
              <a:rPr lang="en-US" smtClean="0"/>
              <a:t>50</a:t>
            </a:fld>
            <a:endParaRPr lang="en-US"/>
          </a:p>
        </p:txBody>
      </p:sp>
    </p:spTree>
    <p:extLst>
      <p:ext uri="{BB962C8B-B14F-4D97-AF65-F5344CB8AC3E}">
        <p14:creationId xmlns:p14="http://schemas.microsoft.com/office/powerpoint/2010/main" val="2920712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DE83C-56FD-DE2B-FA40-FDD5C6564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DAC7E-1649-2A0C-5955-246D8275A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330FC-772C-B7AA-6EA9-49403F6FFA68}"/>
              </a:ext>
            </a:extLst>
          </p:cNvPr>
          <p:cNvSpPr>
            <a:spLocks noGrp="1"/>
          </p:cNvSpPr>
          <p:nvPr>
            <p:ph type="body" idx="1"/>
          </p:nvPr>
        </p:nvSpPr>
        <p:spPr/>
        <p:txBody>
          <a:bodyPr/>
          <a:lstStyle/>
          <a:p>
            <a:r>
              <a:rPr lang="en-US" dirty="0"/>
              <a:t>4.3.6 System of Systems, Page 238.</a:t>
            </a:r>
          </a:p>
        </p:txBody>
      </p:sp>
      <p:sp>
        <p:nvSpPr>
          <p:cNvPr id="4" name="Slide Number Placeholder 3">
            <a:extLst>
              <a:ext uri="{FF2B5EF4-FFF2-40B4-BE49-F238E27FC236}">
                <a16:creationId xmlns:a16="http://schemas.microsoft.com/office/drawing/2014/main" id="{74B15747-5D71-D809-30F7-76DE3A4C5FDD}"/>
              </a:ext>
            </a:extLst>
          </p:cNvPr>
          <p:cNvSpPr>
            <a:spLocks noGrp="1"/>
          </p:cNvSpPr>
          <p:nvPr>
            <p:ph type="sldNum" sz="quarter" idx="5"/>
          </p:nvPr>
        </p:nvSpPr>
        <p:spPr/>
        <p:txBody>
          <a:bodyPr/>
          <a:lstStyle/>
          <a:p>
            <a:fld id="{CD56B38C-CA9A-49EB-966A-8727C80648F8}" type="slidenum">
              <a:rPr lang="en-US" smtClean="0"/>
              <a:t>51</a:t>
            </a:fld>
            <a:endParaRPr lang="en-US"/>
          </a:p>
        </p:txBody>
      </p:sp>
    </p:spTree>
    <p:extLst>
      <p:ext uri="{BB962C8B-B14F-4D97-AF65-F5344CB8AC3E}">
        <p14:creationId xmlns:p14="http://schemas.microsoft.com/office/powerpoint/2010/main" val="1986529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4.3.7 Internet of Things (IoT)/Big Data-Driven Systems, Page 238-239</a:t>
            </a:r>
          </a:p>
        </p:txBody>
      </p:sp>
      <p:sp>
        <p:nvSpPr>
          <p:cNvPr id="4" name="Slide Number Placeholder 3"/>
          <p:cNvSpPr>
            <a:spLocks noGrp="1"/>
          </p:cNvSpPr>
          <p:nvPr>
            <p:ph type="sldNum" sz="quarter" idx="5"/>
          </p:nvPr>
        </p:nvSpPr>
        <p:spPr/>
        <p:txBody>
          <a:bodyPr/>
          <a:lstStyle/>
          <a:p>
            <a:fld id="{CD56B38C-CA9A-49EB-966A-8727C80648F8}" type="slidenum">
              <a:rPr lang="en-US" smtClean="0"/>
              <a:t>52</a:t>
            </a:fld>
            <a:endParaRPr lang="en-US"/>
          </a:p>
        </p:txBody>
      </p:sp>
    </p:spTree>
    <p:extLst>
      <p:ext uri="{BB962C8B-B14F-4D97-AF65-F5344CB8AC3E}">
        <p14:creationId xmlns:p14="http://schemas.microsoft.com/office/powerpoint/2010/main" val="3244206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3.8 Service Systems, page 239-240</a:t>
            </a:r>
          </a:p>
        </p:txBody>
      </p:sp>
      <p:sp>
        <p:nvSpPr>
          <p:cNvPr id="4" name="Slide Number Placeholder 3"/>
          <p:cNvSpPr>
            <a:spLocks noGrp="1"/>
          </p:cNvSpPr>
          <p:nvPr>
            <p:ph type="sldNum" sz="quarter" idx="5"/>
          </p:nvPr>
        </p:nvSpPr>
        <p:spPr/>
        <p:txBody>
          <a:bodyPr/>
          <a:lstStyle/>
          <a:p>
            <a:fld id="{CD56B38C-CA9A-49EB-966A-8727C80648F8}" type="slidenum">
              <a:rPr lang="en-US" smtClean="0"/>
              <a:t>53</a:t>
            </a:fld>
            <a:endParaRPr lang="en-US"/>
          </a:p>
        </p:txBody>
      </p:sp>
    </p:spTree>
    <p:extLst>
      <p:ext uri="{BB962C8B-B14F-4D97-AF65-F5344CB8AC3E}">
        <p14:creationId xmlns:p14="http://schemas.microsoft.com/office/powerpoint/2010/main" val="4258384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C09F9-859F-9CFC-853D-686F49FDC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677B6-C8D3-C25B-341F-1CA91E521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7979C-75E1-A125-4F94-C1DCBF4C79B2}"/>
              </a:ext>
            </a:extLst>
          </p:cNvPr>
          <p:cNvSpPr>
            <a:spLocks noGrp="1"/>
          </p:cNvSpPr>
          <p:nvPr>
            <p:ph type="body" idx="1"/>
          </p:nvPr>
        </p:nvSpPr>
        <p:spPr/>
        <p:txBody>
          <a:bodyPr/>
          <a:lstStyle/>
          <a:p>
            <a:r>
              <a:rPr lang="en-US" dirty="0"/>
              <a:t>4. 3.8 Service Systems, page 239-240</a:t>
            </a:r>
          </a:p>
        </p:txBody>
      </p:sp>
      <p:sp>
        <p:nvSpPr>
          <p:cNvPr id="4" name="Slide Number Placeholder 3">
            <a:extLst>
              <a:ext uri="{FF2B5EF4-FFF2-40B4-BE49-F238E27FC236}">
                <a16:creationId xmlns:a16="http://schemas.microsoft.com/office/drawing/2014/main" id="{3CBE7639-5756-D0C3-4B5C-1C5719B59D54}"/>
              </a:ext>
            </a:extLst>
          </p:cNvPr>
          <p:cNvSpPr>
            <a:spLocks noGrp="1"/>
          </p:cNvSpPr>
          <p:nvPr>
            <p:ph type="sldNum" sz="quarter" idx="5"/>
          </p:nvPr>
        </p:nvSpPr>
        <p:spPr/>
        <p:txBody>
          <a:bodyPr/>
          <a:lstStyle/>
          <a:p>
            <a:fld id="{CD56B38C-CA9A-49EB-966A-8727C80648F8}" type="slidenum">
              <a:rPr lang="en-US" smtClean="0"/>
              <a:t>54</a:t>
            </a:fld>
            <a:endParaRPr lang="en-US"/>
          </a:p>
        </p:txBody>
      </p:sp>
    </p:spTree>
    <p:extLst>
      <p:ext uri="{BB962C8B-B14F-4D97-AF65-F5344CB8AC3E}">
        <p14:creationId xmlns:p14="http://schemas.microsoft.com/office/powerpoint/2010/main" val="1818194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C54B-E01E-E109-B139-1D2009C7E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66AE3-2FAE-5DFB-9003-15BE30354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71E3F-6DB8-9EE5-5FB7-E41AFC795C05}"/>
              </a:ext>
            </a:extLst>
          </p:cNvPr>
          <p:cNvSpPr>
            <a:spLocks noGrp="1"/>
          </p:cNvSpPr>
          <p:nvPr>
            <p:ph type="body" idx="1"/>
          </p:nvPr>
        </p:nvSpPr>
        <p:spPr/>
        <p:txBody>
          <a:bodyPr/>
          <a:lstStyle/>
          <a:p>
            <a:r>
              <a:rPr lang="en-US" dirty="0"/>
              <a:t>4. 3.8 Service Systems, page 240</a:t>
            </a:r>
          </a:p>
        </p:txBody>
      </p:sp>
      <p:sp>
        <p:nvSpPr>
          <p:cNvPr id="4" name="Slide Number Placeholder 3">
            <a:extLst>
              <a:ext uri="{FF2B5EF4-FFF2-40B4-BE49-F238E27FC236}">
                <a16:creationId xmlns:a16="http://schemas.microsoft.com/office/drawing/2014/main" id="{4ED74458-3CAB-5F11-76E1-A84282F5AAA8}"/>
              </a:ext>
            </a:extLst>
          </p:cNvPr>
          <p:cNvSpPr>
            <a:spLocks noGrp="1"/>
          </p:cNvSpPr>
          <p:nvPr>
            <p:ph type="sldNum" sz="quarter" idx="5"/>
          </p:nvPr>
        </p:nvSpPr>
        <p:spPr/>
        <p:txBody>
          <a:bodyPr/>
          <a:lstStyle/>
          <a:p>
            <a:fld id="{CD56B38C-CA9A-49EB-966A-8727C80648F8}" type="slidenum">
              <a:rPr lang="en-US" smtClean="0"/>
              <a:t>55</a:t>
            </a:fld>
            <a:endParaRPr lang="en-US"/>
          </a:p>
        </p:txBody>
      </p:sp>
    </p:spTree>
    <p:extLst>
      <p:ext uri="{BB962C8B-B14F-4D97-AF65-F5344CB8AC3E}">
        <p14:creationId xmlns:p14="http://schemas.microsoft.com/office/powerpoint/2010/main" val="3807745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4.3.9 Enterprise Systems, Page 241.</a:t>
            </a:r>
          </a:p>
        </p:txBody>
      </p:sp>
      <p:sp>
        <p:nvSpPr>
          <p:cNvPr id="4" name="Slide Number Placeholder 3"/>
          <p:cNvSpPr>
            <a:spLocks noGrp="1"/>
          </p:cNvSpPr>
          <p:nvPr>
            <p:ph type="sldNum" sz="quarter" idx="5"/>
          </p:nvPr>
        </p:nvSpPr>
        <p:spPr/>
        <p:txBody>
          <a:bodyPr/>
          <a:lstStyle/>
          <a:p>
            <a:fld id="{CD56B38C-CA9A-49EB-966A-8727C80648F8}" type="slidenum">
              <a:rPr lang="en-US" smtClean="0"/>
              <a:t>56</a:t>
            </a:fld>
            <a:endParaRPr lang="en-US"/>
          </a:p>
        </p:txBody>
      </p:sp>
    </p:spTree>
    <p:extLst>
      <p:ext uri="{BB962C8B-B14F-4D97-AF65-F5344CB8AC3E}">
        <p14:creationId xmlns:p14="http://schemas.microsoft.com/office/powerpoint/2010/main" val="2942048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4.3.9 Enterprise Systems, Page 241</a:t>
            </a:r>
          </a:p>
        </p:txBody>
      </p:sp>
      <p:sp>
        <p:nvSpPr>
          <p:cNvPr id="4" name="Slide Number Placeholder 3"/>
          <p:cNvSpPr>
            <a:spLocks noGrp="1"/>
          </p:cNvSpPr>
          <p:nvPr>
            <p:ph type="sldNum" sz="quarter" idx="5"/>
          </p:nvPr>
        </p:nvSpPr>
        <p:spPr/>
        <p:txBody>
          <a:bodyPr/>
          <a:lstStyle/>
          <a:p>
            <a:fld id="{CD56B38C-CA9A-49EB-966A-8727C80648F8}" type="slidenum">
              <a:rPr lang="en-US" smtClean="0"/>
              <a:t>58</a:t>
            </a:fld>
            <a:endParaRPr lang="en-US"/>
          </a:p>
        </p:txBody>
      </p:sp>
    </p:spTree>
    <p:extLst>
      <p:ext uri="{BB962C8B-B14F-4D97-AF65-F5344CB8AC3E}">
        <p14:creationId xmlns:p14="http://schemas.microsoft.com/office/powerpoint/2010/main" val="237578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4.3.9 Enterprise Systems, Page 242</a:t>
            </a:r>
          </a:p>
        </p:txBody>
      </p:sp>
      <p:sp>
        <p:nvSpPr>
          <p:cNvPr id="4" name="Slide Number Placeholder 3"/>
          <p:cNvSpPr>
            <a:spLocks noGrp="1"/>
          </p:cNvSpPr>
          <p:nvPr>
            <p:ph type="sldNum" sz="quarter" idx="5"/>
          </p:nvPr>
        </p:nvSpPr>
        <p:spPr/>
        <p:txBody>
          <a:bodyPr/>
          <a:lstStyle/>
          <a:p>
            <a:fld id="{CD56B38C-CA9A-49EB-966A-8727C80648F8}" type="slidenum">
              <a:rPr lang="en-US" smtClean="0"/>
              <a:t>59</a:t>
            </a:fld>
            <a:endParaRPr lang="en-US"/>
          </a:p>
        </p:txBody>
      </p:sp>
    </p:spTree>
    <p:extLst>
      <p:ext uri="{BB962C8B-B14F-4D97-AF65-F5344CB8AC3E}">
        <p14:creationId xmlns:p14="http://schemas.microsoft.com/office/powerpoint/2010/main" val="594943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5DDB-8699-A5F0-757E-FE31FBFD1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90694-7A5E-E242-3987-0DC527DDF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D04A4-9491-A094-2811-31B7022054FA}"/>
              </a:ext>
            </a:extLst>
          </p:cNvPr>
          <p:cNvSpPr>
            <a:spLocks noGrp="1"/>
          </p:cNvSpPr>
          <p:nvPr>
            <p:ph type="body" idx="1"/>
          </p:nvPr>
        </p:nvSpPr>
        <p:spPr/>
        <p:txBody>
          <a:bodyPr/>
          <a:lstStyle/>
          <a:p>
            <a:r>
              <a:rPr lang="en-US" dirty="0"/>
              <a:t>4.3.9 Enterprise Systems, Page 242</a:t>
            </a:r>
          </a:p>
        </p:txBody>
      </p:sp>
      <p:sp>
        <p:nvSpPr>
          <p:cNvPr id="4" name="Slide Number Placeholder 3">
            <a:extLst>
              <a:ext uri="{FF2B5EF4-FFF2-40B4-BE49-F238E27FC236}">
                <a16:creationId xmlns:a16="http://schemas.microsoft.com/office/drawing/2014/main" id="{4F16DC68-0975-1CDC-8C42-A0FF0E5F7008}"/>
              </a:ext>
            </a:extLst>
          </p:cNvPr>
          <p:cNvSpPr>
            <a:spLocks noGrp="1"/>
          </p:cNvSpPr>
          <p:nvPr>
            <p:ph type="sldNum" sz="quarter" idx="5"/>
          </p:nvPr>
        </p:nvSpPr>
        <p:spPr/>
        <p:txBody>
          <a:bodyPr/>
          <a:lstStyle/>
          <a:p>
            <a:fld id="{CD56B38C-CA9A-49EB-966A-8727C80648F8}" type="slidenum">
              <a:rPr lang="en-US" smtClean="0"/>
              <a:t>60</a:t>
            </a:fld>
            <a:endParaRPr lang="en-US"/>
          </a:p>
        </p:txBody>
      </p:sp>
    </p:spTree>
    <p:extLst>
      <p:ext uri="{BB962C8B-B14F-4D97-AF65-F5344CB8AC3E}">
        <p14:creationId xmlns:p14="http://schemas.microsoft.com/office/powerpoint/2010/main" val="320528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Page 218</a:t>
            </a:r>
          </a:p>
        </p:txBody>
      </p:sp>
      <p:sp>
        <p:nvSpPr>
          <p:cNvPr id="4" name="Slide Number Placeholder 3"/>
          <p:cNvSpPr>
            <a:spLocks noGrp="1"/>
          </p:cNvSpPr>
          <p:nvPr>
            <p:ph type="sldNum" sz="quarter" idx="5"/>
          </p:nvPr>
        </p:nvSpPr>
        <p:spPr/>
        <p:txBody>
          <a:bodyPr/>
          <a:lstStyle/>
          <a:p>
            <a:fld id="{CD56B38C-CA9A-49EB-966A-8727C80648F8}" type="slidenum">
              <a:rPr lang="en-US" smtClean="0"/>
              <a:t>12</a:t>
            </a:fld>
            <a:endParaRPr lang="en-US"/>
          </a:p>
        </p:txBody>
      </p:sp>
    </p:spTree>
    <p:extLst>
      <p:ext uri="{BB962C8B-B14F-4D97-AF65-F5344CB8AC3E}">
        <p14:creationId xmlns:p14="http://schemas.microsoft.com/office/powerpoint/2010/main" val="1028245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6C56-24B5-27F4-74FF-5340FA2C7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E5087-3B74-04F0-8727-C8A9F3673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71C67-C423-4D5A-62D6-7E0D4F8FB3F1}"/>
              </a:ext>
            </a:extLst>
          </p:cNvPr>
          <p:cNvSpPr>
            <a:spLocks noGrp="1"/>
          </p:cNvSpPr>
          <p:nvPr>
            <p:ph type="body" idx="1"/>
          </p:nvPr>
        </p:nvSpPr>
        <p:spPr/>
        <p:txBody>
          <a:bodyPr/>
          <a:lstStyle/>
          <a:p>
            <a:r>
              <a:rPr lang="en-US" dirty="0"/>
              <a:t>4.3.9 Enterprise Systems, Page 243</a:t>
            </a:r>
          </a:p>
        </p:txBody>
      </p:sp>
      <p:sp>
        <p:nvSpPr>
          <p:cNvPr id="4" name="Slide Number Placeholder 3">
            <a:extLst>
              <a:ext uri="{FF2B5EF4-FFF2-40B4-BE49-F238E27FC236}">
                <a16:creationId xmlns:a16="http://schemas.microsoft.com/office/drawing/2014/main" id="{B9EC0FF6-5E8C-5429-D991-5EBD4C54B3B6}"/>
              </a:ext>
            </a:extLst>
          </p:cNvPr>
          <p:cNvSpPr>
            <a:spLocks noGrp="1"/>
          </p:cNvSpPr>
          <p:nvPr>
            <p:ph type="sldNum" sz="quarter" idx="5"/>
          </p:nvPr>
        </p:nvSpPr>
        <p:spPr/>
        <p:txBody>
          <a:bodyPr/>
          <a:lstStyle/>
          <a:p>
            <a:fld id="{CD56B38C-CA9A-49EB-966A-8727C80648F8}" type="slidenum">
              <a:rPr lang="en-US" smtClean="0"/>
              <a:t>61</a:t>
            </a:fld>
            <a:endParaRPr lang="en-US"/>
          </a:p>
        </p:txBody>
      </p:sp>
    </p:spTree>
    <p:extLst>
      <p:ext uri="{BB962C8B-B14F-4D97-AF65-F5344CB8AC3E}">
        <p14:creationId xmlns:p14="http://schemas.microsoft.com/office/powerpoint/2010/main" val="480738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BF26-B5F7-B0DC-B113-E6CD76134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B4001-4426-5B2F-E0CD-4CD8F5990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D46FB-6933-915B-9511-D28BD1CBBAFE}"/>
              </a:ext>
            </a:extLst>
          </p:cNvPr>
          <p:cNvSpPr>
            <a:spLocks noGrp="1"/>
          </p:cNvSpPr>
          <p:nvPr>
            <p:ph type="body" idx="1"/>
          </p:nvPr>
        </p:nvSpPr>
        <p:spPr/>
        <p:txBody>
          <a:bodyPr/>
          <a:lstStyle/>
          <a:p>
            <a:r>
              <a:rPr lang="en-US" dirty="0"/>
              <a:t>4.3.9 Enterprise Systems, Page 244</a:t>
            </a:r>
          </a:p>
        </p:txBody>
      </p:sp>
      <p:sp>
        <p:nvSpPr>
          <p:cNvPr id="4" name="Slide Number Placeholder 3">
            <a:extLst>
              <a:ext uri="{FF2B5EF4-FFF2-40B4-BE49-F238E27FC236}">
                <a16:creationId xmlns:a16="http://schemas.microsoft.com/office/drawing/2014/main" id="{1C5CD8D9-1558-F82B-EF44-5D608CF68960}"/>
              </a:ext>
            </a:extLst>
          </p:cNvPr>
          <p:cNvSpPr>
            <a:spLocks noGrp="1"/>
          </p:cNvSpPr>
          <p:nvPr>
            <p:ph type="sldNum" sz="quarter" idx="5"/>
          </p:nvPr>
        </p:nvSpPr>
        <p:spPr/>
        <p:txBody>
          <a:bodyPr/>
          <a:lstStyle/>
          <a:p>
            <a:fld id="{CD56B38C-CA9A-49EB-966A-8727C80648F8}" type="slidenum">
              <a:rPr lang="en-US" smtClean="0"/>
              <a:t>62</a:t>
            </a:fld>
            <a:endParaRPr lang="en-US"/>
          </a:p>
        </p:txBody>
      </p:sp>
    </p:spTree>
    <p:extLst>
      <p:ext uri="{BB962C8B-B14F-4D97-AF65-F5344CB8AC3E}">
        <p14:creationId xmlns:p14="http://schemas.microsoft.com/office/powerpoint/2010/main" val="1314365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Tailoring Considerations, page 215 [Answer is B]</a:t>
            </a:r>
          </a:p>
        </p:txBody>
      </p:sp>
      <p:sp>
        <p:nvSpPr>
          <p:cNvPr id="4" name="Slide Number Placeholder 3"/>
          <p:cNvSpPr>
            <a:spLocks noGrp="1"/>
          </p:cNvSpPr>
          <p:nvPr>
            <p:ph type="sldNum" sz="quarter" idx="5"/>
          </p:nvPr>
        </p:nvSpPr>
        <p:spPr/>
        <p:txBody>
          <a:bodyPr/>
          <a:lstStyle/>
          <a:p>
            <a:fld id="{CD56B38C-CA9A-49EB-966A-8727C80648F8}" type="slidenum">
              <a:rPr lang="en-US" smtClean="0"/>
              <a:t>64</a:t>
            </a:fld>
            <a:endParaRPr lang="en-US"/>
          </a:p>
        </p:txBody>
      </p:sp>
    </p:spTree>
    <p:extLst>
      <p:ext uri="{BB962C8B-B14F-4D97-AF65-F5344CB8AC3E}">
        <p14:creationId xmlns:p14="http://schemas.microsoft.com/office/powerpoint/2010/main" val="2984720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856F-677B-93AC-426C-FFA9B7103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C9D1C-EC7A-19F4-8E39-0129281C4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3F8D6-23D7-6B32-6764-9E27CEFB3B77}"/>
              </a:ext>
            </a:extLst>
          </p:cNvPr>
          <p:cNvSpPr>
            <a:spLocks noGrp="1"/>
          </p:cNvSpPr>
          <p:nvPr>
            <p:ph type="body" idx="1"/>
          </p:nvPr>
        </p:nvSpPr>
        <p:spPr/>
        <p:txBody>
          <a:bodyPr/>
          <a:lstStyle/>
          <a:p>
            <a:r>
              <a:rPr lang="en-US" dirty="0"/>
              <a:t>4.1 Tailoring Considerations, page 215 [Answer is B]</a:t>
            </a:r>
          </a:p>
        </p:txBody>
      </p:sp>
      <p:sp>
        <p:nvSpPr>
          <p:cNvPr id="4" name="Slide Number Placeholder 3">
            <a:extLst>
              <a:ext uri="{FF2B5EF4-FFF2-40B4-BE49-F238E27FC236}">
                <a16:creationId xmlns:a16="http://schemas.microsoft.com/office/drawing/2014/main" id="{71948212-03AA-66D8-FB9F-636963DDA025}"/>
              </a:ext>
            </a:extLst>
          </p:cNvPr>
          <p:cNvSpPr>
            <a:spLocks noGrp="1"/>
          </p:cNvSpPr>
          <p:nvPr>
            <p:ph type="sldNum" sz="quarter" idx="5"/>
          </p:nvPr>
        </p:nvSpPr>
        <p:spPr/>
        <p:txBody>
          <a:bodyPr/>
          <a:lstStyle/>
          <a:p>
            <a:fld id="{CD56B38C-CA9A-49EB-966A-8727C80648F8}" type="slidenum">
              <a:rPr lang="en-US" smtClean="0"/>
              <a:t>65</a:t>
            </a:fld>
            <a:endParaRPr lang="en-US"/>
          </a:p>
        </p:txBody>
      </p:sp>
    </p:spTree>
    <p:extLst>
      <p:ext uri="{BB962C8B-B14F-4D97-AF65-F5344CB8AC3E}">
        <p14:creationId xmlns:p14="http://schemas.microsoft.com/office/powerpoint/2010/main" val="12633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Page 218</a:t>
            </a:r>
          </a:p>
        </p:txBody>
      </p:sp>
      <p:sp>
        <p:nvSpPr>
          <p:cNvPr id="4" name="Slide Number Placeholder 3"/>
          <p:cNvSpPr>
            <a:spLocks noGrp="1"/>
          </p:cNvSpPr>
          <p:nvPr>
            <p:ph type="sldNum" sz="quarter" idx="5"/>
          </p:nvPr>
        </p:nvSpPr>
        <p:spPr/>
        <p:txBody>
          <a:bodyPr/>
          <a:lstStyle/>
          <a:p>
            <a:fld id="{CD56B38C-CA9A-49EB-966A-8727C80648F8}" type="slidenum">
              <a:rPr lang="en-US" smtClean="0"/>
              <a:t>13</a:t>
            </a:fld>
            <a:endParaRPr lang="en-US"/>
          </a:p>
        </p:txBody>
      </p:sp>
    </p:spTree>
    <p:extLst>
      <p:ext uri="{BB962C8B-B14F-4D97-AF65-F5344CB8AC3E}">
        <p14:creationId xmlns:p14="http://schemas.microsoft.com/office/powerpoint/2010/main" val="26642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SE Methodology / Approach Considerations, Page 219</a:t>
            </a:r>
          </a:p>
        </p:txBody>
      </p:sp>
      <p:sp>
        <p:nvSpPr>
          <p:cNvPr id="4" name="Slide Number Placeholder 3"/>
          <p:cNvSpPr>
            <a:spLocks noGrp="1"/>
          </p:cNvSpPr>
          <p:nvPr>
            <p:ph type="sldNum" sz="quarter" idx="5"/>
          </p:nvPr>
        </p:nvSpPr>
        <p:spPr/>
        <p:txBody>
          <a:bodyPr/>
          <a:lstStyle/>
          <a:p>
            <a:fld id="{CD56B38C-CA9A-49EB-966A-8727C80648F8}" type="slidenum">
              <a:rPr lang="en-US" smtClean="0"/>
              <a:t>14</a:t>
            </a:fld>
            <a:endParaRPr lang="en-US"/>
          </a:p>
        </p:txBody>
      </p:sp>
    </p:spTree>
    <p:extLst>
      <p:ext uri="{BB962C8B-B14F-4D97-AF65-F5344CB8AC3E}">
        <p14:creationId xmlns:p14="http://schemas.microsoft.com/office/powerpoint/2010/main" val="249680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4.2.1 Model-Based SE, Page 219</a:t>
            </a:r>
          </a:p>
        </p:txBody>
      </p:sp>
      <p:sp>
        <p:nvSpPr>
          <p:cNvPr id="4" name="Slide Number Placeholder 3"/>
          <p:cNvSpPr>
            <a:spLocks noGrp="1"/>
          </p:cNvSpPr>
          <p:nvPr>
            <p:ph type="sldNum" sz="quarter" idx="5"/>
          </p:nvPr>
        </p:nvSpPr>
        <p:spPr/>
        <p:txBody>
          <a:bodyPr/>
          <a:lstStyle/>
          <a:p>
            <a:fld id="{CD56B38C-CA9A-49EB-966A-8727C80648F8}" type="slidenum">
              <a:rPr lang="en-US" smtClean="0"/>
              <a:t>15</a:t>
            </a:fld>
            <a:endParaRPr lang="en-US"/>
          </a:p>
        </p:txBody>
      </p:sp>
    </p:spTree>
    <p:extLst>
      <p:ext uri="{BB962C8B-B14F-4D97-AF65-F5344CB8AC3E}">
        <p14:creationId xmlns:p14="http://schemas.microsoft.com/office/powerpoint/2010/main" val="57887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4.2.1 Model-Based SE, Page 220</a:t>
            </a:r>
          </a:p>
        </p:txBody>
      </p:sp>
      <p:sp>
        <p:nvSpPr>
          <p:cNvPr id="4" name="Slide Number Placeholder 3"/>
          <p:cNvSpPr>
            <a:spLocks noGrp="1"/>
          </p:cNvSpPr>
          <p:nvPr>
            <p:ph type="sldNum" sz="quarter" idx="5"/>
          </p:nvPr>
        </p:nvSpPr>
        <p:spPr/>
        <p:txBody>
          <a:bodyPr/>
          <a:lstStyle/>
          <a:p>
            <a:fld id="{CD56B38C-CA9A-49EB-966A-8727C80648F8}" type="slidenum">
              <a:rPr lang="en-US" smtClean="0"/>
              <a:t>16</a:t>
            </a:fld>
            <a:endParaRPr lang="en-US"/>
          </a:p>
        </p:txBody>
      </p:sp>
    </p:spTree>
    <p:extLst>
      <p:ext uri="{BB962C8B-B14F-4D97-AF65-F5344CB8AC3E}">
        <p14:creationId xmlns:p14="http://schemas.microsoft.com/office/powerpoint/2010/main" val="269743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20090" y="2267712"/>
            <a:ext cx="8161020" cy="1536192"/>
          </a:xfrm>
          <a:prstGeom prst="rect">
            <a:avLst/>
          </a:prstGeom>
        </p:spPr>
        <p:txBody>
          <a:bodyPr wrap="square" lIns="0" tIns="0" rIns="0" bIns="0">
            <a:spAutoFit/>
          </a:bodyPr>
          <a:lstStyle>
            <a:lvl1pPr>
              <a:defRPr sz="3300" b="0" i="0">
                <a:solidFill>
                  <a:srgbClr val="2B6EAA"/>
                </a:solidFill>
                <a:latin typeface="Arial"/>
                <a:cs typeface="Arial"/>
              </a:defRPr>
            </a:lvl1pPr>
          </a:lstStyle>
          <a:p>
            <a:endParaRPr/>
          </a:p>
        </p:txBody>
      </p:sp>
      <p:sp>
        <p:nvSpPr>
          <p:cNvPr id="3" name="Holder 3"/>
          <p:cNvSpPr>
            <a:spLocks noGrp="1"/>
          </p:cNvSpPr>
          <p:nvPr>
            <p:ph type="subTitle" idx="4"/>
          </p:nvPr>
        </p:nvSpPr>
        <p:spPr>
          <a:xfrm>
            <a:off x="1440180" y="4096512"/>
            <a:ext cx="6720840" cy="1828800"/>
          </a:xfrm>
          <a:prstGeom prst="rect">
            <a:avLst/>
          </a:prstGeom>
        </p:spPr>
        <p:txBody>
          <a:bodyPr wrap="square" lIns="0" tIns="0" rIns="0" bIns="0">
            <a:spAutoFit/>
          </a:bodyPr>
          <a:lstStyle>
            <a:lvl1pPr>
              <a:defRPr sz="16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 2023 John Wiley &amp; Sons, Inc. May not be copied, scanned, or duplicated, in whole or in part, except for use as permitted by license on a password-protected website for instructional use. </a:t>
            </a:r>
            <a:endParaRPr/>
          </a:p>
        </p:txBody>
      </p:sp>
      <p:sp>
        <p:nvSpPr>
          <p:cNvPr id="5" name="Holder 5"/>
          <p:cNvSpPr>
            <a:spLocks noGrp="1"/>
          </p:cNvSpPr>
          <p:nvPr>
            <p:ph type="dt" sz="half" idx="6"/>
          </p:nvPr>
        </p:nvSpPr>
        <p:spPr>
          <a:xfrm>
            <a:off x="480060" y="6950325"/>
            <a:ext cx="815340" cy="184666"/>
          </a:xfrm>
          <a:prstGeom prst="rect">
            <a:avLst/>
          </a:prstGeom>
        </p:spPr>
        <p:txBody>
          <a:bodyPr lIns="0" tIns="0" rIns="0" bIns="0"/>
          <a:lstStyle>
            <a:lvl1pPr algn="l">
              <a:defRPr>
                <a:solidFill>
                  <a:schemeClr val="tx1">
                    <a:tint val="75000"/>
                  </a:schemeClr>
                </a:solidFill>
              </a:defRPr>
            </a:lvl1pPr>
          </a:lstStyle>
          <a:p>
            <a:fld id="{01D8B671-24CE-43EC-BB76-C4D07CEDDBC9}" type="datetime1">
              <a:rPr lang="en-US" smtClean="0"/>
              <a:t>8/24/2025</a:t>
            </a:fld>
            <a:endParaRPr lang="en-US"/>
          </a:p>
        </p:txBody>
      </p:sp>
      <p:sp>
        <p:nvSpPr>
          <p:cNvPr id="6" name="Holder 6"/>
          <p:cNvSpPr>
            <a:spLocks noGrp="1"/>
          </p:cNvSpPr>
          <p:nvPr>
            <p:ph type="sldNum" sz="quarter" idx="7"/>
          </p:nvPr>
        </p:nvSpPr>
        <p:spPr/>
        <p:txBody>
          <a:bodyPr lIns="0" tIns="0" rIns="0" bIns="0"/>
          <a:lstStyle>
            <a:lvl1pPr>
              <a:defRPr sz="1250" b="0" i="0">
                <a:solidFill>
                  <a:schemeClr val="tx1"/>
                </a:solidFill>
                <a:latin typeface="Times New Roman"/>
                <a:cs typeface="Times New Roman"/>
              </a:defRPr>
            </a:lvl1pPr>
          </a:lstStyle>
          <a:p>
            <a:pPr marL="141605">
              <a:lnSpc>
                <a:spcPts val="147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2B6EA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1655821" y="6752554"/>
            <a:ext cx="6289558" cy="307777"/>
          </a:xfrm>
        </p:spPr>
        <p:txBody>
          <a:bodyPr lIns="0" tIns="0" rIns="0" bIns="0"/>
          <a:lstStyle>
            <a:lvl1pPr algn="ctr">
              <a:defRPr>
                <a:solidFill>
                  <a:schemeClr val="tx1"/>
                </a:solidFill>
              </a:defRPr>
            </a:lvl1pPr>
          </a:lstStyle>
          <a:p>
            <a:r>
              <a:rPr lang="en-US" dirty="0"/>
              <a:t>© 2023 John Wiley &amp; Sons, Inc. May not be copied, scanned, or duplicated, in whole or in part, except for use as permitted by license on a password-protected website for instructional use. </a:t>
            </a:r>
          </a:p>
        </p:txBody>
      </p:sp>
      <p:sp>
        <p:nvSpPr>
          <p:cNvPr id="5" name="Holder 5"/>
          <p:cNvSpPr>
            <a:spLocks noGrp="1"/>
          </p:cNvSpPr>
          <p:nvPr>
            <p:ph type="dt" sz="half" idx="6"/>
          </p:nvPr>
        </p:nvSpPr>
        <p:spPr>
          <a:xfrm>
            <a:off x="480060" y="6950325"/>
            <a:ext cx="815340" cy="184666"/>
          </a:xfrm>
          <a:prstGeom prst="rect">
            <a:avLst/>
          </a:prstGeom>
        </p:spPr>
        <p:txBody>
          <a:bodyPr lIns="0" tIns="0" rIns="0" bIns="0"/>
          <a:lstStyle>
            <a:lvl1pPr algn="l">
              <a:defRPr>
                <a:solidFill>
                  <a:schemeClr val="tx1">
                    <a:tint val="75000"/>
                  </a:schemeClr>
                </a:solidFill>
              </a:defRPr>
            </a:lvl1pPr>
          </a:lstStyle>
          <a:p>
            <a:fld id="{5AD451CC-8E8D-4CBB-B45C-EC8B1BC0EB78}" type="datetime1">
              <a:rPr lang="en-US" smtClean="0"/>
              <a:t>8/24/2025</a:t>
            </a:fld>
            <a:endParaRPr lang="en-US"/>
          </a:p>
        </p:txBody>
      </p:sp>
      <p:sp>
        <p:nvSpPr>
          <p:cNvPr id="6" name="Holder 6"/>
          <p:cNvSpPr>
            <a:spLocks noGrp="1"/>
          </p:cNvSpPr>
          <p:nvPr>
            <p:ph type="sldNum" sz="quarter" idx="7"/>
          </p:nvPr>
        </p:nvSpPr>
        <p:spPr/>
        <p:txBody>
          <a:bodyPr lIns="0" tIns="0" rIns="0" bIns="0"/>
          <a:lstStyle>
            <a:lvl1pPr>
              <a:defRPr sz="1250" b="0" i="0">
                <a:solidFill>
                  <a:schemeClr val="tx1"/>
                </a:solidFill>
                <a:latin typeface="Times New Roman"/>
                <a:cs typeface="Times New Roman"/>
              </a:defRPr>
            </a:lvl1pPr>
          </a:lstStyle>
          <a:p>
            <a:pPr marL="141605">
              <a:lnSpc>
                <a:spcPts val="1475"/>
              </a:lnSpc>
            </a:pPr>
            <a:fld id="{81D60167-4931-47E6-BA6A-407CBD079E47}" type="slidenum">
              <a:rPr spc="-25" dirty="0"/>
              <a:t>‹#›</a:t>
            </a:fld>
            <a:endParaRPr spc="-25" dirty="0"/>
          </a:p>
        </p:txBody>
      </p:sp>
    </p:spTree>
  </p:cSld>
  <p:clrMapOvr>
    <a:masterClrMapping/>
  </p:clrMapOvr>
  <p:extLst>
    <p:ext uri="{DCECCB84-F9BA-43D5-87BE-67443E8EF086}">
      <p15:sldGuideLst xmlns:p15="http://schemas.microsoft.com/office/powerpoint/2012/main">
        <p15:guide id="1" orient="horz" pos="2304" userDrawn="1">
          <p15:clr>
            <a:srgbClr val="FBAE40"/>
          </p15:clr>
        </p15:guide>
        <p15:guide id="2" pos="30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2B6EAA"/>
                </a:solidFill>
                <a:latin typeface="Arial"/>
                <a:cs typeface="Arial"/>
              </a:defRPr>
            </a:lvl1pPr>
          </a:lstStyle>
          <a:p>
            <a:endParaRPr/>
          </a:p>
        </p:txBody>
      </p:sp>
      <p:sp>
        <p:nvSpPr>
          <p:cNvPr id="3" name="Holder 3"/>
          <p:cNvSpPr>
            <a:spLocks noGrp="1"/>
          </p:cNvSpPr>
          <p:nvPr>
            <p:ph sz="half" idx="2"/>
          </p:nvPr>
        </p:nvSpPr>
        <p:spPr>
          <a:xfrm>
            <a:off x="480060" y="1682496"/>
            <a:ext cx="4176522"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944618" y="1682496"/>
            <a:ext cx="4176522"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655821" y="6752554"/>
            <a:ext cx="6289558" cy="307777"/>
          </a:xfrm>
        </p:spPr>
        <p:txBody>
          <a:bodyPr lIns="0" tIns="0" rIns="0" bIns="0"/>
          <a:lstStyle>
            <a:lvl1pPr algn="ctr">
              <a:defRPr>
                <a:solidFill>
                  <a:schemeClr val="tx1">
                    <a:tint val="75000"/>
                  </a:schemeClr>
                </a:solidFill>
              </a:defRPr>
            </a:lvl1p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6" name="Holder 6"/>
          <p:cNvSpPr>
            <a:spLocks noGrp="1"/>
          </p:cNvSpPr>
          <p:nvPr>
            <p:ph type="dt" sz="half" idx="6"/>
          </p:nvPr>
        </p:nvSpPr>
        <p:spPr>
          <a:xfrm>
            <a:off x="480060" y="6950325"/>
            <a:ext cx="815340" cy="184666"/>
          </a:xfrm>
          <a:prstGeom prst="rect">
            <a:avLst/>
          </a:prstGeom>
        </p:spPr>
        <p:txBody>
          <a:bodyPr lIns="0" tIns="0" rIns="0" bIns="0"/>
          <a:lstStyle>
            <a:lvl1pPr algn="l">
              <a:defRPr>
                <a:solidFill>
                  <a:schemeClr val="tx1">
                    <a:tint val="75000"/>
                  </a:schemeClr>
                </a:solidFill>
              </a:defRPr>
            </a:lvl1pPr>
          </a:lstStyle>
          <a:p>
            <a:fld id="{4F35252F-BFE7-4A7B-9C1D-DAC658403AB1}" type="datetime1">
              <a:rPr lang="en-US" smtClean="0"/>
              <a:t>8/24/2025</a:t>
            </a:fld>
            <a:endParaRPr lang="en-US"/>
          </a:p>
        </p:txBody>
      </p:sp>
      <p:sp>
        <p:nvSpPr>
          <p:cNvPr id="7" name="Holder 7"/>
          <p:cNvSpPr>
            <a:spLocks noGrp="1"/>
          </p:cNvSpPr>
          <p:nvPr>
            <p:ph type="sldNum" sz="quarter" idx="7"/>
          </p:nvPr>
        </p:nvSpPr>
        <p:spPr/>
        <p:txBody>
          <a:bodyPr lIns="0" tIns="0" rIns="0" bIns="0"/>
          <a:lstStyle>
            <a:lvl1pPr>
              <a:defRPr sz="1250" b="0" i="0">
                <a:solidFill>
                  <a:schemeClr val="tx1"/>
                </a:solidFill>
                <a:latin typeface="Times New Roman"/>
                <a:cs typeface="Times New Roman"/>
              </a:defRPr>
            </a:lvl1pPr>
          </a:lstStyle>
          <a:p>
            <a:pPr marL="141605">
              <a:lnSpc>
                <a:spcPts val="1475"/>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2B6EAA"/>
                </a:solidFill>
                <a:latin typeface="Arial"/>
                <a:cs typeface="Arial"/>
              </a:defRPr>
            </a:lvl1pPr>
          </a:lstStyle>
          <a:p>
            <a:endParaRPr/>
          </a:p>
        </p:txBody>
      </p:sp>
      <p:sp>
        <p:nvSpPr>
          <p:cNvPr id="3" name="Holder 3"/>
          <p:cNvSpPr>
            <a:spLocks noGrp="1"/>
          </p:cNvSpPr>
          <p:nvPr>
            <p:ph type="ftr" sz="quarter" idx="5"/>
          </p:nvPr>
        </p:nvSpPr>
        <p:spPr>
          <a:xfrm>
            <a:off x="1655821" y="6752554"/>
            <a:ext cx="6289558" cy="461665"/>
          </a:xfrm>
        </p:spPr>
        <p:txBody>
          <a:bodyPr lIns="0" tIns="0" rIns="0" bIns="0"/>
          <a:lstStyle>
            <a:lvl1pPr algn="ctr">
              <a:defRPr>
                <a:solidFill>
                  <a:schemeClr val="tx1">
                    <a:tint val="75000"/>
                  </a:schemeClr>
                </a:solidFill>
              </a:defRPr>
            </a:lvl1pPr>
          </a:lstStyle>
          <a:p>
            <a:r>
              <a:rPr lang="en-US" dirty="0"/>
              <a:t>© 2023 John Wiley &amp; Sons, Inc. May not be copied, scanned, or duplicated, in whole or in part, except for use as permitted by license on a password-protected website for instructional use.</a:t>
            </a:r>
          </a:p>
          <a:p>
            <a:endParaRPr lang="en-US" dirty="0"/>
          </a:p>
        </p:txBody>
      </p:sp>
      <p:sp>
        <p:nvSpPr>
          <p:cNvPr id="4" name="Holder 4"/>
          <p:cNvSpPr>
            <a:spLocks noGrp="1"/>
          </p:cNvSpPr>
          <p:nvPr>
            <p:ph type="dt" sz="half" idx="6"/>
          </p:nvPr>
        </p:nvSpPr>
        <p:spPr>
          <a:xfrm>
            <a:off x="480060" y="6950325"/>
            <a:ext cx="815340" cy="184666"/>
          </a:xfrm>
          <a:prstGeom prst="rect">
            <a:avLst/>
          </a:prstGeom>
        </p:spPr>
        <p:txBody>
          <a:bodyPr lIns="0" tIns="0" rIns="0" bIns="0"/>
          <a:lstStyle>
            <a:lvl1pPr algn="l">
              <a:defRPr>
                <a:solidFill>
                  <a:schemeClr val="tx1">
                    <a:tint val="75000"/>
                  </a:schemeClr>
                </a:solidFill>
              </a:defRPr>
            </a:lvl1pPr>
          </a:lstStyle>
          <a:p>
            <a:fld id="{D0EC789E-51A7-4163-950B-642366209DD9}" type="datetime1">
              <a:rPr lang="en-US" smtClean="0"/>
              <a:t>8/24/2025</a:t>
            </a:fld>
            <a:endParaRPr lang="en-US"/>
          </a:p>
        </p:txBody>
      </p:sp>
      <p:sp>
        <p:nvSpPr>
          <p:cNvPr id="5" name="Holder 5"/>
          <p:cNvSpPr>
            <a:spLocks noGrp="1"/>
          </p:cNvSpPr>
          <p:nvPr>
            <p:ph type="sldNum" sz="quarter" idx="7"/>
          </p:nvPr>
        </p:nvSpPr>
        <p:spPr/>
        <p:txBody>
          <a:bodyPr lIns="0" tIns="0" rIns="0" bIns="0"/>
          <a:lstStyle>
            <a:lvl1pPr>
              <a:defRPr sz="1250" b="0" i="0">
                <a:solidFill>
                  <a:schemeClr val="tx1"/>
                </a:solidFill>
                <a:latin typeface="Times New Roman"/>
                <a:cs typeface="Times New Roman"/>
              </a:defRPr>
            </a:lvl1pPr>
          </a:lstStyle>
          <a:p>
            <a:pPr marL="141605">
              <a:lnSpc>
                <a:spcPts val="1475"/>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655821" y="6752554"/>
            <a:ext cx="6289558" cy="307777"/>
          </a:xfrm>
        </p:spPr>
        <p:txBody>
          <a:bodyPr lIns="0" tIns="0" rIns="0" bIns="0"/>
          <a:lstStyle>
            <a:lvl1pPr algn="ctr">
              <a:defRPr>
                <a:solidFill>
                  <a:schemeClr val="tx1">
                    <a:tint val="75000"/>
                  </a:schemeClr>
                </a:solidFill>
              </a:defRPr>
            </a:lvl1p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4" name="Holder 4"/>
          <p:cNvSpPr>
            <a:spLocks noGrp="1"/>
          </p:cNvSpPr>
          <p:nvPr>
            <p:ph type="sldNum" sz="quarter" idx="7"/>
          </p:nvPr>
        </p:nvSpPr>
        <p:spPr/>
        <p:txBody>
          <a:bodyPr lIns="0" tIns="0" rIns="0" bIns="0"/>
          <a:lstStyle>
            <a:lvl1pPr>
              <a:defRPr sz="1250" b="0" i="0">
                <a:solidFill>
                  <a:schemeClr val="tx1"/>
                </a:solidFill>
                <a:latin typeface="Times New Roman"/>
                <a:cs typeface="Times New Roman"/>
              </a:defRPr>
            </a:lvl1pPr>
          </a:lstStyle>
          <a:p>
            <a:pPr marL="141605">
              <a:lnSpc>
                <a:spcPts val="1475"/>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16418" y="6332218"/>
            <a:ext cx="1244320" cy="880069"/>
          </a:xfrm>
          <a:prstGeom prst="rect">
            <a:avLst/>
          </a:prstGeom>
        </p:spPr>
      </p:pic>
      <p:pic>
        <p:nvPicPr>
          <p:cNvPr id="17" name="bg object 17"/>
          <p:cNvPicPr/>
          <p:nvPr/>
        </p:nvPicPr>
        <p:blipFill>
          <a:blip r:embed="rId8" cstate="print"/>
          <a:stretch>
            <a:fillRect/>
          </a:stretch>
        </p:blipFill>
        <p:spPr>
          <a:xfrm>
            <a:off x="446527" y="1293706"/>
            <a:ext cx="8709688" cy="143594"/>
          </a:xfrm>
          <a:prstGeom prst="rect">
            <a:avLst/>
          </a:prstGeom>
        </p:spPr>
      </p:pic>
      <p:sp>
        <p:nvSpPr>
          <p:cNvPr id="18" name="bg object 18"/>
          <p:cNvSpPr/>
          <p:nvPr/>
        </p:nvSpPr>
        <p:spPr>
          <a:xfrm>
            <a:off x="480060" y="1345692"/>
            <a:ext cx="8641080" cy="0"/>
          </a:xfrm>
          <a:custGeom>
            <a:avLst/>
            <a:gdLst/>
            <a:ahLst/>
            <a:cxnLst/>
            <a:rect l="l" t="t" r="r" b="b"/>
            <a:pathLst>
              <a:path w="8641080">
                <a:moveTo>
                  <a:pt x="0" y="0"/>
                </a:moveTo>
                <a:lnTo>
                  <a:pt x="8641080" y="0"/>
                </a:lnTo>
              </a:path>
            </a:pathLst>
          </a:custGeom>
          <a:ln w="76200">
            <a:solidFill>
              <a:srgbClr val="2B6EAA"/>
            </a:solidFill>
          </a:ln>
        </p:spPr>
        <p:txBody>
          <a:bodyPr wrap="square" lIns="0" tIns="0" rIns="0" bIns="0" rtlCol="0"/>
          <a:lstStyle/>
          <a:p>
            <a:endParaRPr/>
          </a:p>
        </p:txBody>
      </p:sp>
      <p:sp>
        <p:nvSpPr>
          <p:cNvPr id="2" name="Holder 2"/>
          <p:cNvSpPr>
            <a:spLocks noGrp="1"/>
          </p:cNvSpPr>
          <p:nvPr>
            <p:ph type="title"/>
          </p:nvPr>
        </p:nvSpPr>
        <p:spPr>
          <a:xfrm>
            <a:off x="264363" y="272542"/>
            <a:ext cx="9128125" cy="1031875"/>
          </a:xfrm>
          <a:prstGeom prst="rect">
            <a:avLst/>
          </a:prstGeom>
        </p:spPr>
        <p:txBody>
          <a:bodyPr wrap="square" lIns="0" tIns="0" rIns="0" bIns="0">
            <a:spAutoFit/>
          </a:bodyPr>
          <a:lstStyle>
            <a:lvl1pPr>
              <a:defRPr sz="3300" b="0" i="0">
                <a:solidFill>
                  <a:srgbClr val="2B6EAA"/>
                </a:solidFill>
                <a:latin typeface="Arial"/>
                <a:cs typeface="Arial"/>
              </a:defRPr>
            </a:lvl1pPr>
          </a:lstStyle>
          <a:p>
            <a:endParaRPr/>
          </a:p>
        </p:txBody>
      </p:sp>
      <p:sp>
        <p:nvSpPr>
          <p:cNvPr id="3" name="Holder 3"/>
          <p:cNvSpPr>
            <a:spLocks noGrp="1"/>
          </p:cNvSpPr>
          <p:nvPr>
            <p:ph type="body" idx="1"/>
          </p:nvPr>
        </p:nvSpPr>
        <p:spPr>
          <a:xfrm>
            <a:off x="589280" y="1338415"/>
            <a:ext cx="8394700" cy="5015230"/>
          </a:xfrm>
          <a:prstGeom prst="rect">
            <a:avLst/>
          </a:prstGeom>
        </p:spPr>
        <p:txBody>
          <a:bodyPr wrap="square" lIns="0" tIns="0" rIns="0" bIns="0">
            <a:spAutoFit/>
          </a:bodyPr>
          <a:lstStyle>
            <a:lvl1pPr>
              <a:defRPr sz="16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1655821" y="6752554"/>
            <a:ext cx="6289558" cy="307777"/>
          </a:xfrm>
          <a:prstGeom prst="rect">
            <a:avLst/>
          </a:prstGeom>
        </p:spPr>
        <p:txBody>
          <a:bodyPr wrap="square" lIns="0" tIns="0" rIns="0" bIns="0">
            <a:spAutoFit/>
          </a:bodyPr>
          <a:lstStyle>
            <a:lvl1pPr algn="ctr">
              <a:defRPr sz="1000">
                <a:solidFill>
                  <a:schemeClr val="tx1">
                    <a:tint val="75000"/>
                  </a:schemeClr>
                </a:solidFill>
              </a:defRPr>
            </a:lvl1p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6" name="Holder 6"/>
          <p:cNvSpPr>
            <a:spLocks noGrp="1"/>
          </p:cNvSpPr>
          <p:nvPr>
            <p:ph type="sldNum" sz="quarter" idx="7"/>
          </p:nvPr>
        </p:nvSpPr>
        <p:spPr>
          <a:xfrm>
            <a:off x="8819388" y="6976891"/>
            <a:ext cx="354456" cy="204470"/>
          </a:xfrm>
          <a:prstGeom prst="rect">
            <a:avLst/>
          </a:prstGeom>
        </p:spPr>
        <p:txBody>
          <a:bodyPr wrap="square" lIns="0" tIns="0" rIns="0" bIns="0">
            <a:spAutoFit/>
          </a:bodyPr>
          <a:lstStyle>
            <a:lvl1pPr>
              <a:defRPr sz="1250" b="0" i="0">
                <a:solidFill>
                  <a:schemeClr val="tx1"/>
                </a:solidFill>
                <a:latin typeface="Times New Roman"/>
                <a:cs typeface="Times New Roman"/>
              </a:defRPr>
            </a:lvl1pPr>
          </a:lstStyle>
          <a:p>
            <a:pPr marL="141605">
              <a:lnSpc>
                <a:spcPts val="1475"/>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0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incose.org/certificati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9936" y="4489534"/>
            <a:ext cx="9052560" cy="144145"/>
            <a:chOff x="249936" y="4489534"/>
            <a:chExt cx="9052560" cy="144145"/>
          </a:xfrm>
        </p:grpSpPr>
        <p:pic>
          <p:nvPicPr>
            <p:cNvPr id="3" name="object 3"/>
            <p:cNvPicPr/>
            <p:nvPr/>
          </p:nvPicPr>
          <p:blipFill>
            <a:blip r:embed="rId2" cstate="print"/>
            <a:stretch>
              <a:fillRect/>
            </a:stretch>
          </p:blipFill>
          <p:spPr>
            <a:xfrm>
              <a:off x="249936" y="4489534"/>
              <a:ext cx="9052560" cy="143594"/>
            </a:xfrm>
            <a:prstGeom prst="rect">
              <a:avLst/>
            </a:prstGeom>
          </p:spPr>
        </p:pic>
        <p:sp>
          <p:nvSpPr>
            <p:cNvPr id="4" name="object 4"/>
            <p:cNvSpPr/>
            <p:nvPr/>
          </p:nvSpPr>
          <p:spPr>
            <a:xfrm>
              <a:off x="283464" y="4541519"/>
              <a:ext cx="8983980" cy="0"/>
            </a:xfrm>
            <a:custGeom>
              <a:avLst/>
              <a:gdLst/>
              <a:ahLst/>
              <a:cxnLst/>
              <a:rect l="l" t="t" r="r" b="b"/>
              <a:pathLst>
                <a:path w="8983980">
                  <a:moveTo>
                    <a:pt x="0" y="0"/>
                  </a:moveTo>
                  <a:lnTo>
                    <a:pt x="8983471" y="0"/>
                  </a:lnTo>
                </a:path>
              </a:pathLst>
            </a:custGeom>
            <a:ln w="76200">
              <a:solidFill>
                <a:srgbClr val="2B6EAA"/>
              </a:solidFill>
            </a:ln>
          </p:spPr>
          <p:txBody>
            <a:bodyPr wrap="square" lIns="0" tIns="0" rIns="0" bIns="0" rtlCol="0"/>
            <a:lstStyle/>
            <a:p>
              <a:endParaRPr dirty="0"/>
            </a:p>
          </p:txBody>
        </p:sp>
      </p:grpSp>
      <p:pic>
        <p:nvPicPr>
          <p:cNvPr id="5" name="object 5"/>
          <p:cNvPicPr/>
          <p:nvPr/>
        </p:nvPicPr>
        <p:blipFill>
          <a:blip r:embed="rId3" cstate="print"/>
          <a:stretch>
            <a:fillRect/>
          </a:stretch>
        </p:blipFill>
        <p:spPr>
          <a:xfrm>
            <a:off x="3609112" y="345947"/>
            <a:ext cx="2488640" cy="1758641"/>
          </a:xfrm>
          <a:prstGeom prst="rect">
            <a:avLst/>
          </a:prstGeom>
        </p:spPr>
      </p:pic>
      <p:sp>
        <p:nvSpPr>
          <p:cNvPr id="6" name="object 6"/>
          <p:cNvSpPr txBox="1">
            <a:spLocks noGrp="1"/>
          </p:cNvSpPr>
          <p:nvPr>
            <p:ph type="title"/>
          </p:nvPr>
        </p:nvSpPr>
        <p:spPr>
          <a:xfrm>
            <a:off x="1919415" y="2132203"/>
            <a:ext cx="5868035" cy="940435"/>
          </a:xfrm>
          <a:prstGeom prst="rect">
            <a:avLst/>
          </a:prstGeom>
        </p:spPr>
        <p:txBody>
          <a:bodyPr vert="horz" wrap="square" lIns="0" tIns="12700" rIns="0" bIns="0" rtlCol="0">
            <a:spAutoFit/>
          </a:bodyPr>
          <a:lstStyle/>
          <a:p>
            <a:pPr marL="1861185" marR="5080" indent="-1849120">
              <a:lnSpc>
                <a:spcPct val="100000"/>
              </a:lnSpc>
              <a:spcBef>
                <a:spcPts val="100"/>
              </a:spcBef>
            </a:pPr>
            <a:r>
              <a:rPr sz="3000" b="1" dirty="0">
                <a:solidFill>
                  <a:srgbClr val="414042"/>
                </a:solidFill>
                <a:latin typeface="Arial"/>
                <a:cs typeface="Arial"/>
              </a:rPr>
              <a:t>Systems</a:t>
            </a:r>
            <a:r>
              <a:rPr sz="3000" b="1" spc="-80" dirty="0">
                <a:solidFill>
                  <a:srgbClr val="414042"/>
                </a:solidFill>
                <a:latin typeface="Arial"/>
                <a:cs typeface="Arial"/>
              </a:rPr>
              <a:t> </a:t>
            </a:r>
            <a:r>
              <a:rPr sz="3000" b="1" dirty="0">
                <a:solidFill>
                  <a:srgbClr val="414042"/>
                </a:solidFill>
                <a:latin typeface="Arial"/>
                <a:cs typeface="Arial"/>
              </a:rPr>
              <a:t>Engineering</a:t>
            </a:r>
            <a:r>
              <a:rPr sz="3000" b="1" spc="-45" dirty="0">
                <a:solidFill>
                  <a:srgbClr val="414042"/>
                </a:solidFill>
                <a:latin typeface="Arial"/>
                <a:cs typeface="Arial"/>
              </a:rPr>
              <a:t> </a:t>
            </a:r>
            <a:r>
              <a:rPr sz="3000" b="1" spc="-10" dirty="0">
                <a:solidFill>
                  <a:srgbClr val="414042"/>
                </a:solidFill>
                <a:latin typeface="Arial"/>
                <a:cs typeface="Arial"/>
              </a:rPr>
              <a:t>Handbook </a:t>
            </a:r>
            <a:r>
              <a:rPr sz="3000" b="1" dirty="0">
                <a:solidFill>
                  <a:srgbClr val="414042"/>
                </a:solidFill>
                <a:latin typeface="Arial"/>
                <a:cs typeface="Arial"/>
              </a:rPr>
              <a:t>V</a:t>
            </a:r>
            <a:r>
              <a:rPr lang="en-US" sz="3000" b="1" dirty="0">
                <a:solidFill>
                  <a:srgbClr val="414042"/>
                </a:solidFill>
              </a:rPr>
              <a:t>5</a:t>
            </a:r>
            <a:r>
              <a:rPr sz="3000" b="1" dirty="0">
                <a:solidFill>
                  <a:srgbClr val="414042"/>
                </a:solidFill>
                <a:latin typeface="Arial"/>
                <a:cs typeface="Arial"/>
              </a:rPr>
              <a:t>.0</a:t>
            </a:r>
            <a:r>
              <a:rPr sz="3000" b="1" spc="-10" dirty="0">
                <a:solidFill>
                  <a:srgbClr val="414042"/>
                </a:solidFill>
                <a:latin typeface="Arial"/>
                <a:cs typeface="Arial"/>
              </a:rPr>
              <a:t> Tutorial</a:t>
            </a:r>
            <a:endParaRPr sz="3000" dirty="0">
              <a:latin typeface="Arial"/>
              <a:cs typeface="Arial"/>
            </a:endParaRPr>
          </a:p>
        </p:txBody>
      </p:sp>
      <p:sp>
        <p:nvSpPr>
          <p:cNvPr id="7" name="object 7"/>
          <p:cNvSpPr txBox="1"/>
          <p:nvPr/>
        </p:nvSpPr>
        <p:spPr>
          <a:xfrm>
            <a:off x="3035935" y="3251073"/>
            <a:ext cx="3634995" cy="212238"/>
          </a:xfrm>
          <a:prstGeom prst="rect">
            <a:avLst/>
          </a:prstGeom>
        </p:spPr>
        <p:txBody>
          <a:bodyPr vert="horz" wrap="square" lIns="0" tIns="12065" rIns="0" bIns="0" rtlCol="0">
            <a:spAutoFit/>
          </a:bodyPr>
          <a:lstStyle/>
          <a:p>
            <a:pPr marL="12700" marR="5080" indent="118745" algn="ctr">
              <a:lnSpc>
                <a:spcPct val="100000"/>
              </a:lnSpc>
              <a:spcBef>
                <a:spcPts val="95"/>
              </a:spcBef>
            </a:pPr>
            <a:r>
              <a:rPr sz="1300" b="1" dirty="0">
                <a:solidFill>
                  <a:srgbClr val="414042"/>
                </a:solidFill>
                <a:latin typeface="Arial"/>
                <a:cs typeface="Arial"/>
              </a:rPr>
              <a:t>Product</a:t>
            </a:r>
            <a:r>
              <a:rPr sz="1300" b="1" spc="20" dirty="0">
                <a:solidFill>
                  <a:srgbClr val="414042"/>
                </a:solidFill>
                <a:latin typeface="Arial"/>
                <a:cs typeface="Arial"/>
              </a:rPr>
              <a:t> </a:t>
            </a:r>
            <a:r>
              <a:rPr sz="1300" b="1" dirty="0">
                <a:solidFill>
                  <a:srgbClr val="414042"/>
                </a:solidFill>
                <a:latin typeface="Arial"/>
                <a:cs typeface="Arial"/>
              </a:rPr>
              <a:t>Number:</a:t>
            </a:r>
            <a:r>
              <a:rPr sz="1300" b="1" spc="15" dirty="0">
                <a:solidFill>
                  <a:srgbClr val="414042"/>
                </a:solidFill>
                <a:latin typeface="Arial"/>
                <a:cs typeface="Arial"/>
              </a:rPr>
              <a:t> </a:t>
            </a:r>
            <a:r>
              <a:rPr lang="en-US" sz="1300" b="1" spc="-20" dirty="0">
                <a:solidFill>
                  <a:srgbClr val="414042"/>
                </a:solidFill>
                <a:highlight>
                  <a:srgbClr val="FFFF00"/>
                </a:highlight>
                <a:latin typeface="Arial"/>
                <a:cs typeface="Arial"/>
              </a:rPr>
              <a:t>TBD</a:t>
            </a:r>
            <a:endParaRPr sz="1300" dirty="0">
              <a:highlight>
                <a:srgbClr val="FFFF00"/>
              </a:highlight>
              <a:latin typeface="Arial"/>
              <a:cs typeface="Arial"/>
            </a:endParaRPr>
          </a:p>
        </p:txBody>
      </p:sp>
      <p:sp>
        <p:nvSpPr>
          <p:cNvPr id="8" name="object 8"/>
          <p:cNvSpPr txBox="1"/>
          <p:nvPr/>
        </p:nvSpPr>
        <p:spPr>
          <a:xfrm>
            <a:off x="1850517" y="3812794"/>
            <a:ext cx="6005830" cy="1949252"/>
          </a:xfrm>
          <a:prstGeom prst="rect">
            <a:avLst/>
          </a:prstGeom>
        </p:spPr>
        <p:txBody>
          <a:bodyPr vert="horz" wrap="square" lIns="0" tIns="15240" rIns="0" bIns="0" rtlCol="0">
            <a:spAutoFit/>
          </a:bodyPr>
          <a:lstStyle/>
          <a:p>
            <a:pPr marL="148590" algn="ctr">
              <a:lnSpc>
                <a:spcPct val="100000"/>
              </a:lnSpc>
              <a:spcBef>
                <a:spcPts val="120"/>
              </a:spcBef>
            </a:pPr>
            <a:r>
              <a:rPr sz="2500" dirty="0">
                <a:latin typeface="Arial"/>
                <a:cs typeface="Arial"/>
              </a:rPr>
              <a:t>INCOSE</a:t>
            </a:r>
            <a:r>
              <a:rPr sz="2500" spc="10" dirty="0">
                <a:latin typeface="Arial"/>
                <a:cs typeface="Arial"/>
              </a:rPr>
              <a:t> </a:t>
            </a:r>
            <a:r>
              <a:rPr lang="en-US" sz="2500" dirty="0">
                <a:latin typeface="Arial"/>
                <a:cs typeface="Arial"/>
              </a:rPr>
              <a:t>North Texas </a:t>
            </a:r>
            <a:r>
              <a:rPr sz="2500" spc="-10" dirty="0">
                <a:latin typeface="Arial"/>
                <a:cs typeface="Arial"/>
              </a:rPr>
              <a:t>Chapter</a:t>
            </a:r>
            <a:endParaRPr sz="2500" dirty="0">
              <a:latin typeface="Arial"/>
              <a:cs typeface="Arial"/>
            </a:endParaRPr>
          </a:p>
          <a:p>
            <a:pPr>
              <a:lnSpc>
                <a:spcPct val="100000"/>
              </a:lnSpc>
              <a:spcBef>
                <a:spcPts val="145"/>
              </a:spcBef>
            </a:pPr>
            <a:endParaRPr sz="2500" dirty="0">
              <a:latin typeface="Arial"/>
              <a:cs typeface="Arial"/>
            </a:endParaRPr>
          </a:p>
          <a:p>
            <a:pPr algn="ctr">
              <a:lnSpc>
                <a:spcPts val="1975"/>
              </a:lnSpc>
            </a:pPr>
            <a:r>
              <a:rPr sz="1650" dirty="0">
                <a:solidFill>
                  <a:srgbClr val="414042"/>
                </a:solidFill>
                <a:latin typeface="Arial"/>
                <a:cs typeface="Arial"/>
              </a:rPr>
              <a:t>For</a:t>
            </a:r>
            <a:r>
              <a:rPr sz="1650" spc="80" dirty="0">
                <a:solidFill>
                  <a:srgbClr val="414042"/>
                </a:solidFill>
                <a:latin typeface="Arial"/>
                <a:cs typeface="Arial"/>
              </a:rPr>
              <a:t> </a:t>
            </a:r>
            <a:r>
              <a:rPr sz="1650" dirty="0">
                <a:solidFill>
                  <a:srgbClr val="414042"/>
                </a:solidFill>
                <a:latin typeface="Arial"/>
                <a:cs typeface="Arial"/>
              </a:rPr>
              <a:t>more</a:t>
            </a:r>
            <a:r>
              <a:rPr sz="1650" spc="85" dirty="0">
                <a:solidFill>
                  <a:srgbClr val="414042"/>
                </a:solidFill>
                <a:latin typeface="Arial"/>
                <a:cs typeface="Arial"/>
              </a:rPr>
              <a:t> </a:t>
            </a:r>
            <a:r>
              <a:rPr sz="1650" dirty="0">
                <a:solidFill>
                  <a:srgbClr val="414042"/>
                </a:solidFill>
                <a:latin typeface="Arial"/>
                <a:cs typeface="Arial"/>
              </a:rPr>
              <a:t>information</a:t>
            </a:r>
            <a:r>
              <a:rPr sz="1650" spc="90" dirty="0">
                <a:solidFill>
                  <a:srgbClr val="414042"/>
                </a:solidFill>
                <a:latin typeface="Arial"/>
                <a:cs typeface="Arial"/>
              </a:rPr>
              <a:t> </a:t>
            </a:r>
            <a:r>
              <a:rPr sz="1650" spc="-10" dirty="0">
                <a:solidFill>
                  <a:srgbClr val="414042"/>
                </a:solidFill>
                <a:latin typeface="Arial"/>
                <a:cs typeface="Arial"/>
              </a:rPr>
              <a:t>visit:</a:t>
            </a:r>
            <a:endParaRPr sz="1650" dirty="0">
              <a:latin typeface="Arial"/>
              <a:cs typeface="Arial"/>
            </a:endParaRPr>
          </a:p>
          <a:p>
            <a:pPr marL="12700" algn="ctr">
              <a:lnSpc>
                <a:spcPts val="2515"/>
              </a:lnSpc>
            </a:pPr>
            <a:r>
              <a:rPr lang="en-US" sz="2100" b="1" u="sng" spc="-10" dirty="0">
                <a:solidFill>
                  <a:srgbClr val="0000FF"/>
                </a:solidFill>
                <a:uFill>
                  <a:solidFill>
                    <a:srgbClr val="0000FF"/>
                  </a:solidFill>
                </a:uFill>
                <a:latin typeface="Arial"/>
                <a:cs typeface="Arial"/>
                <a:hlinkClick r:id="rId4"/>
              </a:rPr>
              <a:t>https://www.incose.org/certification</a:t>
            </a:r>
            <a:endParaRPr lang="en-US" sz="2100" b="1" u="sng" spc="-10" dirty="0">
              <a:solidFill>
                <a:srgbClr val="0000FF"/>
              </a:solidFill>
              <a:uFill>
                <a:solidFill>
                  <a:srgbClr val="0000FF"/>
                </a:solidFill>
              </a:uFill>
              <a:latin typeface="Arial"/>
              <a:cs typeface="Arial"/>
            </a:endParaRPr>
          </a:p>
          <a:p>
            <a:pPr marL="12700" algn="ctr">
              <a:lnSpc>
                <a:spcPts val="2515"/>
              </a:lnSpc>
            </a:pPr>
            <a:endParaRPr sz="2100" dirty="0">
              <a:latin typeface="Arial"/>
              <a:cs typeface="Arial"/>
            </a:endParaRPr>
          </a:p>
          <a:p>
            <a:pPr algn="ctr">
              <a:lnSpc>
                <a:spcPct val="100000"/>
              </a:lnSpc>
            </a:pPr>
            <a:r>
              <a:rPr sz="1650" dirty="0">
                <a:solidFill>
                  <a:srgbClr val="414042"/>
                </a:solidFill>
                <a:latin typeface="Arial"/>
                <a:cs typeface="Arial"/>
              </a:rPr>
              <a:t>©</a:t>
            </a:r>
            <a:r>
              <a:rPr sz="1650" spc="60" dirty="0">
                <a:solidFill>
                  <a:srgbClr val="414042"/>
                </a:solidFill>
                <a:latin typeface="Arial"/>
                <a:cs typeface="Arial"/>
              </a:rPr>
              <a:t> </a:t>
            </a:r>
            <a:r>
              <a:rPr sz="1650" dirty="0">
                <a:solidFill>
                  <a:srgbClr val="414042"/>
                </a:solidFill>
                <a:latin typeface="Arial"/>
                <a:cs typeface="Arial"/>
              </a:rPr>
              <a:t>20</a:t>
            </a:r>
            <a:r>
              <a:rPr lang="en-US" sz="1650" dirty="0">
                <a:solidFill>
                  <a:srgbClr val="414042"/>
                </a:solidFill>
                <a:latin typeface="Arial"/>
                <a:cs typeface="Arial"/>
              </a:rPr>
              <a:t>2</a:t>
            </a:r>
            <a:r>
              <a:rPr sz="1650" dirty="0">
                <a:solidFill>
                  <a:srgbClr val="414042"/>
                </a:solidFill>
                <a:latin typeface="Arial"/>
                <a:cs typeface="Arial"/>
              </a:rPr>
              <a:t>5</a:t>
            </a:r>
            <a:r>
              <a:rPr sz="1650" spc="70" dirty="0">
                <a:solidFill>
                  <a:srgbClr val="414042"/>
                </a:solidFill>
                <a:latin typeface="Arial"/>
                <a:cs typeface="Arial"/>
              </a:rPr>
              <a:t> </a:t>
            </a:r>
            <a:r>
              <a:rPr sz="1650" dirty="0">
                <a:solidFill>
                  <a:srgbClr val="414042"/>
                </a:solidFill>
                <a:latin typeface="Arial"/>
                <a:cs typeface="Arial"/>
              </a:rPr>
              <a:t>International</a:t>
            </a:r>
            <a:r>
              <a:rPr sz="1650" spc="50" dirty="0">
                <a:solidFill>
                  <a:srgbClr val="414042"/>
                </a:solidFill>
                <a:latin typeface="Arial"/>
                <a:cs typeface="Arial"/>
              </a:rPr>
              <a:t> </a:t>
            </a:r>
            <a:r>
              <a:rPr sz="1650" dirty="0">
                <a:solidFill>
                  <a:srgbClr val="414042"/>
                </a:solidFill>
                <a:latin typeface="Arial"/>
                <a:cs typeface="Arial"/>
              </a:rPr>
              <a:t>Council</a:t>
            </a:r>
            <a:r>
              <a:rPr sz="1650" spc="65" dirty="0">
                <a:solidFill>
                  <a:srgbClr val="414042"/>
                </a:solidFill>
                <a:latin typeface="Arial"/>
                <a:cs typeface="Arial"/>
              </a:rPr>
              <a:t> </a:t>
            </a:r>
            <a:r>
              <a:rPr sz="1650" dirty="0">
                <a:solidFill>
                  <a:srgbClr val="414042"/>
                </a:solidFill>
                <a:latin typeface="Arial"/>
                <a:cs typeface="Arial"/>
              </a:rPr>
              <a:t>on</a:t>
            </a:r>
            <a:r>
              <a:rPr sz="1650" spc="60" dirty="0">
                <a:solidFill>
                  <a:srgbClr val="414042"/>
                </a:solidFill>
                <a:latin typeface="Arial"/>
                <a:cs typeface="Arial"/>
              </a:rPr>
              <a:t> </a:t>
            </a:r>
            <a:r>
              <a:rPr sz="1650" dirty="0">
                <a:solidFill>
                  <a:srgbClr val="414042"/>
                </a:solidFill>
                <a:latin typeface="Arial"/>
                <a:cs typeface="Arial"/>
              </a:rPr>
              <a:t>Systems</a:t>
            </a:r>
            <a:r>
              <a:rPr sz="1650" spc="95" dirty="0">
                <a:solidFill>
                  <a:srgbClr val="414042"/>
                </a:solidFill>
                <a:latin typeface="Arial"/>
                <a:cs typeface="Arial"/>
              </a:rPr>
              <a:t> </a:t>
            </a:r>
            <a:r>
              <a:rPr sz="1650" spc="-10" dirty="0">
                <a:solidFill>
                  <a:srgbClr val="414042"/>
                </a:solidFill>
                <a:latin typeface="Arial"/>
                <a:cs typeface="Arial"/>
              </a:rPr>
              <a:t>Engineering</a:t>
            </a:r>
            <a:endParaRPr sz="1650" dirty="0">
              <a:latin typeface="Arial"/>
              <a:cs typeface="Arial"/>
            </a:endParaRPr>
          </a:p>
        </p:txBody>
      </p:sp>
      <p:sp>
        <p:nvSpPr>
          <p:cNvPr id="9" name="object 9"/>
          <p:cNvSpPr txBox="1"/>
          <p:nvPr/>
        </p:nvSpPr>
        <p:spPr>
          <a:xfrm>
            <a:off x="2839847" y="6584695"/>
            <a:ext cx="4027170" cy="474980"/>
          </a:xfrm>
          <a:prstGeom prst="rect">
            <a:avLst/>
          </a:prstGeom>
        </p:spPr>
        <p:txBody>
          <a:bodyPr vert="horz" wrap="square" lIns="0" tIns="15875" rIns="0" bIns="0" rtlCol="0">
            <a:spAutoFit/>
          </a:bodyPr>
          <a:lstStyle/>
          <a:p>
            <a:pPr algn="ctr">
              <a:lnSpc>
                <a:spcPct val="100000"/>
              </a:lnSpc>
              <a:spcBef>
                <a:spcPts val="125"/>
              </a:spcBef>
            </a:pPr>
            <a:r>
              <a:rPr lang="en-US" sz="1450" dirty="0">
                <a:highlight>
                  <a:srgbClr val="FFFF00"/>
                </a:highlight>
                <a:latin typeface="Arial"/>
                <a:cs typeface="Arial"/>
              </a:rPr>
              <a:t>March 16, 2025</a:t>
            </a:r>
            <a:endParaRPr sz="1450" dirty="0">
              <a:highlight>
                <a:srgbClr val="FFFF00"/>
              </a:highlight>
              <a:latin typeface="Arial"/>
              <a:cs typeface="Arial"/>
            </a:endParaRPr>
          </a:p>
          <a:p>
            <a:pPr algn="ctr">
              <a:lnSpc>
                <a:spcPct val="100000"/>
              </a:lnSpc>
              <a:spcBef>
                <a:spcPts val="25"/>
              </a:spcBef>
            </a:pPr>
            <a:r>
              <a:rPr sz="1450" dirty="0">
                <a:latin typeface="Arial"/>
                <a:cs typeface="Arial"/>
              </a:rPr>
              <a:t>Subject</a:t>
            </a:r>
            <a:r>
              <a:rPr sz="1450" spc="-25" dirty="0">
                <a:latin typeface="Arial"/>
                <a:cs typeface="Arial"/>
              </a:rPr>
              <a:t> </a:t>
            </a:r>
            <a:r>
              <a:rPr sz="1450" dirty="0">
                <a:latin typeface="Arial"/>
                <a:cs typeface="Arial"/>
              </a:rPr>
              <a:t>to the restrictions</a:t>
            </a:r>
            <a:r>
              <a:rPr sz="1450" spc="-15" dirty="0">
                <a:latin typeface="Arial"/>
                <a:cs typeface="Arial"/>
              </a:rPr>
              <a:t> </a:t>
            </a:r>
            <a:r>
              <a:rPr sz="1450" dirty="0">
                <a:latin typeface="Arial"/>
                <a:cs typeface="Arial"/>
              </a:rPr>
              <a:t>on the</a:t>
            </a:r>
            <a:r>
              <a:rPr sz="1450" spc="5" dirty="0">
                <a:latin typeface="Arial"/>
                <a:cs typeface="Arial"/>
              </a:rPr>
              <a:t> </a:t>
            </a:r>
            <a:r>
              <a:rPr lang="en-US" sz="1450" spc="5" dirty="0">
                <a:latin typeface="Arial"/>
                <a:cs typeface="Arial"/>
              </a:rPr>
              <a:t>c</a:t>
            </a:r>
            <a:r>
              <a:rPr sz="1450" dirty="0">
                <a:latin typeface="Arial"/>
                <a:cs typeface="Arial"/>
              </a:rPr>
              <a:t>opyright</a:t>
            </a:r>
            <a:r>
              <a:rPr sz="1450" spc="25" dirty="0">
                <a:latin typeface="Arial"/>
                <a:cs typeface="Arial"/>
              </a:rPr>
              <a:t> </a:t>
            </a:r>
            <a:r>
              <a:rPr lang="en-US" sz="1450" spc="-20" dirty="0">
                <a:latin typeface="Arial"/>
                <a:cs typeface="Arial"/>
              </a:rPr>
              <a:t>p</a:t>
            </a:r>
            <a:r>
              <a:rPr sz="1450" spc="-20" dirty="0">
                <a:latin typeface="Arial"/>
                <a:cs typeface="Arial"/>
              </a:rPr>
              <a:t>age</a:t>
            </a:r>
            <a:r>
              <a:rPr lang="en-US" sz="1450" spc="-20" dirty="0">
                <a:latin typeface="Arial"/>
                <a:cs typeface="Arial"/>
              </a:rPr>
              <a:t>s</a:t>
            </a:r>
            <a:endParaRPr sz="1450" dirty="0">
              <a:latin typeface="Arial"/>
              <a:cs typeface="Arial"/>
            </a:endParaRPr>
          </a:p>
        </p:txBody>
      </p:sp>
      <p:sp>
        <p:nvSpPr>
          <p:cNvPr id="14" name="Slide Number Placeholder 13">
            <a:extLst>
              <a:ext uri="{FF2B5EF4-FFF2-40B4-BE49-F238E27FC236}">
                <a16:creationId xmlns:a16="http://schemas.microsoft.com/office/drawing/2014/main" id="{4938A1BB-9E6A-E6E9-C8BC-C95663D80978}"/>
              </a:ext>
            </a:extLst>
          </p:cNvPr>
          <p:cNvSpPr>
            <a:spLocks noGrp="1"/>
          </p:cNvSpPr>
          <p:nvPr>
            <p:ph type="sldNum" sz="quarter" idx="7"/>
          </p:nvPr>
        </p:nvSpPr>
        <p:spPr/>
        <p:txBody>
          <a:bodyPr/>
          <a:lstStyle/>
          <a:p>
            <a:pPr marL="141605">
              <a:lnSpc>
                <a:spcPts val="1475"/>
              </a:lnSpc>
            </a:pPr>
            <a:fld id="{81D60167-4931-47E6-BA6A-407CBD079E47}" type="slidenum">
              <a:rPr lang="en-US" spc="-25" smtClean="0"/>
              <a:t>1</a:t>
            </a:fld>
            <a:endParaRPr lang="en-US" spc="-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01EF8-1A0F-2D96-8852-0EF66A3D11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046FE4B-231C-EB34-9046-02A12F438DA8}"/>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4.1  Tailoring and Application Considerations</a:t>
            </a:r>
            <a:endParaRPr spc="-10" dirty="0"/>
          </a:p>
        </p:txBody>
      </p:sp>
      <p:sp>
        <p:nvSpPr>
          <p:cNvPr id="3" name="object 3">
            <a:extLst>
              <a:ext uri="{FF2B5EF4-FFF2-40B4-BE49-F238E27FC236}">
                <a16:creationId xmlns:a16="http://schemas.microsoft.com/office/drawing/2014/main" id="{D7BB634F-87AC-EE45-7BB2-4887DB442E49}"/>
              </a:ext>
            </a:extLst>
          </p:cNvPr>
          <p:cNvSpPr txBox="1"/>
          <p:nvPr/>
        </p:nvSpPr>
        <p:spPr>
          <a:xfrm>
            <a:off x="675640" y="1483414"/>
            <a:ext cx="8249920" cy="4903907"/>
          </a:xfrm>
          <a:prstGeom prst="rect">
            <a:avLst/>
          </a:prstGeom>
        </p:spPr>
        <p:txBody>
          <a:bodyPr vert="horz" wrap="square" lIns="0" tIns="12700" rIns="0" bIns="0" rtlCol="0">
            <a:spAutoFit/>
          </a:bodyPr>
          <a:lstStyle/>
          <a:p>
            <a:pPr marL="372110" marR="5080" indent="-360045">
              <a:lnSpc>
                <a:spcPct val="99700"/>
              </a:lnSpc>
              <a:spcBef>
                <a:spcPts val="100"/>
              </a:spcBef>
              <a:buChar char="•"/>
              <a:tabLst>
                <a:tab pos="372110" algn="l"/>
              </a:tabLst>
            </a:pPr>
            <a:r>
              <a:rPr lang="en-US" sz="2400" dirty="0">
                <a:latin typeface="Arial"/>
                <a:cs typeface="Arial"/>
              </a:rPr>
              <a:t>Process activities (continued)</a:t>
            </a:r>
          </a:p>
          <a:p>
            <a:pPr marL="746125" marR="5080" lvl="2" indent="-358775">
              <a:lnSpc>
                <a:spcPct val="99700"/>
              </a:lnSpc>
              <a:spcBef>
                <a:spcPts val="100"/>
              </a:spcBef>
              <a:buFont typeface="Courier New" panose="02070309020205020404" pitchFamily="49" charset="0"/>
              <a:buChar char="o"/>
              <a:tabLst>
                <a:tab pos="372110" algn="l"/>
              </a:tabLst>
            </a:pPr>
            <a:r>
              <a:rPr lang="en-US" sz="2400" dirty="0">
                <a:latin typeface="Arial"/>
                <a:cs typeface="Arial"/>
              </a:rPr>
              <a:t>Identify and record the circumstances that influence tailoring</a:t>
            </a:r>
          </a:p>
          <a:p>
            <a:pPr marL="746125" marR="5080" lvl="2" indent="-358775">
              <a:lnSpc>
                <a:spcPct val="99700"/>
              </a:lnSpc>
              <a:spcBef>
                <a:spcPts val="100"/>
              </a:spcBef>
              <a:buFont typeface="Courier New" panose="02070309020205020404" pitchFamily="49" charset="0"/>
              <a:buChar char="o"/>
              <a:tabLst>
                <a:tab pos="372110" algn="l"/>
              </a:tabLst>
            </a:pPr>
            <a:r>
              <a:rPr lang="en-US" sz="2400" dirty="0">
                <a:latin typeface="Arial"/>
                <a:cs typeface="Arial"/>
              </a:rPr>
              <a:t>Take due account of the life cycle structures recommended or mandated by standards</a:t>
            </a:r>
          </a:p>
          <a:p>
            <a:pPr marL="746125" marR="5080" lvl="2" indent="-358775">
              <a:lnSpc>
                <a:spcPct val="99700"/>
              </a:lnSpc>
              <a:spcBef>
                <a:spcPts val="100"/>
              </a:spcBef>
              <a:buFont typeface="Courier New" panose="02070309020205020404" pitchFamily="49" charset="0"/>
              <a:buChar char="o"/>
              <a:tabLst>
                <a:tab pos="372110" algn="l"/>
              </a:tabLst>
            </a:pPr>
            <a:r>
              <a:rPr lang="en-US" sz="2400" dirty="0">
                <a:latin typeface="Arial"/>
                <a:cs typeface="Arial"/>
              </a:rPr>
              <a:t>Obtain input from parties affected by the tailoring decisions</a:t>
            </a:r>
          </a:p>
          <a:p>
            <a:pPr marL="746125" marR="5080" lvl="2" indent="-358775">
              <a:lnSpc>
                <a:spcPct val="99700"/>
              </a:lnSpc>
              <a:spcBef>
                <a:spcPts val="100"/>
              </a:spcBef>
              <a:buFont typeface="Courier New" panose="02070309020205020404" pitchFamily="49" charset="0"/>
              <a:buChar char="o"/>
              <a:tabLst>
                <a:tab pos="372110" algn="l"/>
              </a:tabLst>
            </a:pPr>
            <a:r>
              <a:rPr lang="en-US" sz="2400" dirty="0">
                <a:latin typeface="Arial"/>
                <a:cs typeface="Arial"/>
              </a:rPr>
              <a:t>Make tailoring decisions</a:t>
            </a:r>
          </a:p>
          <a:p>
            <a:pPr marL="746125" marR="5080" lvl="2" indent="-358775">
              <a:lnSpc>
                <a:spcPct val="99700"/>
              </a:lnSpc>
              <a:spcBef>
                <a:spcPts val="100"/>
              </a:spcBef>
              <a:buFont typeface="Courier New" panose="02070309020205020404" pitchFamily="49" charset="0"/>
              <a:buChar char="o"/>
              <a:tabLst>
                <a:tab pos="372110" algn="l"/>
              </a:tabLst>
            </a:pPr>
            <a:r>
              <a:rPr lang="en-US" sz="2400" dirty="0">
                <a:latin typeface="Arial"/>
                <a:cs typeface="Arial"/>
              </a:rPr>
              <a:t>Select and tailor the affected life cycle processes.</a:t>
            </a:r>
          </a:p>
          <a:p>
            <a:pPr marL="372110" marR="5080" indent="-360045">
              <a:lnSpc>
                <a:spcPct val="99700"/>
              </a:lnSpc>
              <a:spcBef>
                <a:spcPts val="100"/>
              </a:spcBef>
              <a:buChar char="•"/>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dirty="0">
                <a:latin typeface="Arial"/>
                <a:cs typeface="Arial"/>
              </a:rPr>
              <a:t>NOTE: </a:t>
            </a:r>
            <a:r>
              <a:rPr lang="en-US" sz="2400" i="1" dirty="0">
                <a:latin typeface="Arial"/>
                <a:cs typeface="Arial"/>
              </a:rPr>
              <a:t>Tailoring can include the deletion, modification, or addition of outcomes, activities, tasks, typical inputs, or typical outputs.</a:t>
            </a:r>
            <a:endParaRPr sz="2400" i="1" dirty="0">
              <a:latin typeface="Arial"/>
              <a:cs typeface="Arial"/>
            </a:endParaRPr>
          </a:p>
        </p:txBody>
      </p:sp>
      <p:sp>
        <p:nvSpPr>
          <p:cNvPr id="6" name="Slide Number Placeholder 5">
            <a:extLst>
              <a:ext uri="{FF2B5EF4-FFF2-40B4-BE49-F238E27FC236}">
                <a16:creationId xmlns:a16="http://schemas.microsoft.com/office/drawing/2014/main" id="{134F1C52-A2C9-2C44-F541-16F96F1CB3AD}"/>
              </a:ext>
            </a:extLst>
          </p:cNvPr>
          <p:cNvSpPr>
            <a:spLocks noGrp="1"/>
          </p:cNvSpPr>
          <p:nvPr>
            <p:ph type="sldNum" sz="quarter" idx="7"/>
          </p:nvPr>
        </p:nvSpPr>
        <p:spPr/>
        <p:txBody>
          <a:bodyPr/>
          <a:lstStyle/>
          <a:p>
            <a:pPr marL="141605">
              <a:lnSpc>
                <a:spcPts val="1475"/>
              </a:lnSpc>
            </a:pPr>
            <a:fld id="{81D60167-4931-47E6-BA6A-407CBD079E47}" type="slidenum">
              <a:rPr lang="en-US" spc="-25" smtClean="0"/>
              <a:t>10</a:t>
            </a:fld>
            <a:endParaRPr lang="en-US" spc="-25" dirty="0"/>
          </a:p>
        </p:txBody>
      </p:sp>
      <p:sp>
        <p:nvSpPr>
          <p:cNvPr id="7" name="Footer Placeholder 6">
            <a:extLst>
              <a:ext uri="{FF2B5EF4-FFF2-40B4-BE49-F238E27FC236}">
                <a16:creationId xmlns:a16="http://schemas.microsoft.com/office/drawing/2014/main" id="{AEEFC8D7-C3C2-B73F-C564-7DC19FF3D7E1}"/>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334438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7DE1-6830-9DC4-A752-A80BF592371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7B5FE0-CABC-DA64-9761-810B68C2447F}"/>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4.1  Tailoring Considerations</a:t>
            </a:r>
            <a:endParaRPr spc="-10" dirty="0"/>
          </a:p>
        </p:txBody>
      </p:sp>
      <p:sp>
        <p:nvSpPr>
          <p:cNvPr id="3" name="object 3">
            <a:extLst>
              <a:ext uri="{FF2B5EF4-FFF2-40B4-BE49-F238E27FC236}">
                <a16:creationId xmlns:a16="http://schemas.microsoft.com/office/drawing/2014/main" id="{757C4337-5054-B687-E6E1-2C41DD644509}"/>
              </a:ext>
            </a:extLst>
          </p:cNvPr>
          <p:cNvSpPr txBox="1"/>
          <p:nvPr/>
        </p:nvSpPr>
        <p:spPr>
          <a:xfrm>
            <a:off x="669442" y="1774901"/>
            <a:ext cx="8249920" cy="4891083"/>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b="1" i="1" dirty="0">
                <a:latin typeface="Arial"/>
                <a:cs typeface="Arial"/>
              </a:rPr>
              <a:t>Common approaches and tips:</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Base decisions on facts and obtain approval from an independent authority</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Use the Decision Management process to assist in tailoring decisions</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Constrain the tailoring based on agreements between organizations</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Control the extent of tailoring based on issues of compliance to stakeholder, customer, and organization policies, objectives, and legal requirements</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Have different organizations propose and approve the tailoring</a:t>
            </a:r>
          </a:p>
          <a:p>
            <a:pPr marL="12065" marR="5080">
              <a:lnSpc>
                <a:spcPct val="99700"/>
              </a:lnSpc>
              <a:spcBef>
                <a:spcPts val="100"/>
              </a:spcBef>
              <a:tabLst>
                <a:tab pos="372110" algn="l"/>
              </a:tabLst>
            </a:pPr>
            <a:endParaRPr sz="2400" dirty="0">
              <a:latin typeface="Arial"/>
              <a:cs typeface="Arial"/>
            </a:endParaRPr>
          </a:p>
        </p:txBody>
      </p:sp>
      <p:sp>
        <p:nvSpPr>
          <p:cNvPr id="6" name="Slide Number Placeholder 5">
            <a:extLst>
              <a:ext uri="{FF2B5EF4-FFF2-40B4-BE49-F238E27FC236}">
                <a16:creationId xmlns:a16="http://schemas.microsoft.com/office/drawing/2014/main" id="{3241AD6E-0A3E-3027-A254-A5684242A1BF}"/>
              </a:ext>
            </a:extLst>
          </p:cNvPr>
          <p:cNvSpPr>
            <a:spLocks noGrp="1"/>
          </p:cNvSpPr>
          <p:nvPr>
            <p:ph type="sldNum" sz="quarter" idx="7"/>
          </p:nvPr>
        </p:nvSpPr>
        <p:spPr/>
        <p:txBody>
          <a:bodyPr/>
          <a:lstStyle/>
          <a:p>
            <a:pPr marL="141605">
              <a:lnSpc>
                <a:spcPts val="1475"/>
              </a:lnSpc>
            </a:pPr>
            <a:fld id="{81D60167-4931-47E6-BA6A-407CBD079E47}" type="slidenum">
              <a:rPr lang="en-US" spc="-25" smtClean="0"/>
              <a:t>11</a:t>
            </a:fld>
            <a:endParaRPr lang="en-US" spc="-25" dirty="0"/>
          </a:p>
        </p:txBody>
      </p:sp>
      <p:sp>
        <p:nvSpPr>
          <p:cNvPr id="7" name="Footer Placeholder 6">
            <a:extLst>
              <a:ext uri="{FF2B5EF4-FFF2-40B4-BE49-F238E27FC236}">
                <a16:creationId xmlns:a16="http://schemas.microsoft.com/office/drawing/2014/main" id="{56483650-03E8-02B2-8E5E-993D67D1C21B}"/>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335478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E879-DAEE-CCBE-593B-43B589BBEDE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853FB6A-3438-4D0F-6397-DFAA29E25AB2}"/>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4.1  Tailoring Considerations</a:t>
            </a:r>
            <a:endParaRPr spc="-10" dirty="0"/>
          </a:p>
        </p:txBody>
      </p:sp>
      <p:sp>
        <p:nvSpPr>
          <p:cNvPr id="3" name="object 3">
            <a:extLst>
              <a:ext uri="{FF2B5EF4-FFF2-40B4-BE49-F238E27FC236}">
                <a16:creationId xmlns:a16="http://schemas.microsoft.com/office/drawing/2014/main" id="{2F1ACA4D-8105-0E81-5DBB-CE8F152102ED}"/>
              </a:ext>
            </a:extLst>
          </p:cNvPr>
          <p:cNvSpPr txBox="1"/>
          <p:nvPr/>
        </p:nvSpPr>
        <p:spPr>
          <a:xfrm>
            <a:off x="669442" y="1774901"/>
            <a:ext cx="8249920" cy="4139595"/>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b="1" i="1" dirty="0">
                <a:latin typeface="Arial"/>
                <a:cs typeface="Arial"/>
              </a:rPr>
              <a:t>Common approaches and tips (cont’d):</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Influence the extent of tailoring of the agreement process activities based on the methods of procurement or intellectual property</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Remove extra activities as the level of trust builds between parties</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Identify the assumptions and criteria for tailoring throughout the life cycle to optimize the use of formal processes</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Document the rationale for tailoring decisions</a:t>
            </a:r>
          </a:p>
          <a:p>
            <a:pPr marL="12065" marR="5080">
              <a:lnSpc>
                <a:spcPct val="99700"/>
              </a:lnSpc>
              <a:spcBef>
                <a:spcPts val="100"/>
              </a:spcBef>
              <a:tabLst>
                <a:tab pos="372110" algn="l"/>
              </a:tabLst>
            </a:pPr>
            <a:endParaRPr sz="2400" dirty="0">
              <a:latin typeface="Arial"/>
              <a:cs typeface="Arial"/>
            </a:endParaRPr>
          </a:p>
        </p:txBody>
      </p:sp>
      <p:sp>
        <p:nvSpPr>
          <p:cNvPr id="6" name="Slide Number Placeholder 5">
            <a:extLst>
              <a:ext uri="{FF2B5EF4-FFF2-40B4-BE49-F238E27FC236}">
                <a16:creationId xmlns:a16="http://schemas.microsoft.com/office/drawing/2014/main" id="{AD782859-A170-C8DF-1241-061852EA4503}"/>
              </a:ext>
            </a:extLst>
          </p:cNvPr>
          <p:cNvSpPr>
            <a:spLocks noGrp="1"/>
          </p:cNvSpPr>
          <p:nvPr>
            <p:ph type="sldNum" sz="quarter" idx="7"/>
          </p:nvPr>
        </p:nvSpPr>
        <p:spPr/>
        <p:txBody>
          <a:bodyPr/>
          <a:lstStyle/>
          <a:p>
            <a:pPr marL="141605">
              <a:lnSpc>
                <a:spcPts val="1475"/>
              </a:lnSpc>
            </a:pPr>
            <a:fld id="{81D60167-4931-47E6-BA6A-407CBD079E47}" type="slidenum">
              <a:rPr lang="en-US" spc="-25" smtClean="0"/>
              <a:t>12</a:t>
            </a:fld>
            <a:endParaRPr lang="en-US" spc="-25" dirty="0"/>
          </a:p>
        </p:txBody>
      </p:sp>
      <p:sp>
        <p:nvSpPr>
          <p:cNvPr id="7" name="Footer Placeholder 6">
            <a:extLst>
              <a:ext uri="{FF2B5EF4-FFF2-40B4-BE49-F238E27FC236}">
                <a16:creationId xmlns:a16="http://schemas.microsoft.com/office/drawing/2014/main" id="{C9CE11A3-2B67-E10E-70AE-AA84E34C620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349211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15420-D1DC-8478-3106-C03106DE5EA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4E30438-D62C-7CB0-941B-02042C2BF558}"/>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4.1  Tailoring Considerations</a:t>
            </a:r>
            <a:endParaRPr spc="-10" dirty="0"/>
          </a:p>
        </p:txBody>
      </p:sp>
      <p:sp>
        <p:nvSpPr>
          <p:cNvPr id="3" name="object 3">
            <a:extLst>
              <a:ext uri="{FF2B5EF4-FFF2-40B4-BE49-F238E27FC236}">
                <a16:creationId xmlns:a16="http://schemas.microsoft.com/office/drawing/2014/main" id="{B1044B6A-62D8-5215-8D3B-E2368B08D3AD}"/>
              </a:ext>
            </a:extLst>
          </p:cNvPr>
          <p:cNvSpPr txBox="1"/>
          <p:nvPr/>
        </p:nvSpPr>
        <p:spPr>
          <a:xfrm>
            <a:off x="436881" y="1500319"/>
            <a:ext cx="8249920" cy="5039841"/>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b="1" u="sng" dirty="0">
                <a:solidFill>
                  <a:srgbClr val="0070C0"/>
                </a:solidFill>
                <a:latin typeface="Arial"/>
                <a:cs typeface="Arial"/>
              </a:rPr>
              <a:t>Elaboration</a:t>
            </a:r>
            <a:r>
              <a:rPr lang="en-US" sz="2000" b="1" dirty="0">
                <a:solidFill>
                  <a:srgbClr val="0070C0"/>
                </a:solidFill>
                <a:latin typeface="Arial"/>
                <a:cs typeface="Arial"/>
              </a:rPr>
              <a:t>:</a:t>
            </a:r>
            <a:r>
              <a:rPr lang="en-US" sz="2000" u="sng" dirty="0">
                <a:latin typeface="Arial"/>
                <a:cs typeface="Arial"/>
              </a:rPr>
              <a:t> </a:t>
            </a:r>
          </a:p>
          <a:p>
            <a:pPr marL="372110" marR="5080" indent="-360045">
              <a:lnSpc>
                <a:spcPct val="99700"/>
              </a:lnSpc>
              <a:spcBef>
                <a:spcPts val="100"/>
              </a:spcBef>
              <a:buChar char="•"/>
              <a:tabLst>
                <a:tab pos="372110" algn="l"/>
              </a:tabLst>
            </a:pPr>
            <a:r>
              <a:rPr lang="en-US" sz="2000" b="1" i="1" dirty="0">
                <a:latin typeface="Arial"/>
                <a:cs typeface="Arial"/>
              </a:rPr>
              <a:t>Organizational Tailoring </a:t>
            </a:r>
            <a:r>
              <a:rPr lang="en-US" sz="2000" dirty="0">
                <a:latin typeface="Arial"/>
                <a:cs typeface="Arial"/>
              </a:rPr>
              <a:t>applies specifically to the creating and maintaining organizational-level processes used by all projects. It is done in conjunction with the Life Cycle Model Management process (see Section 2.3.3.1).</a:t>
            </a:r>
          </a:p>
          <a:p>
            <a:pPr marL="372110" marR="5080" indent="-360045">
              <a:lnSpc>
                <a:spcPct val="99700"/>
              </a:lnSpc>
              <a:spcBef>
                <a:spcPts val="100"/>
              </a:spcBef>
              <a:buChar char="•"/>
              <a:tabLst>
                <a:tab pos="372110" algn="l"/>
              </a:tabLst>
            </a:pPr>
            <a:r>
              <a:rPr lang="en-US" sz="2000" b="1" i="1" dirty="0">
                <a:latin typeface="Arial"/>
                <a:cs typeface="Arial"/>
              </a:rPr>
              <a:t>Project Tailoring </a:t>
            </a:r>
            <a:r>
              <a:rPr lang="en-US" sz="2000" dirty="0">
                <a:latin typeface="Arial"/>
                <a:cs typeface="Arial"/>
              </a:rPr>
              <a:t>applies specifically to the work executed through projects. It is done in conjunction with the Project Planning process (see Section 2.3.4.1). </a:t>
            </a:r>
          </a:p>
          <a:p>
            <a:pPr marL="372110" marR="5080" indent="-360045">
              <a:lnSpc>
                <a:spcPct val="99700"/>
              </a:lnSpc>
              <a:spcBef>
                <a:spcPts val="100"/>
              </a:spcBef>
              <a:buChar char="•"/>
              <a:tabLst>
                <a:tab pos="372110" algn="l"/>
              </a:tabLst>
            </a:pPr>
            <a:r>
              <a:rPr lang="en-US" sz="2000" b="1" dirty="0">
                <a:latin typeface="Arial"/>
                <a:cs typeface="Arial"/>
              </a:rPr>
              <a:t>Traps in Tailoring </a:t>
            </a:r>
            <a:r>
              <a:rPr lang="en-US" sz="2000" dirty="0">
                <a:latin typeface="Arial"/>
                <a:cs typeface="Arial"/>
              </a:rPr>
              <a:t>include, but are not limited to:</a:t>
            </a:r>
          </a:p>
          <a:p>
            <a:pPr marL="800100" marR="5080" lvl="3" indent="-358775">
              <a:lnSpc>
                <a:spcPct val="99700"/>
              </a:lnSpc>
              <a:spcBef>
                <a:spcPts val="100"/>
              </a:spcBef>
              <a:buFont typeface="Courier New" panose="02070309020205020404" pitchFamily="49" charset="0"/>
              <a:buChar char="o"/>
              <a:tabLst>
                <a:tab pos="372110" algn="l"/>
              </a:tabLst>
            </a:pPr>
            <a:r>
              <a:rPr lang="en-US" sz="2000" dirty="0">
                <a:latin typeface="Arial"/>
                <a:cs typeface="Arial"/>
              </a:rPr>
              <a:t>Reuse of a tailored baseline from another system without repeating the tailoring process</a:t>
            </a:r>
          </a:p>
          <a:p>
            <a:pPr marL="800100" marR="5080" lvl="3" indent="-358775">
              <a:lnSpc>
                <a:spcPct val="99700"/>
              </a:lnSpc>
              <a:spcBef>
                <a:spcPts val="100"/>
              </a:spcBef>
              <a:buFont typeface="Courier New" panose="02070309020205020404" pitchFamily="49" charset="0"/>
              <a:buChar char="o"/>
              <a:tabLst>
                <a:tab pos="372110" algn="l"/>
              </a:tabLst>
            </a:pPr>
            <a:r>
              <a:rPr lang="en-US" sz="2000" dirty="0">
                <a:latin typeface="Arial"/>
                <a:cs typeface="Arial"/>
              </a:rPr>
              <a:t>Using all processes and activities “just to be safe”</a:t>
            </a:r>
          </a:p>
          <a:p>
            <a:pPr marL="800100" marR="5080" lvl="3" indent="-358775">
              <a:lnSpc>
                <a:spcPct val="99700"/>
              </a:lnSpc>
              <a:spcBef>
                <a:spcPts val="100"/>
              </a:spcBef>
              <a:buFont typeface="Courier New" panose="02070309020205020404" pitchFamily="49" charset="0"/>
              <a:buChar char="o"/>
              <a:tabLst>
                <a:tab pos="372110" algn="l"/>
              </a:tabLst>
            </a:pPr>
            <a:r>
              <a:rPr lang="en-US" sz="2000" dirty="0">
                <a:latin typeface="Arial"/>
                <a:cs typeface="Arial"/>
              </a:rPr>
              <a:t>Assuming there is a single set of measures, risks, or other controls that apply to all projects without tailoring </a:t>
            </a:r>
          </a:p>
          <a:p>
            <a:pPr marL="800100" marR="5080" lvl="3" indent="-358775">
              <a:lnSpc>
                <a:spcPct val="99700"/>
              </a:lnSpc>
              <a:spcBef>
                <a:spcPts val="100"/>
              </a:spcBef>
              <a:buFont typeface="Courier New" panose="02070309020205020404" pitchFamily="49" charset="0"/>
              <a:buChar char="o"/>
              <a:tabLst>
                <a:tab pos="372110" algn="l"/>
              </a:tabLst>
            </a:pPr>
            <a:r>
              <a:rPr lang="en-US" sz="2000" dirty="0">
                <a:latin typeface="Arial"/>
                <a:cs typeface="Arial"/>
              </a:rPr>
              <a:t>Using a pre-established tailored baseline</a:t>
            </a:r>
          </a:p>
          <a:p>
            <a:pPr marL="800100" marR="5080" lvl="3" indent="-358775">
              <a:lnSpc>
                <a:spcPct val="99700"/>
              </a:lnSpc>
              <a:spcBef>
                <a:spcPts val="100"/>
              </a:spcBef>
              <a:buFont typeface="Courier New" panose="02070309020205020404" pitchFamily="49" charset="0"/>
              <a:buChar char="o"/>
              <a:tabLst>
                <a:tab pos="372110" algn="l"/>
              </a:tabLst>
            </a:pPr>
            <a:r>
              <a:rPr lang="en-US" sz="2000" dirty="0">
                <a:latin typeface="Arial"/>
                <a:cs typeface="Arial"/>
              </a:rPr>
              <a:t>Failure to include relevant stakeholders.</a:t>
            </a:r>
            <a:endParaRPr sz="2000" dirty="0">
              <a:latin typeface="Arial"/>
              <a:cs typeface="Arial"/>
            </a:endParaRPr>
          </a:p>
        </p:txBody>
      </p:sp>
      <p:sp>
        <p:nvSpPr>
          <p:cNvPr id="6" name="Slide Number Placeholder 5">
            <a:extLst>
              <a:ext uri="{FF2B5EF4-FFF2-40B4-BE49-F238E27FC236}">
                <a16:creationId xmlns:a16="http://schemas.microsoft.com/office/drawing/2014/main" id="{E79266C4-FAC0-5127-80A9-CA79BEFF1FC9}"/>
              </a:ext>
            </a:extLst>
          </p:cNvPr>
          <p:cNvSpPr>
            <a:spLocks noGrp="1"/>
          </p:cNvSpPr>
          <p:nvPr>
            <p:ph type="sldNum" sz="quarter" idx="7"/>
          </p:nvPr>
        </p:nvSpPr>
        <p:spPr/>
        <p:txBody>
          <a:bodyPr/>
          <a:lstStyle/>
          <a:p>
            <a:pPr marL="141605">
              <a:lnSpc>
                <a:spcPts val="1475"/>
              </a:lnSpc>
            </a:pPr>
            <a:fld id="{81D60167-4931-47E6-BA6A-407CBD079E47}" type="slidenum">
              <a:rPr lang="en-US" spc="-25" smtClean="0"/>
              <a:t>13</a:t>
            </a:fld>
            <a:endParaRPr lang="en-US" spc="-25" dirty="0"/>
          </a:p>
        </p:txBody>
      </p:sp>
      <p:sp>
        <p:nvSpPr>
          <p:cNvPr id="7" name="Footer Placeholder 6">
            <a:extLst>
              <a:ext uri="{FF2B5EF4-FFF2-40B4-BE49-F238E27FC236}">
                <a16:creationId xmlns:a16="http://schemas.microsoft.com/office/drawing/2014/main" id="{2409CF1C-67FC-9491-E73F-0D895626A8FE}"/>
              </a:ext>
            </a:extLst>
          </p:cNvPr>
          <p:cNvSpPr>
            <a:spLocks noGrp="1"/>
          </p:cNvSpPr>
          <p:nvPr>
            <p:ph type="ftr" sz="quarter" idx="5"/>
          </p:nvPr>
        </p:nvSpPr>
        <p:spPr/>
        <p:txBody>
          <a:bodyPr/>
          <a:lstStyle/>
          <a:p>
            <a:r>
              <a:rPr lang="en-US" dirty="0"/>
              <a:t>© 2025 John Wiley &amp; Sons, Inc. May not be copied, scanned, or duplicated, in whole or in part, except for use as permitted by license on a password-protected website for instructional use. </a:t>
            </a:r>
          </a:p>
        </p:txBody>
      </p:sp>
    </p:spTree>
    <p:extLst>
      <p:ext uri="{BB962C8B-B14F-4D97-AF65-F5344CB8AC3E}">
        <p14:creationId xmlns:p14="http://schemas.microsoft.com/office/powerpoint/2010/main" val="107140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811F8-1157-6446-C267-336B335A8BA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4585CB6-34EE-9368-089C-89E17F7D0722}"/>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  SE Methodology/Approach Considerations</a:t>
            </a:r>
            <a:endParaRPr spc="-10" dirty="0"/>
          </a:p>
        </p:txBody>
      </p:sp>
      <p:sp>
        <p:nvSpPr>
          <p:cNvPr id="3" name="object 3">
            <a:extLst>
              <a:ext uri="{FF2B5EF4-FFF2-40B4-BE49-F238E27FC236}">
                <a16:creationId xmlns:a16="http://schemas.microsoft.com/office/drawing/2014/main" id="{2829D8C8-0296-DFE1-0611-EC7BE776FEEE}"/>
              </a:ext>
            </a:extLst>
          </p:cNvPr>
          <p:cNvSpPr txBox="1"/>
          <p:nvPr/>
        </p:nvSpPr>
        <p:spPr>
          <a:xfrm>
            <a:off x="669442" y="1774901"/>
            <a:ext cx="8249920" cy="3400931"/>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The system definition activities, especially the portioning of the system requires that integration is considered throughout the development stage of the life cycle. </a:t>
            </a:r>
          </a:p>
          <a:p>
            <a:pPr marL="372110" marR="5080" indent="-360045">
              <a:lnSpc>
                <a:spcPct val="99700"/>
              </a:lnSpc>
              <a:spcBef>
                <a:spcPts val="100"/>
              </a:spcBef>
              <a:buChar char="•"/>
              <a:tabLst>
                <a:tab pos="372110" algn="l"/>
              </a:tabLst>
            </a:pPr>
            <a:r>
              <a:rPr lang="en-US" sz="2400" dirty="0">
                <a:latin typeface="Arial"/>
                <a:cs typeface="Arial"/>
              </a:rPr>
              <a:t>This section introduces considerations for the following SE methodologies and approaches:</a:t>
            </a:r>
          </a:p>
          <a:p>
            <a:pPr marL="800100" marR="5080" indent="-358775">
              <a:lnSpc>
                <a:spcPct val="99700"/>
              </a:lnSpc>
              <a:spcBef>
                <a:spcPts val="100"/>
              </a:spcBef>
              <a:buFont typeface="Courier New" panose="02070309020205020404" pitchFamily="49" charset="0"/>
              <a:buChar char="o"/>
            </a:pPr>
            <a:r>
              <a:rPr lang="en-US" sz="2400" dirty="0">
                <a:latin typeface="Arial"/>
                <a:cs typeface="Arial"/>
              </a:rPr>
              <a:t>Model-Based Systems Engineering (MBSE)</a:t>
            </a:r>
          </a:p>
          <a:p>
            <a:pPr marL="800100" marR="5080" indent="-358775">
              <a:lnSpc>
                <a:spcPct val="99700"/>
              </a:lnSpc>
              <a:spcBef>
                <a:spcPts val="100"/>
              </a:spcBef>
              <a:buFont typeface="Courier New" panose="02070309020205020404" pitchFamily="49" charset="0"/>
              <a:buChar char="o"/>
            </a:pPr>
            <a:r>
              <a:rPr lang="en-US" sz="2400" dirty="0">
                <a:latin typeface="Arial"/>
                <a:cs typeface="Arial"/>
              </a:rPr>
              <a:t>Agile Systems Engineering</a:t>
            </a:r>
          </a:p>
          <a:p>
            <a:pPr marL="800100" marR="5080" indent="-358775">
              <a:lnSpc>
                <a:spcPct val="99700"/>
              </a:lnSpc>
              <a:spcBef>
                <a:spcPts val="100"/>
              </a:spcBef>
              <a:buFont typeface="Courier New" panose="02070309020205020404" pitchFamily="49" charset="0"/>
              <a:buChar char="o"/>
            </a:pPr>
            <a:r>
              <a:rPr lang="en-US" sz="2400" dirty="0">
                <a:latin typeface="Arial"/>
                <a:cs typeface="Arial"/>
              </a:rPr>
              <a:t>Lean Systems Engineering</a:t>
            </a:r>
          </a:p>
          <a:p>
            <a:pPr marL="800100" marR="5080" indent="-358775">
              <a:lnSpc>
                <a:spcPct val="99700"/>
              </a:lnSpc>
              <a:spcBef>
                <a:spcPts val="100"/>
              </a:spcBef>
              <a:buFont typeface="Courier New" panose="02070309020205020404" pitchFamily="49" charset="0"/>
              <a:buChar char="o"/>
            </a:pPr>
            <a:r>
              <a:rPr lang="en-US" sz="2400" dirty="0">
                <a:latin typeface="Arial"/>
                <a:cs typeface="Arial"/>
              </a:rPr>
              <a:t>Product Line Engineering (PLE)</a:t>
            </a:r>
            <a:endParaRPr sz="2400" dirty="0">
              <a:latin typeface="Arial"/>
              <a:cs typeface="Arial"/>
            </a:endParaRPr>
          </a:p>
        </p:txBody>
      </p:sp>
      <p:sp>
        <p:nvSpPr>
          <p:cNvPr id="6" name="Slide Number Placeholder 5">
            <a:extLst>
              <a:ext uri="{FF2B5EF4-FFF2-40B4-BE49-F238E27FC236}">
                <a16:creationId xmlns:a16="http://schemas.microsoft.com/office/drawing/2014/main" id="{00B5B387-2A63-0EC6-7F63-9E0144FD4448}"/>
              </a:ext>
            </a:extLst>
          </p:cNvPr>
          <p:cNvSpPr>
            <a:spLocks noGrp="1"/>
          </p:cNvSpPr>
          <p:nvPr>
            <p:ph type="sldNum" sz="quarter" idx="7"/>
          </p:nvPr>
        </p:nvSpPr>
        <p:spPr/>
        <p:txBody>
          <a:bodyPr/>
          <a:lstStyle/>
          <a:p>
            <a:pPr marL="141605">
              <a:lnSpc>
                <a:spcPts val="1475"/>
              </a:lnSpc>
            </a:pPr>
            <a:fld id="{81D60167-4931-47E6-BA6A-407CBD079E47}" type="slidenum">
              <a:rPr lang="en-US" spc="-25" smtClean="0"/>
              <a:t>14</a:t>
            </a:fld>
            <a:endParaRPr lang="en-US" spc="-25" dirty="0"/>
          </a:p>
        </p:txBody>
      </p:sp>
      <p:sp>
        <p:nvSpPr>
          <p:cNvPr id="7" name="Footer Placeholder 6">
            <a:extLst>
              <a:ext uri="{FF2B5EF4-FFF2-40B4-BE49-F238E27FC236}">
                <a16:creationId xmlns:a16="http://schemas.microsoft.com/office/drawing/2014/main" id="{FD853DDA-6333-E492-44D2-B7D036861E3F}"/>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232804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19FE2-3711-1891-978C-70E61253994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02768B-E4AA-9614-E575-0B8EE0032EF3}"/>
              </a:ext>
            </a:extLst>
          </p:cNvPr>
          <p:cNvSpPr txBox="1">
            <a:spLocks noGrp="1"/>
          </p:cNvSpPr>
          <p:nvPr>
            <p:ph type="title"/>
          </p:nvPr>
        </p:nvSpPr>
        <p:spPr>
          <a:xfrm>
            <a:off x="264363" y="272542"/>
            <a:ext cx="9128125" cy="1010019"/>
          </a:xfrm>
          <a:prstGeom prst="rect">
            <a:avLst/>
          </a:prstGeom>
        </p:spPr>
        <p:txBody>
          <a:bodyPr vert="horz" wrap="square" lIns="0" tIns="497331" rIns="0" bIns="0" rtlCol="0">
            <a:spAutoFit/>
          </a:bodyPr>
          <a:lstStyle/>
          <a:p>
            <a:pPr marL="215265">
              <a:lnSpc>
                <a:spcPct val="100000"/>
              </a:lnSpc>
              <a:spcBef>
                <a:spcPts val="100"/>
              </a:spcBef>
            </a:pPr>
            <a:r>
              <a:rPr lang="en-US" dirty="0"/>
              <a:t>4.2.1  Model-Based SE</a:t>
            </a:r>
            <a:endParaRPr spc="-10" dirty="0"/>
          </a:p>
        </p:txBody>
      </p:sp>
      <p:sp>
        <p:nvSpPr>
          <p:cNvPr id="3" name="object 3">
            <a:extLst>
              <a:ext uri="{FF2B5EF4-FFF2-40B4-BE49-F238E27FC236}">
                <a16:creationId xmlns:a16="http://schemas.microsoft.com/office/drawing/2014/main" id="{FDADB212-B620-05D8-1ACD-64EC68C843DE}"/>
              </a:ext>
            </a:extLst>
          </p:cNvPr>
          <p:cNvSpPr txBox="1"/>
          <p:nvPr/>
        </p:nvSpPr>
        <p:spPr>
          <a:xfrm>
            <a:off x="457200" y="1499519"/>
            <a:ext cx="8249920" cy="5260414"/>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This section provides an overview of the Model-Based Systems Engineering (MBSE) approach and includes a summary of its benefits relative to a more document-based approach.</a:t>
            </a:r>
          </a:p>
          <a:p>
            <a:pPr marL="12065" marR="5080">
              <a:lnSpc>
                <a:spcPct val="99700"/>
              </a:lnSpc>
              <a:spcBef>
                <a:spcPts val="100"/>
              </a:spcBef>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b="1" u="sng" dirty="0">
                <a:latin typeface="Arial"/>
                <a:cs typeface="Arial"/>
              </a:rPr>
              <a:t>MBSE Overview</a:t>
            </a:r>
          </a:p>
          <a:p>
            <a:pPr marL="12065" marR="5080">
              <a:lnSpc>
                <a:spcPct val="99700"/>
              </a:lnSpc>
              <a:spcBef>
                <a:spcPts val="100"/>
              </a:spcBef>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dirty="0">
                <a:latin typeface="Arial"/>
                <a:cs typeface="Arial"/>
              </a:rPr>
              <a:t>The </a:t>
            </a:r>
            <a:r>
              <a:rPr lang="en-US" sz="2400" i="1" dirty="0">
                <a:latin typeface="Arial"/>
                <a:cs typeface="Arial"/>
              </a:rPr>
              <a:t>INCOSE Systems Engineering Vision 2020</a:t>
            </a:r>
            <a:r>
              <a:rPr lang="en-US" sz="2400" dirty="0">
                <a:latin typeface="Arial"/>
                <a:cs typeface="Arial"/>
              </a:rPr>
              <a:t> (2007) defines MBSE as:</a:t>
            </a:r>
          </a:p>
          <a:p>
            <a:pPr marL="342900" marR="5080">
              <a:lnSpc>
                <a:spcPct val="99700"/>
              </a:lnSpc>
              <a:spcBef>
                <a:spcPts val="100"/>
              </a:spcBef>
              <a:tabLst>
                <a:tab pos="372110" algn="l"/>
              </a:tabLst>
            </a:pPr>
            <a:r>
              <a:rPr lang="en-US" sz="2400" i="1" dirty="0">
                <a:solidFill>
                  <a:srgbClr val="0070C0"/>
                </a:solidFill>
                <a:latin typeface="Arial"/>
                <a:cs typeface="Arial"/>
              </a:rPr>
              <a:t>The formalized application of modeling to support system requirements, design, analysis, verification, and validation activities beginning in the [concept stage] and continuing throughout development and later life cycle [stages].</a:t>
            </a:r>
            <a:endParaRPr lang="en-US" sz="2400" dirty="0">
              <a:solidFill>
                <a:srgbClr val="0070C0"/>
              </a:solidFill>
              <a:latin typeface="Arial"/>
              <a:cs typeface="Arial"/>
            </a:endParaRPr>
          </a:p>
          <a:p>
            <a:pPr marL="12065" marR="5080">
              <a:lnSpc>
                <a:spcPct val="99700"/>
              </a:lnSpc>
              <a:spcBef>
                <a:spcPts val="100"/>
              </a:spcBef>
              <a:tabLst>
                <a:tab pos="372110" algn="l"/>
              </a:tabLst>
            </a:pPr>
            <a:endParaRPr lang="en-US" sz="2400" i="1" dirty="0">
              <a:latin typeface="Arial"/>
              <a:cs typeface="Arial"/>
            </a:endParaRPr>
          </a:p>
        </p:txBody>
      </p:sp>
      <p:sp>
        <p:nvSpPr>
          <p:cNvPr id="6" name="Slide Number Placeholder 5">
            <a:extLst>
              <a:ext uri="{FF2B5EF4-FFF2-40B4-BE49-F238E27FC236}">
                <a16:creationId xmlns:a16="http://schemas.microsoft.com/office/drawing/2014/main" id="{1F5F20C5-7622-C409-3AE3-802E204BFF05}"/>
              </a:ext>
            </a:extLst>
          </p:cNvPr>
          <p:cNvSpPr>
            <a:spLocks noGrp="1"/>
          </p:cNvSpPr>
          <p:nvPr>
            <p:ph type="sldNum" sz="quarter" idx="7"/>
          </p:nvPr>
        </p:nvSpPr>
        <p:spPr/>
        <p:txBody>
          <a:bodyPr/>
          <a:lstStyle/>
          <a:p>
            <a:pPr marL="141605">
              <a:lnSpc>
                <a:spcPts val="1475"/>
              </a:lnSpc>
            </a:pPr>
            <a:fld id="{81D60167-4931-47E6-BA6A-407CBD079E47}" type="slidenum">
              <a:rPr lang="en-US" spc="-25" smtClean="0"/>
              <a:t>15</a:t>
            </a:fld>
            <a:endParaRPr lang="en-US" spc="-25" dirty="0"/>
          </a:p>
        </p:txBody>
      </p:sp>
      <p:sp>
        <p:nvSpPr>
          <p:cNvPr id="7" name="Footer Placeholder 6">
            <a:extLst>
              <a:ext uri="{FF2B5EF4-FFF2-40B4-BE49-F238E27FC236}">
                <a16:creationId xmlns:a16="http://schemas.microsoft.com/office/drawing/2014/main" id="{16C73768-473A-D1C0-8892-D65F357CE649}"/>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395584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7512C-A22D-691C-CF32-BCD9933BB0C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05BFF43-EC95-B878-98F5-7E791B3987FA}"/>
              </a:ext>
            </a:extLst>
          </p:cNvPr>
          <p:cNvSpPr txBox="1">
            <a:spLocks noGrp="1"/>
          </p:cNvSpPr>
          <p:nvPr>
            <p:ph type="title"/>
          </p:nvPr>
        </p:nvSpPr>
        <p:spPr>
          <a:xfrm>
            <a:off x="264363" y="272542"/>
            <a:ext cx="9128125" cy="1010019"/>
          </a:xfrm>
          <a:prstGeom prst="rect">
            <a:avLst/>
          </a:prstGeom>
        </p:spPr>
        <p:txBody>
          <a:bodyPr vert="horz" wrap="square" lIns="0" tIns="497331" rIns="0" bIns="0" rtlCol="0">
            <a:spAutoFit/>
          </a:bodyPr>
          <a:lstStyle/>
          <a:p>
            <a:pPr marL="215265">
              <a:lnSpc>
                <a:spcPct val="100000"/>
              </a:lnSpc>
              <a:spcBef>
                <a:spcPts val="100"/>
              </a:spcBef>
            </a:pPr>
            <a:r>
              <a:rPr lang="en-US" dirty="0"/>
              <a:t>4.2.1  Model-Based SE (cont’d)</a:t>
            </a:r>
            <a:endParaRPr spc="-10" dirty="0"/>
          </a:p>
        </p:txBody>
      </p:sp>
      <p:sp>
        <p:nvSpPr>
          <p:cNvPr id="3" name="object 3">
            <a:extLst>
              <a:ext uri="{FF2B5EF4-FFF2-40B4-BE49-F238E27FC236}">
                <a16:creationId xmlns:a16="http://schemas.microsoft.com/office/drawing/2014/main" id="{D6BA8A0F-85EF-205E-C9F1-7B51F2B230CC}"/>
              </a:ext>
            </a:extLst>
          </p:cNvPr>
          <p:cNvSpPr txBox="1"/>
          <p:nvPr/>
        </p:nvSpPr>
        <p:spPr>
          <a:xfrm>
            <a:off x="514946" y="1500676"/>
            <a:ext cx="9086254" cy="4839786"/>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b="1" dirty="0">
                <a:latin typeface="Arial"/>
                <a:cs typeface="Arial"/>
              </a:rPr>
              <a:t>MBSE </a:t>
            </a:r>
            <a:r>
              <a:rPr lang="en-US" sz="2400" dirty="0">
                <a:latin typeface="Arial"/>
                <a:cs typeface="Arial"/>
              </a:rPr>
              <a:t>is often </a:t>
            </a:r>
            <a:r>
              <a:rPr lang="en-US" sz="2400" b="1" dirty="0">
                <a:latin typeface="Arial"/>
                <a:cs typeface="Arial"/>
              </a:rPr>
              <a:t>contrasted</a:t>
            </a:r>
            <a:r>
              <a:rPr lang="en-US" sz="2400" dirty="0">
                <a:latin typeface="Arial"/>
                <a:cs typeface="Arial"/>
              </a:rPr>
              <a:t> with a </a:t>
            </a:r>
            <a:r>
              <a:rPr lang="en-US" sz="2400" b="1" dirty="0">
                <a:latin typeface="Arial"/>
                <a:cs typeface="Arial"/>
              </a:rPr>
              <a:t>document-based approach</a:t>
            </a:r>
            <a:r>
              <a:rPr lang="en-US" sz="2400" dirty="0">
                <a:latin typeface="Arial"/>
                <a:cs typeface="Arial"/>
              </a:rPr>
              <a:t> to SE. In a document-based SE approach, there is often considerable information generated about the system that </a:t>
            </a:r>
            <a:r>
              <a:rPr lang="en-US" sz="2400" b="1" dirty="0">
                <a:latin typeface="Arial"/>
                <a:cs typeface="Arial"/>
              </a:rPr>
              <a:t>is contained in documents and other artifacts</a:t>
            </a:r>
            <a:r>
              <a:rPr lang="en-US" sz="2400" dirty="0">
                <a:latin typeface="Arial"/>
                <a:cs typeface="Arial"/>
              </a:rPr>
              <a:t> such as specifications, interface control documents, system description documents, trade studies, analysis reports, and verification plans, procedures, and reports.  </a:t>
            </a:r>
          </a:p>
          <a:p>
            <a:pPr marL="12065" marR="5080">
              <a:lnSpc>
                <a:spcPct val="99700"/>
              </a:lnSpc>
              <a:spcBef>
                <a:spcPts val="100"/>
              </a:spcBef>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dirty="0">
                <a:latin typeface="Arial"/>
                <a:cs typeface="Arial"/>
              </a:rPr>
              <a:t>Although many systems have been developed using a traditional document-based approach, </a:t>
            </a:r>
            <a:r>
              <a:rPr lang="en-US" sz="2400" b="1" dirty="0">
                <a:latin typeface="Arial"/>
                <a:cs typeface="Arial"/>
              </a:rPr>
              <a:t>a model-based approach</a:t>
            </a:r>
            <a:r>
              <a:rPr lang="en-US" sz="2400" dirty="0">
                <a:latin typeface="Arial"/>
                <a:cs typeface="Arial"/>
              </a:rPr>
              <a:t> is becoming essential to </a:t>
            </a:r>
            <a:r>
              <a:rPr lang="en-US" sz="2400" b="1" dirty="0">
                <a:latin typeface="Arial"/>
                <a:cs typeface="Arial"/>
              </a:rPr>
              <a:t>address the increasing complexity of systems</a:t>
            </a:r>
            <a:r>
              <a:rPr lang="en-US" sz="2400" dirty="0">
                <a:latin typeface="Arial"/>
                <a:cs typeface="Arial"/>
              </a:rPr>
              <a:t> and support approaches that can more effectively and efficiently adapt to requirements and design changes. </a:t>
            </a:r>
            <a:br>
              <a:rPr lang="en-US" sz="2400" dirty="0">
                <a:latin typeface="Arial"/>
                <a:cs typeface="Arial"/>
              </a:rPr>
            </a:br>
            <a:endParaRPr lang="en-US" sz="2400" dirty="0">
              <a:latin typeface="Arial"/>
              <a:cs typeface="Arial"/>
            </a:endParaRPr>
          </a:p>
        </p:txBody>
      </p:sp>
      <p:sp>
        <p:nvSpPr>
          <p:cNvPr id="6" name="Slide Number Placeholder 5">
            <a:extLst>
              <a:ext uri="{FF2B5EF4-FFF2-40B4-BE49-F238E27FC236}">
                <a16:creationId xmlns:a16="http://schemas.microsoft.com/office/drawing/2014/main" id="{5F7759AC-E94D-56AB-46E2-5B7A874C652E}"/>
              </a:ext>
            </a:extLst>
          </p:cNvPr>
          <p:cNvSpPr>
            <a:spLocks noGrp="1"/>
          </p:cNvSpPr>
          <p:nvPr>
            <p:ph type="sldNum" sz="quarter" idx="7"/>
          </p:nvPr>
        </p:nvSpPr>
        <p:spPr/>
        <p:txBody>
          <a:bodyPr/>
          <a:lstStyle/>
          <a:p>
            <a:pPr marL="141605">
              <a:lnSpc>
                <a:spcPts val="1475"/>
              </a:lnSpc>
            </a:pPr>
            <a:fld id="{81D60167-4931-47E6-BA6A-407CBD079E47}" type="slidenum">
              <a:rPr lang="en-US" spc="-25" smtClean="0"/>
              <a:t>16</a:t>
            </a:fld>
            <a:endParaRPr lang="en-US" spc="-25" dirty="0"/>
          </a:p>
        </p:txBody>
      </p:sp>
      <p:sp>
        <p:nvSpPr>
          <p:cNvPr id="7" name="Footer Placeholder 6">
            <a:extLst>
              <a:ext uri="{FF2B5EF4-FFF2-40B4-BE49-F238E27FC236}">
                <a16:creationId xmlns:a16="http://schemas.microsoft.com/office/drawing/2014/main" id="{16067AED-2EBF-3CBA-3F6A-9DEAD9414775}"/>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73117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90FE-2A91-F17E-2715-E1123472CE1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F24131-5F90-8EB7-BFE6-476232D974A8}"/>
              </a:ext>
            </a:extLst>
          </p:cNvPr>
          <p:cNvSpPr txBox="1">
            <a:spLocks noGrp="1"/>
          </p:cNvSpPr>
          <p:nvPr>
            <p:ph type="title"/>
          </p:nvPr>
        </p:nvSpPr>
        <p:spPr>
          <a:xfrm>
            <a:off x="264363" y="272542"/>
            <a:ext cx="9128125" cy="1010019"/>
          </a:xfrm>
          <a:prstGeom prst="rect">
            <a:avLst/>
          </a:prstGeom>
        </p:spPr>
        <p:txBody>
          <a:bodyPr vert="horz" wrap="square" lIns="0" tIns="497331" rIns="0" bIns="0" rtlCol="0">
            <a:spAutoFit/>
          </a:bodyPr>
          <a:lstStyle/>
          <a:p>
            <a:pPr marL="215265">
              <a:lnSpc>
                <a:spcPct val="100000"/>
              </a:lnSpc>
              <a:spcBef>
                <a:spcPts val="100"/>
              </a:spcBef>
            </a:pPr>
            <a:r>
              <a:rPr lang="en-US" dirty="0"/>
              <a:t>4.2.1  Model-Based SE (cont’d)</a:t>
            </a:r>
            <a:endParaRPr spc="-10" dirty="0"/>
          </a:p>
        </p:txBody>
      </p:sp>
      <p:sp>
        <p:nvSpPr>
          <p:cNvPr id="3" name="object 3">
            <a:extLst>
              <a:ext uri="{FF2B5EF4-FFF2-40B4-BE49-F238E27FC236}">
                <a16:creationId xmlns:a16="http://schemas.microsoft.com/office/drawing/2014/main" id="{A16194F5-2211-7FF9-9BE0-5DE1376966E6}"/>
              </a:ext>
            </a:extLst>
          </p:cNvPr>
          <p:cNvSpPr txBox="1"/>
          <p:nvPr/>
        </p:nvSpPr>
        <p:spPr>
          <a:xfrm>
            <a:off x="669442" y="1774901"/>
            <a:ext cx="8249920" cy="4165243"/>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MBSE enhances the ability to capture, analyze, share, and manage the information associated with the specification of a product that can result in the benefits listed below.</a:t>
            </a:r>
          </a:p>
          <a:p>
            <a:pPr marL="804863" marR="5080" indent="-342900">
              <a:lnSpc>
                <a:spcPct val="99700"/>
              </a:lnSpc>
              <a:spcBef>
                <a:spcPts val="100"/>
              </a:spcBef>
              <a:buFont typeface="Arial" panose="020B0604020202020204" pitchFamily="34" charset="0"/>
              <a:buChar char="•"/>
            </a:pPr>
            <a:r>
              <a:rPr lang="en-US" sz="2400" i="1" dirty="0">
                <a:latin typeface="Arial"/>
                <a:cs typeface="Arial"/>
              </a:rPr>
              <a:t>Improved communications</a:t>
            </a:r>
          </a:p>
          <a:p>
            <a:pPr marL="804863" marR="5080" indent="-342900">
              <a:lnSpc>
                <a:spcPct val="99700"/>
              </a:lnSpc>
              <a:spcBef>
                <a:spcPts val="100"/>
              </a:spcBef>
              <a:buFont typeface="Arial" panose="020B0604020202020204" pitchFamily="34" charset="0"/>
              <a:buChar char="•"/>
            </a:pPr>
            <a:r>
              <a:rPr lang="en-US" sz="2400" i="1" dirty="0">
                <a:latin typeface="Arial"/>
                <a:cs typeface="Arial"/>
              </a:rPr>
              <a:t>Increased ability to manage system complexity</a:t>
            </a:r>
          </a:p>
          <a:p>
            <a:pPr marL="804863" marR="5080" indent="-342900">
              <a:lnSpc>
                <a:spcPct val="99700"/>
              </a:lnSpc>
              <a:spcBef>
                <a:spcPts val="100"/>
              </a:spcBef>
              <a:buFont typeface="Arial" panose="020B0604020202020204" pitchFamily="34" charset="0"/>
              <a:buChar char="•"/>
            </a:pPr>
            <a:r>
              <a:rPr lang="en-US" sz="2400" i="1" dirty="0">
                <a:latin typeface="Arial"/>
                <a:cs typeface="Arial"/>
              </a:rPr>
              <a:t>Improved product quality</a:t>
            </a:r>
          </a:p>
          <a:p>
            <a:pPr marL="804863" marR="5080" indent="-342900">
              <a:lnSpc>
                <a:spcPct val="99700"/>
              </a:lnSpc>
              <a:spcBef>
                <a:spcPts val="100"/>
              </a:spcBef>
              <a:buFont typeface="Arial" panose="020B0604020202020204" pitchFamily="34" charset="0"/>
              <a:buChar char="•"/>
            </a:pPr>
            <a:r>
              <a:rPr lang="en-US" sz="2400" i="1" dirty="0">
                <a:latin typeface="Arial"/>
                <a:cs typeface="Arial"/>
              </a:rPr>
              <a:t>Reduced cycle time</a:t>
            </a:r>
          </a:p>
          <a:p>
            <a:pPr marL="804863" marR="5080" indent="-342900">
              <a:lnSpc>
                <a:spcPct val="99700"/>
              </a:lnSpc>
              <a:spcBef>
                <a:spcPts val="100"/>
              </a:spcBef>
              <a:buFont typeface="Arial" panose="020B0604020202020204" pitchFamily="34" charset="0"/>
              <a:buChar char="•"/>
            </a:pPr>
            <a:r>
              <a:rPr lang="en-US" sz="2400" i="1" dirty="0">
                <a:latin typeface="Arial"/>
                <a:cs typeface="Arial"/>
              </a:rPr>
              <a:t>Reduced risk by surfacing requirements and design issues early</a:t>
            </a:r>
          </a:p>
          <a:p>
            <a:pPr marL="804863" marR="5080" indent="-342900">
              <a:lnSpc>
                <a:spcPct val="99700"/>
              </a:lnSpc>
              <a:spcBef>
                <a:spcPts val="100"/>
              </a:spcBef>
              <a:buFont typeface="Arial" panose="020B0604020202020204" pitchFamily="34" charset="0"/>
              <a:buChar char="•"/>
            </a:pPr>
            <a:r>
              <a:rPr lang="en-US" sz="2400" i="1" dirty="0">
                <a:latin typeface="Arial"/>
                <a:cs typeface="Arial"/>
              </a:rPr>
              <a:t>Enhanced knowledge capture and reuse </a:t>
            </a:r>
          </a:p>
          <a:p>
            <a:pPr marL="804863" marR="5080" indent="-342900">
              <a:lnSpc>
                <a:spcPct val="99700"/>
              </a:lnSpc>
              <a:spcBef>
                <a:spcPts val="100"/>
              </a:spcBef>
              <a:buFont typeface="Arial" panose="020B0604020202020204" pitchFamily="34" charset="0"/>
              <a:buChar char="•"/>
            </a:pPr>
            <a:r>
              <a:rPr lang="en-US" sz="2400" i="1" dirty="0">
                <a:latin typeface="Arial"/>
                <a:cs typeface="Arial"/>
              </a:rPr>
              <a:t>Improved ability to teach and learn SE fundamentals</a:t>
            </a:r>
            <a:endParaRPr sz="2400" i="1" dirty="0">
              <a:latin typeface="Arial"/>
              <a:cs typeface="Arial"/>
            </a:endParaRPr>
          </a:p>
        </p:txBody>
      </p:sp>
      <p:sp>
        <p:nvSpPr>
          <p:cNvPr id="6" name="Slide Number Placeholder 5">
            <a:extLst>
              <a:ext uri="{FF2B5EF4-FFF2-40B4-BE49-F238E27FC236}">
                <a16:creationId xmlns:a16="http://schemas.microsoft.com/office/drawing/2014/main" id="{B2AFB284-3B7C-6E37-E4DC-1B9CBEDE8B0E}"/>
              </a:ext>
            </a:extLst>
          </p:cNvPr>
          <p:cNvSpPr>
            <a:spLocks noGrp="1"/>
          </p:cNvSpPr>
          <p:nvPr>
            <p:ph type="sldNum" sz="quarter" idx="7"/>
          </p:nvPr>
        </p:nvSpPr>
        <p:spPr/>
        <p:txBody>
          <a:bodyPr/>
          <a:lstStyle/>
          <a:p>
            <a:pPr marL="141605">
              <a:lnSpc>
                <a:spcPts val="1475"/>
              </a:lnSpc>
            </a:pPr>
            <a:fld id="{81D60167-4931-47E6-BA6A-407CBD079E47}" type="slidenum">
              <a:rPr lang="en-US" spc="-25" smtClean="0"/>
              <a:t>17</a:t>
            </a:fld>
            <a:endParaRPr lang="en-US" spc="-25" dirty="0"/>
          </a:p>
        </p:txBody>
      </p:sp>
      <p:sp>
        <p:nvSpPr>
          <p:cNvPr id="7" name="Footer Placeholder 6">
            <a:extLst>
              <a:ext uri="{FF2B5EF4-FFF2-40B4-BE49-F238E27FC236}">
                <a16:creationId xmlns:a16="http://schemas.microsoft.com/office/drawing/2014/main" id="{6CB958A9-3B3A-ECA5-3336-16B6E9BC0DA0}"/>
              </a:ext>
            </a:extLst>
          </p:cNvPr>
          <p:cNvSpPr>
            <a:spLocks noGrp="1"/>
          </p:cNvSpPr>
          <p:nvPr>
            <p:ph type="ftr" sz="quarter" idx="5"/>
          </p:nvPr>
        </p:nvSpPr>
        <p:spPr/>
        <p:txBody>
          <a:bodyPr/>
          <a:lstStyle/>
          <a:p>
            <a:r>
              <a:rPr lang="en-US" dirty="0"/>
              <a:t>© 2025 John Wiley &amp; Sons, Inc. May not be copied, scanned, or duplicated, in whole or in part, except for use as permitted by license on a password-protected website for instructional use. </a:t>
            </a:r>
          </a:p>
        </p:txBody>
      </p:sp>
    </p:spTree>
    <p:extLst>
      <p:ext uri="{BB962C8B-B14F-4D97-AF65-F5344CB8AC3E}">
        <p14:creationId xmlns:p14="http://schemas.microsoft.com/office/powerpoint/2010/main" val="19548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D5F33-8F74-4D48-BFC2-998E55DB2C7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C483BB2-0778-CB53-CC72-59B10886496C}"/>
              </a:ext>
            </a:extLst>
          </p:cNvPr>
          <p:cNvSpPr txBox="1">
            <a:spLocks noGrp="1"/>
          </p:cNvSpPr>
          <p:nvPr>
            <p:ph type="title"/>
          </p:nvPr>
        </p:nvSpPr>
        <p:spPr>
          <a:xfrm>
            <a:off x="264363" y="272542"/>
            <a:ext cx="9128125" cy="1010019"/>
          </a:xfrm>
          <a:prstGeom prst="rect">
            <a:avLst/>
          </a:prstGeom>
        </p:spPr>
        <p:txBody>
          <a:bodyPr vert="horz" wrap="square" lIns="0" tIns="497331" rIns="0" bIns="0" rtlCol="0">
            <a:spAutoFit/>
          </a:bodyPr>
          <a:lstStyle/>
          <a:p>
            <a:pPr marL="215265">
              <a:lnSpc>
                <a:spcPct val="100000"/>
              </a:lnSpc>
              <a:spcBef>
                <a:spcPts val="100"/>
              </a:spcBef>
            </a:pPr>
            <a:r>
              <a:rPr lang="en-US" dirty="0"/>
              <a:t>4.2.1  Model-Based SE (cont’d)</a:t>
            </a:r>
            <a:endParaRPr spc="-10" dirty="0"/>
          </a:p>
        </p:txBody>
      </p:sp>
      <p:sp>
        <p:nvSpPr>
          <p:cNvPr id="3" name="object 3">
            <a:extLst>
              <a:ext uri="{FF2B5EF4-FFF2-40B4-BE49-F238E27FC236}">
                <a16:creationId xmlns:a16="http://schemas.microsoft.com/office/drawing/2014/main" id="{14D39EB4-7DDB-1ECD-2321-B2655AFD8C09}"/>
              </a:ext>
            </a:extLst>
          </p:cNvPr>
          <p:cNvSpPr txBox="1"/>
          <p:nvPr/>
        </p:nvSpPr>
        <p:spPr>
          <a:xfrm>
            <a:off x="104025" y="1434769"/>
            <a:ext cx="9448800" cy="4639732"/>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300" b="1" i="1" dirty="0">
                <a:solidFill>
                  <a:srgbClr val="0070C0"/>
                </a:solidFill>
                <a:latin typeface="Arial"/>
                <a:cs typeface="Arial"/>
              </a:rPr>
              <a:t>MBSE Methodologies </a:t>
            </a:r>
            <a:r>
              <a:rPr lang="en-US" sz="2300" dirty="0">
                <a:latin typeface="Arial"/>
                <a:cs typeface="Arial"/>
              </a:rPr>
              <a:t>are traditionally captured in informal diagrams, text, and tables in a descriptive system model (see Section 3.2.1) </a:t>
            </a:r>
            <a:r>
              <a:rPr lang="en-US" sz="2300" b="1" dirty="0">
                <a:latin typeface="Arial"/>
                <a:cs typeface="Arial"/>
              </a:rPr>
              <a:t>including </a:t>
            </a:r>
            <a:r>
              <a:rPr lang="en-US" sz="2300" dirty="0">
                <a:latin typeface="Arial"/>
                <a:cs typeface="Arial"/>
              </a:rPr>
              <a:t>information about the </a:t>
            </a:r>
            <a:r>
              <a:rPr lang="en-US" sz="2300" b="1" dirty="0">
                <a:latin typeface="Arial"/>
                <a:cs typeface="Arial"/>
              </a:rPr>
              <a:t>system context</a:t>
            </a:r>
            <a:r>
              <a:rPr lang="en-US" sz="2300" dirty="0">
                <a:latin typeface="Arial"/>
                <a:cs typeface="Arial"/>
              </a:rPr>
              <a:t>, the </a:t>
            </a:r>
            <a:r>
              <a:rPr lang="en-US" sz="2300" b="1" dirty="0">
                <a:latin typeface="Arial"/>
                <a:cs typeface="Arial"/>
              </a:rPr>
              <a:t>requirements </a:t>
            </a:r>
            <a:r>
              <a:rPr lang="en-US" sz="2300" dirty="0">
                <a:latin typeface="Arial"/>
                <a:cs typeface="Arial"/>
              </a:rPr>
              <a:t>on the system and its elements, the </a:t>
            </a:r>
            <a:r>
              <a:rPr lang="en-US" sz="2300" b="1" dirty="0">
                <a:latin typeface="Arial"/>
                <a:cs typeface="Arial"/>
              </a:rPr>
              <a:t>system architecture </a:t>
            </a:r>
            <a:r>
              <a:rPr lang="en-US" sz="2300" dirty="0">
                <a:latin typeface="Arial"/>
                <a:cs typeface="Arial"/>
              </a:rPr>
              <a:t>(including its structure and behavior), the </a:t>
            </a:r>
            <a:r>
              <a:rPr lang="en-US" sz="2300" b="1" dirty="0">
                <a:latin typeface="Arial"/>
                <a:cs typeface="Arial"/>
              </a:rPr>
              <a:t>critical parameters </a:t>
            </a:r>
            <a:r>
              <a:rPr lang="en-US" sz="2300" dirty="0">
                <a:latin typeface="Arial"/>
                <a:cs typeface="Arial"/>
              </a:rPr>
              <a:t>needed to specify the analysis of the system, and information about </a:t>
            </a:r>
            <a:r>
              <a:rPr lang="en-US" sz="2300" b="1" dirty="0">
                <a:latin typeface="Arial"/>
                <a:cs typeface="Arial"/>
              </a:rPr>
              <a:t>how the system is verified to satisfy requirements</a:t>
            </a:r>
            <a:r>
              <a:rPr lang="en-US" sz="2300" dirty="0">
                <a:latin typeface="Arial"/>
                <a:cs typeface="Arial"/>
              </a:rPr>
              <a:t>.</a:t>
            </a:r>
          </a:p>
          <a:p>
            <a:pPr marL="12065" marR="5080">
              <a:lnSpc>
                <a:spcPct val="99700"/>
              </a:lnSpc>
              <a:spcBef>
                <a:spcPts val="100"/>
              </a:spcBef>
              <a:tabLst>
                <a:tab pos="372110" algn="l"/>
              </a:tabLst>
            </a:pPr>
            <a:endParaRPr lang="en-US" sz="2300" dirty="0">
              <a:latin typeface="Arial"/>
              <a:cs typeface="Arial"/>
            </a:endParaRPr>
          </a:p>
          <a:p>
            <a:pPr marL="12065" marR="5080">
              <a:lnSpc>
                <a:spcPct val="99700"/>
              </a:lnSpc>
              <a:spcBef>
                <a:spcPts val="100"/>
              </a:spcBef>
              <a:tabLst>
                <a:tab pos="372110" algn="l"/>
              </a:tabLst>
            </a:pPr>
            <a:r>
              <a:rPr lang="en-US" sz="2300" dirty="0">
                <a:latin typeface="Arial"/>
                <a:cs typeface="Arial"/>
              </a:rPr>
              <a:t>In an MBSE approach, </a:t>
            </a:r>
            <a:r>
              <a:rPr lang="en-US" sz="2300" b="1" dirty="0">
                <a:latin typeface="Arial"/>
                <a:cs typeface="Arial"/>
              </a:rPr>
              <a:t>the system descriptive model is a primary artifact of the SE process. </a:t>
            </a:r>
            <a:r>
              <a:rPr lang="en-US" sz="2300" dirty="0">
                <a:latin typeface="Arial"/>
                <a:cs typeface="Arial"/>
              </a:rPr>
              <a:t>An MBSE methodology describes how MBSE is performed to </a:t>
            </a:r>
            <a:r>
              <a:rPr lang="en-US" sz="2300" b="1" dirty="0">
                <a:latin typeface="Arial"/>
                <a:cs typeface="Arial"/>
              </a:rPr>
              <a:t>capture the required information in the system descriptive model and related artifacts</a:t>
            </a:r>
            <a:r>
              <a:rPr lang="en-US" sz="2300" dirty="0">
                <a:latin typeface="Arial"/>
                <a:cs typeface="Arial"/>
              </a:rPr>
              <a:t>. It must be tailored to the particular need of the organization and/or project (See Section 4.1).</a:t>
            </a:r>
            <a:endParaRPr sz="2300" dirty="0">
              <a:latin typeface="Arial"/>
              <a:cs typeface="Arial"/>
            </a:endParaRPr>
          </a:p>
        </p:txBody>
      </p:sp>
      <p:sp>
        <p:nvSpPr>
          <p:cNvPr id="6" name="Slide Number Placeholder 5">
            <a:extLst>
              <a:ext uri="{FF2B5EF4-FFF2-40B4-BE49-F238E27FC236}">
                <a16:creationId xmlns:a16="http://schemas.microsoft.com/office/drawing/2014/main" id="{88960D64-0AE5-4FAD-B0C4-A7F24DAC4C27}"/>
              </a:ext>
            </a:extLst>
          </p:cNvPr>
          <p:cNvSpPr>
            <a:spLocks noGrp="1"/>
          </p:cNvSpPr>
          <p:nvPr>
            <p:ph type="sldNum" sz="quarter" idx="7"/>
          </p:nvPr>
        </p:nvSpPr>
        <p:spPr/>
        <p:txBody>
          <a:bodyPr/>
          <a:lstStyle/>
          <a:p>
            <a:pPr marL="141605">
              <a:lnSpc>
                <a:spcPts val="1475"/>
              </a:lnSpc>
            </a:pPr>
            <a:fld id="{81D60167-4931-47E6-BA6A-407CBD079E47}" type="slidenum">
              <a:rPr lang="en-US" spc="-25" smtClean="0"/>
              <a:t>18</a:t>
            </a:fld>
            <a:endParaRPr lang="en-US" spc="-25" dirty="0"/>
          </a:p>
        </p:txBody>
      </p:sp>
      <p:sp>
        <p:nvSpPr>
          <p:cNvPr id="7" name="Footer Placeholder 6">
            <a:extLst>
              <a:ext uri="{FF2B5EF4-FFF2-40B4-BE49-F238E27FC236}">
                <a16:creationId xmlns:a16="http://schemas.microsoft.com/office/drawing/2014/main" id="{A8215889-76B8-24B0-C894-EC69652F90FB}"/>
              </a:ext>
            </a:extLst>
          </p:cNvPr>
          <p:cNvSpPr>
            <a:spLocks noGrp="1"/>
          </p:cNvSpPr>
          <p:nvPr>
            <p:ph type="ftr" sz="quarter" idx="5"/>
          </p:nvPr>
        </p:nvSpPr>
        <p:spPr/>
        <p:txBody>
          <a:bodyPr/>
          <a:lstStyle/>
          <a:p>
            <a:r>
              <a:rPr lang="en-US" dirty="0"/>
              <a:t>© 2025 John Wiley &amp; Sons, Inc. May not be copied, scanned, or duplicated, in whole or in part, except for use as permitted by license on a password-protected website for instructional use. </a:t>
            </a:r>
          </a:p>
        </p:txBody>
      </p:sp>
    </p:spTree>
    <p:extLst>
      <p:ext uri="{BB962C8B-B14F-4D97-AF65-F5344CB8AC3E}">
        <p14:creationId xmlns:p14="http://schemas.microsoft.com/office/powerpoint/2010/main" val="359320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2CF1F-197B-754C-1BA0-A812D6120AF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A7128E-1599-8160-20CF-A0E891701978}"/>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4.2.1  Model-Based SE</a:t>
            </a:r>
            <a:endParaRPr spc="-10" dirty="0"/>
          </a:p>
        </p:txBody>
      </p:sp>
      <p:sp>
        <p:nvSpPr>
          <p:cNvPr id="3" name="object 3">
            <a:extLst>
              <a:ext uri="{FF2B5EF4-FFF2-40B4-BE49-F238E27FC236}">
                <a16:creationId xmlns:a16="http://schemas.microsoft.com/office/drawing/2014/main" id="{E433E969-D195-963E-F984-89C26111625B}"/>
              </a:ext>
            </a:extLst>
          </p:cNvPr>
          <p:cNvSpPr txBox="1"/>
          <p:nvPr/>
        </p:nvSpPr>
        <p:spPr>
          <a:xfrm>
            <a:off x="569468" y="1524000"/>
            <a:ext cx="8249920" cy="5273238"/>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b="1" i="1" dirty="0">
                <a:solidFill>
                  <a:srgbClr val="0070C0"/>
                </a:solidFill>
                <a:latin typeface="Arial"/>
                <a:cs typeface="Arial"/>
              </a:rPr>
              <a:t>OOSEM Summary </a:t>
            </a:r>
            <a:r>
              <a:rPr lang="en-US" sz="2400" dirty="0">
                <a:latin typeface="Arial"/>
                <a:cs typeface="Arial"/>
              </a:rPr>
              <a:t>is an MBSE method intended to help architect systems that satisfy evolving mission and system requirements and can accommodate changes in technology and design. It can be adapted to different life cycle models to support the specification, analysis, design, and verification of systems.</a:t>
            </a:r>
          </a:p>
          <a:p>
            <a:pPr marL="12065" marR="5080">
              <a:lnSpc>
                <a:spcPct val="99700"/>
              </a:lnSpc>
              <a:spcBef>
                <a:spcPts val="100"/>
              </a:spcBef>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dirty="0">
                <a:latin typeface="Arial"/>
                <a:cs typeface="Arial"/>
              </a:rPr>
              <a:t>The OOSEM supports the development process that includes the following subprocesses and activities:</a:t>
            </a:r>
          </a:p>
          <a:p>
            <a:pPr marL="800100" marR="5080" indent="-342900">
              <a:lnSpc>
                <a:spcPct val="99700"/>
              </a:lnSpc>
              <a:spcBef>
                <a:spcPts val="100"/>
              </a:spcBef>
              <a:buFont typeface="Arial" panose="020B0604020202020204" pitchFamily="34" charset="0"/>
              <a:buChar char="•"/>
              <a:tabLst>
                <a:tab pos="372110" algn="l"/>
              </a:tabLst>
            </a:pPr>
            <a:r>
              <a:rPr lang="en-US" sz="2400" i="1" dirty="0">
                <a:latin typeface="Arial"/>
                <a:cs typeface="Arial"/>
              </a:rPr>
              <a:t>Manage the system development</a:t>
            </a:r>
          </a:p>
          <a:p>
            <a:pPr marL="800100" marR="5080" indent="-342900">
              <a:lnSpc>
                <a:spcPct val="99700"/>
              </a:lnSpc>
              <a:spcBef>
                <a:spcPts val="100"/>
              </a:spcBef>
              <a:buFont typeface="Arial" panose="020B0604020202020204" pitchFamily="34" charset="0"/>
              <a:buChar char="•"/>
              <a:tabLst>
                <a:tab pos="372110" algn="l"/>
              </a:tabLst>
            </a:pPr>
            <a:r>
              <a:rPr lang="en-US" sz="2400" i="1" dirty="0">
                <a:latin typeface="Arial"/>
                <a:cs typeface="Arial"/>
              </a:rPr>
              <a:t>Specify and design the system</a:t>
            </a:r>
          </a:p>
          <a:p>
            <a:pPr marL="800100" marR="5080" indent="-342900">
              <a:lnSpc>
                <a:spcPct val="99700"/>
              </a:lnSpc>
              <a:spcBef>
                <a:spcPts val="100"/>
              </a:spcBef>
              <a:buFont typeface="Arial" panose="020B0604020202020204" pitchFamily="34" charset="0"/>
              <a:buChar char="•"/>
              <a:tabLst>
                <a:tab pos="372110" algn="l"/>
              </a:tabLst>
            </a:pPr>
            <a:r>
              <a:rPr lang="en-US" sz="2400" i="1" dirty="0">
                <a:latin typeface="Arial"/>
                <a:cs typeface="Arial"/>
              </a:rPr>
              <a:t>Develop the system elements</a:t>
            </a:r>
          </a:p>
          <a:p>
            <a:pPr marL="800100" marR="5080" indent="-342900">
              <a:lnSpc>
                <a:spcPct val="99700"/>
              </a:lnSpc>
              <a:spcBef>
                <a:spcPts val="100"/>
              </a:spcBef>
              <a:buFont typeface="Arial" panose="020B0604020202020204" pitchFamily="34" charset="0"/>
              <a:buChar char="•"/>
              <a:tabLst>
                <a:tab pos="372110" algn="l"/>
              </a:tabLst>
            </a:pPr>
            <a:r>
              <a:rPr lang="en-US" sz="2400" i="1" dirty="0">
                <a:latin typeface="Arial"/>
                <a:cs typeface="Arial"/>
              </a:rPr>
              <a:t>Integrate and verify the system.</a:t>
            </a:r>
          </a:p>
          <a:p>
            <a:pPr marL="12065" marR="5080">
              <a:lnSpc>
                <a:spcPct val="99700"/>
              </a:lnSpc>
              <a:spcBef>
                <a:spcPts val="100"/>
              </a:spcBef>
              <a:tabLst>
                <a:tab pos="372110" algn="l"/>
              </a:tabLst>
            </a:pPr>
            <a:endParaRPr sz="2400" dirty="0">
              <a:latin typeface="Arial"/>
              <a:cs typeface="Arial"/>
            </a:endParaRPr>
          </a:p>
        </p:txBody>
      </p:sp>
      <p:sp>
        <p:nvSpPr>
          <p:cNvPr id="6" name="Slide Number Placeholder 5">
            <a:extLst>
              <a:ext uri="{FF2B5EF4-FFF2-40B4-BE49-F238E27FC236}">
                <a16:creationId xmlns:a16="http://schemas.microsoft.com/office/drawing/2014/main" id="{8D90DCC3-0825-CD52-46B8-C05074000379}"/>
              </a:ext>
            </a:extLst>
          </p:cNvPr>
          <p:cNvSpPr>
            <a:spLocks noGrp="1"/>
          </p:cNvSpPr>
          <p:nvPr>
            <p:ph type="sldNum" sz="quarter" idx="7"/>
          </p:nvPr>
        </p:nvSpPr>
        <p:spPr/>
        <p:txBody>
          <a:bodyPr/>
          <a:lstStyle/>
          <a:p>
            <a:pPr marL="141605">
              <a:lnSpc>
                <a:spcPts val="1475"/>
              </a:lnSpc>
            </a:pPr>
            <a:fld id="{81D60167-4931-47E6-BA6A-407CBD079E47}" type="slidenum">
              <a:rPr lang="en-US" spc="-25" smtClean="0"/>
              <a:t>19</a:t>
            </a:fld>
            <a:endParaRPr lang="en-US" spc="-25" dirty="0"/>
          </a:p>
        </p:txBody>
      </p:sp>
      <p:sp>
        <p:nvSpPr>
          <p:cNvPr id="7" name="Footer Placeholder 6">
            <a:extLst>
              <a:ext uri="{FF2B5EF4-FFF2-40B4-BE49-F238E27FC236}">
                <a16:creationId xmlns:a16="http://schemas.microsoft.com/office/drawing/2014/main" id="{9E3AEB52-75A5-D391-4DD6-853651D2E2F9}"/>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404326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63" y="272542"/>
            <a:ext cx="9128125" cy="1045798"/>
          </a:xfrm>
          <a:prstGeom prst="rect">
            <a:avLst/>
          </a:prstGeom>
        </p:spPr>
        <p:txBody>
          <a:bodyPr vert="horz" wrap="square" lIns="0" tIns="532764" rIns="0" bIns="0" rtlCol="0">
            <a:spAutoFit/>
          </a:bodyPr>
          <a:lstStyle/>
          <a:p>
            <a:pPr marL="302260">
              <a:lnSpc>
                <a:spcPct val="100000"/>
              </a:lnSpc>
              <a:spcBef>
                <a:spcPts val="100"/>
              </a:spcBef>
            </a:pPr>
            <a:r>
              <a:rPr dirty="0"/>
              <a:t>INCOSE</a:t>
            </a:r>
            <a:r>
              <a:rPr spc="-85" dirty="0"/>
              <a:t> </a:t>
            </a:r>
            <a:r>
              <a:rPr dirty="0"/>
              <a:t>Copyright</a:t>
            </a:r>
            <a:r>
              <a:rPr spc="-90" dirty="0"/>
              <a:t> </a:t>
            </a:r>
            <a:r>
              <a:rPr spc="-10" dirty="0"/>
              <a:t>Notice</a:t>
            </a:r>
            <a:r>
              <a:rPr lang="en-US" spc="-10" dirty="0"/>
              <a:t> (</a:t>
            </a:r>
            <a:r>
              <a:rPr lang="en-US" spc="-10" dirty="0">
                <a:highlight>
                  <a:srgbClr val="FFFF00"/>
                </a:highlight>
              </a:rPr>
              <a:t>to be updated</a:t>
            </a:r>
            <a:r>
              <a:rPr lang="en-US" spc="-10" dirty="0"/>
              <a:t>)</a:t>
            </a:r>
            <a:endParaRPr spc="-10" dirty="0"/>
          </a:p>
        </p:txBody>
      </p:sp>
      <p:sp>
        <p:nvSpPr>
          <p:cNvPr id="3" name="object 3"/>
          <p:cNvSpPr txBox="1"/>
          <p:nvPr/>
        </p:nvSpPr>
        <p:spPr>
          <a:xfrm>
            <a:off x="676148" y="1398436"/>
            <a:ext cx="8519795" cy="4943020"/>
          </a:xfrm>
          <a:prstGeom prst="rect">
            <a:avLst/>
          </a:prstGeom>
        </p:spPr>
        <p:txBody>
          <a:bodyPr vert="horz" wrap="square" lIns="0" tIns="35560" rIns="0" bIns="0" rtlCol="0">
            <a:spAutoFit/>
          </a:bodyPr>
          <a:lstStyle/>
          <a:p>
            <a:pPr marL="12700">
              <a:lnSpc>
                <a:spcPct val="100000"/>
              </a:lnSpc>
              <a:spcBef>
                <a:spcPts val="280"/>
              </a:spcBef>
            </a:pPr>
            <a:r>
              <a:rPr sz="1550" b="1" dirty="0">
                <a:solidFill>
                  <a:srgbClr val="414042"/>
                </a:solidFill>
                <a:latin typeface="Arial"/>
                <a:cs typeface="Arial"/>
              </a:rPr>
              <a:t>Copyright</a:t>
            </a:r>
            <a:r>
              <a:rPr sz="1550" b="1" spc="70" dirty="0">
                <a:solidFill>
                  <a:srgbClr val="414042"/>
                </a:solidFill>
                <a:latin typeface="Arial"/>
                <a:cs typeface="Arial"/>
              </a:rPr>
              <a:t> </a:t>
            </a:r>
            <a:r>
              <a:rPr sz="1550" b="1" dirty="0">
                <a:solidFill>
                  <a:srgbClr val="414042"/>
                </a:solidFill>
                <a:latin typeface="Arial"/>
                <a:cs typeface="Arial"/>
              </a:rPr>
              <a:t>(c)</a:t>
            </a:r>
            <a:r>
              <a:rPr sz="1550" b="1" spc="40" dirty="0">
                <a:solidFill>
                  <a:srgbClr val="414042"/>
                </a:solidFill>
                <a:latin typeface="Arial"/>
                <a:cs typeface="Arial"/>
              </a:rPr>
              <a:t> </a:t>
            </a:r>
            <a:r>
              <a:rPr sz="1550" b="1" dirty="0">
                <a:solidFill>
                  <a:srgbClr val="414042"/>
                </a:solidFill>
                <a:highlight>
                  <a:srgbClr val="FFFF00"/>
                </a:highlight>
                <a:latin typeface="Arial"/>
                <a:cs typeface="Arial"/>
              </a:rPr>
              <a:t>20</a:t>
            </a:r>
            <a:r>
              <a:rPr lang="en-US" sz="1550" b="1" dirty="0">
                <a:solidFill>
                  <a:srgbClr val="414042"/>
                </a:solidFill>
                <a:highlight>
                  <a:srgbClr val="FFFF00"/>
                </a:highlight>
                <a:latin typeface="Arial"/>
                <a:cs typeface="Arial"/>
              </a:rPr>
              <a:t>2</a:t>
            </a:r>
            <a:r>
              <a:rPr sz="1550" b="1" dirty="0">
                <a:solidFill>
                  <a:srgbClr val="414042"/>
                </a:solidFill>
                <a:highlight>
                  <a:srgbClr val="FFFF00"/>
                </a:highlight>
                <a:latin typeface="Arial"/>
                <a:cs typeface="Arial"/>
              </a:rPr>
              <a:t>5</a:t>
            </a:r>
            <a:r>
              <a:rPr sz="1550" b="1" spc="40" dirty="0">
                <a:solidFill>
                  <a:srgbClr val="414042"/>
                </a:solidFill>
                <a:highlight>
                  <a:srgbClr val="FFFF00"/>
                </a:highlight>
                <a:latin typeface="Arial"/>
                <a:cs typeface="Arial"/>
              </a:rPr>
              <a:t> </a:t>
            </a:r>
            <a:r>
              <a:rPr sz="1550" b="1" dirty="0">
                <a:solidFill>
                  <a:srgbClr val="414042"/>
                </a:solidFill>
                <a:latin typeface="Arial"/>
                <a:cs typeface="Arial"/>
              </a:rPr>
              <a:t>by</a:t>
            </a:r>
            <a:r>
              <a:rPr sz="1550" b="1" spc="40" dirty="0">
                <a:solidFill>
                  <a:srgbClr val="414042"/>
                </a:solidFill>
                <a:latin typeface="Arial"/>
                <a:cs typeface="Arial"/>
              </a:rPr>
              <a:t> </a:t>
            </a:r>
            <a:r>
              <a:rPr sz="1550" b="1" dirty="0">
                <a:solidFill>
                  <a:srgbClr val="414042"/>
                </a:solidFill>
                <a:latin typeface="Arial"/>
                <a:cs typeface="Arial"/>
              </a:rPr>
              <a:t>INCOSE,</a:t>
            </a:r>
            <a:r>
              <a:rPr sz="1550" b="1" spc="50" dirty="0">
                <a:solidFill>
                  <a:srgbClr val="414042"/>
                </a:solidFill>
                <a:latin typeface="Arial"/>
                <a:cs typeface="Arial"/>
              </a:rPr>
              <a:t> </a:t>
            </a:r>
            <a:r>
              <a:rPr sz="1550" b="1" dirty="0">
                <a:solidFill>
                  <a:srgbClr val="414042"/>
                </a:solidFill>
                <a:latin typeface="Arial"/>
                <a:cs typeface="Arial"/>
              </a:rPr>
              <a:t>subject</a:t>
            </a:r>
            <a:r>
              <a:rPr sz="1550" b="1" spc="50" dirty="0">
                <a:solidFill>
                  <a:srgbClr val="414042"/>
                </a:solidFill>
                <a:latin typeface="Arial"/>
                <a:cs typeface="Arial"/>
              </a:rPr>
              <a:t> </a:t>
            </a:r>
            <a:r>
              <a:rPr sz="1550" b="1" dirty="0">
                <a:solidFill>
                  <a:srgbClr val="414042"/>
                </a:solidFill>
                <a:latin typeface="Arial"/>
                <a:cs typeface="Arial"/>
              </a:rPr>
              <a:t>to</a:t>
            </a:r>
            <a:r>
              <a:rPr sz="1550" b="1" spc="40" dirty="0">
                <a:solidFill>
                  <a:srgbClr val="414042"/>
                </a:solidFill>
                <a:latin typeface="Arial"/>
                <a:cs typeface="Arial"/>
              </a:rPr>
              <a:t> </a:t>
            </a:r>
            <a:r>
              <a:rPr sz="1550" b="1" dirty="0">
                <a:solidFill>
                  <a:srgbClr val="414042"/>
                </a:solidFill>
                <a:latin typeface="Arial"/>
                <a:cs typeface="Arial"/>
              </a:rPr>
              <a:t>the</a:t>
            </a:r>
            <a:r>
              <a:rPr sz="1550" b="1" spc="35" dirty="0">
                <a:solidFill>
                  <a:srgbClr val="414042"/>
                </a:solidFill>
                <a:latin typeface="Arial"/>
                <a:cs typeface="Arial"/>
              </a:rPr>
              <a:t> </a:t>
            </a:r>
            <a:r>
              <a:rPr sz="1550" b="1" dirty="0">
                <a:solidFill>
                  <a:srgbClr val="414042"/>
                </a:solidFill>
                <a:latin typeface="Arial"/>
                <a:cs typeface="Arial"/>
              </a:rPr>
              <a:t>following</a:t>
            </a:r>
            <a:r>
              <a:rPr sz="1550" b="1" spc="45" dirty="0">
                <a:solidFill>
                  <a:srgbClr val="414042"/>
                </a:solidFill>
                <a:latin typeface="Arial"/>
                <a:cs typeface="Arial"/>
              </a:rPr>
              <a:t> </a:t>
            </a:r>
            <a:r>
              <a:rPr sz="1550" b="1" spc="-10" dirty="0">
                <a:solidFill>
                  <a:srgbClr val="414042"/>
                </a:solidFill>
                <a:latin typeface="Arial"/>
                <a:cs typeface="Arial"/>
              </a:rPr>
              <a:t>restrictions:</a:t>
            </a:r>
            <a:endParaRPr sz="1550" dirty="0">
              <a:latin typeface="Arial"/>
              <a:cs typeface="Arial"/>
            </a:endParaRPr>
          </a:p>
          <a:p>
            <a:pPr marL="12700" marR="143510">
              <a:lnSpc>
                <a:spcPct val="90800"/>
              </a:lnSpc>
              <a:spcBef>
                <a:spcPts val="285"/>
              </a:spcBef>
            </a:pPr>
            <a:r>
              <a:rPr sz="1250" dirty="0">
                <a:solidFill>
                  <a:srgbClr val="414042"/>
                </a:solidFill>
                <a:latin typeface="Arial"/>
                <a:cs typeface="Arial"/>
              </a:rPr>
              <a:t>This</a:t>
            </a:r>
            <a:r>
              <a:rPr sz="1250" spc="-25" dirty="0">
                <a:solidFill>
                  <a:srgbClr val="414042"/>
                </a:solidFill>
                <a:latin typeface="Arial"/>
                <a:cs typeface="Arial"/>
              </a:rPr>
              <a:t> </a:t>
            </a:r>
            <a:r>
              <a:rPr sz="1250" dirty="0">
                <a:solidFill>
                  <a:srgbClr val="414042"/>
                </a:solidFill>
                <a:latin typeface="Arial"/>
                <a:cs typeface="Arial"/>
              </a:rPr>
              <a:t>International</a:t>
            </a:r>
            <a:r>
              <a:rPr sz="1250" spc="5" dirty="0">
                <a:solidFill>
                  <a:srgbClr val="414042"/>
                </a:solidFill>
                <a:latin typeface="Arial"/>
                <a:cs typeface="Arial"/>
              </a:rPr>
              <a:t> </a:t>
            </a:r>
            <a:r>
              <a:rPr sz="1250" dirty="0">
                <a:solidFill>
                  <a:srgbClr val="414042"/>
                </a:solidFill>
                <a:latin typeface="Arial"/>
                <a:cs typeface="Arial"/>
              </a:rPr>
              <a:t>Council</a:t>
            </a:r>
            <a:r>
              <a:rPr sz="1250" spc="-30" dirty="0">
                <a:solidFill>
                  <a:srgbClr val="414042"/>
                </a:solidFill>
                <a:latin typeface="Arial"/>
                <a:cs typeface="Arial"/>
              </a:rPr>
              <a:t> </a:t>
            </a:r>
            <a:r>
              <a:rPr sz="1250" dirty="0">
                <a:solidFill>
                  <a:srgbClr val="414042"/>
                </a:solidFill>
                <a:latin typeface="Arial"/>
                <a:cs typeface="Arial"/>
              </a:rPr>
              <a:t>on</a:t>
            </a:r>
            <a:r>
              <a:rPr sz="1250" spc="-20" dirty="0">
                <a:solidFill>
                  <a:srgbClr val="414042"/>
                </a:solidFill>
                <a:latin typeface="Arial"/>
                <a:cs typeface="Arial"/>
              </a:rPr>
              <a:t> </a:t>
            </a:r>
            <a:r>
              <a:rPr sz="1250" dirty="0">
                <a:solidFill>
                  <a:srgbClr val="414042"/>
                </a:solidFill>
                <a:latin typeface="Arial"/>
                <a:cs typeface="Arial"/>
              </a:rPr>
              <a:t>Systems</a:t>
            </a:r>
            <a:r>
              <a:rPr sz="1250" spc="-10" dirty="0">
                <a:solidFill>
                  <a:srgbClr val="414042"/>
                </a:solidFill>
                <a:latin typeface="Arial"/>
                <a:cs typeface="Arial"/>
              </a:rPr>
              <a:t> </a:t>
            </a:r>
            <a:r>
              <a:rPr sz="1250" dirty="0">
                <a:solidFill>
                  <a:srgbClr val="414042"/>
                </a:solidFill>
                <a:latin typeface="Arial"/>
                <a:cs typeface="Arial"/>
              </a:rPr>
              <a:t>Engineering</a:t>
            </a:r>
            <a:r>
              <a:rPr sz="1250" spc="-5" dirty="0">
                <a:solidFill>
                  <a:srgbClr val="414042"/>
                </a:solidFill>
                <a:latin typeface="Arial"/>
                <a:cs typeface="Arial"/>
              </a:rPr>
              <a:t> </a:t>
            </a:r>
            <a:r>
              <a:rPr sz="1250" dirty="0">
                <a:solidFill>
                  <a:srgbClr val="414042"/>
                </a:solidFill>
                <a:latin typeface="Arial"/>
                <a:cs typeface="Arial"/>
              </a:rPr>
              <a:t>(INCOSE)</a:t>
            </a:r>
            <a:r>
              <a:rPr sz="1250" spc="-50" dirty="0">
                <a:solidFill>
                  <a:srgbClr val="414042"/>
                </a:solidFill>
                <a:latin typeface="Arial"/>
                <a:cs typeface="Arial"/>
              </a:rPr>
              <a:t> </a:t>
            </a:r>
            <a:r>
              <a:rPr sz="1250" spc="-20" dirty="0">
                <a:solidFill>
                  <a:srgbClr val="414042"/>
                </a:solidFill>
                <a:latin typeface="Arial"/>
                <a:cs typeface="Arial"/>
              </a:rPr>
              <a:t>Technical </a:t>
            </a:r>
            <a:r>
              <a:rPr sz="1250" dirty="0">
                <a:solidFill>
                  <a:srgbClr val="414042"/>
                </a:solidFill>
                <a:latin typeface="Arial"/>
                <a:cs typeface="Arial"/>
              </a:rPr>
              <a:t>Data</a:t>
            </a:r>
            <a:r>
              <a:rPr sz="1250" spc="-15" dirty="0">
                <a:solidFill>
                  <a:srgbClr val="414042"/>
                </a:solidFill>
                <a:latin typeface="Arial"/>
                <a:cs typeface="Arial"/>
              </a:rPr>
              <a:t> </a:t>
            </a:r>
            <a:r>
              <a:rPr sz="1250" dirty="0">
                <a:solidFill>
                  <a:srgbClr val="414042"/>
                </a:solidFill>
                <a:latin typeface="Arial"/>
                <a:cs typeface="Arial"/>
              </a:rPr>
              <a:t>was</a:t>
            </a:r>
            <a:r>
              <a:rPr sz="1250" spc="-20" dirty="0">
                <a:solidFill>
                  <a:srgbClr val="414042"/>
                </a:solidFill>
                <a:latin typeface="Arial"/>
                <a:cs typeface="Arial"/>
              </a:rPr>
              <a:t> </a:t>
            </a:r>
            <a:r>
              <a:rPr sz="1250" dirty="0">
                <a:solidFill>
                  <a:srgbClr val="414042"/>
                </a:solidFill>
                <a:latin typeface="Arial"/>
                <a:cs typeface="Arial"/>
              </a:rPr>
              <a:t>prepared</a:t>
            </a:r>
            <a:r>
              <a:rPr sz="1250" spc="5" dirty="0">
                <a:solidFill>
                  <a:srgbClr val="414042"/>
                </a:solidFill>
                <a:latin typeface="Arial"/>
                <a:cs typeface="Arial"/>
              </a:rPr>
              <a:t> </a:t>
            </a:r>
            <a:r>
              <a:rPr sz="1250" dirty="0">
                <a:solidFill>
                  <a:srgbClr val="414042"/>
                </a:solidFill>
                <a:latin typeface="Arial"/>
                <a:cs typeface="Arial"/>
              </a:rPr>
              <a:t>by</a:t>
            </a:r>
            <a:r>
              <a:rPr sz="1250" spc="-2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INCOSE</a:t>
            </a:r>
            <a:r>
              <a:rPr lang="en-US" sz="1250" dirty="0">
                <a:solidFill>
                  <a:srgbClr val="414042"/>
                </a:solidFill>
                <a:latin typeface="Arial"/>
                <a:cs typeface="Arial"/>
              </a:rPr>
              <a:t> North Texas</a:t>
            </a:r>
            <a:r>
              <a:rPr sz="1250" spc="-15" dirty="0">
                <a:solidFill>
                  <a:srgbClr val="414042"/>
                </a:solidFill>
                <a:latin typeface="Arial"/>
                <a:cs typeface="Arial"/>
              </a:rPr>
              <a:t> </a:t>
            </a:r>
            <a:r>
              <a:rPr sz="1250" spc="-10" dirty="0">
                <a:solidFill>
                  <a:srgbClr val="414042"/>
                </a:solidFill>
                <a:latin typeface="Arial"/>
                <a:cs typeface="Arial"/>
              </a:rPr>
              <a:t>Chapter.</a:t>
            </a:r>
            <a:r>
              <a:rPr sz="1250" spc="10" dirty="0">
                <a:solidFill>
                  <a:srgbClr val="414042"/>
                </a:solidFill>
                <a:latin typeface="Arial"/>
                <a:cs typeface="Arial"/>
              </a:rPr>
              <a:t> </a:t>
            </a:r>
            <a:r>
              <a:rPr sz="1250" dirty="0">
                <a:solidFill>
                  <a:srgbClr val="414042"/>
                </a:solidFill>
                <a:highlight>
                  <a:srgbClr val="FFFF00"/>
                </a:highlight>
                <a:latin typeface="Arial"/>
                <a:cs typeface="Arial"/>
              </a:rPr>
              <a:t>It</a:t>
            </a:r>
            <a:r>
              <a:rPr sz="1250" spc="-2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has</a:t>
            </a:r>
            <a:r>
              <a:rPr sz="1250" spc="-1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been released</a:t>
            </a:r>
            <a:r>
              <a:rPr sz="1250" spc="-1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by</a:t>
            </a:r>
            <a:r>
              <a:rPr sz="1250" spc="-1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the</a:t>
            </a:r>
            <a:r>
              <a:rPr sz="1250" spc="-10" dirty="0">
                <a:solidFill>
                  <a:srgbClr val="414042"/>
                </a:solidFill>
                <a:highlight>
                  <a:srgbClr val="FFFF00"/>
                </a:highlight>
                <a:latin typeface="Arial"/>
                <a:cs typeface="Arial"/>
              </a:rPr>
              <a:t> </a:t>
            </a:r>
            <a:r>
              <a:rPr lang="en-US" sz="1250" dirty="0">
                <a:solidFill>
                  <a:srgbClr val="414042"/>
                </a:solidFill>
                <a:highlight>
                  <a:srgbClr val="FFFF00"/>
                </a:highlight>
                <a:latin typeface="Arial"/>
                <a:cs typeface="Arial"/>
              </a:rPr>
              <a:t>North Texas</a:t>
            </a:r>
            <a:r>
              <a:rPr sz="1250" spc="-8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Chapter</a:t>
            </a:r>
            <a:r>
              <a:rPr sz="1250" spc="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as</a:t>
            </a:r>
            <a:r>
              <a:rPr sz="1250" spc="-1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INCOSE</a:t>
            </a:r>
            <a:r>
              <a:rPr sz="1250" spc="-50" dirty="0">
                <a:solidFill>
                  <a:srgbClr val="414042"/>
                </a:solidFill>
                <a:highlight>
                  <a:srgbClr val="FFFF00"/>
                </a:highlight>
                <a:latin typeface="Arial"/>
                <a:cs typeface="Arial"/>
              </a:rPr>
              <a:t> </a:t>
            </a:r>
            <a:r>
              <a:rPr sz="1250" spc="-20" dirty="0">
                <a:solidFill>
                  <a:srgbClr val="414042"/>
                </a:solidFill>
                <a:highlight>
                  <a:srgbClr val="FFFF00"/>
                </a:highlight>
                <a:latin typeface="Arial"/>
                <a:cs typeface="Arial"/>
              </a:rPr>
              <a:t>Technical </a:t>
            </a:r>
            <a:r>
              <a:rPr sz="1250" dirty="0">
                <a:solidFill>
                  <a:srgbClr val="414042"/>
                </a:solidFill>
                <a:highlight>
                  <a:srgbClr val="FFFF00"/>
                </a:highlight>
                <a:latin typeface="Arial"/>
                <a:cs typeface="Arial"/>
              </a:rPr>
              <a:t>Data.</a:t>
            </a:r>
            <a:r>
              <a:rPr sz="1250" spc="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Future releases</a:t>
            </a:r>
            <a:r>
              <a:rPr sz="1250" spc="-10" dirty="0">
                <a:solidFill>
                  <a:srgbClr val="414042"/>
                </a:solidFill>
                <a:highlight>
                  <a:srgbClr val="FFFF00"/>
                </a:highlight>
                <a:latin typeface="Arial"/>
                <a:cs typeface="Arial"/>
              </a:rPr>
              <a:t> </a:t>
            </a:r>
            <a:r>
              <a:rPr sz="1250" spc="-20" dirty="0">
                <a:solidFill>
                  <a:srgbClr val="414042"/>
                </a:solidFill>
                <a:highlight>
                  <a:srgbClr val="FFFF00"/>
                </a:highlight>
                <a:latin typeface="Arial"/>
                <a:cs typeface="Arial"/>
              </a:rPr>
              <a:t>will </a:t>
            </a:r>
            <a:r>
              <a:rPr sz="1250" dirty="0">
                <a:solidFill>
                  <a:srgbClr val="414042"/>
                </a:solidFill>
                <a:highlight>
                  <a:srgbClr val="FFFF00"/>
                </a:highlight>
                <a:latin typeface="Arial"/>
                <a:cs typeface="Arial"/>
              </a:rPr>
              <a:t>be</a:t>
            </a:r>
            <a:r>
              <a:rPr sz="1250" spc="-1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developed</a:t>
            </a:r>
            <a:r>
              <a:rPr sz="1250" spc="-1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by</a:t>
            </a:r>
            <a:r>
              <a:rPr sz="1250" spc="-15" dirty="0">
                <a:solidFill>
                  <a:srgbClr val="414042"/>
                </a:solidFill>
                <a:highlight>
                  <a:srgbClr val="FFFF00"/>
                </a:highlight>
                <a:latin typeface="Arial"/>
                <a:cs typeface="Arial"/>
              </a:rPr>
              <a:t> </a:t>
            </a:r>
            <a:r>
              <a:rPr lang="en-US" sz="1250" dirty="0">
                <a:solidFill>
                  <a:srgbClr val="414042"/>
                </a:solidFill>
                <a:highlight>
                  <a:srgbClr val="FFFF00"/>
                </a:highlight>
                <a:latin typeface="Arial"/>
                <a:cs typeface="Arial"/>
              </a:rPr>
              <a:t>the North Texas </a:t>
            </a:r>
            <a:r>
              <a:rPr sz="1250" dirty="0">
                <a:solidFill>
                  <a:srgbClr val="414042"/>
                </a:solidFill>
                <a:highlight>
                  <a:srgbClr val="FFFF00"/>
                </a:highlight>
                <a:latin typeface="Arial"/>
                <a:cs typeface="Arial"/>
              </a:rPr>
              <a:t>Chapter for</a:t>
            </a:r>
            <a:r>
              <a:rPr sz="1250" spc="-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approval</a:t>
            </a:r>
            <a:r>
              <a:rPr sz="1250" spc="-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as</a:t>
            </a:r>
            <a:r>
              <a:rPr sz="1250" spc="-3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a</a:t>
            </a:r>
            <a:r>
              <a:rPr sz="1250" spc="-35" dirty="0">
                <a:solidFill>
                  <a:srgbClr val="414042"/>
                </a:solidFill>
                <a:highlight>
                  <a:srgbClr val="FFFF00"/>
                </a:highlight>
                <a:latin typeface="Arial"/>
                <a:cs typeface="Arial"/>
              </a:rPr>
              <a:t> </a:t>
            </a:r>
            <a:r>
              <a:rPr sz="1250" spc="-20" dirty="0">
                <a:solidFill>
                  <a:srgbClr val="414042"/>
                </a:solidFill>
                <a:highlight>
                  <a:srgbClr val="FFFF00"/>
                </a:highlight>
                <a:latin typeface="Arial"/>
                <a:cs typeface="Arial"/>
              </a:rPr>
              <a:t>Technical</a:t>
            </a:r>
            <a:r>
              <a:rPr sz="1250" spc="-2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Product.</a:t>
            </a:r>
            <a:r>
              <a:rPr sz="1250" spc="-1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Forward</a:t>
            </a:r>
            <a:r>
              <a:rPr sz="1250" spc="2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comments</a:t>
            </a:r>
            <a:r>
              <a:rPr sz="1250" spc="-20"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to</a:t>
            </a:r>
            <a:r>
              <a:rPr sz="1250" spc="20" dirty="0">
                <a:solidFill>
                  <a:srgbClr val="414042"/>
                </a:solidFill>
                <a:highlight>
                  <a:srgbClr val="FFFF00"/>
                </a:highlight>
                <a:latin typeface="Arial"/>
                <a:cs typeface="Arial"/>
              </a:rPr>
              <a:t> </a:t>
            </a:r>
            <a:r>
              <a:rPr lang="en-US" sz="1250" spc="20" dirty="0">
                <a:solidFill>
                  <a:srgbClr val="414042"/>
                </a:solidFill>
                <a:highlight>
                  <a:srgbClr val="FFFF00"/>
                </a:highlight>
                <a:latin typeface="Arial"/>
                <a:cs typeface="Arial"/>
              </a:rPr>
              <a:t>TBD</a:t>
            </a:r>
          </a:p>
          <a:p>
            <a:pPr marL="12700" marR="143510">
              <a:lnSpc>
                <a:spcPct val="90800"/>
              </a:lnSpc>
              <a:spcBef>
                <a:spcPts val="285"/>
              </a:spcBef>
            </a:pPr>
            <a:r>
              <a:rPr sz="1250" i="1" u="sng" dirty="0">
                <a:solidFill>
                  <a:srgbClr val="414042"/>
                </a:solidFill>
                <a:uFill>
                  <a:solidFill>
                    <a:srgbClr val="414042"/>
                  </a:solidFill>
                </a:uFill>
                <a:latin typeface="Arial"/>
                <a:cs typeface="Arial"/>
              </a:rPr>
              <a:t>Author</a:t>
            </a:r>
            <a:r>
              <a:rPr sz="1250" i="1" u="sng" spc="-15" dirty="0">
                <a:solidFill>
                  <a:srgbClr val="414042"/>
                </a:solidFill>
                <a:uFill>
                  <a:solidFill>
                    <a:srgbClr val="414042"/>
                  </a:solidFill>
                </a:uFill>
                <a:latin typeface="Arial"/>
                <a:cs typeface="Arial"/>
              </a:rPr>
              <a:t> </a:t>
            </a:r>
            <a:r>
              <a:rPr sz="1250" i="1" u="sng" dirty="0">
                <a:solidFill>
                  <a:srgbClr val="414042"/>
                </a:solidFill>
                <a:uFill>
                  <a:solidFill>
                    <a:srgbClr val="414042"/>
                  </a:solidFill>
                </a:uFill>
                <a:latin typeface="Arial"/>
                <a:cs typeface="Arial"/>
              </a:rPr>
              <a:t>Use</a:t>
            </a:r>
            <a:r>
              <a:rPr sz="1250" u="none" dirty="0">
                <a:solidFill>
                  <a:srgbClr val="414042"/>
                </a:solidFill>
                <a:latin typeface="Arial"/>
                <a:cs typeface="Arial"/>
              </a:rPr>
              <a:t>:</a:t>
            </a:r>
            <a:r>
              <a:rPr sz="1250" u="none" spc="-90" dirty="0">
                <a:solidFill>
                  <a:srgbClr val="414042"/>
                </a:solidFill>
                <a:latin typeface="Arial"/>
                <a:cs typeface="Arial"/>
              </a:rPr>
              <a:t> </a:t>
            </a:r>
            <a:r>
              <a:rPr sz="1250" u="none" dirty="0">
                <a:solidFill>
                  <a:srgbClr val="414042"/>
                </a:solidFill>
                <a:latin typeface="Arial"/>
                <a:cs typeface="Arial"/>
              </a:rPr>
              <a:t>Authors</a:t>
            </a:r>
            <a:r>
              <a:rPr sz="1250" u="none" spc="-20" dirty="0">
                <a:solidFill>
                  <a:srgbClr val="414042"/>
                </a:solidFill>
                <a:latin typeface="Arial"/>
                <a:cs typeface="Arial"/>
              </a:rPr>
              <a:t> </a:t>
            </a:r>
            <a:r>
              <a:rPr sz="1250" u="none" dirty="0">
                <a:solidFill>
                  <a:srgbClr val="414042"/>
                </a:solidFill>
                <a:latin typeface="Arial"/>
                <a:cs typeface="Arial"/>
              </a:rPr>
              <a:t>have</a:t>
            </a:r>
            <a:r>
              <a:rPr sz="1250" u="none" spc="-30" dirty="0">
                <a:solidFill>
                  <a:srgbClr val="414042"/>
                </a:solidFill>
                <a:latin typeface="Arial"/>
                <a:cs typeface="Arial"/>
              </a:rPr>
              <a:t> </a:t>
            </a:r>
            <a:r>
              <a:rPr sz="1250" u="none" dirty="0">
                <a:solidFill>
                  <a:srgbClr val="414042"/>
                </a:solidFill>
                <a:latin typeface="Arial"/>
                <a:cs typeface="Arial"/>
              </a:rPr>
              <a:t>full</a:t>
            </a:r>
            <a:r>
              <a:rPr sz="1250" u="none" spc="-20" dirty="0">
                <a:solidFill>
                  <a:srgbClr val="414042"/>
                </a:solidFill>
                <a:latin typeface="Arial"/>
                <a:cs typeface="Arial"/>
              </a:rPr>
              <a:t> </a:t>
            </a:r>
            <a:r>
              <a:rPr sz="1250" u="none" dirty="0">
                <a:solidFill>
                  <a:srgbClr val="414042"/>
                </a:solidFill>
                <a:latin typeface="Arial"/>
                <a:cs typeface="Arial"/>
              </a:rPr>
              <a:t>rights</a:t>
            </a:r>
            <a:r>
              <a:rPr sz="1250" u="none" spc="-25" dirty="0">
                <a:solidFill>
                  <a:srgbClr val="414042"/>
                </a:solidFill>
                <a:latin typeface="Arial"/>
                <a:cs typeface="Arial"/>
              </a:rPr>
              <a:t> </a:t>
            </a:r>
            <a:r>
              <a:rPr sz="1250" u="none" dirty="0">
                <a:solidFill>
                  <a:srgbClr val="414042"/>
                </a:solidFill>
                <a:latin typeface="Arial"/>
                <a:cs typeface="Arial"/>
              </a:rPr>
              <a:t>to</a:t>
            </a:r>
            <a:r>
              <a:rPr sz="1250" u="none" spc="-25" dirty="0">
                <a:solidFill>
                  <a:srgbClr val="414042"/>
                </a:solidFill>
                <a:latin typeface="Arial"/>
                <a:cs typeface="Arial"/>
              </a:rPr>
              <a:t> </a:t>
            </a:r>
            <a:r>
              <a:rPr sz="1250" u="none" dirty="0">
                <a:solidFill>
                  <a:srgbClr val="414042"/>
                </a:solidFill>
                <a:latin typeface="Arial"/>
                <a:cs typeface="Arial"/>
              </a:rPr>
              <a:t>use</a:t>
            </a:r>
            <a:r>
              <a:rPr sz="1250" u="none" spc="-30" dirty="0">
                <a:solidFill>
                  <a:srgbClr val="414042"/>
                </a:solidFill>
                <a:latin typeface="Arial"/>
                <a:cs typeface="Arial"/>
              </a:rPr>
              <a:t> </a:t>
            </a:r>
            <a:r>
              <a:rPr sz="1250" u="none" dirty="0">
                <a:solidFill>
                  <a:srgbClr val="414042"/>
                </a:solidFill>
                <a:latin typeface="Arial"/>
                <a:cs typeface="Arial"/>
              </a:rPr>
              <a:t>their</a:t>
            </a:r>
            <a:r>
              <a:rPr sz="1250" u="none" spc="-15" dirty="0">
                <a:solidFill>
                  <a:srgbClr val="414042"/>
                </a:solidFill>
                <a:latin typeface="Arial"/>
                <a:cs typeface="Arial"/>
              </a:rPr>
              <a:t> </a:t>
            </a:r>
            <a:r>
              <a:rPr sz="1250" u="none" dirty="0">
                <a:solidFill>
                  <a:srgbClr val="414042"/>
                </a:solidFill>
                <a:latin typeface="Arial"/>
                <a:cs typeface="Arial"/>
              </a:rPr>
              <a:t>contributions</a:t>
            </a:r>
            <a:r>
              <a:rPr sz="1250" u="none" spc="-10" dirty="0">
                <a:solidFill>
                  <a:srgbClr val="414042"/>
                </a:solidFill>
                <a:latin typeface="Arial"/>
                <a:cs typeface="Arial"/>
              </a:rPr>
              <a:t> </a:t>
            </a:r>
            <a:r>
              <a:rPr sz="1250" u="none" dirty="0">
                <a:solidFill>
                  <a:srgbClr val="414042"/>
                </a:solidFill>
                <a:latin typeface="Arial"/>
                <a:cs typeface="Arial"/>
              </a:rPr>
              <a:t>unfettered, with</a:t>
            </a:r>
            <a:r>
              <a:rPr sz="1250" u="none" spc="-15" dirty="0">
                <a:solidFill>
                  <a:srgbClr val="414042"/>
                </a:solidFill>
                <a:latin typeface="Arial"/>
                <a:cs typeface="Arial"/>
              </a:rPr>
              <a:t> </a:t>
            </a:r>
            <a:r>
              <a:rPr sz="1250" u="none" dirty="0">
                <a:solidFill>
                  <a:srgbClr val="414042"/>
                </a:solidFill>
                <a:latin typeface="Arial"/>
                <a:cs typeface="Arial"/>
              </a:rPr>
              <a:t>credit</a:t>
            </a:r>
            <a:r>
              <a:rPr sz="1250" u="none" spc="-30" dirty="0">
                <a:solidFill>
                  <a:srgbClr val="414042"/>
                </a:solidFill>
                <a:latin typeface="Arial"/>
                <a:cs typeface="Arial"/>
              </a:rPr>
              <a:t> </a:t>
            </a:r>
            <a:r>
              <a:rPr sz="1250" u="none" dirty="0">
                <a:solidFill>
                  <a:srgbClr val="414042"/>
                </a:solidFill>
                <a:latin typeface="Arial"/>
                <a:cs typeface="Arial"/>
              </a:rPr>
              <a:t>to</a:t>
            </a:r>
            <a:r>
              <a:rPr sz="1250" u="none" spc="-25" dirty="0">
                <a:solidFill>
                  <a:srgbClr val="414042"/>
                </a:solidFill>
                <a:latin typeface="Arial"/>
                <a:cs typeface="Arial"/>
              </a:rPr>
              <a:t> </a:t>
            </a:r>
            <a:r>
              <a:rPr sz="1250" u="none" dirty="0">
                <a:solidFill>
                  <a:srgbClr val="414042"/>
                </a:solidFill>
                <a:latin typeface="Arial"/>
                <a:cs typeface="Arial"/>
              </a:rPr>
              <a:t>the</a:t>
            </a:r>
            <a:r>
              <a:rPr sz="1250" u="none" spc="-25" dirty="0">
                <a:solidFill>
                  <a:srgbClr val="414042"/>
                </a:solidFill>
                <a:latin typeface="Arial"/>
                <a:cs typeface="Arial"/>
              </a:rPr>
              <a:t> </a:t>
            </a:r>
            <a:r>
              <a:rPr sz="1250" u="none" dirty="0">
                <a:solidFill>
                  <a:srgbClr val="414042"/>
                </a:solidFill>
                <a:latin typeface="Arial"/>
                <a:cs typeface="Arial"/>
              </a:rPr>
              <a:t>INCOSE</a:t>
            </a:r>
            <a:r>
              <a:rPr sz="1250" u="none" spc="-45" dirty="0">
                <a:solidFill>
                  <a:srgbClr val="414042"/>
                </a:solidFill>
                <a:latin typeface="Arial"/>
                <a:cs typeface="Arial"/>
              </a:rPr>
              <a:t> </a:t>
            </a:r>
            <a:r>
              <a:rPr sz="1250" u="none" dirty="0">
                <a:solidFill>
                  <a:srgbClr val="414042"/>
                </a:solidFill>
                <a:latin typeface="Arial"/>
                <a:cs typeface="Arial"/>
              </a:rPr>
              <a:t>technical</a:t>
            </a:r>
            <a:r>
              <a:rPr sz="1250" u="none" spc="-30" dirty="0">
                <a:solidFill>
                  <a:srgbClr val="414042"/>
                </a:solidFill>
                <a:latin typeface="Arial"/>
                <a:cs typeface="Arial"/>
              </a:rPr>
              <a:t> </a:t>
            </a:r>
            <a:r>
              <a:rPr sz="1250" u="none" spc="-10" dirty="0">
                <a:solidFill>
                  <a:srgbClr val="414042"/>
                </a:solidFill>
                <a:latin typeface="Arial"/>
                <a:cs typeface="Arial"/>
              </a:rPr>
              <a:t>source,</a:t>
            </a:r>
            <a:endParaRPr sz="1250" dirty="0">
              <a:latin typeface="Arial"/>
              <a:cs typeface="Arial"/>
            </a:endParaRPr>
          </a:p>
          <a:p>
            <a:pPr marL="12700">
              <a:lnSpc>
                <a:spcPts val="1435"/>
              </a:lnSpc>
            </a:pPr>
            <a:r>
              <a:rPr sz="1250" dirty="0">
                <a:solidFill>
                  <a:srgbClr val="414042"/>
                </a:solidFill>
                <a:latin typeface="Arial"/>
                <a:cs typeface="Arial"/>
              </a:rPr>
              <a:t>except</a:t>
            </a:r>
            <a:r>
              <a:rPr sz="1250" spc="-30" dirty="0">
                <a:solidFill>
                  <a:srgbClr val="414042"/>
                </a:solidFill>
                <a:latin typeface="Arial"/>
                <a:cs typeface="Arial"/>
              </a:rPr>
              <a:t> </a:t>
            </a:r>
            <a:r>
              <a:rPr sz="1250" dirty="0">
                <a:solidFill>
                  <a:srgbClr val="414042"/>
                </a:solidFill>
                <a:latin typeface="Arial"/>
                <a:cs typeface="Arial"/>
              </a:rPr>
              <a:t>as</a:t>
            </a:r>
            <a:r>
              <a:rPr sz="1250" spc="-15" dirty="0">
                <a:solidFill>
                  <a:srgbClr val="414042"/>
                </a:solidFill>
                <a:latin typeface="Arial"/>
                <a:cs typeface="Arial"/>
              </a:rPr>
              <a:t> </a:t>
            </a:r>
            <a:r>
              <a:rPr sz="1250" dirty="0">
                <a:solidFill>
                  <a:srgbClr val="414042"/>
                </a:solidFill>
                <a:latin typeface="Arial"/>
                <a:cs typeface="Arial"/>
              </a:rPr>
              <a:t>noted</a:t>
            </a:r>
            <a:r>
              <a:rPr sz="1250" spc="-5" dirty="0">
                <a:solidFill>
                  <a:srgbClr val="414042"/>
                </a:solidFill>
                <a:latin typeface="Arial"/>
                <a:cs typeface="Arial"/>
              </a:rPr>
              <a:t> </a:t>
            </a:r>
            <a:r>
              <a:rPr sz="1250" dirty="0">
                <a:solidFill>
                  <a:srgbClr val="414042"/>
                </a:solidFill>
                <a:latin typeface="Arial"/>
                <a:cs typeface="Arial"/>
              </a:rPr>
              <a:t>in</a:t>
            </a:r>
            <a:r>
              <a:rPr sz="1250" spc="-30" dirty="0">
                <a:solidFill>
                  <a:srgbClr val="414042"/>
                </a:solidFill>
                <a:latin typeface="Arial"/>
                <a:cs typeface="Arial"/>
              </a:rPr>
              <a:t> </a:t>
            </a:r>
            <a:r>
              <a:rPr sz="1250" dirty="0">
                <a:solidFill>
                  <a:srgbClr val="414042"/>
                </a:solidFill>
                <a:latin typeface="Arial"/>
                <a:cs typeface="Arial"/>
              </a:rPr>
              <a:t>the</a:t>
            </a:r>
            <a:r>
              <a:rPr sz="1250" spc="-15" dirty="0">
                <a:solidFill>
                  <a:srgbClr val="414042"/>
                </a:solidFill>
                <a:latin typeface="Arial"/>
                <a:cs typeface="Arial"/>
              </a:rPr>
              <a:t> </a:t>
            </a:r>
            <a:r>
              <a:rPr sz="1250" dirty="0">
                <a:solidFill>
                  <a:srgbClr val="414042"/>
                </a:solidFill>
                <a:latin typeface="Arial"/>
                <a:cs typeface="Arial"/>
              </a:rPr>
              <a:t>following</a:t>
            </a:r>
            <a:r>
              <a:rPr sz="1250" spc="10" dirty="0">
                <a:solidFill>
                  <a:srgbClr val="414042"/>
                </a:solidFill>
                <a:latin typeface="Arial"/>
                <a:cs typeface="Arial"/>
              </a:rPr>
              <a:t> </a:t>
            </a:r>
            <a:r>
              <a:rPr sz="1250" spc="-10" dirty="0">
                <a:solidFill>
                  <a:srgbClr val="414042"/>
                </a:solidFill>
                <a:latin typeface="Arial"/>
                <a:cs typeface="Arial"/>
              </a:rPr>
              <a:t>text.</a:t>
            </a:r>
            <a:r>
              <a:rPr sz="1250" spc="-80" dirty="0">
                <a:solidFill>
                  <a:srgbClr val="414042"/>
                </a:solidFill>
                <a:latin typeface="Arial"/>
                <a:cs typeface="Arial"/>
              </a:rPr>
              <a:t> </a:t>
            </a:r>
            <a:r>
              <a:rPr sz="1250" dirty="0">
                <a:solidFill>
                  <a:srgbClr val="414042"/>
                </a:solidFill>
                <a:latin typeface="Arial"/>
                <a:cs typeface="Arial"/>
              </a:rPr>
              <a:t>Abstraction</a:t>
            </a:r>
            <a:r>
              <a:rPr sz="1250" spc="-20" dirty="0">
                <a:solidFill>
                  <a:srgbClr val="414042"/>
                </a:solidFill>
                <a:latin typeface="Arial"/>
                <a:cs typeface="Arial"/>
              </a:rPr>
              <a:t> </a:t>
            </a:r>
            <a:r>
              <a:rPr sz="1250" dirty="0">
                <a:solidFill>
                  <a:srgbClr val="414042"/>
                </a:solidFill>
                <a:latin typeface="Arial"/>
                <a:cs typeface="Arial"/>
              </a:rPr>
              <a:t>is</a:t>
            </a:r>
            <a:r>
              <a:rPr sz="1250" spc="-30" dirty="0">
                <a:solidFill>
                  <a:srgbClr val="414042"/>
                </a:solidFill>
                <a:latin typeface="Arial"/>
                <a:cs typeface="Arial"/>
              </a:rPr>
              <a:t> </a:t>
            </a:r>
            <a:r>
              <a:rPr sz="1250" dirty="0">
                <a:solidFill>
                  <a:srgbClr val="414042"/>
                </a:solidFill>
                <a:latin typeface="Arial"/>
                <a:cs typeface="Arial"/>
              </a:rPr>
              <a:t>permitted</a:t>
            </a:r>
            <a:r>
              <a:rPr sz="1250" spc="10" dirty="0">
                <a:solidFill>
                  <a:srgbClr val="414042"/>
                </a:solidFill>
                <a:latin typeface="Arial"/>
                <a:cs typeface="Arial"/>
              </a:rPr>
              <a:t> </a:t>
            </a:r>
            <a:r>
              <a:rPr sz="1250" dirty="0">
                <a:solidFill>
                  <a:srgbClr val="414042"/>
                </a:solidFill>
                <a:latin typeface="Arial"/>
                <a:cs typeface="Arial"/>
              </a:rPr>
              <a:t>with</a:t>
            </a:r>
            <a:r>
              <a:rPr sz="1250" spc="-10" dirty="0">
                <a:solidFill>
                  <a:srgbClr val="414042"/>
                </a:solidFill>
                <a:latin typeface="Arial"/>
                <a:cs typeface="Arial"/>
              </a:rPr>
              <a:t> </a:t>
            </a:r>
            <a:r>
              <a:rPr sz="1250" dirty="0">
                <a:solidFill>
                  <a:srgbClr val="414042"/>
                </a:solidFill>
                <a:latin typeface="Arial"/>
                <a:cs typeface="Arial"/>
              </a:rPr>
              <a:t>credit</a:t>
            </a:r>
            <a:r>
              <a:rPr sz="1250" spc="-20" dirty="0">
                <a:solidFill>
                  <a:srgbClr val="414042"/>
                </a:solidFill>
                <a:latin typeface="Arial"/>
                <a:cs typeface="Arial"/>
              </a:rPr>
              <a:t> </a:t>
            </a:r>
            <a:r>
              <a:rPr sz="1250" dirty="0">
                <a:solidFill>
                  <a:srgbClr val="414042"/>
                </a:solidFill>
                <a:latin typeface="Arial"/>
                <a:cs typeface="Arial"/>
              </a:rPr>
              <a:t>to</a:t>
            </a:r>
            <a:r>
              <a:rPr sz="1250" spc="-15" dirty="0">
                <a:solidFill>
                  <a:srgbClr val="414042"/>
                </a:solidFill>
                <a:latin typeface="Arial"/>
                <a:cs typeface="Arial"/>
              </a:rPr>
              <a:t> </a:t>
            </a:r>
            <a:r>
              <a:rPr sz="1250" dirty="0">
                <a:solidFill>
                  <a:srgbClr val="414042"/>
                </a:solidFill>
                <a:latin typeface="Arial"/>
                <a:cs typeface="Arial"/>
              </a:rPr>
              <a:t>the</a:t>
            </a:r>
            <a:r>
              <a:rPr sz="1250" spc="-15" dirty="0">
                <a:solidFill>
                  <a:srgbClr val="414042"/>
                </a:solidFill>
                <a:latin typeface="Arial"/>
                <a:cs typeface="Arial"/>
              </a:rPr>
              <a:t> </a:t>
            </a:r>
            <a:r>
              <a:rPr sz="1250" spc="-10" dirty="0">
                <a:solidFill>
                  <a:srgbClr val="414042"/>
                </a:solidFill>
                <a:latin typeface="Arial"/>
                <a:cs typeface="Arial"/>
              </a:rPr>
              <a:t>source.</a:t>
            </a:r>
            <a:endParaRPr sz="1250" dirty="0">
              <a:latin typeface="Arial"/>
              <a:cs typeface="Arial"/>
            </a:endParaRPr>
          </a:p>
          <a:p>
            <a:pPr marL="12700" marR="118110">
              <a:lnSpc>
                <a:spcPct val="90800"/>
              </a:lnSpc>
              <a:spcBef>
                <a:spcPts val="295"/>
              </a:spcBef>
            </a:pPr>
            <a:r>
              <a:rPr sz="1250" i="1" u="sng" dirty="0">
                <a:solidFill>
                  <a:srgbClr val="414042"/>
                </a:solidFill>
                <a:uFill>
                  <a:solidFill>
                    <a:srgbClr val="414042"/>
                  </a:solidFill>
                </a:uFill>
                <a:latin typeface="Arial"/>
                <a:cs typeface="Arial"/>
              </a:rPr>
              <a:t>INCOSE</a:t>
            </a:r>
            <a:r>
              <a:rPr sz="1250" i="1" u="sng" spc="-30" dirty="0">
                <a:solidFill>
                  <a:srgbClr val="414042"/>
                </a:solidFill>
                <a:uFill>
                  <a:solidFill>
                    <a:srgbClr val="414042"/>
                  </a:solidFill>
                </a:uFill>
                <a:latin typeface="Arial"/>
                <a:cs typeface="Arial"/>
              </a:rPr>
              <a:t> </a:t>
            </a:r>
            <a:r>
              <a:rPr sz="1250" i="1" u="sng" dirty="0">
                <a:solidFill>
                  <a:srgbClr val="414042"/>
                </a:solidFill>
                <a:uFill>
                  <a:solidFill>
                    <a:srgbClr val="414042"/>
                  </a:solidFill>
                </a:uFill>
                <a:latin typeface="Arial"/>
                <a:cs typeface="Arial"/>
              </a:rPr>
              <a:t>Use</a:t>
            </a:r>
            <a:r>
              <a:rPr sz="1250" u="none" dirty="0">
                <a:solidFill>
                  <a:srgbClr val="414042"/>
                </a:solidFill>
                <a:latin typeface="Arial"/>
                <a:cs typeface="Arial"/>
              </a:rPr>
              <a:t>:</a:t>
            </a:r>
            <a:r>
              <a:rPr sz="1250" u="none" spc="-20" dirty="0">
                <a:solidFill>
                  <a:srgbClr val="414042"/>
                </a:solidFill>
                <a:latin typeface="Arial"/>
                <a:cs typeface="Arial"/>
              </a:rPr>
              <a:t> </a:t>
            </a:r>
            <a:r>
              <a:rPr sz="1250" u="none" dirty="0">
                <a:solidFill>
                  <a:srgbClr val="414042"/>
                </a:solidFill>
                <a:latin typeface="Arial"/>
                <a:cs typeface="Arial"/>
              </a:rPr>
              <a:t>Permission</a:t>
            </a:r>
            <a:r>
              <a:rPr sz="1250" u="none" spc="-20" dirty="0">
                <a:solidFill>
                  <a:srgbClr val="414042"/>
                </a:solidFill>
                <a:latin typeface="Arial"/>
                <a:cs typeface="Arial"/>
              </a:rPr>
              <a:t> </a:t>
            </a:r>
            <a:r>
              <a:rPr sz="1250" u="none" dirty="0">
                <a:solidFill>
                  <a:srgbClr val="414042"/>
                </a:solidFill>
                <a:latin typeface="Arial"/>
                <a:cs typeface="Arial"/>
              </a:rPr>
              <a:t>to</a:t>
            </a:r>
            <a:r>
              <a:rPr sz="1250" u="none" spc="-5" dirty="0">
                <a:solidFill>
                  <a:srgbClr val="414042"/>
                </a:solidFill>
                <a:latin typeface="Arial"/>
                <a:cs typeface="Arial"/>
              </a:rPr>
              <a:t> </a:t>
            </a:r>
            <a:r>
              <a:rPr sz="1250" u="none" dirty="0">
                <a:solidFill>
                  <a:srgbClr val="414042"/>
                </a:solidFill>
                <a:latin typeface="Arial"/>
                <a:cs typeface="Arial"/>
              </a:rPr>
              <a:t>reproduce and</a:t>
            </a:r>
            <a:r>
              <a:rPr sz="1250" u="none" spc="-10" dirty="0">
                <a:solidFill>
                  <a:srgbClr val="414042"/>
                </a:solidFill>
                <a:latin typeface="Arial"/>
                <a:cs typeface="Arial"/>
              </a:rPr>
              <a:t> </a:t>
            </a:r>
            <a:r>
              <a:rPr sz="1250" u="none" dirty="0">
                <a:solidFill>
                  <a:srgbClr val="414042"/>
                </a:solidFill>
                <a:latin typeface="Arial"/>
                <a:cs typeface="Arial"/>
              </a:rPr>
              <a:t>use</a:t>
            </a:r>
            <a:r>
              <a:rPr sz="1250" u="none" spc="-20" dirty="0">
                <a:solidFill>
                  <a:srgbClr val="414042"/>
                </a:solidFill>
                <a:latin typeface="Arial"/>
                <a:cs typeface="Arial"/>
              </a:rPr>
              <a:t> </a:t>
            </a:r>
            <a:r>
              <a:rPr sz="1250" u="none" dirty="0">
                <a:solidFill>
                  <a:srgbClr val="414042"/>
                </a:solidFill>
                <a:latin typeface="Arial"/>
                <a:cs typeface="Arial"/>
              </a:rPr>
              <a:t>this</a:t>
            </a:r>
            <a:r>
              <a:rPr sz="1250" u="none" spc="-20" dirty="0">
                <a:solidFill>
                  <a:srgbClr val="414042"/>
                </a:solidFill>
                <a:latin typeface="Arial"/>
                <a:cs typeface="Arial"/>
              </a:rPr>
              <a:t> </a:t>
            </a:r>
            <a:r>
              <a:rPr sz="1250" u="none" dirty="0">
                <a:solidFill>
                  <a:srgbClr val="414042"/>
                </a:solidFill>
                <a:latin typeface="Arial"/>
                <a:cs typeface="Arial"/>
              </a:rPr>
              <a:t>document</a:t>
            </a:r>
            <a:r>
              <a:rPr sz="1250" u="none" spc="5" dirty="0">
                <a:solidFill>
                  <a:srgbClr val="414042"/>
                </a:solidFill>
                <a:latin typeface="Arial"/>
                <a:cs typeface="Arial"/>
              </a:rPr>
              <a:t> </a:t>
            </a:r>
            <a:r>
              <a:rPr sz="1250" u="none" dirty="0">
                <a:solidFill>
                  <a:srgbClr val="414042"/>
                </a:solidFill>
                <a:latin typeface="Arial"/>
                <a:cs typeface="Arial"/>
              </a:rPr>
              <a:t>or</a:t>
            </a:r>
            <a:r>
              <a:rPr sz="1250" u="none" spc="-5" dirty="0">
                <a:solidFill>
                  <a:srgbClr val="414042"/>
                </a:solidFill>
                <a:latin typeface="Arial"/>
                <a:cs typeface="Arial"/>
              </a:rPr>
              <a:t> </a:t>
            </a:r>
            <a:r>
              <a:rPr sz="1250" u="none" dirty="0">
                <a:solidFill>
                  <a:srgbClr val="414042"/>
                </a:solidFill>
                <a:latin typeface="Arial"/>
                <a:cs typeface="Arial"/>
              </a:rPr>
              <a:t>parts</a:t>
            </a:r>
            <a:r>
              <a:rPr sz="1250" u="none" spc="-10" dirty="0">
                <a:solidFill>
                  <a:srgbClr val="414042"/>
                </a:solidFill>
                <a:latin typeface="Arial"/>
                <a:cs typeface="Arial"/>
              </a:rPr>
              <a:t> </a:t>
            </a:r>
            <a:r>
              <a:rPr sz="1250" u="none" dirty="0">
                <a:solidFill>
                  <a:srgbClr val="414042"/>
                </a:solidFill>
                <a:latin typeface="Arial"/>
                <a:cs typeface="Arial"/>
              </a:rPr>
              <a:t>thereof</a:t>
            </a:r>
            <a:r>
              <a:rPr sz="1250" u="none" spc="15" dirty="0">
                <a:solidFill>
                  <a:srgbClr val="414042"/>
                </a:solidFill>
                <a:latin typeface="Arial"/>
                <a:cs typeface="Arial"/>
              </a:rPr>
              <a:t> </a:t>
            </a:r>
            <a:r>
              <a:rPr sz="1250" u="none" dirty="0">
                <a:solidFill>
                  <a:srgbClr val="414042"/>
                </a:solidFill>
                <a:latin typeface="Arial"/>
                <a:cs typeface="Arial"/>
              </a:rPr>
              <a:t>by</a:t>
            </a:r>
            <a:r>
              <a:rPr sz="1250" u="none" spc="-25" dirty="0">
                <a:solidFill>
                  <a:srgbClr val="414042"/>
                </a:solidFill>
                <a:latin typeface="Arial"/>
                <a:cs typeface="Arial"/>
              </a:rPr>
              <a:t> </a:t>
            </a:r>
            <a:r>
              <a:rPr sz="1250" u="none" dirty="0">
                <a:solidFill>
                  <a:srgbClr val="414042"/>
                </a:solidFill>
                <a:latin typeface="Arial"/>
                <a:cs typeface="Arial"/>
              </a:rPr>
              <a:t>members</a:t>
            </a:r>
            <a:r>
              <a:rPr sz="1250" u="none" spc="10" dirty="0">
                <a:solidFill>
                  <a:srgbClr val="414042"/>
                </a:solidFill>
                <a:latin typeface="Arial"/>
                <a:cs typeface="Arial"/>
              </a:rPr>
              <a:t> </a:t>
            </a:r>
            <a:r>
              <a:rPr sz="1250" u="none" dirty="0">
                <a:solidFill>
                  <a:srgbClr val="414042"/>
                </a:solidFill>
                <a:latin typeface="Arial"/>
                <a:cs typeface="Arial"/>
              </a:rPr>
              <a:t>of</a:t>
            </a:r>
            <a:r>
              <a:rPr sz="1250" u="none" spc="-5" dirty="0">
                <a:solidFill>
                  <a:srgbClr val="414042"/>
                </a:solidFill>
                <a:latin typeface="Arial"/>
                <a:cs typeface="Arial"/>
              </a:rPr>
              <a:t> </a:t>
            </a:r>
            <a:r>
              <a:rPr sz="1250" u="none" dirty="0">
                <a:solidFill>
                  <a:srgbClr val="414042"/>
                </a:solidFill>
                <a:latin typeface="Arial"/>
                <a:cs typeface="Arial"/>
              </a:rPr>
              <a:t>INCOSE</a:t>
            </a:r>
            <a:r>
              <a:rPr sz="1250" u="none" spc="-30" dirty="0">
                <a:solidFill>
                  <a:srgbClr val="414042"/>
                </a:solidFill>
                <a:latin typeface="Arial"/>
                <a:cs typeface="Arial"/>
              </a:rPr>
              <a:t> </a:t>
            </a:r>
            <a:r>
              <a:rPr sz="1250" u="none" dirty="0">
                <a:solidFill>
                  <a:srgbClr val="414042"/>
                </a:solidFill>
                <a:latin typeface="Arial"/>
                <a:cs typeface="Arial"/>
              </a:rPr>
              <a:t>and</a:t>
            </a:r>
            <a:r>
              <a:rPr sz="1250" u="none" spc="-10" dirty="0">
                <a:solidFill>
                  <a:srgbClr val="414042"/>
                </a:solidFill>
                <a:latin typeface="Arial"/>
                <a:cs typeface="Arial"/>
              </a:rPr>
              <a:t> </a:t>
            </a:r>
            <a:r>
              <a:rPr sz="1250" u="none" dirty="0">
                <a:solidFill>
                  <a:srgbClr val="414042"/>
                </a:solidFill>
                <a:latin typeface="Arial"/>
                <a:cs typeface="Arial"/>
              </a:rPr>
              <a:t>to</a:t>
            </a:r>
            <a:r>
              <a:rPr sz="1250" u="none" spc="-10" dirty="0">
                <a:solidFill>
                  <a:srgbClr val="414042"/>
                </a:solidFill>
                <a:latin typeface="Arial"/>
                <a:cs typeface="Arial"/>
              </a:rPr>
              <a:t> prepare </a:t>
            </a:r>
            <a:r>
              <a:rPr sz="1250" u="none" dirty="0">
                <a:solidFill>
                  <a:srgbClr val="414042"/>
                </a:solidFill>
                <a:latin typeface="Arial"/>
                <a:cs typeface="Arial"/>
              </a:rPr>
              <a:t>derivative</a:t>
            </a:r>
            <a:r>
              <a:rPr sz="1250" u="none" spc="-25" dirty="0">
                <a:solidFill>
                  <a:srgbClr val="414042"/>
                </a:solidFill>
                <a:latin typeface="Arial"/>
                <a:cs typeface="Arial"/>
              </a:rPr>
              <a:t> </a:t>
            </a:r>
            <a:r>
              <a:rPr sz="1250" u="none" dirty="0">
                <a:solidFill>
                  <a:srgbClr val="414042"/>
                </a:solidFill>
                <a:latin typeface="Arial"/>
                <a:cs typeface="Arial"/>
              </a:rPr>
              <a:t>works</a:t>
            </a:r>
            <a:r>
              <a:rPr sz="1250" u="none" spc="-15" dirty="0">
                <a:solidFill>
                  <a:srgbClr val="414042"/>
                </a:solidFill>
                <a:latin typeface="Arial"/>
                <a:cs typeface="Arial"/>
              </a:rPr>
              <a:t> </a:t>
            </a:r>
            <a:r>
              <a:rPr sz="1250" u="none" dirty="0">
                <a:solidFill>
                  <a:srgbClr val="414042"/>
                </a:solidFill>
                <a:latin typeface="Arial"/>
                <a:cs typeface="Arial"/>
              </a:rPr>
              <a:t>from</a:t>
            </a:r>
            <a:r>
              <a:rPr sz="1250" u="none" spc="-5" dirty="0">
                <a:solidFill>
                  <a:srgbClr val="414042"/>
                </a:solidFill>
                <a:latin typeface="Arial"/>
                <a:cs typeface="Arial"/>
              </a:rPr>
              <a:t> </a:t>
            </a:r>
            <a:r>
              <a:rPr sz="1250" u="none" dirty="0">
                <a:solidFill>
                  <a:srgbClr val="414042"/>
                </a:solidFill>
                <a:latin typeface="Arial"/>
                <a:cs typeface="Arial"/>
              </a:rPr>
              <a:t>this</a:t>
            </a:r>
            <a:r>
              <a:rPr sz="1250" u="none" spc="-30" dirty="0">
                <a:solidFill>
                  <a:srgbClr val="414042"/>
                </a:solidFill>
                <a:latin typeface="Arial"/>
                <a:cs typeface="Arial"/>
              </a:rPr>
              <a:t> </a:t>
            </a:r>
            <a:r>
              <a:rPr sz="1250" u="none" dirty="0">
                <a:solidFill>
                  <a:srgbClr val="414042"/>
                </a:solidFill>
                <a:latin typeface="Arial"/>
                <a:cs typeface="Arial"/>
              </a:rPr>
              <a:t>document for</a:t>
            </a:r>
            <a:r>
              <a:rPr sz="1250" u="none" spc="-10" dirty="0">
                <a:solidFill>
                  <a:srgbClr val="414042"/>
                </a:solidFill>
                <a:latin typeface="Arial"/>
                <a:cs typeface="Arial"/>
              </a:rPr>
              <a:t> </a:t>
            </a:r>
            <a:r>
              <a:rPr sz="1250" u="none" dirty="0">
                <a:solidFill>
                  <a:srgbClr val="414042"/>
                </a:solidFill>
                <a:latin typeface="Arial"/>
                <a:cs typeface="Arial"/>
              </a:rPr>
              <a:t>INCOSE</a:t>
            </a:r>
            <a:r>
              <a:rPr sz="1250" u="none" spc="-35" dirty="0">
                <a:solidFill>
                  <a:srgbClr val="414042"/>
                </a:solidFill>
                <a:latin typeface="Arial"/>
                <a:cs typeface="Arial"/>
              </a:rPr>
              <a:t> </a:t>
            </a:r>
            <a:r>
              <a:rPr sz="1250" u="none" dirty="0">
                <a:solidFill>
                  <a:srgbClr val="414042"/>
                </a:solidFill>
                <a:latin typeface="Arial"/>
                <a:cs typeface="Arial"/>
              </a:rPr>
              <a:t>use</a:t>
            </a:r>
            <a:r>
              <a:rPr sz="1250" u="none" spc="-25" dirty="0">
                <a:solidFill>
                  <a:srgbClr val="414042"/>
                </a:solidFill>
                <a:latin typeface="Arial"/>
                <a:cs typeface="Arial"/>
              </a:rPr>
              <a:t> </a:t>
            </a:r>
            <a:r>
              <a:rPr sz="1250" u="none" dirty="0">
                <a:solidFill>
                  <a:srgbClr val="414042"/>
                </a:solidFill>
                <a:latin typeface="Arial"/>
                <a:cs typeface="Arial"/>
              </a:rPr>
              <a:t>is</a:t>
            </a:r>
            <a:r>
              <a:rPr sz="1250" u="none" spc="-25" dirty="0">
                <a:solidFill>
                  <a:srgbClr val="414042"/>
                </a:solidFill>
                <a:latin typeface="Arial"/>
                <a:cs typeface="Arial"/>
              </a:rPr>
              <a:t> </a:t>
            </a:r>
            <a:r>
              <a:rPr sz="1250" u="none" dirty="0">
                <a:solidFill>
                  <a:srgbClr val="414042"/>
                </a:solidFill>
                <a:latin typeface="Arial"/>
                <a:cs typeface="Arial"/>
              </a:rPr>
              <a:t>granted,</a:t>
            </a:r>
            <a:r>
              <a:rPr sz="1250" u="none" spc="10" dirty="0">
                <a:solidFill>
                  <a:srgbClr val="414042"/>
                </a:solidFill>
                <a:latin typeface="Arial"/>
                <a:cs typeface="Arial"/>
              </a:rPr>
              <a:t> </a:t>
            </a:r>
            <a:r>
              <a:rPr sz="1250" u="none" dirty="0">
                <a:solidFill>
                  <a:srgbClr val="414042"/>
                </a:solidFill>
                <a:latin typeface="Arial"/>
                <a:cs typeface="Arial"/>
              </a:rPr>
              <a:t>with</a:t>
            </a:r>
            <a:r>
              <a:rPr sz="1250" u="none" spc="-5" dirty="0">
                <a:solidFill>
                  <a:srgbClr val="414042"/>
                </a:solidFill>
                <a:latin typeface="Arial"/>
                <a:cs typeface="Arial"/>
              </a:rPr>
              <a:t> </a:t>
            </a:r>
            <a:r>
              <a:rPr sz="1250" u="none" dirty="0">
                <a:solidFill>
                  <a:srgbClr val="414042"/>
                </a:solidFill>
                <a:latin typeface="Arial"/>
                <a:cs typeface="Arial"/>
              </a:rPr>
              <a:t>attribution</a:t>
            </a:r>
            <a:r>
              <a:rPr sz="1250" u="none" spc="-5" dirty="0">
                <a:solidFill>
                  <a:srgbClr val="414042"/>
                </a:solidFill>
                <a:latin typeface="Arial"/>
                <a:cs typeface="Arial"/>
              </a:rPr>
              <a:t> </a:t>
            </a:r>
            <a:r>
              <a:rPr sz="1250" u="none" dirty="0">
                <a:solidFill>
                  <a:srgbClr val="414042"/>
                </a:solidFill>
                <a:latin typeface="Arial"/>
                <a:cs typeface="Arial"/>
              </a:rPr>
              <a:t>to</a:t>
            </a:r>
            <a:r>
              <a:rPr sz="1250" u="none" spc="-15" dirty="0">
                <a:solidFill>
                  <a:srgbClr val="414042"/>
                </a:solidFill>
                <a:latin typeface="Arial"/>
                <a:cs typeface="Arial"/>
              </a:rPr>
              <a:t> </a:t>
            </a:r>
            <a:r>
              <a:rPr sz="1250" u="none" dirty="0">
                <a:solidFill>
                  <a:srgbClr val="414042"/>
                </a:solidFill>
                <a:latin typeface="Arial"/>
                <a:cs typeface="Arial"/>
              </a:rPr>
              <a:t>INCOSE</a:t>
            </a:r>
            <a:r>
              <a:rPr sz="1250" u="none" spc="-35" dirty="0">
                <a:solidFill>
                  <a:srgbClr val="414042"/>
                </a:solidFill>
                <a:latin typeface="Arial"/>
                <a:cs typeface="Arial"/>
              </a:rPr>
              <a:t> </a:t>
            </a:r>
            <a:r>
              <a:rPr sz="1250" u="none" dirty="0">
                <a:solidFill>
                  <a:srgbClr val="414042"/>
                </a:solidFill>
                <a:latin typeface="Arial"/>
                <a:cs typeface="Arial"/>
              </a:rPr>
              <a:t>and</a:t>
            </a:r>
            <a:r>
              <a:rPr sz="1250" u="none" spc="-15" dirty="0">
                <a:solidFill>
                  <a:srgbClr val="414042"/>
                </a:solidFill>
                <a:latin typeface="Arial"/>
                <a:cs typeface="Arial"/>
              </a:rPr>
              <a:t> </a:t>
            </a:r>
            <a:r>
              <a:rPr sz="1250" u="none" dirty="0">
                <a:solidFill>
                  <a:srgbClr val="414042"/>
                </a:solidFill>
                <a:latin typeface="Arial"/>
                <a:cs typeface="Arial"/>
              </a:rPr>
              <a:t>the</a:t>
            </a:r>
            <a:r>
              <a:rPr sz="1250" u="none" spc="-15" dirty="0">
                <a:solidFill>
                  <a:srgbClr val="414042"/>
                </a:solidFill>
                <a:latin typeface="Arial"/>
                <a:cs typeface="Arial"/>
              </a:rPr>
              <a:t> </a:t>
            </a:r>
            <a:r>
              <a:rPr sz="1250" u="none" dirty="0">
                <a:solidFill>
                  <a:srgbClr val="414042"/>
                </a:solidFill>
                <a:latin typeface="Arial"/>
                <a:cs typeface="Arial"/>
              </a:rPr>
              <a:t>original</a:t>
            </a:r>
            <a:r>
              <a:rPr sz="1250" u="none" spc="-5" dirty="0">
                <a:solidFill>
                  <a:srgbClr val="414042"/>
                </a:solidFill>
                <a:latin typeface="Arial"/>
                <a:cs typeface="Arial"/>
              </a:rPr>
              <a:t> </a:t>
            </a:r>
            <a:r>
              <a:rPr sz="1250" u="none" spc="-10" dirty="0">
                <a:solidFill>
                  <a:srgbClr val="414042"/>
                </a:solidFill>
                <a:latin typeface="Arial"/>
                <a:cs typeface="Arial"/>
              </a:rPr>
              <a:t>author(s) </a:t>
            </a:r>
            <a:r>
              <a:rPr sz="1250" u="none" dirty="0">
                <a:solidFill>
                  <a:srgbClr val="414042"/>
                </a:solidFill>
                <a:latin typeface="Arial"/>
                <a:cs typeface="Arial"/>
              </a:rPr>
              <a:t>where</a:t>
            </a:r>
            <a:r>
              <a:rPr sz="1250" u="none" spc="-5" dirty="0">
                <a:solidFill>
                  <a:srgbClr val="414042"/>
                </a:solidFill>
                <a:latin typeface="Arial"/>
                <a:cs typeface="Arial"/>
              </a:rPr>
              <a:t> </a:t>
            </a:r>
            <a:r>
              <a:rPr sz="1250" u="none" dirty="0">
                <a:solidFill>
                  <a:srgbClr val="414042"/>
                </a:solidFill>
                <a:latin typeface="Arial"/>
                <a:cs typeface="Arial"/>
              </a:rPr>
              <a:t>practical,</a:t>
            </a:r>
            <a:r>
              <a:rPr sz="1250" u="none" spc="-35" dirty="0">
                <a:solidFill>
                  <a:srgbClr val="414042"/>
                </a:solidFill>
                <a:latin typeface="Arial"/>
                <a:cs typeface="Arial"/>
              </a:rPr>
              <a:t> </a:t>
            </a:r>
            <a:r>
              <a:rPr sz="1250" u="none" dirty="0">
                <a:solidFill>
                  <a:srgbClr val="414042"/>
                </a:solidFill>
                <a:latin typeface="Arial"/>
                <a:cs typeface="Arial"/>
              </a:rPr>
              <a:t>provided</a:t>
            </a:r>
            <a:r>
              <a:rPr sz="1250" u="none" spc="-25" dirty="0">
                <a:solidFill>
                  <a:srgbClr val="414042"/>
                </a:solidFill>
                <a:latin typeface="Arial"/>
                <a:cs typeface="Arial"/>
              </a:rPr>
              <a:t> </a:t>
            </a:r>
            <a:r>
              <a:rPr sz="1250" u="none" dirty="0">
                <a:solidFill>
                  <a:srgbClr val="414042"/>
                </a:solidFill>
                <a:latin typeface="Arial"/>
                <a:cs typeface="Arial"/>
              </a:rPr>
              <a:t>this</a:t>
            </a:r>
            <a:r>
              <a:rPr sz="1250" u="none" spc="-40" dirty="0">
                <a:solidFill>
                  <a:srgbClr val="414042"/>
                </a:solidFill>
                <a:latin typeface="Arial"/>
                <a:cs typeface="Arial"/>
              </a:rPr>
              <a:t> </a:t>
            </a:r>
            <a:r>
              <a:rPr sz="1250" u="none" dirty="0">
                <a:solidFill>
                  <a:srgbClr val="414042"/>
                </a:solidFill>
                <a:latin typeface="Arial"/>
                <a:cs typeface="Arial"/>
              </a:rPr>
              <a:t>copyright</a:t>
            </a:r>
            <a:r>
              <a:rPr sz="1250" u="none" spc="-5" dirty="0">
                <a:solidFill>
                  <a:srgbClr val="414042"/>
                </a:solidFill>
                <a:latin typeface="Arial"/>
                <a:cs typeface="Arial"/>
              </a:rPr>
              <a:t> </a:t>
            </a:r>
            <a:r>
              <a:rPr sz="1250" u="none" dirty="0">
                <a:solidFill>
                  <a:srgbClr val="414042"/>
                </a:solidFill>
                <a:latin typeface="Arial"/>
                <a:cs typeface="Arial"/>
              </a:rPr>
              <a:t>notice</a:t>
            </a:r>
            <a:r>
              <a:rPr sz="1250" u="none" spc="-35" dirty="0">
                <a:solidFill>
                  <a:srgbClr val="414042"/>
                </a:solidFill>
                <a:latin typeface="Arial"/>
                <a:cs typeface="Arial"/>
              </a:rPr>
              <a:t> </a:t>
            </a:r>
            <a:r>
              <a:rPr sz="1250" u="none" dirty="0">
                <a:solidFill>
                  <a:srgbClr val="414042"/>
                </a:solidFill>
                <a:latin typeface="Arial"/>
                <a:cs typeface="Arial"/>
              </a:rPr>
              <a:t>is</a:t>
            </a:r>
            <a:r>
              <a:rPr sz="1250" u="none" spc="-40" dirty="0">
                <a:solidFill>
                  <a:srgbClr val="414042"/>
                </a:solidFill>
                <a:latin typeface="Arial"/>
                <a:cs typeface="Arial"/>
              </a:rPr>
              <a:t> </a:t>
            </a:r>
            <a:r>
              <a:rPr sz="1250" u="none" dirty="0">
                <a:solidFill>
                  <a:srgbClr val="414042"/>
                </a:solidFill>
                <a:latin typeface="Arial"/>
                <a:cs typeface="Arial"/>
              </a:rPr>
              <a:t>included</a:t>
            </a:r>
            <a:r>
              <a:rPr sz="1250" u="none" spc="-25" dirty="0">
                <a:solidFill>
                  <a:srgbClr val="414042"/>
                </a:solidFill>
                <a:latin typeface="Arial"/>
                <a:cs typeface="Arial"/>
              </a:rPr>
              <a:t> </a:t>
            </a:r>
            <a:r>
              <a:rPr sz="1250" u="none" dirty="0">
                <a:solidFill>
                  <a:srgbClr val="414042"/>
                </a:solidFill>
                <a:latin typeface="Arial"/>
                <a:cs typeface="Arial"/>
              </a:rPr>
              <a:t>with</a:t>
            </a:r>
            <a:r>
              <a:rPr sz="1250" u="none" spc="-15" dirty="0">
                <a:solidFill>
                  <a:srgbClr val="414042"/>
                </a:solidFill>
                <a:latin typeface="Arial"/>
                <a:cs typeface="Arial"/>
              </a:rPr>
              <a:t> </a:t>
            </a:r>
            <a:r>
              <a:rPr sz="1250" u="none" dirty="0">
                <a:solidFill>
                  <a:srgbClr val="414042"/>
                </a:solidFill>
                <a:latin typeface="Arial"/>
                <a:cs typeface="Arial"/>
              </a:rPr>
              <a:t>all</a:t>
            </a:r>
            <a:r>
              <a:rPr sz="1250" u="none" spc="-35" dirty="0">
                <a:solidFill>
                  <a:srgbClr val="414042"/>
                </a:solidFill>
                <a:latin typeface="Arial"/>
                <a:cs typeface="Arial"/>
              </a:rPr>
              <a:t> </a:t>
            </a:r>
            <a:r>
              <a:rPr sz="1250" u="none" dirty="0">
                <a:solidFill>
                  <a:srgbClr val="414042"/>
                </a:solidFill>
                <a:latin typeface="Arial"/>
                <a:cs typeface="Arial"/>
              </a:rPr>
              <a:t>reproductions</a:t>
            </a:r>
            <a:r>
              <a:rPr sz="1250" u="none" spc="-20" dirty="0">
                <a:solidFill>
                  <a:srgbClr val="414042"/>
                </a:solidFill>
                <a:latin typeface="Arial"/>
                <a:cs typeface="Arial"/>
              </a:rPr>
              <a:t> </a:t>
            </a:r>
            <a:r>
              <a:rPr sz="1250" u="none" dirty="0">
                <a:solidFill>
                  <a:srgbClr val="414042"/>
                </a:solidFill>
                <a:latin typeface="Arial"/>
                <a:cs typeface="Arial"/>
              </a:rPr>
              <a:t>and</a:t>
            </a:r>
            <a:r>
              <a:rPr sz="1250" u="none" spc="-15" dirty="0">
                <a:solidFill>
                  <a:srgbClr val="414042"/>
                </a:solidFill>
                <a:latin typeface="Arial"/>
                <a:cs typeface="Arial"/>
              </a:rPr>
              <a:t> </a:t>
            </a:r>
            <a:r>
              <a:rPr sz="1250" u="none" dirty="0">
                <a:solidFill>
                  <a:srgbClr val="414042"/>
                </a:solidFill>
                <a:latin typeface="Arial"/>
                <a:cs typeface="Arial"/>
              </a:rPr>
              <a:t>derivative</a:t>
            </a:r>
            <a:r>
              <a:rPr sz="1250" u="none" spc="-35" dirty="0">
                <a:solidFill>
                  <a:srgbClr val="414042"/>
                </a:solidFill>
                <a:latin typeface="Arial"/>
                <a:cs typeface="Arial"/>
              </a:rPr>
              <a:t> </a:t>
            </a:r>
            <a:r>
              <a:rPr sz="1250" u="none" dirty="0">
                <a:solidFill>
                  <a:srgbClr val="414042"/>
                </a:solidFill>
                <a:latin typeface="Arial"/>
                <a:cs typeface="Arial"/>
              </a:rPr>
              <a:t>works.</a:t>
            </a:r>
            <a:r>
              <a:rPr sz="1250" u="none" spc="-35" dirty="0">
                <a:solidFill>
                  <a:srgbClr val="414042"/>
                </a:solidFill>
                <a:latin typeface="Arial"/>
                <a:cs typeface="Arial"/>
              </a:rPr>
              <a:t> </a:t>
            </a:r>
            <a:r>
              <a:rPr sz="1250" u="none" dirty="0">
                <a:solidFill>
                  <a:srgbClr val="414042"/>
                </a:solidFill>
                <a:highlight>
                  <a:srgbClr val="FFFF00"/>
                </a:highlight>
                <a:latin typeface="Arial"/>
                <a:cs typeface="Arial"/>
              </a:rPr>
              <a:t>Content</a:t>
            </a:r>
            <a:r>
              <a:rPr sz="1250" u="none" spc="-15" dirty="0">
                <a:solidFill>
                  <a:srgbClr val="414042"/>
                </a:solidFill>
                <a:highlight>
                  <a:srgbClr val="FFFF00"/>
                </a:highlight>
                <a:latin typeface="Arial"/>
                <a:cs typeface="Arial"/>
              </a:rPr>
              <a:t> </a:t>
            </a:r>
            <a:r>
              <a:rPr sz="1250" u="none" spc="-20" dirty="0">
                <a:solidFill>
                  <a:srgbClr val="414042"/>
                </a:solidFill>
                <a:highlight>
                  <a:srgbClr val="FFFF00"/>
                </a:highlight>
                <a:latin typeface="Arial"/>
                <a:cs typeface="Arial"/>
              </a:rPr>
              <a:t>from </a:t>
            </a:r>
            <a:r>
              <a:rPr sz="1250" u="none" dirty="0">
                <a:solidFill>
                  <a:srgbClr val="414042"/>
                </a:solidFill>
                <a:highlight>
                  <a:srgbClr val="FFFF00"/>
                </a:highlight>
                <a:latin typeface="Arial"/>
                <a:cs typeface="Arial"/>
              </a:rPr>
              <a:t>ISO/IEC/IEEE</a:t>
            </a:r>
            <a:r>
              <a:rPr sz="1250" u="none" spc="-3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15288 and</a:t>
            </a:r>
            <a:r>
              <a:rPr sz="1250" u="none" spc="-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ISO/IEC</a:t>
            </a:r>
            <a:r>
              <a:rPr lang="en-US" sz="1250" spc="-40" dirty="0">
                <a:solidFill>
                  <a:srgbClr val="414042"/>
                </a:solidFill>
                <a:highlight>
                  <a:srgbClr val="FFFF00"/>
                </a:highlight>
                <a:latin typeface="Arial"/>
                <a:cs typeface="Arial"/>
              </a:rPr>
              <a:t>/IEEE</a:t>
            </a:r>
            <a:r>
              <a:rPr sz="1250" u="none" spc="-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24748</a:t>
            </a:r>
            <a:r>
              <a:rPr sz="1250" u="none" dirty="0">
                <a:solidFill>
                  <a:srgbClr val="414042"/>
                </a:solidFill>
                <a:highlight>
                  <a:srgbClr val="FFFF00"/>
                </a:highlight>
                <a:latin typeface="Cambria Math"/>
                <a:cs typeface="Cambria Math"/>
              </a:rPr>
              <a:t>‐</a:t>
            </a:r>
            <a:r>
              <a:rPr sz="1250" u="none" dirty="0">
                <a:solidFill>
                  <a:srgbClr val="414042"/>
                </a:solidFill>
                <a:highlight>
                  <a:srgbClr val="FFFF00"/>
                </a:highlight>
                <a:latin typeface="Arial"/>
                <a:cs typeface="Arial"/>
              </a:rPr>
              <a:t>1</a:t>
            </a:r>
            <a:r>
              <a:rPr sz="1250" u="none" spc="-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is</a:t>
            </a:r>
            <a:r>
              <a:rPr sz="1250" u="none" spc="-2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used</a:t>
            </a:r>
            <a:r>
              <a:rPr sz="1250" u="none" spc="-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by</a:t>
            </a:r>
            <a:r>
              <a:rPr sz="1250" u="none" spc="-2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permission</a:t>
            </a:r>
            <a:r>
              <a:rPr sz="1250" u="none" spc="-1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and</a:t>
            </a:r>
            <a:r>
              <a:rPr sz="1250" u="none" spc="-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is</a:t>
            </a:r>
            <a:r>
              <a:rPr sz="1250" u="none" spc="-2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not</a:t>
            </a:r>
            <a:r>
              <a:rPr sz="1250" u="none" spc="-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to</a:t>
            </a:r>
            <a:r>
              <a:rPr sz="1250" u="none" spc="-1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be</a:t>
            </a:r>
            <a:r>
              <a:rPr sz="1250" u="none" spc="-2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reproduced</a:t>
            </a:r>
            <a:r>
              <a:rPr sz="1250" u="none" spc="2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other</a:t>
            </a:r>
            <a:r>
              <a:rPr sz="1250" u="none" spc="5"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than</a:t>
            </a:r>
            <a:r>
              <a:rPr sz="1250" u="none" spc="-1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as</a:t>
            </a:r>
            <a:r>
              <a:rPr sz="1250" u="none" spc="-1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part</a:t>
            </a:r>
            <a:r>
              <a:rPr sz="1250" u="none" spc="-5" dirty="0">
                <a:solidFill>
                  <a:srgbClr val="414042"/>
                </a:solidFill>
                <a:highlight>
                  <a:srgbClr val="FFFF00"/>
                </a:highlight>
                <a:latin typeface="Arial"/>
                <a:cs typeface="Arial"/>
              </a:rPr>
              <a:t> </a:t>
            </a:r>
            <a:r>
              <a:rPr sz="1250" u="none" spc="-25" dirty="0">
                <a:solidFill>
                  <a:srgbClr val="414042"/>
                </a:solidFill>
                <a:highlight>
                  <a:srgbClr val="FFFF00"/>
                </a:highlight>
                <a:latin typeface="Arial"/>
                <a:cs typeface="Arial"/>
              </a:rPr>
              <a:t>of </a:t>
            </a:r>
            <a:r>
              <a:rPr sz="1250" u="none" dirty="0">
                <a:solidFill>
                  <a:srgbClr val="414042"/>
                </a:solidFill>
                <a:highlight>
                  <a:srgbClr val="FFFF00"/>
                </a:highlight>
                <a:latin typeface="Arial"/>
                <a:cs typeface="Arial"/>
              </a:rPr>
              <a:t>this</a:t>
            </a:r>
            <a:r>
              <a:rPr sz="1250" u="none" spc="-20" dirty="0">
                <a:solidFill>
                  <a:srgbClr val="414042"/>
                </a:solidFill>
                <a:highlight>
                  <a:srgbClr val="FFFF00"/>
                </a:highlight>
                <a:latin typeface="Arial"/>
                <a:cs typeface="Arial"/>
              </a:rPr>
              <a:t> </a:t>
            </a:r>
            <a:r>
              <a:rPr sz="1250" u="none" dirty="0">
                <a:solidFill>
                  <a:srgbClr val="414042"/>
                </a:solidFill>
                <a:highlight>
                  <a:srgbClr val="FFFF00"/>
                </a:highlight>
                <a:latin typeface="Arial"/>
                <a:cs typeface="Arial"/>
              </a:rPr>
              <a:t>total</a:t>
            </a:r>
            <a:r>
              <a:rPr sz="1250" u="none" spc="-10" dirty="0">
                <a:solidFill>
                  <a:srgbClr val="414042"/>
                </a:solidFill>
                <a:highlight>
                  <a:srgbClr val="FFFF00"/>
                </a:highlight>
                <a:latin typeface="Arial"/>
                <a:cs typeface="Arial"/>
              </a:rPr>
              <a:t> document.</a:t>
            </a:r>
            <a:endParaRPr sz="1250" dirty="0">
              <a:highlight>
                <a:srgbClr val="FFFF00"/>
              </a:highlight>
              <a:latin typeface="Arial"/>
              <a:cs typeface="Arial"/>
            </a:endParaRPr>
          </a:p>
          <a:p>
            <a:pPr marL="12700" marR="102870">
              <a:lnSpc>
                <a:spcPct val="90700"/>
              </a:lnSpc>
              <a:spcBef>
                <a:spcPts val="305"/>
              </a:spcBef>
            </a:pPr>
            <a:r>
              <a:rPr sz="1250" i="1" u="sng" dirty="0">
                <a:solidFill>
                  <a:srgbClr val="414042"/>
                </a:solidFill>
                <a:uFill>
                  <a:solidFill>
                    <a:srgbClr val="414042"/>
                  </a:solidFill>
                </a:uFill>
                <a:latin typeface="Arial"/>
                <a:cs typeface="Arial"/>
              </a:rPr>
              <a:t>External</a:t>
            </a:r>
            <a:r>
              <a:rPr sz="1250" i="1" u="sng" spc="-20" dirty="0">
                <a:solidFill>
                  <a:srgbClr val="414042"/>
                </a:solidFill>
                <a:uFill>
                  <a:solidFill>
                    <a:srgbClr val="414042"/>
                  </a:solidFill>
                </a:uFill>
                <a:latin typeface="Arial"/>
                <a:cs typeface="Arial"/>
              </a:rPr>
              <a:t> </a:t>
            </a:r>
            <a:r>
              <a:rPr sz="1250" i="1" u="sng" dirty="0">
                <a:solidFill>
                  <a:srgbClr val="414042"/>
                </a:solidFill>
                <a:uFill>
                  <a:solidFill>
                    <a:srgbClr val="414042"/>
                  </a:solidFill>
                </a:uFill>
                <a:latin typeface="Arial"/>
                <a:cs typeface="Arial"/>
              </a:rPr>
              <a:t>Use</a:t>
            </a:r>
            <a:r>
              <a:rPr sz="1250" u="none" dirty="0">
                <a:solidFill>
                  <a:srgbClr val="414042"/>
                </a:solidFill>
                <a:latin typeface="Arial"/>
                <a:cs typeface="Arial"/>
              </a:rPr>
              <a:t>:</a:t>
            </a:r>
            <a:r>
              <a:rPr sz="1250" u="none" spc="-60" dirty="0">
                <a:solidFill>
                  <a:srgbClr val="414042"/>
                </a:solidFill>
                <a:latin typeface="Arial"/>
                <a:cs typeface="Arial"/>
              </a:rPr>
              <a:t> </a:t>
            </a:r>
            <a:r>
              <a:rPr sz="1250" u="none" dirty="0">
                <a:solidFill>
                  <a:srgbClr val="414042"/>
                </a:solidFill>
                <a:latin typeface="Arial"/>
                <a:cs typeface="Arial"/>
              </a:rPr>
              <a:t>This</a:t>
            </a:r>
            <a:r>
              <a:rPr sz="1250" u="none" spc="-20" dirty="0">
                <a:solidFill>
                  <a:srgbClr val="414042"/>
                </a:solidFill>
                <a:latin typeface="Arial"/>
                <a:cs typeface="Arial"/>
              </a:rPr>
              <a:t> </a:t>
            </a:r>
            <a:r>
              <a:rPr sz="1250" u="none" dirty="0">
                <a:solidFill>
                  <a:srgbClr val="414042"/>
                </a:solidFill>
                <a:latin typeface="Arial"/>
                <a:cs typeface="Arial"/>
              </a:rPr>
              <a:t>document may</a:t>
            </a:r>
            <a:r>
              <a:rPr sz="1250" u="none" spc="-20" dirty="0">
                <a:solidFill>
                  <a:srgbClr val="414042"/>
                </a:solidFill>
                <a:latin typeface="Arial"/>
                <a:cs typeface="Arial"/>
              </a:rPr>
              <a:t> </a:t>
            </a:r>
            <a:r>
              <a:rPr sz="1250" u="none" dirty="0">
                <a:solidFill>
                  <a:srgbClr val="414042"/>
                </a:solidFill>
                <a:latin typeface="Arial"/>
                <a:cs typeface="Arial"/>
              </a:rPr>
              <a:t>not</a:t>
            </a:r>
            <a:r>
              <a:rPr sz="1250" u="none" spc="-15" dirty="0">
                <a:solidFill>
                  <a:srgbClr val="414042"/>
                </a:solidFill>
                <a:latin typeface="Arial"/>
                <a:cs typeface="Arial"/>
              </a:rPr>
              <a:t> </a:t>
            </a:r>
            <a:r>
              <a:rPr sz="1250" u="none" dirty="0">
                <a:solidFill>
                  <a:srgbClr val="414042"/>
                </a:solidFill>
                <a:latin typeface="Arial"/>
                <a:cs typeface="Arial"/>
              </a:rPr>
              <a:t>be</a:t>
            </a:r>
            <a:r>
              <a:rPr sz="1250" u="none" spc="-15" dirty="0">
                <a:solidFill>
                  <a:srgbClr val="414042"/>
                </a:solidFill>
                <a:latin typeface="Arial"/>
                <a:cs typeface="Arial"/>
              </a:rPr>
              <a:t> </a:t>
            </a:r>
            <a:r>
              <a:rPr sz="1250" u="none" dirty="0">
                <a:solidFill>
                  <a:srgbClr val="414042"/>
                </a:solidFill>
                <a:latin typeface="Arial"/>
                <a:cs typeface="Arial"/>
              </a:rPr>
              <a:t>shared</a:t>
            </a:r>
            <a:r>
              <a:rPr sz="1250" u="none" spc="-20" dirty="0">
                <a:solidFill>
                  <a:srgbClr val="414042"/>
                </a:solidFill>
                <a:latin typeface="Arial"/>
                <a:cs typeface="Arial"/>
              </a:rPr>
              <a:t> </a:t>
            </a:r>
            <a:r>
              <a:rPr sz="1250" u="none" dirty="0">
                <a:solidFill>
                  <a:srgbClr val="414042"/>
                </a:solidFill>
                <a:latin typeface="Arial"/>
                <a:cs typeface="Arial"/>
              </a:rPr>
              <a:t>or</a:t>
            </a:r>
            <a:r>
              <a:rPr sz="1250" u="none" spc="-10" dirty="0">
                <a:solidFill>
                  <a:srgbClr val="414042"/>
                </a:solidFill>
                <a:latin typeface="Arial"/>
                <a:cs typeface="Arial"/>
              </a:rPr>
              <a:t> </a:t>
            </a:r>
            <a:r>
              <a:rPr sz="1250" u="none" dirty="0">
                <a:solidFill>
                  <a:srgbClr val="414042"/>
                </a:solidFill>
                <a:latin typeface="Arial"/>
                <a:cs typeface="Arial"/>
              </a:rPr>
              <a:t>distributed</a:t>
            </a:r>
            <a:r>
              <a:rPr sz="1250" u="none" spc="-15" dirty="0">
                <a:solidFill>
                  <a:srgbClr val="414042"/>
                </a:solidFill>
                <a:latin typeface="Arial"/>
                <a:cs typeface="Arial"/>
              </a:rPr>
              <a:t> </a:t>
            </a:r>
            <a:r>
              <a:rPr sz="1250" u="none" dirty="0">
                <a:solidFill>
                  <a:srgbClr val="414042"/>
                </a:solidFill>
                <a:latin typeface="Arial"/>
                <a:cs typeface="Arial"/>
              </a:rPr>
              <a:t>to</a:t>
            </a:r>
            <a:r>
              <a:rPr sz="1250" u="none" spc="-15" dirty="0">
                <a:solidFill>
                  <a:srgbClr val="414042"/>
                </a:solidFill>
                <a:latin typeface="Arial"/>
                <a:cs typeface="Arial"/>
              </a:rPr>
              <a:t> </a:t>
            </a:r>
            <a:r>
              <a:rPr sz="1250" u="none" dirty="0">
                <a:solidFill>
                  <a:srgbClr val="414042"/>
                </a:solidFill>
                <a:latin typeface="Arial"/>
                <a:cs typeface="Arial"/>
              </a:rPr>
              <a:t>any</a:t>
            </a:r>
            <a:r>
              <a:rPr sz="1250" u="none" spc="-20" dirty="0">
                <a:solidFill>
                  <a:srgbClr val="414042"/>
                </a:solidFill>
                <a:latin typeface="Arial"/>
                <a:cs typeface="Arial"/>
              </a:rPr>
              <a:t> </a:t>
            </a:r>
            <a:r>
              <a:rPr sz="1250" u="none" dirty="0">
                <a:solidFill>
                  <a:srgbClr val="414042"/>
                </a:solidFill>
                <a:latin typeface="Arial"/>
                <a:cs typeface="Arial"/>
              </a:rPr>
              <a:t>non</a:t>
            </a:r>
            <a:r>
              <a:rPr sz="1250" u="none" dirty="0">
                <a:solidFill>
                  <a:srgbClr val="414042"/>
                </a:solidFill>
                <a:latin typeface="Cambria Math"/>
                <a:cs typeface="Cambria Math"/>
              </a:rPr>
              <a:t>‐</a:t>
            </a:r>
            <a:r>
              <a:rPr sz="1250" u="none" dirty="0">
                <a:solidFill>
                  <a:srgbClr val="414042"/>
                </a:solidFill>
                <a:latin typeface="Arial"/>
                <a:cs typeface="Arial"/>
              </a:rPr>
              <a:t>INCOSE</a:t>
            </a:r>
            <a:r>
              <a:rPr sz="1250" u="none" spc="-20" dirty="0">
                <a:solidFill>
                  <a:srgbClr val="414042"/>
                </a:solidFill>
                <a:latin typeface="Arial"/>
                <a:cs typeface="Arial"/>
              </a:rPr>
              <a:t> </a:t>
            </a:r>
            <a:r>
              <a:rPr sz="1250" u="none" dirty="0">
                <a:solidFill>
                  <a:srgbClr val="414042"/>
                </a:solidFill>
                <a:latin typeface="Arial"/>
                <a:cs typeface="Arial"/>
              </a:rPr>
              <a:t>third</a:t>
            </a:r>
            <a:r>
              <a:rPr sz="1250" u="none" spc="-20" dirty="0">
                <a:solidFill>
                  <a:srgbClr val="414042"/>
                </a:solidFill>
                <a:latin typeface="Arial"/>
                <a:cs typeface="Arial"/>
              </a:rPr>
              <a:t> </a:t>
            </a:r>
            <a:r>
              <a:rPr sz="1250" u="none" spc="-10" dirty="0">
                <a:solidFill>
                  <a:srgbClr val="414042"/>
                </a:solidFill>
                <a:latin typeface="Arial"/>
                <a:cs typeface="Arial"/>
              </a:rPr>
              <a:t>party.</a:t>
            </a:r>
            <a:r>
              <a:rPr sz="1250" u="none" spc="5" dirty="0">
                <a:solidFill>
                  <a:srgbClr val="414042"/>
                </a:solidFill>
                <a:latin typeface="Arial"/>
                <a:cs typeface="Arial"/>
              </a:rPr>
              <a:t> </a:t>
            </a:r>
            <a:r>
              <a:rPr sz="1250" u="none" dirty="0">
                <a:solidFill>
                  <a:srgbClr val="414042"/>
                </a:solidFill>
                <a:latin typeface="Arial"/>
                <a:cs typeface="Arial"/>
              </a:rPr>
              <a:t>Requests</a:t>
            </a:r>
            <a:r>
              <a:rPr sz="1250" u="none" spc="-20" dirty="0">
                <a:solidFill>
                  <a:srgbClr val="414042"/>
                </a:solidFill>
                <a:latin typeface="Arial"/>
                <a:cs typeface="Arial"/>
              </a:rPr>
              <a:t> </a:t>
            </a:r>
            <a:r>
              <a:rPr sz="1250" u="none" dirty="0">
                <a:solidFill>
                  <a:srgbClr val="414042"/>
                </a:solidFill>
                <a:latin typeface="Arial"/>
                <a:cs typeface="Arial"/>
              </a:rPr>
              <a:t>for</a:t>
            </a:r>
            <a:r>
              <a:rPr sz="1250" u="none" spc="-15" dirty="0">
                <a:solidFill>
                  <a:srgbClr val="414042"/>
                </a:solidFill>
                <a:latin typeface="Arial"/>
                <a:cs typeface="Arial"/>
              </a:rPr>
              <a:t> </a:t>
            </a:r>
            <a:r>
              <a:rPr sz="1250" u="none" spc="-10" dirty="0">
                <a:solidFill>
                  <a:srgbClr val="414042"/>
                </a:solidFill>
                <a:latin typeface="Arial"/>
                <a:cs typeface="Arial"/>
              </a:rPr>
              <a:t>permission </a:t>
            </a:r>
            <a:r>
              <a:rPr sz="1250" u="none" dirty="0">
                <a:solidFill>
                  <a:srgbClr val="414042"/>
                </a:solidFill>
                <a:latin typeface="Arial"/>
                <a:cs typeface="Arial"/>
              </a:rPr>
              <a:t>to</a:t>
            </a:r>
            <a:r>
              <a:rPr sz="1250" u="none" spc="-25" dirty="0">
                <a:solidFill>
                  <a:srgbClr val="414042"/>
                </a:solidFill>
                <a:latin typeface="Arial"/>
                <a:cs typeface="Arial"/>
              </a:rPr>
              <a:t> </a:t>
            </a:r>
            <a:r>
              <a:rPr sz="1250" u="none" dirty="0">
                <a:solidFill>
                  <a:srgbClr val="414042"/>
                </a:solidFill>
                <a:latin typeface="Arial"/>
                <a:cs typeface="Arial"/>
              </a:rPr>
              <a:t>reproduce</a:t>
            </a:r>
            <a:r>
              <a:rPr sz="1250" u="none" spc="-5" dirty="0">
                <a:solidFill>
                  <a:srgbClr val="414042"/>
                </a:solidFill>
                <a:latin typeface="Arial"/>
                <a:cs typeface="Arial"/>
              </a:rPr>
              <a:t> </a:t>
            </a:r>
            <a:r>
              <a:rPr sz="1250" u="none" dirty="0">
                <a:solidFill>
                  <a:srgbClr val="414042"/>
                </a:solidFill>
                <a:latin typeface="Arial"/>
                <a:cs typeface="Arial"/>
              </a:rPr>
              <a:t>this</a:t>
            </a:r>
            <a:r>
              <a:rPr sz="1250" u="none" spc="-30" dirty="0">
                <a:solidFill>
                  <a:srgbClr val="414042"/>
                </a:solidFill>
                <a:latin typeface="Arial"/>
                <a:cs typeface="Arial"/>
              </a:rPr>
              <a:t> </a:t>
            </a:r>
            <a:r>
              <a:rPr sz="1250" u="none" dirty="0">
                <a:solidFill>
                  <a:srgbClr val="414042"/>
                </a:solidFill>
                <a:latin typeface="Arial"/>
                <a:cs typeface="Arial"/>
              </a:rPr>
              <a:t>document in</a:t>
            </a:r>
            <a:r>
              <a:rPr sz="1250" u="none" spc="-30" dirty="0">
                <a:solidFill>
                  <a:srgbClr val="414042"/>
                </a:solidFill>
                <a:latin typeface="Arial"/>
                <a:cs typeface="Arial"/>
              </a:rPr>
              <a:t> </a:t>
            </a:r>
            <a:r>
              <a:rPr sz="1250" u="none" dirty="0">
                <a:solidFill>
                  <a:srgbClr val="414042"/>
                </a:solidFill>
                <a:latin typeface="Arial"/>
                <a:cs typeface="Arial"/>
              </a:rPr>
              <a:t>whole</a:t>
            </a:r>
            <a:r>
              <a:rPr sz="1250" u="none" spc="5" dirty="0">
                <a:solidFill>
                  <a:srgbClr val="414042"/>
                </a:solidFill>
                <a:latin typeface="Arial"/>
                <a:cs typeface="Arial"/>
              </a:rPr>
              <a:t> </a:t>
            </a:r>
            <a:r>
              <a:rPr sz="1250" u="none" dirty="0">
                <a:solidFill>
                  <a:srgbClr val="414042"/>
                </a:solidFill>
                <a:latin typeface="Arial"/>
                <a:cs typeface="Arial"/>
              </a:rPr>
              <a:t>or</a:t>
            </a:r>
            <a:r>
              <a:rPr sz="1250" u="none" spc="-20" dirty="0">
                <a:solidFill>
                  <a:srgbClr val="414042"/>
                </a:solidFill>
                <a:latin typeface="Arial"/>
                <a:cs typeface="Arial"/>
              </a:rPr>
              <a:t> </a:t>
            </a:r>
            <a:r>
              <a:rPr sz="1250" u="none" dirty="0">
                <a:solidFill>
                  <a:srgbClr val="414042"/>
                </a:solidFill>
                <a:latin typeface="Arial"/>
                <a:cs typeface="Arial"/>
              </a:rPr>
              <a:t>in</a:t>
            </a:r>
            <a:r>
              <a:rPr sz="1250" u="none" spc="-15" dirty="0">
                <a:solidFill>
                  <a:srgbClr val="414042"/>
                </a:solidFill>
                <a:latin typeface="Arial"/>
                <a:cs typeface="Arial"/>
              </a:rPr>
              <a:t> </a:t>
            </a:r>
            <a:r>
              <a:rPr sz="1250" u="none" dirty="0">
                <a:solidFill>
                  <a:srgbClr val="414042"/>
                </a:solidFill>
                <a:latin typeface="Arial"/>
                <a:cs typeface="Arial"/>
              </a:rPr>
              <a:t>part,</a:t>
            </a:r>
            <a:r>
              <a:rPr sz="1250" u="none" spc="-15" dirty="0">
                <a:solidFill>
                  <a:srgbClr val="414042"/>
                </a:solidFill>
                <a:latin typeface="Arial"/>
                <a:cs typeface="Arial"/>
              </a:rPr>
              <a:t> </a:t>
            </a:r>
            <a:r>
              <a:rPr sz="1250" u="none" dirty="0">
                <a:solidFill>
                  <a:srgbClr val="414042"/>
                </a:solidFill>
                <a:latin typeface="Arial"/>
                <a:cs typeface="Arial"/>
              </a:rPr>
              <a:t>or</a:t>
            </a:r>
            <a:r>
              <a:rPr sz="1250" u="none" spc="-10" dirty="0">
                <a:solidFill>
                  <a:srgbClr val="414042"/>
                </a:solidFill>
                <a:latin typeface="Arial"/>
                <a:cs typeface="Arial"/>
              </a:rPr>
              <a:t> </a:t>
            </a:r>
            <a:r>
              <a:rPr sz="1250" u="none" dirty="0">
                <a:solidFill>
                  <a:srgbClr val="414042"/>
                </a:solidFill>
                <a:latin typeface="Arial"/>
                <a:cs typeface="Arial"/>
              </a:rPr>
              <a:t>to</a:t>
            </a:r>
            <a:r>
              <a:rPr sz="1250" u="none" spc="-15" dirty="0">
                <a:solidFill>
                  <a:srgbClr val="414042"/>
                </a:solidFill>
                <a:latin typeface="Arial"/>
                <a:cs typeface="Arial"/>
              </a:rPr>
              <a:t> </a:t>
            </a:r>
            <a:r>
              <a:rPr sz="1250" u="none" dirty="0">
                <a:solidFill>
                  <a:srgbClr val="414042"/>
                </a:solidFill>
                <a:latin typeface="Arial"/>
                <a:cs typeface="Arial"/>
              </a:rPr>
              <a:t>prepare</a:t>
            </a:r>
            <a:r>
              <a:rPr sz="1250" u="none" spc="10" dirty="0">
                <a:solidFill>
                  <a:srgbClr val="414042"/>
                </a:solidFill>
                <a:latin typeface="Arial"/>
                <a:cs typeface="Arial"/>
              </a:rPr>
              <a:t> </a:t>
            </a:r>
            <a:r>
              <a:rPr sz="1250" u="none" dirty="0">
                <a:solidFill>
                  <a:srgbClr val="414042"/>
                </a:solidFill>
                <a:latin typeface="Arial"/>
                <a:cs typeface="Arial"/>
              </a:rPr>
              <a:t>derivative</a:t>
            </a:r>
            <a:r>
              <a:rPr sz="1250" u="none" spc="-25" dirty="0">
                <a:solidFill>
                  <a:srgbClr val="414042"/>
                </a:solidFill>
                <a:latin typeface="Arial"/>
                <a:cs typeface="Arial"/>
              </a:rPr>
              <a:t> </a:t>
            </a:r>
            <a:r>
              <a:rPr sz="1250" u="none" dirty="0">
                <a:solidFill>
                  <a:srgbClr val="414042"/>
                </a:solidFill>
                <a:latin typeface="Arial"/>
                <a:cs typeface="Arial"/>
              </a:rPr>
              <a:t>works</a:t>
            </a:r>
            <a:r>
              <a:rPr sz="1250" u="none" spc="-15" dirty="0">
                <a:solidFill>
                  <a:srgbClr val="414042"/>
                </a:solidFill>
                <a:latin typeface="Arial"/>
                <a:cs typeface="Arial"/>
              </a:rPr>
              <a:t> </a:t>
            </a:r>
            <a:r>
              <a:rPr sz="1250" u="none" dirty="0">
                <a:solidFill>
                  <a:srgbClr val="414042"/>
                </a:solidFill>
                <a:latin typeface="Arial"/>
                <a:cs typeface="Arial"/>
              </a:rPr>
              <a:t>of</a:t>
            </a:r>
            <a:r>
              <a:rPr sz="1250" u="none" spc="-15" dirty="0">
                <a:solidFill>
                  <a:srgbClr val="414042"/>
                </a:solidFill>
                <a:latin typeface="Arial"/>
                <a:cs typeface="Arial"/>
              </a:rPr>
              <a:t> </a:t>
            </a:r>
            <a:r>
              <a:rPr sz="1250" u="none" dirty="0">
                <a:solidFill>
                  <a:srgbClr val="414042"/>
                </a:solidFill>
                <a:latin typeface="Arial"/>
                <a:cs typeface="Arial"/>
              </a:rPr>
              <a:t>this</a:t>
            </a:r>
            <a:r>
              <a:rPr sz="1250" u="none" spc="-25" dirty="0">
                <a:solidFill>
                  <a:srgbClr val="414042"/>
                </a:solidFill>
                <a:latin typeface="Arial"/>
                <a:cs typeface="Arial"/>
              </a:rPr>
              <a:t> </a:t>
            </a:r>
            <a:r>
              <a:rPr sz="1250" u="none" dirty="0">
                <a:solidFill>
                  <a:srgbClr val="414042"/>
                </a:solidFill>
                <a:latin typeface="Arial"/>
                <a:cs typeface="Arial"/>
              </a:rPr>
              <a:t>document for</a:t>
            </a:r>
            <a:r>
              <a:rPr sz="1250" u="none" spc="-10" dirty="0">
                <a:solidFill>
                  <a:srgbClr val="414042"/>
                </a:solidFill>
                <a:latin typeface="Arial"/>
                <a:cs typeface="Arial"/>
              </a:rPr>
              <a:t> </a:t>
            </a:r>
            <a:r>
              <a:rPr sz="1250" u="none" dirty="0">
                <a:solidFill>
                  <a:srgbClr val="414042"/>
                </a:solidFill>
                <a:latin typeface="Arial"/>
                <a:cs typeface="Arial"/>
              </a:rPr>
              <a:t>external</a:t>
            </a:r>
            <a:r>
              <a:rPr sz="1250" u="none" spc="-5" dirty="0">
                <a:solidFill>
                  <a:srgbClr val="414042"/>
                </a:solidFill>
                <a:latin typeface="Arial"/>
                <a:cs typeface="Arial"/>
              </a:rPr>
              <a:t> </a:t>
            </a:r>
            <a:r>
              <a:rPr sz="1250" u="none" spc="-10" dirty="0">
                <a:solidFill>
                  <a:srgbClr val="414042"/>
                </a:solidFill>
                <a:latin typeface="Arial"/>
                <a:cs typeface="Arial"/>
              </a:rPr>
              <a:t>and/or </a:t>
            </a:r>
            <a:r>
              <a:rPr sz="1250" u="none" dirty="0">
                <a:solidFill>
                  <a:srgbClr val="414042"/>
                </a:solidFill>
                <a:latin typeface="Arial"/>
                <a:cs typeface="Arial"/>
              </a:rPr>
              <a:t>commercial</a:t>
            </a:r>
            <a:r>
              <a:rPr sz="1250" u="none" spc="-25" dirty="0">
                <a:solidFill>
                  <a:srgbClr val="414042"/>
                </a:solidFill>
                <a:latin typeface="Arial"/>
                <a:cs typeface="Arial"/>
              </a:rPr>
              <a:t> </a:t>
            </a:r>
            <a:r>
              <a:rPr sz="1250" u="none" dirty="0">
                <a:solidFill>
                  <a:srgbClr val="414042"/>
                </a:solidFill>
                <a:latin typeface="Arial"/>
                <a:cs typeface="Arial"/>
              </a:rPr>
              <a:t>use,</a:t>
            </a:r>
            <a:r>
              <a:rPr sz="1250" u="none" spc="-35" dirty="0">
                <a:solidFill>
                  <a:srgbClr val="414042"/>
                </a:solidFill>
                <a:latin typeface="Arial"/>
                <a:cs typeface="Arial"/>
              </a:rPr>
              <a:t> </a:t>
            </a:r>
            <a:r>
              <a:rPr sz="1250" u="none" dirty="0">
                <a:solidFill>
                  <a:srgbClr val="414042"/>
                </a:solidFill>
                <a:latin typeface="Arial"/>
                <a:cs typeface="Arial"/>
              </a:rPr>
              <a:t>will</a:t>
            </a:r>
            <a:r>
              <a:rPr sz="1250" u="none" spc="-20" dirty="0">
                <a:solidFill>
                  <a:srgbClr val="414042"/>
                </a:solidFill>
                <a:latin typeface="Arial"/>
                <a:cs typeface="Arial"/>
              </a:rPr>
              <a:t> </a:t>
            </a:r>
            <a:r>
              <a:rPr sz="1250" u="none" dirty="0">
                <a:solidFill>
                  <a:srgbClr val="414042"/>
                </a:solidFill>
                <a:latin typeface="Arial"/>
                <a:cs typeface="Arial"/>
              </a:rPr>
              <a:t>be</a:t>
            </a:r>
            <a:r>
              <a:rPr sz="1250" u="none" spc="-35" dirty="0">
                <a:solidFill>
                  <a:srgbClr val="414042"/>
                </a:solidFill>
                <a:latin typeface="Arial"/>
                <a:cs typeface="Arial"/>
              </a:rPr>
              <a:t> </a:t>
            </a:r>
            <a:r>
              <a:rPr sz="1250" u="none" dirty="0">
                <a:solidFill>
                  <a:srgbClr val="414042"/>
                </a:solidFill>
                <a:latin typeface="Arial"/>
                <a:cs typeface="Arial"/>
              </a:rPr>
              <a:t>denied</a:t>
            </a:r>
            <a:r>
              <a:rPr sz="1250" u="none" spc="-15" dirty="0">
                <a:solidFill>
                  <a:srgbClr val="414042"/>
                </a:solidFill>
                <a:latin typeface="Arial"/>
                <a:cs typeface="Arial"/>
              </a:rPr>
              <a:t> </a:t>
            </a:r>
            <a:r>
              <a:rPr sz="1250" u="none" dirty="0">
                <a:solidFill>
                  <a:srgbClr val="414042"/>
                </a:solidFill>
                <a:latin typeface="Arial"/>
                <a:cs typeface="Arial"/>
              </a:rPr>
              <a:t>unless</a:t>
            </a:r>
            <a:r>
              <a:rPr sz="1250" u="none" spc="-35" dirty="0">
                <a:solidFill>
                  <a:srgbClr val="414042"/>
                </a:solidFill>
                <a:latin typeface="Arial"/>
                <a:cs typeface="Arial"/>
              </a:rPr>
              <a:t> </a:t>
            </a:r>
            <a:r>
              <a:rPr sz="1250" u="none" dirty="0">
                <a:solidFill>
                  <a:srgbClr val="414042"/>
                </a:solidFill>
                <a:latin typeface="Arial"/>
                <a:cs typeface="Arial"/>
              </a:rPr>
              <a:t>covered</a:t>
            </a:r>
            <a:r>
              <a:rPr sz="1250" u="none" spc="-30" dirty="0">
                <a:solidFill>
                  <a:srgbClr val="414042"/>
                </a:solidFill>
                <a:latin typeface="Arial"/>
                <a:cs typeface="Arial"/>
              </a:rPr>
              <a:t> </a:t>
            </a:r>
            <a:r>
              <a:rPr sz="1250" u="none" dirty="0">
                <a:solidFill>
                  <a:srgbClr val="414042"/>
                </a:solidFill>
                <a:latin typeface="Arial"/>
                <a:cs typeface="Arial"/>
              </a:rPr>
              <a:t>by</a:t>
            </a:r>
            <a:r>
              <a:rPr sz="1250" u="none" spc="-35" dirty="0">
                <a:solidFill>
                  <a:srgbClr val="414042"/>
                </a:solidFill>
                <a:latin typeface="Arial"/>
                <a:cs typeface="Arial"/>
              </a:rPr>
              <a:t> </a:t>
            </a:r>
            <a:r>
              <a:rPr sz="1250" u="none" dirty="0">
                <a:solidFill>
                  <a:srgbClr val="414042"/>
                </a:solidFill>
                <a:latin typeface="Arial"/>
                <a:cs typeface="Arial"/>
              </a:rPr>
              <a:t>other</a:t>
            </a:r>
            <a:r>
              <a:rPr sz="1250" u="none" spc="-10" dirty="0">
                <a:solidFill>
                  <a:srgbClr val="414042"/>
                </a:solidFill>
                <a:latin typeface="Arial"/>
                <a:cs typeface="Arial"/>
              </a:rPr>
              <a:t> </a:t>
            </a:r>
            <a:r>
              <a:rPr sz="1250" u="none" dirty="0">
                <a:solidFill>
                  <a:srgbClr val="414042"/>
                </a:solidFill>
                <a:latin typeface="Arial"/>
                <a:cs typeface="Arial"/>
              </a:rPr>
              <a:t>formal</a:t>
            </a:r>
            <a:r>
              <a:rPr sz="1250" u="none" spc="-15" dirty="0">
                <a:solidFill>
                  <a:srgbClr val="414042"/>
                </a:solidFill>
                <a:latin typeface="Arial"/>
                <a:cs typeface="Arial"/>
              </a:rPr>
              <a:t> </a:t>
            </a:r>
            <a:r>
              <a:rPr sz="1250" u="none" dirty="0">
                <a:solidFill>
                  <a:srgbClr val="414042"/>
                </a:solidFill>
                <a:latin typeface="Arial"/>
                <a:cs typeface="Arial"/>
              </a:rPr>
              <a:t>agreements</a:t>
            </a:r>
            <a:r>
              <a:rPr sz="1250" u="none" spc="-5" dirty="0">
                <a:solidFill>
                  <a:srgbClr val="414042"/>
                </a:solidFill>
                <a:latin typeface="Arial"/>
                <a:cs typeface="Arial"/>
              </a:rPr>
              <a:t> </a:t>
            </a:r>
            <a:r>
              <a:rPr sz="1250" u="none" dirty="0">
                <a:solidFill>
                  <a:srgbClr val="414042"/>
                </a:solidFill>
                <a:latin typeface="Arial"/>
                <a:cs typeface="Arial"/>
              </a:rPr>
              <a:t>with</a:t>
            </a:r>
            <a:r>
              <a:rPr sz="1250" u="none" spc="-20" dirty="0">
                <a:solidFill>
                  <a:srgbClr val="414042"/>
                </a:solidFill>
                <a:latin typeface="Arial"/>
                <a:cs typeface="Arial"/>
              </a:rPr>
              <a:t> </a:t>
            </a:r>
            <a:r>
              <a:rPr sz="1250" u="none" dirty="0">
                <a:solidFill>
                  <a:srgbClr val="414042"/>
                </a:solidFill>
                <a:latin typeface="Arial"/>
                <a:cs typeface="Arial"/>
              </a:rPr>
              <a:t>INCOSE.</a:t>
            </a:r>
            <a:r>
              <a:rPr sz="1250" u="none" spc="-40" dirty="0">
                <a:solidFill>
                  <a:srgbClr val="414042"/>
                </a:solidFill>
                <a:latin typeface="Arial"/>
                <a:cs typeface="Arial"/>
              </a:rPr>
              <a:t> </a:t>
            </a:r>
            <a:r>
              <a:rPr sz="1250" u="none" dirty="0">
                <a:solidFill>
                  <a:srgbClr val="414042"/>
                </a:solidFill>
                <a:latin typeface="Arial"/>
                <a:cs typeface="Arial"/>
              </a:rPr>
              <a:t>Copying, scanning,</a:t>
            </a:r>
            <a:r>
              <a:rPr sz="1250" u="none" spc="-35" dirty="0">
                <a:solidFill>
                  <a:srgbClr val="414042"/>
                </a:solidFill>
                <a:latin typeface="Arial"/>
                <a:cs typeface="Arial"/>
              </a:rPr>
              <a:t> </a:t>
            </a:r>
            <a:r>
              <a:rPr sz="1250" u="none" spc="-10" dirty="0">
                <a:solidFill>
                  <a:srgbClr val="414042"/>
                </a:solidFill>
                <a:latin typeface="Arial"/>
                <a:cs typeface="Arial"/>
              </a:rPr>
              <a:t>retyping, </a:t>
            </a:r>
            <a:r>
              <a:rPr sz="1250" u="none" dirty="0">
                <a:solidFill>
                  <a:srgbClr val="414042"/>
                </a:solidFill>
                <a:latin typeface="Arial"/>
                <a:cs typeface="Arial"/>
              </a:rPr>
              <a:t>or</a:t>
            </a:r>
            <a:r>
              <a:rPr sz="1250" u="none" spc="-15" dirty="0">
                <a:solidFill>
                  <a:srgbClr val="414042"/>
                </a:solidFill>
                <a:latin typeface="Arial"/>
                <a:cs typeface="Arial"/>
              </a:rPr>
              <a:t> </a:t>
            </a:r>
            <a:r>
              <a:rPr sz="1250" u="none" dirty="0">
                <a:solidFill>
                  <a:srgbClr val="414042"/>
                </a:solidFill>
                <a:latin typeface="Arial"/>
                <a:cs typeface="Arial"/>
              </a:rPr>
              <a:t>any</a:t>
            </a:r>
            <a:r>
              <a:rPr sz="1250" u="none" spc="-20" dirty="0">
                <a:solidFill>
                  <a:srgbClr val="414042"/>
                </a:solidFill>
                <a:latin typeface="Arial"/>
                <a:cs typeface="Arial"/>
              </a:rPr>
              <a:t> </a:t>
            </a:r>
            <a:r>
              <a:rPr sz="1250" u="none" dirty="0">
                <a:solidFill>
                  <a:srgbClr val="414042"/>
                </a:solidFill>
                <a:latin typeface="Arial"/>
                <a:cs typeface="Arial"/>
              </a:rPr>
              <a:t>other form</a:t>
            </a:r>
            <a:r>
              <a:rPr sz="1250" u="none" spc="-20" dirty="0">
                <a:solidFill>
                  <a:srgbClr val="414042"/>
                </a:solidFill>
                <a:latin typeface="Arial"/>
                <a:cs typeface="Arial"/>
              </a:rPr>
              <a:t> </a:t>
            </a:r>
            <a:r>
              <a:rPr sz="1250" u="none" dirty="0">
                <a:solidFill>
                  <a:srgbClr val="414042"/>
                </a:solidFill>
                <a:latin typeface="Arial"/>
                <a:cs typeface="Arial"/>
              </a:rPr>
              <a:t>of</a:t>
            </a:r>
            <a:r>
              <a:rPr sz="1250" u="none" spc="-20" dirty="0">
                <a:solidFill>
                  <a:srgbClr val="414042"/>
                </a:solidFill>
                <a:latin typeface="Arial"/>
                <a:cs typeface="Arial"/>
              </a:rPr>
              <a:t> </a:t>
            </a:r>
            <a:r>
              <a:rPr sz="1250" u="none" dirty="0">
                <a:solidFill>
                  <a:srgbClr val="414042"/>
                </a:solidFill>
                <a:latin typeface="Arial"/>
                <a:cs typeface="Arial"/>
              </a:rPr>
              <a:t>reproduction</a:t>
            </a:r>
            <a:r>
              <a:rPr sz="1250" u="none" spc="-5" dirty="0">
                <a:solidFill>
                  <a:srgbClr val="414042"/>
                </a:solidFill>
                <a:latin typeface="Arial"/>
                <a:cs typeface="Arial"/>
              </a:rPr>
              <a:t> </a:t>
            </a:r>
            <a:r>
              <a:rPr sz="1250" u="none" dirty="0">
                <a:solidFill>
                  <a:srgbClr val="414042"/>
                </a:solidFill>
                <a:latin typeface="Arial"/>
                <a:cs typeface="Arial"/>
              </a:rPr>
              <a:t>or</a:t>
            </a:r>
            <a:r>
              <a:rPr sz="1250" u="none" spc="-15" dirty="0">
                <a:solidFill>
                  <a:srgbClr val="414042"/>
                </a:solidFill>
                <a:latin typeface="Arial"/>
                <a:cs typeface="Arial"/>
              </a:rPr>
              <a:t> </a:t>
            </a:r>
            <a:r>
              <a:rPr sz="1250" u="none" dirty="0">
                <a:solidFill>
                  <a:srgbClr val="414042"/>
                </a:solidFill>
                <a:latin typeface="Arial"/>
                <a:cs typeface="Arial"/>
              </a:rPr>
              <a:t>use</a:t>
            </a:r>
            <a:r>
              <a:rPr sz="1250" u="none" spc="-25" dirty="0">
                <a:solidFill>
                  <a:srgbClr val="414042"/>
                </a:solidFill>
                <a:latin typeface="Arial"/>
                <a:cs typeface="Arial"/>
              </a:rPr>
              <a:t> </a:t>
            </a:r>
            <a:r>
              <a:rPr sz="1250" u="none" dirty="0">
                <a:solidFill>
                  <a:srgbClr val="414042"/>
                </a:solidFill>
                <a:latin typeface="Arial"/>
                <a:cs typeface="Arial"/>
              </a:rPr>
              <a:t>of</a:t>
            </a:r>
            <a:r>
              <a:rPr sz="1250" u="none" spc="-20" dirty="0">
                <a:solidFill>
                  <a:srgbClr val="414042"/>
                </a:solidFill>
                <a:latin typeface="Arial"/>
                <a:cs typeface="Arial"/>
              </a:rPr>
              <a:t> </a:t>
            </a:r>
            <a:r>
              <a:rPr sz="1250" u="none" dirty="0">
                <a:solidFill>
                  <a:srgbClr val="414042"/>
                </a:solidFill>
                <a:latin typeface="Arial"/>
                <a:cs typeface="Arial"/>
              </a:rPr>
              <a:t>the</a:t>
            </a:r>
            <a:r>
              <a:rPr sz="1250" u="none" spc="-15" dirty="0">
                <a:solidFill>
                  <a:srgbClr val="414042"/>
                </a:solidFill>
                <a:latin typeface="Arial"/>
                <a:cs typeface="Arial"/>
              </a:rPr>
              <a:t> </a:t>
            </a:r>
            <a:r>
              <a:rPr sz="1250" u="none" dirty="0">
                <a:solidFill>
                  <a:srgbClr val="414042"/>
                </a:solidFill>
                <a:latin typeface="Arial"/>
                <a:cs typeface="Arial"/>
              </a:rPr>
              <a:t>content</a:t>
            </a:r>
            <a:r>
              <a:rPr sz="1250" u="none" spc="-20" dirty="0">
                <a:solidFill>
                  <a:srgbClr val="414042"/>
                </a:solidFill>
                <a:latin typeface="Arial"/>
                <a:cs typeface="Arial"/>
              </a:rPr>
              <a:t> </a:t>
            </a:r>
            <a:r>
              <a:rPr sz="1250" u="none" dirty="0">
                <a:solidFill>
                  <a:srgbClr val="414042"/>
                </a:solidFill>
                <a:latin typeface="Arial"/>
                <a:cs typeface="Arial"/>
              </a:rPr>
              <a:t>of</a:t>
            </a:r>
            <a:r>
              <a:rPr sz="1250" u="none" spc="-25" dirty="0">
                <a:solidFill>
                  <a:srgbClr val="414042"/>
                </a:solidFill>
                <a:latin typeface="Arial"/>
                <a:cs typeface="Arial"/>
              </a:rPr>
              <a:t> </a:t>
            </a:r>
            <a:r>
              <a:rPr sz="1250" u="none" dirty="0">
                <a:solidFill>
                  <a:srgbClr val="414042"/>
                </a:solidFill>
                <a:latin typeface="Arial"/>
                <a:cs typeface="Arial"/>
              </a:rPr>
              <a:t>whole pages</a:t>
            </a:r>
            <a:r>
              <a:rPr sz="1250" u="none" spc="-20" dirty="0">
                <a:solidFill>
                  <a:srgbClr val="414042"/>
                </a:solidFill>
                <a:latin typeface="Arial"/>
                <a:cs typeface="Arial"/>
              </a:rPr>
              <a:t> </a:t>
            </a:r>
            <a:r>
              <a:rPr sz="1250" u="none" dirty="0">
                <a:solidFill>
                  <a:srgbClr val="414042"/>
                </a:solidFill>
                <a:latin typeface="Arial"/>
                <a:cs typeface="Arial"/>
              </a:rPr>
              <a:t>or</a:t>
            </a:r>
            <a:r>
              <a:rPr sz="1250" u="none" spc="-10" dirty="0">
                <a:solidFill>
                  <a:srgbClr val="414042"/>
                </a:solidFill>
                <a:latin typeface="Arial"/>
                <a:cs typeface="Arial"/>
              </a:rPr>
              <a:t> </a:t>
            </a:r>
            <a:r>
              <a:rPr sz="1250" u="none" dirty="0">
                <a:solidFill>
                  <a:srgbClr val="414042"/>
                </a:solidFill>
                <a:latin typeface="Arial"/>
                <a:cs typeface="Arial"/>
              </a:rPr>
              <a:t>source</a:t>
            </a:r>
            <a:r>
              <a:rPr sz="1250" u="none" spc="-30" dirty="0">
                <a:solidFill>
                  <a:srgbClr val="414042"/>
                </a:solidFill>
                <a:latin typeface="Arial"/>
                <a:cs typeface="Arial"/>
              </a:rPr>
              <a:t> </a:t>
            </a:r>
            <a:r>
              <a:rPr sz="1250" u="none" dirty="0">
                <a:solidFill>
                  <a:srgbClr val="414042"/>
                </a:solidFill>
                <a:latin typeface="Arial"/>
                <a:cs typeface="Arial"/>
              </a:rPr>
              <a:t>documents</a:t>
            </a:r>
            <a:r>
              <a:rPr sz="1250" u="none" spc="-20" dirty="0">
                <a:solidFill>
                  <a:srgbClr val="414042"/>
                </a:solidFill>
                <a:latin typeface="Arial"/>
                <a:cs typeface="Arial"/>
              </a:rPr>
              <a:t> </a:t>
            </a:r>
            <a:r>
              <a:rPr sz="1250" u="none" dirty="0">
                <a:solidFill>
                  <a:srgbClr val="414042"/>
                </a:solidFill>
                <a:latin typeface="Arial"/>
                <a:cs typeface="Arial"/>
              </a:rPr>
              <a:t>are</a:t>
            </a:r>
            <a:r>
              <a:rPr sz="1250" u="none" spc="-10" dirty="0">
                <a:solidFill>
                  <a:srgbClr val="414042"/>
                </a:solidFill>
                <a:latin typeface="Arial"/>
                <a:cs typeface="Arial"/>
              </a:rPr>
              <a:t> </a:t>
            </a:r>
            <a:r>
              <a:rPr sz="1250" u="none" dirty="0">
                <a:solidFill>
                  <a:srgbClr val="414042"/>
                </a:solidFill>
                <a:latin typeface="Arial"/>
                <a:cs typeface="Arial"/>
              </a:rPr>
              <a:t>prohibited,</a:t>
            </a:r>
            <a:r>
              <a:rPr sz="1250" u="none" spc="-5" dirty="0">
                <a:solidFill>
                  <a:srgbClr val="414042"/>
                </a:solidFill>
                <a:latin typeface="Arial"/>
                <a:cs typeface="Arial"/>
              </a:rPr>
              <a:t> </a:t>
            </a:r>
            <a:r>
              <a:rPr sz="1250" u="none" dirty="0">
                <a:solidFill>
                  <a:srgbClr val="414042"/>
                </a:solidFill>
                <a:latin typeface="Arial"/>
                <a:cs typeface="Arial"/>
              </a:rPr>
              <a:t>except</a:t>
            </a:r>
            <a:r>
              <a:rPr sz="1250" u="none" spc="-15" dirty="0">
                <a:solidFill>
                  <a:srgbClr val="414042"/>
                </a:solidFill>
                <a:latin typeface="Arial"/>
                <a:cs typeface="Arial"/>
              </a:rPr>
              <a:t> </a:t>
            </a:r>
            <a:r>
              <a:rPr sz="1250" u="none" spc="-25" dirty="0">
                <a:solidFill>
                  <a:srgbClr val="414042"/>
                </a:solidFill>
                <a:latin typeface="Arial"/>
                <a:cs typeface="Arial"/>
              </a:rPr>
              <a:t>as </a:t>
            </a:r>
            <a:r>
              <a:rPr sz="1250" u="none" dirty="0">
                <a:solidFill>
                  <a:srgbClr val="414042"/>
                </a:solidFill>
                <a:latin typeface="Arial"/>
                <a:cs typeface="Arial"/>
              </a:rPr>
              <a:t>approved</a:t>
            </a:r>
            <a:r>
              <a:rPr sz="1250" u="none" spc="-45" dirty="0">
                <a:solidFill>
                  <a:srgbClr val="414042"/>
                </a:solidFill>
                <a:latin typeface="Arial"/>
                <a:cs typeface="Arial"/>
              </a:rPr>
              <a:t> </a:t>
            </a:r>
            <a:r>
              <a:rPr sz="1250" u="none" dirty="0">
                <a:solidFill>
                  <a:srgbClr val="414042"/>
                </a:solidFill>
                <a:latin typeface="Arial"/>
                <a:cs typeface="Arial"/>
              </a:rPr>
              <a:t>by</a:t>
            </a:r>
            <a:r>
              <a:rPr sz="1250" u="none" spc="-40" dirty="0">
                <a:solidFill>
                  <a:srgbClr val="414042"/>
                </a:solidFill>
                <a:latin typeface="Arial"/>
                <a:cs typeface="Arial"/>
              </a:rPr>
              <a:t> </a:t>
            </a:r>
            <a:r>
              <a:rPr sz="1250" u="none" dirty="0">
                <a:solidFill>
                  <a:srgbClr val="414042"/>
                </a:solidFill>
                <a:latin typeface="Arial"/>
                <a:cs typeface="Arial"/>
              </a:rPr>
              <a:t>the</a:t>
            </a:r>
            <a:r>
              <a:rPr sz="1250" u="none" spc="-25" dirty="0">
                <a:solidFill>
                  <a:srgbClr val="414042"/>
                </a:solidFill>
                <a:latin typeface="Arial"/>
                <a:cs typeface="Arial"/>
              </a:rPr>
              <a:t> </a:t>
            </a:r>
            <a:r>
              <a:rPr sz="1250" u="none" dirty="0">
                <a:solidFill>
                  <a:srgbClr val="414042"/>
                </a:solidFill>
                <a:latin typeface="Arial"/>
                <a:cs typeface="Arial"/>
              </a:rPr>
              <a:t>INCOSE</a:t>
            </a:r>
            <a:r>
              <a:rPr sz="1250" u="none" spc="-90" dirty="0">
                <a:solidFill>
                  <a:srgbClr val="414042"/>
                </a:solidFill>
                <a:latin typeface="Arial"/>
                <a:cs typeface="Arial"/>
              </a:rPr>
              <a:t> </a:t>
            </a:r>
            <a:r>
              <a:rPr sz="1250" u="none" dirty="0">
                <a:solidFill>
                  <a:srgbClr val="414042"/>
                </a:solidFill>
                <a:latin typeface="Arial"/>
                <a:cs typeface="Arial"/>
              </a:rPr>
              <a:t>Administrative</a:t>
            </a:r>
            <a:r>
              <a:rPr sz="1250" u="none" spc="-35" dirty="0">
                <a:solidFill>
                  <a:srgbClr val="414042"/>
                </a:solidFill>
                <a:latin typeface="Arial"/>
                <a:cs typeface="Arial"/>
              </a:rPr>
              <a:t> </a:t>
            </a:r>
            <a:r>
              <a:rPr sz="1250" u="none" dirty="0">
                <a:solidFill>
                  <a:srgbClr val="414042"/>
                </a:solidFill>
                <a:latin typeface="Arial"/>
                <a:cs typeface="Arial"/>
              </a:rPr>
              <a:t>Office,</a:t>
            </a:r>
            <a:r>
              <a:rPr sz="1250" u="none" spc="-40" dirty="0">
                <a:solidFill>
                  <a:srgbClr val="414042"/>
                </a:solidFill>
                <a:latin typeface="Arial"/>
                <a:cs typeface="Arial"/>
              </a:rPr>
              <a:t> </a:t>
            </a:r>
            <a:r>
              <a:rPr sz="1250" u="none" dirty="0">
                <a:solidFill>
                  <a:srgbClr val="414042"/>
                </a:solidFill>
                <a:latin typeface="Arial"/>
                <a:cs typeface="Arial"/>
              </a:rPr>
              <a:t>7670</a:t>
            </a:r>
            <a:r>
              <a:rPr sz="1250" u="none" spc="-25" dirty="0">
                <a:solidFill>
                  <a:srgbClr val="414042"/>
                </a:solidFill>
                <a:latin typeface="Arial"/>
                <a:cs typeface="Arial"/>
              </a:rPr>
              <a:t> </a:t>
            </a:r>
            <a:r>
              <a:rPr sz="1250" u="none" dirty="0">
                <a:solidFill>
                  <a:srgbClr val="414042"/>
                </a:solidFill>
                <a:latin typeface="Arial"/>
                <a:cs typeface="Arial"/>
              </a:rPr>
              <a:t>Opportunity</a:t>
            </a:r>
            <a:r>
              <a:rPr sz="1250" u="none" spc="-20" dirty="0">
                <a:solidFill>
                  <a:srgbClr val="414042"/>
                </a:solidFill>
                <a:latin typeface="Arial"/>
                <a:cs typeface="Arial"/>
              </a:rPr>
              <a:t> </a:t>
            </a:r>
            <a:r>
              <a:rPr sz="1250" u="none" dirty="0">
                <a:solidFill>
                  <a:srgbClr val="414042"/>
                </a:solidFill>
                <a:latin typeface="Arial"/>
                <a:cs typeface="Arial"/>
              </a:rPr>
              <a:t>Road,</a:t>
            </a:r>
            <a:r>
              <a:rPr sz="1250" u="none" spc="-30" dirty="0">
                <a:solidFill>
                  <a:srgbClr val="414042"/>
                </a:solidFill>
                <a:latin typeface="Arial"/>
                <a:cs typeface="Arial"/>
              </a:rPr>
              <a:t> </a:t>
            </a:r>
            <a:r>
              <a:rPr sz="1250" u="none" dirty="0">
                <a:solidFill>
                  <a:srgbClr val="414042"/>
                </a:solidFill>
                <a:latin typeface="Arial"/>
                <a:cs typeface="Arial"/>
              </a:rPr>
              <a:t>Suite</a:t>
            </a:r>
            <a:r>
              <a:rPr sz="1250" u="none" spc="-25" dirty="0">
                <a:solidFill>
                  <a:srgbClr val="414042"/>
                </a:solidFill>
                <a:latin typeface="Arial"/>
                <a:cs typeface="Arial"/>
              </a:rPr>
              <a:t> </a:t>
            </a:r>
            <a:r>
              <a:rPr sz="1250" u="none" dirty="0">
                <a:solidFill>
                  <a:srgbClr val="414042"/>
                </a:solidFill>
                <a:latin typeface="Arial"/>
                <a:cs typeface="Arial"/>
              </a:rPr>
              <a:t>220,</a:t>
            </a:r>
            <a:r>
              <a:rPr sz="1250" u="none" spc="-30" dirty="0">
                <a:solidFill>
                  <a:srgbClr val="414042"/>
                </a:solidFill>
                <a:latin typeface="Arial"/>
                <a:cs typeface="Arial"/>
              </a:rPr>
              <a:t> </a:t>
            </a:r>
            <a:r>
              <a:rPr sz="1250" u="none" dirty="0">
                <a:solidFill>
                  <a:srgbClr val="414042"/>
                </a:solidFill>
                <a:latin typeface="Arial"/>
                <a:cs typeface="Arial"/>
              </a:rPr>
              <a:t>San</a:t>
            </a:r>
            <a:r>
              <a:rPr sz="1250" u="none" spc="-25" dirty="0">
                <a:solidFill>
                  <a:srgbClr val="414042"/>
                </a:solidFill>
                <a:latin typeface="Arial"/>
                <a:cs typeface="Arial"/>
              </a:rPr>
              <a:t> </a:t>
            </a:r>
            <a:r>
              <a:rPr sz="1250" u="none" dirty="0">
                <a:solidFill>
                  <a:srgbClr val="414042"/>
                </a:solidFill>
                <a:latin typeface="Arial"/>
                <a:cs typeface="Arial"/>
              </a:rPr>
              <a:t>Diego,</a:t>
            </a:r>
            <a:r>
              <a:rPr sz="1250" u="none" spc="-30" dirty="0">
                <a:solidFill>
                  <a:srgbClr val="414042"/>
                </a:solidFill>
                <a:latin typeface="Arial"/>
                <a:cs typeface="Arial"/>
              </a:rPr>
              <a:t> </a:t>
            </a:r>
            <a:r>
              <a:rPr sz="1250" u="none" dirty="0">
                <a:solidFill>
                  <a:srgbClr val="414042"/>
                </a:solidFill>
                <a:latin typeface="Arial"/>
                <a:cs typeface="Arial"/>
              </a:rPr>
              <a:t>CA</a:t>
            </a:r>
            <a:r>
              <a:rPr sz="1250" u="none" spc="-85" dirty="0">
                <a:solidFill>
                  <a:srgbClr val="414042"/>
                </a:solidFill>
                <a:latin typeface="Arial"/>
                <a:cs typeface="Arial"/>
              </a:rPr>
              <a:t> </a:t>
            </a:r>
            <a:r>
              <a:rPr sz="1250" u="none" spc="-10" dirty="0">
                <a:solidFill>
                  <a:srgbClr val="414042"/>
                </a:solidFill>
                <a:latin typeface="Arial"/>
                <a:cs typeface="Arial"/>
              </a:rPr>
              <a:t>92111</a:t>
            </a:r>
            <a:r>
              <a:rPr sz="1250" u="none" spc="-10" dirty="0">
                <a:solidFill>
                  <a:srgbClr val="414042"/>
                </a:solidFill>
                <a:latin typeface="Cambria Math"/>
                <a:cs typeface="Cambria Math"/>
              </a:rPr>
              <a:t>‐</a:t>
            </a:r>
            <a:r>
              <a:rPr sz="1250" u="none" spc="-10" dirty="0">
                <a:solidFill>
                  <a:srgbClr val="414042"/>
                </a:solidFill>
                <a:latin typeface="Arial"/>
                <a:cs typeface="Arial"/>
              </a:rPr>
              <a:t>2222,</a:t>
            </a:r>
            <a:r>
              <a:rPr sz="1250" u="none" dirty="0">
                <a:solidFill>
                  <a:srgbClr val="414042"/>
                </a:solidFill>
                <a:latin typeface="Arial"/>
                <a:cs typeface="Arial"/>
              </a:rPr>
              <a:t> </a:t>
            </a:r>
            <a:r>
              <a:rPr sz="1250" u="none" spc="-20" dirty="0">
                <a:solidFill>
                  <a:srgbClr val="414042"/>
                </a:solidFill>
                <a:latin typeface="Arial"/>
                <a:cs typeface="Arial"/>
              </a:rPr>
              <a:t>USA.</a:t>
            </a:r>
            <a:endParaRPr sz="1250" dirty="0">
              <a:latin typeface="Arial"/>
              <a:cs typeface="Arial"/>
            </a:endParaRPr>
          </a:p>
          <a:p>
            <a:pPr marL="12700" marR="5080">
              <a:lnSpc>
                <a:spcPct val="90800"/>
              </a:lnSpc>
              <a:spcBef>
                <a:spcPts val="309"/>
              </a:spcBef>
            </a:pPr>
            <a:r>
              <a:rPr sz="1250" i="1" u="sng" dirty="0">
                <a:solidFill>
                  <a:srgbClr val="414042"/>
                </a:solidFill>
                <a:uFill>
                  <a:solidFill>
                    <a:srgbClr val="414042"/>
                  </a:solidFill>
                </a:uFill>
                <a:latin typeface="Arial"/>
                <a:cs typeface="Arial"/>
              </a:rPr>
              <a:t>Electronic</a:t>
            </a:r>
            <a:r>
              <a:rPr sz="1250" i="1" u="sng" spc="-25" dirty="0">
                <a:solidFill>
                  <a:srgbClr val="414042"/>
                </a:solidFill>
                <a:uFill>
                  <a:solidFill>
                    <a:srgbClr val="414042"/>
                  </a:solidFill>
                </a:uFill>
                <a:latin typeface="Arial"/>
                <a:cs typeface="Arial"/>
              </a:rPr>
              <a:t> </a:t>
            </a:r>
            <a:r>
              <a:rPr sz="1250" i="1" u="sng" dirty="0">
                <a:solidFill>
                  <a:srgbClr val="414042"/>
                </a:solidFill>
                <a:uFill>
                  <a:solidFill>
                    <a:srgbClr val="414042"/>
                  </a:solidFill>
                </a:uFill>
                <a:latin typeface="Arial"/>
                <a:cs typeface="Arial"/>
              </a:rPr>
              <a:t>Version</a:t>
            </a:r>
            <a:r>
              <a:rPr sz="1250" i="1" u="sng" spc="-25" dirty="0">
                <a:solidFill>
                  <a:srgbClr val="414042"/>
                </a:solidFill>
                <a:uFill>
                  <a:solidFill>
                    <a:srgbClr val="414042"/>
                  </a:solidFill>
                </a:uFill>
                <a:latin typeface="Arial"/>
                <a:cs typeface="Arial"/>
              </a:rPr>
              <a:t> </a:t>
            </a:r>
            <a:r>
              <a:rPr sz="1250" i="1" u="sng" dirty="0">
                <a:solidFill>
                  <a:srgbClr val="414042"/>
                </a:solidFill>
                <a:uFill>
                  <a:solidFill>
                    <a:srgbClr val="414042"/>
                  </a:solidFill>
                </a:uFill>
                <a:latin typeface="Arial"/>
                <a:cs typeface="Arial"/>
              </a:rPr>
              <a:t>Use</a:t>
            </a:r>
            <a:r>
              <a:rPr sz="1250" u="sng" dirty="0">
                <a:solidFill>
                  <a:srgbClr val="414042"/>
                </a:solidFill>
                <a:uFill>
                  <a:solidFill>
                    <a:srgbClr val="414042"/>
                  </a:solidFill>
                </a:uFill>
                <a:latin typeface="Arial"/>
                <a:cs typeface="Arial"/>
              </a:rPr>
              <a:t>:</a:t>
            </a:r>
            <a:r>
              <a:rPr sz="1250" u="none" spc="-90" dirty="0">
                <a:solidFill>
                  <a:srgbClr val="414042"/>
                </a:solidFill>
                <a:latin typeface="Arial"/>
                <a:cs typeface="Arial"/>
              </a:rPr>
              <a:t> </a:t>
            </a:r>
            <a:r>
              <a:rPr sz="1250" u="none" dirty="0">
                <a:solidFill>
                  <a:srgbClr val="414042"/>
                </a:solidFill>
                <a:latin typeface="Arial"/>
                <a:cs typeface="Arial"/>
              </a:rPr>
              <a:t>All</a:t>
            </a:r>
            <a:r>
              <a:rPr sz="1250" u="none" spc="-20" dirty="0">
                <a:solidFill>
                  <a:srgbClr val="414042"/>
                </a:solidFill>
                <a:latin typeface="Arial"/>
                <a:cs typeface="Arial"/>
              </a:rPr>
              <a:t> </a:t>
            </a:r>
            <a:r>
              <a:rPr sz="1250" u="none" dirty="0">
                <a:solidFill>
                  <a:srgbClr val="414042"/>
                </a:solidFill>
                <a:latin typeface="Arial"/>
                <a:cs typeface="Arial"/>
              </a:rPr>
              <a:t>electronic</a:t>
            </a:r>
            <a:r>
              <a:rPr sz="1250" u="none" spc="-20" dirty="0">
                <a:solidFill>
                  <a:srgbClr val="414042"/>
                </a:solidFill>
                <a:latin typeface="Arial"/>
                <a:cs typeface="Arial"/>
              </a:rPr>
              <a:t> </a:t>
            </a:r>
            <a:r>
              <a:rPr sz="1250" u="none" dirty="0">
                <a:solidFill>
                  <a:srgbClr val="414042"/>
                </a:solidFill>
                <a:latin typeface="Arial"/>
                <a:cs typeface="Arial"/>
              </a:rPr>
              <a:t>versions</a:t>
            </a:r>
            <a:r>
              <a:rPr sz="1250" u="none" spc="-30" dirty="0">
                <a:solidFill>
                  <a:srgbClr val="414042"/>
                </a:solidFill>
                <a:latin typeface="Arial"/>
                <a:cs typeface="Arial"/>
              </a:rPr>
              <a:t> </a:t>
            </a:r>
            <a:r>
              <a:rPr sz="1250" u="none" dirty="0">
                <a:solidFill>
                  <a:srgbClr val="414042"/>
                </a:solidFill>
                <a:latin typeface="Arial"/>
                <a:cs typeface="Arial"/>
              </a:rPr>
              <a:t>(e.g.,</a:t>
            </a:r>
            <a:r>
              <a:rPr sz="1250" u="none" spc="-15" dirty="0">
                <a:solidFill>
                  <a:srgbClr val="414042"/>
                </a:solidFill>
                <a:latin typeface="Arial"/>
                <a:cs typeface="Arial"/>
              </a:rPr>
              <a:t> </a:t>
            </a:r>
            <a:r>
              <a:rPr sz="1250" u="none" dirty="0">
                <a:solidFill>
                  <a:srgbClr val="414042"/>
                </a:solidFill>
                <a:latin typeface="Arial"/>
                <a:cs typeface="Arial"/>
              </a:rPr>
              <a:t>eBook,</a:t>
            </a:r>
            <a:r>
              <a:rPr sz="1250" u="none" spc="-15" dirty="0">
                <a:solidFill>
                  <a:srgbClr val="414042"/>
                </a:solidFill>
                <a:latin typeface="Arial"/>
                <a:cs typeface="Arial"/>
              </a:rPr>
              <a:t> </a:t>
            </a:r>
            <a:r>
              <a:rPr sz="1250" u="none" spc="-20" dirty="0">
                <a:solidFill>
                  <a:srgbClr val="414042"/>
                </a:solidFill>
                <a:latin typeface="Arial"/>
                <a:cs typeface="Arial"/>
              </a:rPr>
              <a:t>PDF, </a:t>
            </a:r>
            <a:r>
              <a:rPr sz="1250" u="none" dirty="0">
                <a:solidFill>
                  <a:srgbClr val="414042"/>
                </a:solidFill>
                <a:latin typeface="Arial"/>
                <a:cs typeface="Arial"/>
              </a:rPr>
              <a:t>PPT)</a:t>
            </a:r>
            <a:r>
              <a:rPr sz="1250" u="none" spc="-20" dirty="0">
                <a:solidFill>
                  <a:srgbClr val="414042"/>
                </a:solidFill>
                <a:latin typeface="Arial"/>
                <a:cs typeface="Arial"/>
              </a:rPr>
              <a:t> </a:t>
            </a:r>
            <a:r>
              <a:rPr sz="1250" u="none" dirty="0">
                <a:solidFill>
                  <a:srgbClr val="414042"/>
                </a:solidFill>
                <a:latin typeface="Arial"/>
                <a:cs typeface="Arial"/>
              </a:rPr>
              <a:t>of</a:t>
            </a:r>
            <a:r>
              <a:rPr sz="1250" u="none" spc="-20" dirty="0">
                <a:solidFill>
                  <a:srgbClr val="414042"/>
                </a:solidFill>
                <a:latin typeface="Arial"/>
                <a:cs typeface="Arial"/>
              </a:rPr>
              <a:t> </a:t>
            </a:r>
            <a:r>
              <a:rPr sz="1250" u="none" dirty="0">
                <a:solidFill>
                  <a:srgbClr val="414042"/>
                </a:solidFill>
                <a:latin typeface="Arial"/>
                <a:cs typeface="Arial"/>
              </a:rPr>
              <a:t>this</a:t>
            </a:r>
            <a:r>
              <a:rPr sz="1250" u="none" spc="-15" dirty="0">
                <a:solidFill>
                  <a:srgbClr val="414042"/>
                </a:solidFill>
                <a:latin typeface="Arial"/>
                <a:cs typeface="Arial"/>
              </a:rPr>
              <a:t> </a:t>
            </a:r>
            <a:r>
              <a:rPr sz="1250" u="none" dirty="0">
                <a:solidFill>
                  <a:srgbClr val="414042"/>
                </a:solidFill>
                <a:latin typeface="Arial"/>
                <a:cs typeface="Arial"/>
              </a:rPr>
              <a:t>document</a:t>
            </a:r>
            <a:r>
              <a:rPr sz="1250" u="none" spc="-20" dirty="0">
                <a:solidFill>
                  <a:srgbClr val="414042"/>
                </a:solidFill>
                <a:latin typeface="Arial"/>
                <a:cs typeface="Arial"/>
              </a:rPr>
              <a:t> </a:t>
            </a:r>
            <a:r>
              <a:rPr sz="1250" u="none" dirty="0">
                <a:solidFill>
                  <a:srgbClr val="414042"/>
                </a:solidFill>
                <a:latin typeface="Arial"/>
                <a:cs typeface="Arial"/>
              </a:rPr>
              <a:t>are</a:t>
            </a:r>
            <a:r>
              <a:rPr sz="1250" u="none" spc="-5" dirty="0">
                <a:solidFill>
                  <a:srgbClr val="414042"/>
                </a:solidFill>
                <a:latin typeface="Arial"/>
                <a:cs typeface="Arial"/>
              </a:rPr>
              <a:t> </a:t>
            </a:r>
            <a:r>
              <a:rPr sz="1250" u="none" dirty="0">
                <a:solidFill>
                  <a:srgbClr val="414042"/>
                </a:solidFill>
                <a:latin typeface="Arial"/>
                <a:cs typeface="Arial"/>
              </a:rPr>
              <a:t>to</a:t>
            </a:r>
            <a:r>
              <a:rPr sz="1250" u="none" spc="-25" dirty="0">
                <a:solidFill>
                  <a:srgbClr val="414042"/>
                </a:solidFill>
                <a:latin typeface="Arial"/>
                <a:cs typeface="Arial"/>
              </a:rPr>
              <a:t> </a:t>
            </a:r>
            <a:r>
              <a:rPr sz="1250" u="none" dirty="0">
                <a:solidFill>
                  <a:srgbClr val="414042"/>
                </a:solidFill>
                <a:latin typeface="Arial"/>
                <a:cs typeface="Arial"/>
              </a:rPr>
              <a:t>be</a:t>
            </a:r>
            <a:r>
              <a:rPr sz="1250" u="none" spc="-15" dirty="0">
                <a:solidFill>
                  <a:srgbClr val="414042"/>
                </a:solidFill>
                <a:latin typeface="Arial"/>
                <a:cs typeface="Arial"/>
              </a:rPr>
              <a:t> </a:t>
            </a:r>
            <a:r>
              <a:rPr sz="1250" u="none" dirty="0">
                <a:solidFill>
                  <a:srgbClr val="414042"/>
                </a:solidFill>
                <a:latin typeface="Arial"/>
                <a:cs typeface="Arial"/>
              </a:rPr>
              <a:t>used</a:t>
            </a:r>
            <a:r>
              <a:rPr sz="1250" u="none" spc="-25" dirty="0">
                <a:solidFill>
                  <a:srgbClr val="414042"/>
                </a:solidFill>
                <a:latin typeface="Arial"/>
                <a:cs typeface="Arial"/>
              </a:rPr>
              <a:t> </a:t>
            </a:r>
            <a:r>
              <a:rPr sz="1250" u="none" dirty="0">
                <a:solidFill>
                  <a:srgbClr val="414042"/>
                </a:solidFill>
                <a:latin typeface="Arial"/>
                <a:cs typeface="Arial"/>
              </a:rPr>
              <a:t>for</a:t>
            </a:r>
            <a:r>
              <a:rPr sz="1250" u="none" spc="-10" dirty="0">
                <a:solidFill>
                  <a:srgbClr val="414042"/>
                </a:solidFill>
                <a:latin typeface="Arial"/>
                <a:cs typeface="Arial"/>
              </a:rPr>
              <a:t> personal </a:t>
            </a:r>
            <a:r>
              <a:rPr sz="1250" u="none" dirty="0">
                <a:solidFill>
                  <a:srgbClr val="414042"/>
                </a:solidFill>
                <a:latin typeface="Arial"/>
                <a:cs typeface="Arial"/>
              </a:rPr>
              <a:t>professional</a:t>
            </a:r>
            <a:r>
              <a:rPr sz="1250" u="none" spc="-15" dirty="0">
                <a:solidFill>
                  <a:srgbClr val="414042"/>
                </a:solidFill>
                <a:latin typeface="Arial"/>
                <a:cs typeface="Arial"/>
              </a:rPr>
              <a:t> </a:t>
            </a:r>
            <a:r>
              <a:rPr sz="1250" u="none" dirty="0">
                <a:solidFill>
                  <a:srgbClr val="414042"/>
                </a:solidFill>
                <a:latin typeface="Arial"/>
                <a:cs typeface="Arial"/>
              </a:rPr>
              <a:t>use</a:t>
            </a:r>
            <a:r>
              <a:rPr sz="1250" u="none" spc="-25" dirty="0">
                <a:solidFill>
                  <a:srgbClr val="414042"/>
                </a:solidFill>
                <a:latin typeface="Arial"/>
                <a:cs typeface="Arial"/>
              </a:rPr>
              <a:t> </a:t>
            </a:r>
            <a:r>
              <a:rPr sz="1250" u="none" dirty="0">
                <a:solidFill>
                  <a:srgbClr val="414042"/>
                </a:solidFill>
                <a:latin typeface="Arial"/>
                <a:cs typeface="Arial"/>
              </a:rPr>
              <a:t>only</a:t>
            </a:r>
            <a:r>
              <a:rPr sz="1250" u="none" spc="-30" dirty="0">
                <a:solidFill>
                  <a:srgbClr val="414042"/>
                </a:solidFill>
                <a:latin typeface="Arial"/>
                <a:cs typeface="Arial"/>
              </a:rPr>
              <a:t> </a:t>
            </a:r>
            <a:r>
              <a:rPr sz="1250" u="none" dirty="0">
                <a:solidFill>
                  <a:srgbClr val="414042"/>
                </a:solidFill>
                <a:latin typeface="Arial"/>
                <a:cs typeface="Arial"/>
              </a:rPr>
              <a:t>and</a:t>
            </a:r>
            <a:r>
              <a:rPr sz="1250" u="none" spc="-5" dirty="0">
                <a:solidFill>
                  <a:srgbClr val="414042"/>
                </a:solidFill>
                <a:latin typeface="Arial"/>
                <a:cs typeface="Arial"/>
              </a:rPr>
              <a:t> </a:t>
            </a:r>
            <a:r>
              <a:rPr sz="1250" u="none" dirty="0">
                <a:solidFill>
                  <a:srgbClr val="414042"/>
                </a:solidFill>
                <a:latin typeface="Arial"/>
                <a:cs typeface="Arial"/>
              </a:rPr>
              <a:t>are</a:t>
            </a:r>
            <a:r>
              <a:rPr sz="1250" u="none" spc="-15" dirty="0">
                <a:solidFill>
                  <a:srgbClr val="414042"/>
                </a:solidFill>
                <a:latin typeface="Arial"/>
                <a:cs typeface="Arial"/>
              </a:rPr>
              <a:t> </a:t>
            </a:r>
            <a:r>
              <a:rPr sz="1250" u="none" dirty="0">
                <a:solidFill>
                  <a:srgbClr val="414042"/>
                </a:solidFill>
                <a:latin typeface="Arial"/>
                <a:cs typeface="Arial"/>
              </a:rPr>
              <a:t>not</a:t>
            </a:r>
            <a:r>
              <a:rPr sz="1250" u="none" spc="-15" dirty="0">
                <a:solidFill>
                  <a:srgbClr val="414042"/>
                </a:solidFill>
                <a:latin typeface="Arial"/>
                <a:cs typeface="Arial"/>
              </a:rPr>
              <a:t> </a:t>
            </a:r>
            <a:r>
              <a:rPr sz="1250" u="none" dirty="0">
                <a:solidFill>
                  <a:srgbClr val="414042"/>
                </a:solidFill>
                <a:latin typeface="Arial"/>
                <a:cs typeface="Arial"/>
              </a:rPr>
              <a:t>to</a:t>
            </a:r>
            <a:r>
              <a:rPr sz="1250" u="none" spc="-15" dirty="0">
                <a:solidFill>
                  <a:srgbClr val="414042"/>
                </a:solidFill>
                <a:latin typeface="Arial"/>
                <a:cs typeface="Arial"/>
              </a:rPr>
              <a:t> </a:t>
            </a:r>
            <a:r>
              <a:rPr sz="1250" u="none" dirty="0">
                <a:solidFill>
                  <a:srgbClr val="414042"/>
                </a:solidFill>
                <a:latin typeface="Arial"/>
                <a:cs typeface="Arial"/>
              </a:rPr>
              <a:t>be</a:t>
            </a:r>
            <a:r>
              <a:rPr sz="1250" u="none" spc="-25" dirty="0">
                <a:solidFill>
                  <a:srgbClr val="414042"/>
                </a:solidFill>
                <a:latin typeface="Arial"/>
                <a:cs typeface="Arial"/>
              </a:rPr>
              <a:t> </a:t>
            </a:r>
            <a:r>
              <a:rPr sz="1250" u="none" dirty="0">
                <a:solidFill>
                  <a:srgbClr val="414042"/>
                </a:solidFill>
                <a:latin typeface="Arial"/>
                <a:cs typeface="Arial"/>
              </a:rPr>
              <a:t>placed</a:t>
            </a:r>
            <a:r>
              <a:rPr sz="1250" u="none" spc="-15" dirty="0">
                <a:solidFill>
                  <a:srgbClr val="414042"/>
                </a:solidFill>
                <a:latin typeface="Arial"/>
                <a:cs typeface="Arial"/>
              </a:rPr>
              <a:t> </a:t>
            </a:r>
            <a:r>
              <a:rPr sz="1250" u="none" dirty="0">
                <a:solidFill>
                  <a:srgbClr val="414042"/>
                </a:solidFill>
                <a:latin typeface="Arial"/>
                <a:cs typeface="Arial"/>
              </a:rPr>
              <a:t>on</a:t>
            </a:r>
            <a:r>
              <a:rPr sz="1250" u="none" spc="-15" dirty="0">
                <a:solidFill>
                  <a:srgbClr val="414042"/>
                </a:solidFill>
                <a:latin typeface="Arial"/>
                <a:cs typeface="Arial"/>
              </a:rPr>
              <a:t> </a:t>
            </a:r>
            <a:r>
              <a:rPr sz="1250" u="none" dirty="0">
                <a:solidFill>
                  <a:srgbClr val="414042"/>
                </a:solidFill>
                <a:latin typeface="Arial"/>
                <a:cs typeface="Arial"/>
              </a:rPr>
              <a:t>non</a:t>
            </a:r>
            <a:r>
              <a:rPr sz="1250" u="none" dirty="0">
                <a:solidFill>
                  <a:srgbClr val="414042"/>
                </a:solidFill>
                <a:latin typeface="Cambria Math"/>
                <a:cs typeface="Cambria Math"/>
              </a:rPr>
              <a:t>‐</a:t>
            </a:r>
            <a:r>
              <a:rPr sz="1250" u="none" dirty="0">
                <a:solidFill>
                  <a:srgbClr val="414042"/>
                </a:solidFill>
                <a:latin typeface="Arial"/>
                <a:cs typeface="Arial"/>
              </a:rPr>
              <a:t>INCOSE</a:t>
            </a:r>
            <a:r>
              <a:rPr sz="1250" u="none" spc="-35" dirty="0">
                <a:solidFill>
                  <a:srgbClr val="414042"/>
                </a:solidFill>
                <a:latin typeface="Arial"/>
                <a:cs typeface="Arial"/>
              </a:rPr>
              <a:t> </a:t>
            </a:r>
            <a:r>
              <a:rPr sz="1250" u="none" dirty="0">
                <a:solidFill>
                  <a:srgbClr val="414042"/>
                </a:solidFill>
                <a:latin typeface="Arial"/>
                <a:cs typeface="Arial"/>
              </a:rPr>
              <a:t>sponsored</a:t>
            </a:r>
            <a:r>
              <a:rPr sz="1250" u="none" spc="-10" dirty="0">
                <a:solidFill>
                  <a:srgbClr val="414042"/>
                </a:solidFill>
                <a:latin typeface="Arial"/>
                <a:cs typeface="Arial"/>
              </a:rPr>
              <a:t> </a:t>
            </a:r>
            <a:r>
              <a:rPr sz="1250" u="none" dirty="0">
                <a:solidFill>
                  <a:srgbClr val="414042"/>
                </a:solidFill>
                <a:latin typeface="Arial"/>
                <a:cs typeface="Arial"/>
              </a:rPr>
              <a:t>servers</a:t>
            </a:r>
            <a:r>
              <a:rPr sz="1250" u="none" spc="-30" dirty="0">
                <a:solidFill>
                  <a:srgbClr val="414042"/>
                </a:solidFill>
                <a:latin typeface="Arial"/>
                <a:cs typeface="Arial"/>
              </a:rPr>
              <a:t> </a:t>
            </a:r>
            <a:r>
              <a:rPr sz="1250" u="none" dirty="0">
                <a:solidFill>
                  <a:srgbClr val="414042"/>
                </a:solidFill>
                <a:latin typeface="Arial"/>
                <a:cs typeface="Arial"/>
              </a:rPr>
              <a:t>for</a:t>
            </a:r>
            <a:r>
              <a:rPr sz="1250" u="none" spc="-10" dirty="0">
                <a:solidFill>
                  <a:srgbClr val="414042"/>
                </a:solidFill>
                <a:latin typeface="Arial"/>
                <a:cs typeface="Arial"/>
              </a:rPr>
              <a:t> </a:t>
            </a:r>
            <a:r>
              <a:rPr sz="1250" u="none" dirty="0">
                <a:solidFill>
                  <a:srgbClr val="414042"/>
                </a:solidFill>
                <a:latin typeface="Arial"/>
                <a:cs typeface="Arial"/>
              </a:rPr>
              <a:t>general</a:t>
            </a:r>
            <a:r>
              <a:rPr sz="1250" u="none" spc="-5" dirty="0">
                <a:solidFill>
                  <a:srgbClr val="414042"/>
                </a:solidFill>
                <a:latin typeface="Arial"/>
                <a:cs typeface="Arial"/>
              </a:rPr>
              <a:t> </a:t>
            </a:r>
            <a:r>
              <a:rPr sz="1250" u="none" dirty="0">
                <a:solidFill>
                  <a:srgbClr val="414042"/>
                </a:solidFill>
                <a:latin typeface="Arial"/>
                <a:cs typeface="Arial"/>
              </a:rPr>
              <a:t>use.</a:t>
            </a:r>
            <a:r>
              <a:rPr sz="1250" u="none" spc="-85" dirty="0">
                <a:solidFill>
                  <a:srgbClr val="414042"/>
                </a:solidFill>
                <a:latin typeface="Arial"/>
                <a:cs typeface="Arial"/>
              </a:rPr>
              <a:t> </a:t>
            </a:r>
            <a:r>
              <a:rPr sz="1250" u="none" dirty="0">
                <a:solidFill>
                  <a:srgbClr val="414042"/>
                </a:solidFill>
                <a:latin typeface="Arial"/>
                <a:cs typeface="Arial"/>
              </a:rPr>
              <a:t>Any</a:t>
            </a:r>
            <a:r>
              <a:rPr sz="1250" u="none" spc="-25" dirty="0">
                <a:solidFill>
                  <a:srgbClr val="414042"/>
                </a:solidFill>
                <a:latin typeface="Arial"/>
                <a:cs typeface="Arial"/>
              </a:rPr>
              <a:t> </a:t>
            </a:r>
            <a:r>
              <a:rPr sz="1250" u="none" dirty="0">
                <a:solidFill>
                  <a:srgbClr val="414042"/>
                </a:solidFill>
                <a:latin typeface="Arial"/>
                <a:cs typeface="Arial"/>
              </a:rPr>
              <a:t>additional</a:t>
            </a:r>
            <a:r>
              <a:rPr sz="1250" u="none" spc="-5" dirty="0">
                <a:solidFill>
                  <a:srgbClr val="414042"/>
                </a:solidFill>
                <a:latin typeface="Arial"/>
                <a:cs typeface="Arial"/>
              </a:rPr>
              <a:t> </a:t>
            </a:r>
            <a:r>
              <a:rPr sz="1250" u="none" dirty="0">
                <a:solidFill>
                  <a:srgbClr val="414042"/>
                </a:solidFill>
                <a:latin typeface="Arial"/>
                <a:cs typeface="Arial"/>
              </a:rPr>
              <a:t>use</a:t>
            </a:r>
            <a:r>
              <a:rPr sz="1250" u="none" spc="-25" dirty="0">
                <a:solidFill>
                  <a:srgbClr val="414042"/>
                </a:solidFill>
                <a:latin typeface="Arial"/>
                <a:cs typeface="Arial"/>
              </a:rPr>
              <a:t> of </a:t>
            </a:r>
            <a:r>
              <a:rPr sz="1250" u="none" dirty="0">
                <a:solidFill>
                  <a:srgbClr val="414042"/>
                </a:solidFill>
                <a:latin typeface="Arial"/>
                <a:cs typeface="Arial"/>
              </a:rPr>
              <a:t>these</a:t>
            </a:r>
            <a:r>
              <a:rPr sz="1250" u="none" spc="-30" dirty="0">
                <a:solidFill>
                  <a:srgbClr val="414042"/>
                </a:solidFill>
                <a:latin typeface="Arial"/>
                <a:cs typeface="Arial"/>
              </a:rPr>
              <a:t> </a:t>
            </a:r>
            <a:r>
              <a:rPr sz="1250" u="none" dirty="0">
                <a:solidFill>
                  <a:srgbClr val="414042"/>
                </a:solidFill>
                <a:latin typeface="Arial"/>
                <a:cs typeface="Arial"/>
              </a:rPr>
              <a:t>materials must</a:t>
            </a:r>
            <a:r>
              <a:rPr sz="1250" u="none" spc="-25" dirty="0">
                <a:solidFill>
                  <a:srgbClr val="414042"/>
                </a:solidFill>
                <a:latin typeface="Arial"/>
                <a:cs typeface="Arial"/>
              </a:rPr>
              <a:t> </a:t>
            </a:r>
            <a:r>
              <a:rPr sz="1250" u="none" dirty="0">
                <a:solidFill>
                  <a:srgbClr val="414042"/>
                </a:solidFill>
                <a:latin typeface="Arial"/>
                <a:cs typeface="Arial"/>
              </a:rPr>
              <a:t>have</a:t>
            </a:r>
            <a:r>
              <a:rPr sz="1250" u="none" spc="-25" dirty="0">
                <a:solidFill>
                  <a:srgbClr val="414042"/>
                </a:solidFill>
                <a:latin typeface="Arial"/>
                <a:cs typeface="Arial"/>
              </a:rPr>
              <a:t> </a:t>
            </a:r>
            <a:r>
              <a:rPr sz="1250" u="none" dirty="0">
                <a:solidFill>
                  <a:srgbClr val="414042"/>
                </a:solidFill>
                <a:latin typeface="Arial"/>
                <a:cs typeface="Arial"/>
              </a:rPr>
              <a:t>written</a:t>
            </a:r>
            <a:r>
              <a:rPr sz="1250" u="none" spc="5" dirty="0">
                <a:solidFill>
                  <a:srgbClr val="414042"/>
                </a:solidFill>
                <a:latin typeface="Arial"/>
                <a:cs typeface="Arial"/>
              </a:rPr>
              <a:t> </a:t>
            </a:r>
            <a:r>
              <a:rPr sz="1250" u="none" dirty="0">
                <a:solidFill>
                  <a:srgbClr val="414042"/>
                </a:solidFill>
                <a:latin typeface="Arial"/>
                <a:cs typeface="Arial"/>
              </a:rPr>
              <a:t>approval</a:t>
            </a:r>
            <a:r>
              <a:rPr sz="1250" u="none" spc="-15" dirty="0">
                <a:solidFill>
                  <a:srgbClr val="414042"/>
                </a:solidFill>
                <a:latin typeface="Arial"/>
                <a:cs typeface="Arial"/>
              </a:rPr>
              <a:t> </a:t>
            </a:r>
            <a:r>
              <a:rPr sz="1250" u="none" dirty="0">
                <a:solidFill>
                  <a:srgbClr val="414042"/>
                </a:solidFill>
                <a:latin typeface="Arial"/>
                <a:cs typeface="Arial"/>
              </a:rPr>
              <a:t>from</a:t>
            </a:r>
            <a:r>
              <a:rPr sz="1250" u="none" spc="-15" dirty="0">
                <a:solidFill>
                  <a:srgbClr val="414042"/>
                </a:solidFill>
                <a:latin typeface="Arial"/>
                <a:cs typeface="Arial"/>
              </a:rPr>
              <a:t> </a:t>
            </a:r>
            <a:r>
              <a:rPr sz="1250" u="none" dirty="0">
                <a:solidFill>
                  <a:srgbClr val="414042"/>
                </a:solidFill>
                <a:latin typeface="Arial"/>
                <a:cs typeface="Arial"/>
              </a:rPr>
              <a:t>the</a:t>
            </a:r>
            <a:r>
              <a:rPr sz="1250" u="none" spc="-15" dirty="0">
                <a:solidFill>
                  <a:srgbClr val="414042"/>
                </a:solidFill>
                <a:latin typeface="Arial"/>
                <a:cs typeface="Arial"/>
              </a:rPr>
              <a:t> </a:t>
            </a:r>
            <a:r>
              <a:rPr sz="1250" u="none" dirty="0">
                <a:solidFill>
                  <a:srgbClr val="414042"/>
                </a:solidFill>
                <a:latin typeface="Arial"/>
                <a:cs typeface="Arial"/>
              </a:rPr>
              <a:t>INCOSE</a:t>
            </a:r>
            <a:r>
              <a:rPr sz="1250" u="none" spc="-90" dirty="0">
                <a:solidFill>
                  <a:srgbClr val="414042"/>
                </a:solidFill>
                <a:latin typeface="Arial"/>
                <a:cs typeface="Arial"/>
              </a:rPr>
              <a:t> </a:t>
            </a:r>
            <a:r>
              <a:rPr sz="1250" u="none" dirty="0">
                <a:solidFill>
                  <a:srgbClr val="414042"/>
                </a:solidFill>
                <a:latin typeface="Arial"/>
                <a:cs typeface="Arial"/>
              </a:rPr>
              <a:t>Administrative</a:t>
            </a:r>
            <a:r>
              <a:rPr sz="1250" u="none" spc="-25" dirty="0">
                <a:solidFill>
                  <a:srgbClr val="414042"/>
                </a:solidFill>
                <a:latin typeface="Arial"/>
                <a:cs typeface="Arial"/>
              </a:rPr>
              <a:t> </a:t>
            </a:r>
            <a:r>
              <a:rPr sz="1250" u="none" spc="-10" dirty="0">
                <a:solidFill>
                  <a:srgbClr val="414042"/>
                </a:solidFill>
                <a:latin typeface="Arial"/>
                <a:cs typeface="Arial"/>
              </a:rPr>
              <a:t>Office.</a:t>
            </a:r>
            <a:endParaRPr sz="1250" dirty="0">
              <a:latin typeface="Arial"/>
              <a:cs typeface="Arial"/>
            </a:endParaRPr>
          </a:p>
          <a:p>
            <a:pPr marL="12700" marR="122555">
              <a:lnSpc>
                <a:spcPts val="1360"/>
              </a:lnSpc>
              <a:spcBef>
                <a:spcPts val="330"/>
              </a:spcBef>
            </a:pPr>
            <a:r>
              <a:rPr sz="1250" i="1" u="sng" dirty="0">
                <a:solidFill>
                  <a:srgbClr val="414042"/>
                </a:solidFill>
                <a:uFill>
                  <a:solidFill>
                    <a:srgbClr val="414042"/>
                  </a:solidFill>
                </a:uFill>
                <a:latin typeface="Arial"/>
                <a:cs typeface="Arial"/>
              </a:rPr>
              <a:t>General</a:t>
            </a:r>
            <a:r>
              <a:rPr sz="1250" i="1" u="sng" spc="-25" dirty="0">
                <a:solidFill>
                  <a:srgbClr val="414042"/>
                </a:solidFill>
                <a:uFill>
                  <a:solidFill>
                    <a:srgbClr val="414042"/>
                  </a:solidFill>
                </a:uFill>
                <a:latin typeface="Arial"/>
                <a:cs typeface="Arial"/>
              </a:rPr>
              <a:t> </a:t>
            </a:r>
            <a:r>
              <a:rPr sz="1250" i="1" u="sng" dirty="0">
                <a:solidFill>
                  <a:srgbClr val="414042"/>
                </a:solidFill>
                <a:uFill>
                  <a:solidFill>
                    <a:srgbClr val="414042"/>
                  </a:solidFill>
                </a:uFill>
                <a:latin typeface="Arial"/>
                <a:cs typeface="Arial"/>
              </a:rPr>
              <a:t>Citation</a:t>
            </a:r>
            <a:r>
              <a:rPr sz="1250" i="1" u="sng" spc="-25" dirty="0">
                <a:solidFill>
                  <a:srgbClr val="414042"/>
                </a:solidFill>
                <a:uFill>
                  <a:solidFill>
                    <a:srgbClr val="414042"/>
                  </a:solidFill>
                </a:uFill>
                <a:latin typeface="Arial"/>
                <a:cs typeface="Arial"/>
              </a:rPr>
              <a:t> </a:t>
            </a:r>
            <a:r>
              <a:rPr sz="1250" i="1" u="sng" dirty="0">
                <a:solidFill>
                  <a:srgbClr val="414042"/>
                </a:solidFill>
                <a:uFill>
                  <a:solidFill>
                    <a:srgbClr val="414042"/>
                  </a:solidFill>
                </a:uFill>
                <a:latin typeface="Arial"/>
                <a:cs typeface="Arial"/>
              </a:rPr>
              <a:t>Guidelines</a:t>
            </a:r>
            <a:r>
              <a:rPr sz="1250" u="sng" dirty="0">
                <a:solidFill>
                  <a:srgbClr val="414042"/>
                </a:solidFill>
                <a:uFill>
                  <a:solidFill>
                    <a:srgbClr val="414042"/>
                  </a:solidFill>
                </a:uFill>
                <a:latin typeface="Arial"/>
                <a:cs typeface="Arial"/>
              </a:rPr>
              <a:t>:</a:t>
            </a:r>
            <a:r>
              <a:rPr sz="1250" u="none" spc="-15" dirty="0">
                <a:solidFill>
                  <a:srgbClr val="414042"/>
                </a:solidFill>
                <a:latin typeface="Arial"/>
                <a:cs typeface="Arial"/>
              </a:rPr>
              <a:t> </a:t>
            </a:r>
            <a:r>
              <a:rPr sz="1250" u="none" dirty="0">
                <a:solidFill>
                  <a:srgbClr val="414042"/>
                </a:solidFill>
                <a:latin typeface="Arial"/>
                <a:cs typeface="Arial"/>
              </a:rPr>
              <a:t>References</a:t>
            </a:r>
            <a:r>
              <a:rPr sz="1250" u="none" spc="-25" dirty="0">
                <a:solidFill>
                  <a:srgbClr val="414042"/>
                </a:solidFill>
                <a:latin typeface="Arial"/>
                <a:cs typeface="Arial"/>
              </a:rPr>
              <a:t> </a:t>
            </a:r>
            <a:r>
              <a:rPr sz="1250" u="none" dirty="0">
                <a:solidFill>
                  <a:srgbClr val="414042"/>
                </a:solidFill>
                <a:latin typeface="Arial"/>
                <a:cs typeface="Arial"/>
              </a:rPr>
              <a:t>to</a:t>
            </a:r>
            <a:r>
              <a:rPr sz="1250" u="none" spc="-20" dirty="0">
                <a:solidFill>
                  <a:srgbClr val="414042"/>
                </a:solidFill>
                <a:latin typeface="Arial"/>
                <a:cs typeface="Arial"/>
              </a:rPr>
              <a:t> </a:t>
            </a:r>
            <a:r>
              <a:rPr sz="1250" u="none" dirty="0">
                <a:solidFill>
                  <a:srgbClr val="414042"/>
                </a:solidFill>
                <a:latin typeface="Arial"/>
                <a:cs typeface="Arial"/>
              </a:rPr>
              <a:t>the</a:t>
            </a:r>
            <a:r>
              <a:rPr sz="1250" u="none" spc="-25" dirty="0">
                <a:solidFill>
                  <a:srgbClr val="414042"/>
                </a:solidFill>
                <a:latin typeface="Arial"/>
                <a:cs typeface="Arial"/>
              </a:rPr>
              <a:t> </a:t>
            </a:r>
            <a:r>
              <a:rPr sz="1250" u="none" dirty="0">
                <a:solidFill>
                  <a:srgbClr val="414042"/>
                </a:solidFill>
                <a:latin typeface="Arial"/>
                <a:cs typeface="Arial"/>
              </a:rPr>
              <a:t>handbook</a:t>
            </a:r>
            <a:r>
              <a:rPr sz="1250" u="none" spc="-15" dirty="0">
                <a:solidFill>
                  <a:srgbClr val="414042"/>
                </a:solidFill>
                <a:latin typeface="Arial"/>
                <a:cs typeface="Arial"/>
              </a:rPr>
              <a:t> </a:t>
            </a:r>
            <a:r>
              <a:rPr sz="1250" u="none" dirty="0">
                <a:solidFill>
                  <a:srgbClr val="414042"/>
                </a:solidFill>
                <a:latin typeface="Arial"/>
                <a:cs typeface="Arial"/>
              </a:rPr>
              <a:t>should</a:t>
            </a:r>
            <a:r>
              <a:rPr sz="1250" u="none" spc="-25" dirty="0">
                <a:solidFill>
                  <a:srgbClr val="414042"/>
                </a:solidFill>
                <a:latin typeface="Arial"/>
                <a:cs typeface="Arial"/>
              </a:rPr>
              <a:t> </a:t>
            </a:r>
            <a:r>
              <a:rPr sz="1250" u="none" dirty="0">
                <a:solidFill>
                  <a:srgbClr val="414042"/>
                </a:solidFill>
                <a:latin typeface="Arial"/>
                <a:cs typeface="Arial"/>
              </a:rPr>
              <a:t>be</a:t>
            </a:r>
            <a:r>
              <a:rPr sz="1250" u="none" spc="-25" dirty="0">
                <a:solidFill>
                  <a:srgbClr val="414042"/>
                </a:solidFill>
                <a:latin typeface="Arial"/>
                <a:cs typeface="Arial"/>
              </a:rPr>
              <a:t> </a:t>
            </a:r>
            <a:r>
              <a:rPr sz="1250" u="none" dirty="0">
                <a:solidFill>
                  <a:srgbClr val="414042"/>
                </a:solidFill>
                <a:latin typeface="Arial"/>
                <a:cs typeface="Arial"/>
              </a:rPr>
              <a:t>formatted as</a:t>
            </a:r>
            <a:r>
              <a:rPr sz="1250" u="none" spc="-35" dirty="0">
                <a:solidFill>
                  <a:srgbClr val="414042"/>
                </a:solidFill>
                <a:latin typeface="Arial"/>
                <a:cs typeface="Arial"/>
              </a:rPr>
              <a:t> </a:t>
            </a:r>
            <a:r>
              <a:rPr sz="1250" u="none" dirty="0">
                <a:solidFill>
                  <a:srgbClr val="414042"/>
                </a:solidFill>
                <a:latin typeface="Arial"/>
                <a:cs typeface="Arial"/>
              </a:rPr>
              <a:t>follows,</a:t>
            </a:r>
            <a:r>
              <a:rPr sz="1250" u="none" spc="-25" dirty="0">
                <a:solidFill>
                  <a:srgbClr val="414042"/>
                </a:solidFill>
                <a:latin typeface="Arial"/>
                <a:cs typeface="Arial"/>
              </a:rPr>
              <a:t> </a:t>
            </a:r>
            <a:r>
              <a:rPr sz="1250" u="none" dirty="0">
                <a:solidFill>
                  <a:srgbClr val="414042"/>
                </a:solidFill>
                <a:latin typeface="Arial"/>
                <a:cs typeface="Arial"/>
              </a:rPr>
              <a:t>with</a:t>
            </a:r>
            <a:r>
              <a:rPr sz="1250" u="none" spc="-10" dirty="0">
                <a:solidFill>
                  <a:srgbClr val="414042"/>
                </a:solidFill>
                <a:latin typeface="Arial"/>
                <a:cs typeface="Arial"/>
              </a:rPr>
              <a:t> </a:t>
            </a:r>
            <a:r>
              <a:rPr sz="1250" u="none" dirty="0">
                <a:solidFill>
                  <a:srgbClr val="414042"/>
                </a:solidFill>
                <a:latin typeface="Arial"/>
                <a:cs typeface="Arial"/>
              </a:rPr>
              <a:t>appropriate</a:t>
            </a:r>
            <a:r>
              <a:rPr sz="1250" u="none" spc="-5" dirty="0">
                <a:solidFill>
                  <a:srgbClr val="414042"/>
                </a:solidFill>
                <a:latin typeface="Arial"/>
                <a:cs typeface="Arial"/>
              </a:rPr>
              <a:t> </a:t>
            </a:r>
            <a:r>
              <a:rPr sz="1250" u="none" spc="-10" dirty="0">
                <a:solidFill>
                  <a:srgbClr val="414042"/>
                </a:solidFill>
                <a:latin typeface="Arial"/>
                <a:cs typeface="Arial"/>
              </a:rPr>
              <a:t>adjustments </a:t>
            </a:r>
            <a:r>
              <a:rPr sz="1250" u="none" dirty="0">
                <a:solidFill>
                  <a:srgbClr val="414042"/>
                </a:solidFill>
                <a:latin typeface="Arial"/>
                <a:cs typeface="Arial"/>
              </a:rPr>
              <a:t>for</a:t>
            </a:r>
            <a:r>
              <a:rPr sz="1250" u="none" spc="-20" dirty="0">
                <a:solidFill>
                  <a:srgbClr val="414042"/>
                </a:solidFill>
                <a:latin typeface="Arial"/>
                <a:cs typeface="Arial"/>
              </a:rPr>
              <a:t> </a:t>
            </a:r>
            <a:r>
              <a:rPr sz="1250" u="none" dirty="0">
                <a:solidFill>
                  <a:srgbClr val="414042"/>
                </a:solidFill>
                <a:latin typeface="Arial"/>
                <a:cs typeface="Arial"/>
              </a:rPr>
              <a:t>formally</a:t>
            </a:r>
            <a:r>
              <a:rPr sz="1250" u="none" spc="-15" dirty="0">
                <a:solidFill>
                  <a:srgbClr val="414042"/>
                </a:solidFill>
                <a:latin typeface="Arial"/>
                <a:cs typeface="Arial"/>
              </a:rPr>
              <a:t> </a:t>
            </a:r>
            <a:r>
              <a:rPr sz="1250" u="none" dirty="0">
                <a:solidFill>
                  <a:srgbClr val="414042"/>
                </a:solidFill>
                <a:latin typeface="Arial"/>
                <a:cs typeface="Arial"/>
              </a:rPr>
              <a:t>recognized</a:t>
            </a:r>
            <a:r>
              <a:rPr sz="1250" u="none" spc="-25" dirty="0">
                <a:solidFill>
                  <a:srgbClr val="414042"/>
                </a:solidFill>
                <a:latin typeface="Arial"/>
                <a:cs typeface="Arial"/>
              </a:rPr>
              <a:t> </a:t>
            </a:r>
            <a:r>
              <a:rPr sz="1250" u="none" spc="-10" dirty="0">
                <a:solidFill>
                  <a:srgbClr val="414042"/>
                </a:solidFill>
                <a:latin typeface="Arial"/>
                <a:cs typeface="Arial"/>
              </a:rPr>
              <a:t>styles:</a:t>
            </a:r>
            <a:endParaRPr sz="1250" dirty="0">
              <a:latin typeface="Arial"/>
              <a:cs typeface="Arial"/>
            </a:endParaRPr>
          </a:p>
          <a:p>
            <a:pPr marL="248920">
              <a:lnSpc>
                <a:spcPts val="1430"/>
              </a:lnSpc>
              <a:spcBef>
                <a:spcPts val="140"/>
              </a:spcBef>
            </a:pPr>
            <a:r>
              <a:rPr sz="1250" dirty="0">
                <a:solidFill>
                  <a:srgbClr val="414042"/>
                </a:solidFill>
                <a:latin typeface="Arial"/>
                <a:cs typeface="Arial"/>
              </a:rPr>
              <a:t>INCOSE</a:t>
            </a:r>
            <a:r>
              <a:rPr sz="1250" spc="-25" dirty="0">
                <a:solidFill>
                  <a:srgbClr val="414042"/>
                </a:solidFill>
                <a:latin typeface="Arial"/>
                <a:cs typeface="Arial"/>
              </a:rPr>
              <a:t> </a:t>
            </a:r>
            <a:r>
              <a:rPr sz="1250" dirty="0">
                <a:solidFill>
                  <a:srgbClr val="414042"/>
                </a:solidFill>
                <a:latin typeface="Arial"/>
                <a:cs typeface="Arial"/>
              </a:rPr>
              <a:t>(20</a:t>
            </a:r>
            <a:r>
              <a:rPr lang="en-US" sz="1250" dirty="0">
                <a:solidFill>
                  <a:srgbClr val="414042"/>
                </a:solidFill>
                <a:latin typeface="Arial"/>
                <a:cs typeface="Arial"/>
              </a:rPr>
              <a:t>23</a:t>
            </a:r>
            <a:r>
              <a:rPr sz="1250" dirty="0">
                <a:solidFill>
                  <a:srgbClr val="414042"/>
                </a:solidFill>
                <a:latin typeface="Arial"/>
                <a:cs typeface="Arial"/>
              </a:rPr>
              <a:t>).</a:t>
            </a:r>
            <a:r>
              <a:rPr sz="1250" spc="25" dirty="0">
                <a:solidFill>
                  <a:srgbClr val="414042"/>
                </a:solidFill>
                <a:latin typeface="Arial"/>
                <a:cs typeface="Arial"/>
              </a:rPr>
              <a:t> </a:t>
            </a:r>
            <a:r>
              <a:rPr sz="1250" i="1" dirty="0">
                <a:solidFill>
                  <a:srgbClr val="414042"/>
                </a:solidFill>
                <a:latin typeface="Arial"/>
                <a:cs typeface="Arial"/>
              </a:rPr>
              <a:t>Systems</a:t>
            </a:r>
            <a:r>
              <a:rPr sz="1250" i="1" spc="305" dirty="0">
                <a:solidFill>
                  <a:srgbClr val="414042"/>
                </a:solidFill>
                <a:latin typeface="Arial"/>
                <a:cs typeface="Arial"/>
              </a:rPr>
              <a:t> </a:t>
            </a:r>
            <a:r>
              <a:rPr sz="1250" i="1" dirty="0">
                <a:solidFill>
                  <a:srgbClr val="414042"/>
                </a:solidFill>
                <a:latin typeface="Arial"/>
                <a:cs typeface="Arial"/>
              </a:rPr>
              <a:t>Engineering</a:t>
            </a:r>
            <a:r>
              <a:rPr sz="1250" i="1" spc="360" dirty="0">
                <a:solidFill>
                  <a:srgbClr val="414042"/>
                </a:solidFill>
                <a:latin typeface="Arial"/>
                <a:cs typeface="Arial"/>
              </a:rPr>
              <a:t> </a:t>
            </a:r>
            <a:r>
              <a:rPr sz="1250" i="1" dirty="0">
                <a:solidFill>
                  <a:srgbClr val="414042"/>
                </a:solidFill>
                <a:latin typeface="Arial"/>
                <a:cs typeface="Arial"/>
              </a:rPr>
              <a:t>Handbook:</a:t>
            </a:r>
            <a:r>
              <a:rPr sz="1250" i="1" spc="-45" dirty="0">
                <a:solidFill>
                  <a:srgbClr val="414042"/>
                </a:solidFill>
                <a:latin typeface="Arial"/>
                <a:cs typeface="Arial"/>
              </a:rPr>
              <a:t> </a:t>
            </a:r>
            <a:r>
              <a:rPr sz="1250" i="1" dirty="0">
                <a:solidFill>
                  <a:srgbClr val="414042"/>
                </a:solidFill>
                <a:latin typeface="Arial"/>
                <a:cs typeface="Arial"/>
              </a:rPr>
              <a:t>A</a:t>
            </a:r>
            <a:r>
              <a:rPr sz="1250" i="1" spc="-55" dirty="0">
                <a:solidFill>
                  <a:srgbClr val="414042"/>
                </a:solidFill>
                <a:latin typeface="Arial"/>
                <a:cs typeface="Arial"/>
              </a:rPr>
              <a:t> </a:t>
            </a:r>
            <a:r>
              <a:rPr sz="1250" i="1" dirty="0">
                <a:solidFill>
                  <a:srgbClr val="414042"/>
                </a:solidFill>
                <a:latin typeface="Arial"/>
                <a:cs typeface="Arial"/>
              </a:rPr>
              <a:t>Guide for System</a:t>
            </a:r>
            <a:r>
              <a:rPr sz="1250" i="1" spc="-30" dirty="0">
                <a:solidFill>
                  <a:srgbClr val="414042"/>
                </a:solidFill>
                <a:latin typeface="Arial"/>
                <a:cs typeface="Arial"/>
              </a:rPr>
              <a:t> </a:t>
            </a:r>
            <a:r>
              <a:rPr sz="1250" i="1" dirty="0">
                <a:solidFill>
                  <a:srgbClr val="414042"/>
                </a:solidFill>
                <a:latin typeface="Arial"/>
                <a:cs typeface="Arial"/>
              </a:rPr>
              <a:t>Life Cycle</a:t>
            </a:r>
            <a:r>
              <a:rPr sz="1250" i="1" spc="-30" dirty="0">
                <a:solidFill>
                  <a:srgbClr val="414042"/>
                </a:solidFill>
                <a:latin typeface="Arial"/>
                <a:cs typeface="Arial"/>
              </a:rPr>
              <a:t> </a:t>
            </a:r>
            <a:r>
              <a:rPr sz="1250" i="1" dirty="0">
                <a:solidFill>
                  <a:srgbClr val="414042"/>
                </a:solidFill>
                <a:latin typeface="Arial"/>
                <a:cs typeface="Arial"/>
              </a:rPr>
              <a:t>Process</a:t>
            </a:r>
            <a:r>
              <a:rPr sz="1250" i="1" spc="-30" dirty="0">
                <a:solidFill>
                  <a:srgbClr val="414042"/>
                </a:solidFill>
                <a:latin typeface="Arial"/>
                <a:cs typeface="Arial"/>
              </a:rPr>
              <a:t> </a:t>
            </a:r>
            <a:r>
              <a:rPr sz="1250" i="1" dirty="0">
                <a:solidFill>
                  <a:srgbClr val="414042"/>
                </a:solidFill>
                <a:latin typeface="Arial"/>
                <a:cs typeface="Arial"/>
              </a:rPr>
              <a:t>and</a:t>
            </a:r>
            <a:r>
              <a:rPr sz="1250" i="1" spc="-45" dirty="0">
                <a:solidFill>
                  <a:srgbClr val="414042"/>
                </a:solidFill>
                <a:latin typeface="Arial"/>
                <a:cs typeface="Arial"/>
              </a:rPr>
              <a:t> </a:t>
            </a:r>
            <a:r>
              <a:rPr sz="1250" i="1" dirty="0">
                <a:solidFill>
                  <a:srgbClr val="414042"/>
                </a:solidFill>
                <a:latin typeface="Arial"/>
                <a:cs typeface="Arial"/>
              </a:rPr>
              <a:t>Activities </a:t>
            </a:r>
            <a:r>
              <a:rPr sz="1250" dirty="0">
                <a:solidFill>
                  <a:srgbClr val="414042"/>
                </a:solidFill>
                <a:latin typeface="Arial"/>
                <a:cs typeface="Arial"/>
              </a:rPr>
              <a:t>(</a:t>
            </a:r>
            <a:r>
              <a:rPr lang="en-US" sz="1250" dirty="0">
                <a:solidFill>
                  <a:srgbClr val="414042"/>
                </a:solidFill>
                <a:latin typeface="Arial"/>
                <a:cs typeface="Arial"/>
              </a:rPr>
              <a:t>5</a:t>
            </a:r>
            <a:r>
              <a:rPr sz="1250" dirty="0">
                <a:solidFill>
                  <a:srgbClr val="414042"/>
                </a:solidFill>
                <a:latin typeface="Arial"/>
                <a:cs typeface="Arial"/>
              </a:rPr>
              <a:t>th</a:t>
            </a:r>
            <a:r>
              <a:rPr sz="1250" spc="-5" dirty="0">
                <a:solidFill>
                  <a:srgbClr val="414042"/>
                </a:solidFill>
                <a:latin typeface="Arial"/>
                <a:cs typeface="Arial"/>
              </a:rPr>
              <a:t> </a:t>
            </a:r>
            <a:r>
              <a:rPr sz="1250" spc="-10" dirty="0">
                <a:solidFill>
                  <a:srgbClr val="414042"/>
                </a:solidFill>
                <a:latin typeface="Arial"/>
                <a:cs typeface="Arial"/>
              </a:rPr>
              <a:t>ed.).</a:t>
            </a:r>
            <a:endParaRPr sz="1250" dirty="0">
              <a:latin typeface="Arial"/>
              <a:cs typeface="Arial"/>
            </a:endParaRPr>
          </a:p>
          <a:p>
            <a:pPr marL="248920" marR="162560">
              <a:lnSpc>
                <a:spcPts val="1360"/>
              </a:lnSpc>
              <a:spcBef>
                <a:spcPts val="90"/>
              </a:spcBef>
            </a:pPr>
            <a:r>
              <a:rPr sz="1250" dirty="0">
                <a:solidFill>
                  <a:srgbClr val="414042"/>
                </a:solidFill>
                <a:latin typeface="Arial"/>
                <a:cs typeface="Arial"/>
              </a:rPr>
              <a:t>D.</a:t>
            </a:r>
            <a:r>
              <a:rPr sz="1250" spc="-25" dirty="0">
                <a:solidFill>
                  <a:srgbClr val="414042"/>
                </a:solidFill>
                <a:latin typeface="Arial"/>
                <a:cs typeface="Arial"/>
              </a:rPr>
              <a:t> </a:t>
            </a:r>
            <a:r>
              <a:rPr sz="1250" dirty="0">
                <a:solidFill>
                  <a:srgbClr val="414042"/>
                </a:solidFill>
                <a:latin typeface="Arial"/>
                <a:cs typeface="Arial"/>
              </a:rPr>
              <a:t>D.</a:t>
            </a:r>
            <a:r>
              <a:rPr sz="1250" spc="-15" dirty="0">
                <a:solidFill>
                  <a:srgbClr val="414042"/>
                </a:solidFill>
                <a:latin typeface="Arial"/>
                <a:cs typeface="Arial"/>
              </a:rPr>
              <a:t> </a:t>
            </a:r>
            <a:r>
              <a:rPr sz="1250" dirty="0">
                <a:solidFill>
                  <a:srgbClr val="414042"/>
                </a:solidFill>
                <a:latin typeface="Arial"/>
                <a:cs typeface="Arial"/>
              </a:rPr>
              <a:t>Walden,</a:t>
            </a:r>
            <a:r>
              <a:rPr sz="1250" spc="-50" dirty="0">
                <a:solidFill>
                  <a:srgbClr val="414042"/>
                </a:solidFill>
                <a:latin typeface="Arial"/>
                <a:cs typeface="Arial"/>
              </a:rPr>
              <a:t> </a:t>
            </a:r>
            <a:r>
              <a:rPr lang="en-US" sz="1250" spc="-50" dirty="0">
                <a:solidFill>
                  <a:srgbClr val="414042"/>
                </a:solidFill>
                <a:latin typeface="Arial"/>
                <a:cs typeface="Arial"/>
              </a:rPr>
              <a:t>B. A. </a:t>
            </a:r>
            <a:r>
              <a:rPr lang="en-US" sz="1250" spc="-50" dirty="0" err="1">
                <a:solidFill>
                  <a:srgbClr val="414042"/>
                </a:solidFill>
                <a:latin typeface="Arial"/>
                <a:cs typeface="Arial"/>
              </a:rPr>
              <a:t>Delicado</a:t>
            </a:r>
            <a:r>
              <a:rPr lang="en-US" sz="1250" spc="-50" dirty="0">
                <a:solidFill>
                  <a:srgbClr val="414042"/>
                </a:solidFill>
                <a:latin typeface="Arial"/>
                <a:cs typeface="Arial"/>
              </a:rPr>
              <a:t>, D. Endler, </a:t>
            </a:r>
            <a:r>
              <a:rPr sz="1250" dirty="0">
                <a:solidFill>
                  <a:srgbClr val="414042"/>
                </a:solidFill>
                <a:latin typeface="Arial"/>
                <a:cs typeface="Arial"/>
              </a:rPr>
              <a:t>G.</a:t>
            </a:r>
            <a:r>
              <a:rPr sz="1250" spc="-20" dirty="0">
                <a:solidFill>
                  <a:srgbClr val="414042"/>
                </a:solidFill>
                <a:latin typeface="Arial"/>
                <a:cs typeface="Arial"/>
              </a:rPr>
              <a:t> </a:t>
            </a:r>
            <a:r>
              <a:rPr sz="1250" dirty="0">
                <a:solidFill>
                  <a:srgbClr val="414042"/>
                </a:solidFill>
                <a:latin typeface="Arial"/>
                <a:cs typeface="Arial"/>
              </a:rPr>
              <a:t>J.</a:t>
            </a:r>
            <a:r>
              <a:rPr sz="1250" spc="-35" dirty="0">
                <a:solidFill>
                  <a:srgbClr val="414042"/>
                </a:solidFill>
                <a:latin typeface="Arial"/>
                <a:cs typeface="Arial"/>
              </a:rPr>
              <a:t> </a:t>
            </a:r>
            <a:r>
              <a:rPr sz="1250" dirty="0" err="1">
                <a:solidFill>
                  <a:srgbClr val="414042"/>
                </a:solidFill>
                <a:latin typeface="Arial"/>
                <a:cs typeface="Arial"/>
              </a:rPr>
              <a:t>Roedler</a:t>
            </a:r>
            <a:r>
              <a:rPr sz="1250" dirty="0">
                <a:solidFill>
                  <a:srgbClr val="414042"/>
                </a:solidFill>
                <a:latin typeface="Arial"/>
                <a:cs typeface="Arial"/>
              </a:rPr>
              <a:t>,</a:t>
            </a:r>
            <a:r>
              <a:rPr lang="en-US" sz="1250" dirty="0">
                <a:solidFill>
                  <a:srgbClr val="414042"/>
                </a:solidFill>
                <a:latin typeface="Arial"/>
                <a:cs typeface="Arial"/>
              </a:rPr>
              <a:t> O. Mornas,</a:t>
            </a:r>
            <a:r>
              <a:rPr sz="1250" spc="10" dirty="0">
                <a:solidFill>
                  <a:srgbClr val="414042"/>
                </a:solidFill>
                <a:latin typeface="Arial"/>
                <a:cs typeface="Arial"/>
              </a:rPr>
              <a:t> </a:t>
            </a:r>
            <a:r>
              <a:rPr sz="1250" spc="-50" dirty="0">
                <a:solidFill>
                  <a:srgbClr val="414042"/>
                </a:solidFill>
                <a:latin typeface="Arial"/>
                <a:cs typeface="Arial"/>
              </a:rPr>
              <a:t>T.</a:t>
            </a:r>
            <a:r>
              <a:rPr sz="1250" spc="-5" dirty="0">
                <a:solidFill>
                  <a:srgbClr val="414042"/>
                </a:solidFill>
                <a:latin typeface="Arial"/>
                <a:cs typeface="Arial"/>
              </a:rPr>
              <a:t> </a:t>
            </a:r>
            <a:r>
              <a:rPr sz="1250" dirty="0">
                <a:solidFill>
                  <a:srgbClr val="414042"/>
                </a:solidFill>
                <a:latin typeface="Arial"/>
                <a:cs typeface="Arial"/>
              </a:rPr>
              <a:t>M. Shortell</a:t>
            </a:r>
            <a:r>
              <a:rPr lang="en-US" sz="1250" dirty="0">
                <a:solidFill>
                  <a:srgbClr val="414042"/>
                </a:solidFill>
                <a:latin typeface="Arial"/>
                <a:cs typeface="Arial"/>
              </a:rPr>
              <a:t>, and Y. Yew-Seng</a:t>
            </a:r>
            <a:r>
              <a:rPr sz="1250" spc="-5" dirty="0">
                <a:solidFill>
                  <a:srgbClr val="414042"/>
                </a:solidFill>
                <a:latin typeface="Arial"/>
                <a:cs typeface="Arial"/>
              </a:rPr>
              <a:t> </a:t>
            </a:r>
            <a:r>
              <a:rPr sz="1250" dirty="0">
                <a:solidFill>
                  <a:srgbClr val="414042"/>
                </a:solidFill>
                <a:latin typeface="Arial"/>
                <a:cs typeface="Arial"/>
              </a:rPr>
              <a:t>(Eds.).</a:t>
            </a:r>
            <a:r>
              <a:rPr sz="1250" spc="-25" dirty="0">
                <a:solidFill>
                  <a:srgbClr val="414042"/>
                </a:solidFill>
                <a:latin typeface="Arial"/>
                <a:cs typeface="Arial"/>
              </a:rPr>
              <a:t> </a:t>
            </a:r>
            <a:r>
              <a:rPr sz="1250" dirty="0">
                <a:solidFill>
                  <a:srgbClr val="414042"/>
                </a:solidFill>
                <a:latin typeface="Arial"/>
                <a:cs typeface="Arial"/>
              </a:rPr>
              <a:t>San</a:t>
            </a:r>
            <a:r>
              <a:rPr sz="1250" spc="-20" dirty="0">
                <a:solidFill>
                  <a:srgbClr val="414042"/>
                </a:solidFill>
                <a:latin typeface="Arial"/>
                <a:cs typeface="Arial"/>
              </a:rPr>
              <a:t> </a:t>
            </a:r>
            <a:r>
              <a:rPr sz="1250" dirty="0">
                <a:solidFill>
                  <a:srgbClr val="414042"/>
                </a:solidFill>
                <a:latin typeface="Arial"/>
                <a:cs typeface="Arial"/>
              </a:rPr>
              <a:t>Diego,</a:t>
            </a:r>
            <a:r>
              <a:rPr sz="1250" spc="-15" dirty="0">
                <a:solidFill>
                  <a:srgbClr val="414042"/>
                </a:solidFill>
                <a:latin typeface="Arial"/>
                <a:cs typeface="Arial"/>
              </a:rPr>
              <a:t> </a:t>
            </a:r>
            <a:r>
              <a:rPr sz="1250" dirty="0">
                <a:solidFill>
                  <a:srgbClr val="414042"/>
                </a:solidFill>
                <a:latin typeface="Arial"/>
                <a:cs typeface="Arial"/>
              </a:rPr>
              <a:t>CA:</a:t>
            </a:r>
            <a:r>
              <a:rPr sz="1250" spc="-20" dirty="0">
                <a:solidFill>
                  <a:srgbClr val="414042"/>
                </a:solidFill>
                <a:latin typeface="Arial"/>
                <a:cs typeface="Arial"/>
              </a:rPr>
              <a:t> </a:t>
            </a:r>
            <a:r>
              <a:rPr sz="1250" spc="-10" dirty="0">
                <a:solidFill>
                  <a:srgbClr val="414042"/>
                </a:solidFill>
                <a:latin typeface="Arial"/>
                <a:cs typeface="Arial"/>
              </a:rPr>
              <a:t>International </a:t>
            </a:r>
            <a:r>
              <a:rPr sz="1250" dirty="0">
                <a:solidFill>
                  <a:srgbClr val="414042"/>
                </a:solidFill>
                <a:latin typeface="Arial"/>
                <a:cs typeface="Arial"/>
              </a:rPr>
              <a:t>Council</a:t>
            </a:r>
            <a:r>
              <a:rPr sz="1250" spc="-30" dirty="0">
                <a:solidFill>
                  <a:srgbClr val="414042"/>
                </a:solidFill>
                <a:latin typeface="Arial"/>
                <a:cs typeface="Arial"/>
              </a:rPr>
              <a:t> </a:t>
            </a:r>
            <a:r>
              <a:rPr sz="1250" dirty="0">
                <a:solidFill>
                  <a:srgbClr val="414042"/>
                </a:solidFill>
                <a:latin typeface="Arial"/>
                <a:cs typeface="Arial"/>
              </a:rPr>
              <a:t>on</a:t>
            </a:r>
            <a:r>
              <a:rPr sz="1250" spc="-15" dirty="0">
                <a:solidFill>
                  <a:srgbClr val="414042"/>
                </a:solidFill>
                <a:latin typeface="Arial"/>
                <a:cs typeface="Arial"/>
              </a:rPr>
              <a:t> </a:t>
            </a:r>
            <a:r>
              <a:rPr sz="1250" dirty="0">
                <a:solidFill>
                  <a:srgbClr val="414042"/>
                </a:solidFill>
                <a:latin typeface="Arial"/>
                <a:cs typeface="Arial"/>
              </a:rPr>
              <a:t>Systems</a:t>
            </a:r>
            <a:r>
              <a:rPr sz="1250" spc="-20" dirty="0">
                <a:solidFill>
                  <a:srgbClr val="414042"/>
                </a:solidFill>
                <a:latin typeface="Arial"/>
                <a:cs typeface="Arial"/>
              </a:rPr>
              <a:t> </a:t>
            </a:r>
            <a:r>
              <a:rPr sz="1250" dirty="0">
                <a:solidFill>
                  <a:srgbClr val="414042"/>
                </a:solidFill>
                <a:latin typeface="Arial"/>
                <a:cs typeface="Arial"/>
              </a:rPr>
              <a:t>Engineering.</a:t>
            </a:r>
            <a:r>
              <a:rPr sz="1250" spc="5" dirty="0">
                <a:solidFill>
                  <a:srgbClr val="414042"/>
                </a:solidFill>
                <a:latin typeface="Arial"/>
                <a:cs typeface="Arial"/>
              </a:rPr>
              <a:t> </a:t>
            </a:r>
            <a:r>
              <a:rPr sz="1250" dirty="0">
                <a:solidFill>
                  <a:srgbClr val="414042"/>
                </a:solidFill>
                <a:latin typeface="Arial"/>
                <a:cs typeface="Arial"/>
              </a:rPr>
              <a:t>Published</a:t>
            </a:r>
            <a:r>
              <a:rPr sz="1250" spc="-25" dirty="0">
                <a:solidFill>
                  <a:srgbClr val="414042"/>
                </a:solidFill>
                <a:latin typeface="Arial"/>
                <a:cs typeface="Arial"/>
              </a:rPr>
              <a:t> </a:t>
            </a:r>
            <a:r>
              <a:rPr sz="1250" dirty="0">
                <a:solidFill>
                  <a:srgbClr val="414042"/>
                </a:solidFill>
                <a:latin typeface="Arial"/>
                <a:cs typeface="Arial"/>
              </a:rPr>
              <a:t>by</a:t>
            </a:r>
            <a:r>
              <a:rPr sz="1250" spc="-20" dirty="0">
                <a:solidFill>
                  <a:srgbClr val="414042"/>
                </a:solidFill>
                <a:latin typeface="Arial"/>
                <a:cs typeface="Arial"/>
              </a:rPr>
              <a:t> </a:t>
            </a:r>
            <a:r>
              <a:rPr sz="1250" dirty="0">
                <a:solidFill>
                  <a:srgbClr val="414042"/>
                </a:solidFill>
                <a:latin typeface="Arial"/>
                <a:cs typeface="Arial"/>
              </a:rPr>
              <a:t>John</a:t>
            </a:r>
            <a:r>
              <a:rPr sz="1250" spc="-25" dirty="0">
                <a:solidFill>
                  <a:srgbClr val="414042"/>
                </a:solidFill>
                <a:latin typeface="Arial"/>
                <a:cs typeface="Arial"/>
              </a:rPr>
              <a:t> </a:t>
            </a:r>
            <a:r>
              <a:rPr sz="1250" dirty="0">
                <a:solidFill>
                  <a:srgbClr val="414042"/>
                </a:solidFill>
                <a:latin typeface="Arial"/>
                <a:cs typeface="Arial"/>
              </a:rPr>
              <a:t>Wiley</a:t>
            </a:r>
            <a:r>
              <a:rPr sz="1250" spc="-50" dirty="0">
                <a:solidFill>
                  <a:srgbClr val="414042"/>
                </a:solidFill>
                <a:latin typeface="Arial"/>
                <a:cs typeface="Arial"/>
              </a:rPr>
              <a:t> </a:t>
            </a:r>
            <a:r>
              <a:rPr sz="1250" dirty="0">
                <a:solidFill>
                  <a:srgbClr val="414042"/>
                </a:solidFill>
                <a:latin typeface="Arial"/>
                <a:cs typeface="Arial"/>
              </a:rPr>
              <a:t>&amp;</a:t>
            </a:r>
            <a:r>
              <a:rPr sz="1250" spc="-25" dirty="0">
                <a:solidFill>
                  <a:srgbClr val="414042"/>
                </a:solidFill>
                <a:latin typeface="Arial"/>
                <a:cs typeface="Arial"/>
              </a:rPr>
              <a:t> </a:t>
            </a:r>
            <a:r>
              <a:rPr sz="1250" dirty="0">
                <a:solidFill>
                  <a:srgbClr val="414042"/>
                </a:solidFill>
                <a:latin typeface="Arial"/>
                <a:cs typeface="Arial"/>
              </a:rPr>
              <a:t>Sons,</a:t>
            </a:r>
            <a:r>
              <a:rPr sz="1250" spc="-35" dirty="0">
                <a:solidFill>
                  <a:srgbClr val="414042"/>
                </a:solidFill>
                <a:latin typeface="Arial"/>
                <a:cs typeface="Arial"/>
              </a:rPr>
              <a:t> </a:t>
            </a:r>
            <a:r>
              <a:rPr sz="1250" spc="-20" dirty="0">
                <a:solidFill>
                  <a:srgbClr val="414042"/>
                </a:solidFill>
                <a:latin typeface="Arial"/>
                <a:cs typeface="Arial"/>
              </a:rPr>
              <a:t>Inc.</a:t>
            </a:r>
            <a:endParaRPr sz="1250" dirty="0">
              <a:latin typeface="Arial"/>
              <a:cs typeface="Arial"/>
            </a:endParaRPr>
          </a:p>
          <a:p>
            <a:pPr marL="12700" marR="398780">
              <a:lnSpc>
                <a:spcPts val="1360"/>
              </a:lnSpc>
              <a:spcBef>
                <a:spcPts val="305"/>
              </a:spcBef>
            </a:pPr>
            <a:r>
              <a:rPr sz="1250" i="1" u="sng" dirty="0">
                <a:solidFill>
                  <a:srgbClr val="414042"/>
                </a:solidFill>
                <a:uFill>
                  <a:solidFill>
                    <a:srgbClr val="414042"/>
                  </a:solidFill>
                </a:uFill>
                <a:latin typeface="Arial"/>
                <a:cs typeface="Arial"/>
              </a:rPr>
              <a:t>Notice</a:t>
            </a:r>
            <a:r>
              <a:rPr sz="1250" i="1" u="none" dirty="0">
                <a:solidFill>
                  <a:srgbClr val="414042"/>
                </a:solidFill>
                <a:latin typeface="Arial"/>
                <a:cs typeface="Arial"/>
              </a:rPr>
              <a:t>:</a:t>
            </a:r>
            <a:r>
              <a:rPr sz="1250" i="1" u="none" spc="-30" dirty="0">
                <a:solidFill>
                  <a:srgbClr val="414042"/>
                </a:solidFill>
                <a:latin typeface="Arial"/>
                <a:cs typeface="Arial"/>
              </a:rPr>
              <a:t> </a:t>
            </a:r>
            <a:r>
              <a:rPr sz="1250" u="none" dirty="0">
                <a:solidFill>
                  <a:srgbClr val="414042"/>
                </a:solidFill>
                <a:latin typeface="Arial"/>
                <a:cs typeface="Arial"/>
              </a:rPr>
              <a:t>A</a:t>
            </a:r>
            <a:r>
              <a:rPr sz="1250" u="none" spc="-85" dirty="0">
                <a:solidFill>
                  <a:srgbClr val="414042"/>
                </a:solidFill>
                <a:latin typeface="Arial"/>
                <a:cs typeface="Arial"/>
              </a:rPr>
              <a:t> </a:t>
            </a:r>
            <a:r>
              <a:rPr sz="1250" u="none" dirty="0">
                <a:solidFill>
                  <a:srgbClr val="414042"/>
                </a:solidFill>
                <a:latin typeface="Arial"/>
                <a:cs typeface="Arial"/>
              </a:rPr>
              <a:t>hardcopy</a:t>
            </a:r>
            <a:r>
              <a:rPr sz="1250" u="none" spc="-10" dirty="0">
                <a:solidFill>
                  <a:srgbClr val="414042"/>
                </a:solidFill>
                <a:latin typeface="Arial"/>
                <a:cs typeface="Arial"/>
              </a:rPr>
              <a:t> </a:t>
            </a:r>
            <a:r>
              <a:rPr sz="1250" u="none" dirty="0">
                <a:solidFill>
                  <a:srgbClr val="414042"/>
                </a:solidFill>
                <a:latin typeface="Arial"/>
                <a:cs typeface="Arial"/>
              </a:rPr>
              <a:t>of</a:t>
            </a:r>
            <a:r>
              <a:rPr sz="1250" u="none" spc="-25" dirty="0">
                <a:solidFill>
                  <a:srgbClr val="414042"/>
                </a:solidFill>
                <a:latin typeface="Arial"/>
                <a:cs typeface="Arial"/>
              </a:rPr>
              <a:t> </a:t>
            </a:r>
            <a:r>
              <a:rPr sz="1250" u="none" dirty="0">
                <a:solidFill>
                  <a:srgbClr val="414042"/>
                </a:solidFill>
                <a:latin typeface="Arial"/>
                <a:cs typeface="Arial"/>
              </a:rPr>
              <a:t>this</a:t>
            </a:r>
            <a:r>
              <a:rPr sz="1250" u="none" spc="-45" dirty="0">
                <a:solidFill>
                  <a:srgbClr val="414042"/>
                </a:solidFill>
                <a:latin typeface="Arial"/>
                <a:cs typeface="Arial"/>
              </a:rPr>
              <a:t> </a:t>
            </a:r>
            <a:r>
              <a:rPr sz="1250" u="none" dirty="0">
                <a:solidFill>
                  <a:srgbClr val="414042"/>
                </a:solidFill>
                <a:latin typeface="Arial"/>
                <a:cs typeface="Arial"/>
              </a:rPr>
              <a:t>Tutorial</a:t>
            </a:r>
            <a:r>
              <a:rPr sz="1250" u="none" spc="-10" dirty="0">
                <a:solidFill>
                  <a:srgbClr val="414042"/>
                </a:solidFill>
                <a:latin typeface="Arial"/>
                <a:cs typeface="Arial"/>
              </a:rPr>
              <a:t> </a:t>
            </a:r>
            <a:r>
              <a:rPr sz="1250" u="none" dirty="0">
                <a:solidFill>
                  <a:srgbClr val="414042"/>
                </a:solidFill>
                <a:latin typeface="Arial"/>
                <a:cs typeface="Arial"/>
              </a:rPr>
              <a:t>may</a:t>
            </a:r>
            <a:r>
              <a:rPr sz="1250" u="none" spc="-5" dirty="0">
                <a:solidFill>
                  <a:srgbClr val="414042"/>
                </a:solidFill>
                <a:latin typeface="Arial"/>
                <a:cs typeface="Arial"/>
              </a:rPr>
              <a:t> </a:t>
            </a:r>
            <a:r>
              <a:rPr sz="1250" u="none" dirty="0">
                <a:solidFill>
                  <a:srgbClr val="414042"/>
                </a:solidFill>
                <a:latin typeface="Arial"/>
                <a:cs typeface="Arial"/>
              </a:rPr>
              <a:t>not</a:t>
            </a:r>
            <a:r>
              <a:rPr sz="1250" u="none" spc="-20" dirty="0">
                <a:solidFill>
                  <a:srgbClr val="414042"/>
                </a:solidFill>
                <a:latin typeface="Arial"/>
                <a:cs typeface="Arial"/>
              </a:rPr>
              <a:t> </a:t>
            </a:r>
            <a:r>
              <a:rPr sz="1250" u="none" dirty="0">
                <a:solidFill>
                  <a:srgbClr val="414042"/>
                </a:solidFill>
                <a:latin typeface="Arial"/>
                <a:cs typeface="Arial"/>
              </a:rPr>
              <a:t>be</a:t>
            </a:r>
            <a:r>
              <a:rPr sz="1250" u="none" spc="-25" dirty="0">
                <a:solidFill>
                  <a:srgbClr val="414042"/>
                </a:solidFill>
                <a:latin typeface="Arial"/>
                <a:cs typeface="Arial"/>
              </a:rPr>
              <a:t> </a:t>
            </a:r>
            <a:r>
              <a:rPr sz="1250" u="none" dirty="0">
                <a:solidFill>
                  <a:srgbClr val="414042"/>
                </a:solidFill>
                <a:latin typeface="Arial"/>
                <a:cs typeface="Arial"/>
              </a:rPr>
              <a:t>the</a:t>
            </a:r>
            <a:r>
              <a:rPr sz="1250" u="none" spc="-15" dirty="0">
                <a:solidFill>
                  <a:srgbClr val="414042"/>
                </a:solidFill>
                <a:latin typeface="Arial"/>
                <a:cs typeface="Arial"/>
              </a:rPr>
              <a:t> </a:t>
            </a:r>
            <a:r>
              <a:rPr sz="1250" u="none" dirty="0">
                <a:solidFill>
                  <a:srgbClr val="414042"/>
                </a:solidFill>
                <a:latin typeface="Arial"/>
                <a:cs typeface="Arial"/>
              </a:rPr>
              <a:t>most</a:t>
            </a:r>
            <a:r>
              <a:rPr sz="1250" u="none" spc="-20" dirty="0">
                <a:solidFill>
                  <a:srgbClr val="414042"/>
                </a:solidFill>
                <a:latin typeface="Arial"/>
                <a:cs typeface="Arial"/>
              </a:rPr>
              <a:t> </a:t>
            </a:r>
            <a:r>
              <a:rPr sz="1250" u="none" dirty="0">
                <a:solidFill>
                  <a:srgbClr val="414042"/>
                </a:solidFill>
                <a:latin typeface="Arial"/>
                <a:cs typeface="Arial"/>
              </a:rPr>
              <a:t>current</a:t>
            </a:r>
            <a:r>
              <a:rPr sz="1250" u="none" spc="-15" dirty="0">
                <a:solidFill>
                  <a:srgbClr val="414042"/>
                </a:solidFill>
                <a:latin typeface="Arial"/>
                <a:cs typeface="Arial"/>
              </a:rPr>
              <a:t> </a:t>
            </a:r>
            <a:r>
              <a:rPr sz="1250" u="none" dirty="0">
                <a:solidFill>
                  <a:srgbClr val="414042"/>
                </a:solidFill>
                <a:latin typeface="Arial"/>
                <a:cs typeface="Arial"/>
              </a:rPr>
              <a:t>version.</a:t>
            </a:r>
            <a:r>
              <a:rPr sz="1250" u="none" spc="-50" dirty="0">
                <a:solidFill>
                  <a:srgbClr val="414042"/>
                </a:solidFill>
                <a:latin typeface="Arial"/>
                <a:cs typeface="Arial"/>
              </a:rPr>
              <a:t> </a:t>
            </a:r>
            <a:r>
              <a:rPr sz="1250" u="none" dirty="0">
                <a:solidFill>
                  <a:srgbClr val="414042"/>
                </a:solidFill>
                <a:latin typeface="Arial"/>
                <a:cs typeface="Arial"/>
              </a:rPr>
              <a:t>The</a:t>
            </a:r>
            <a:r>
              <a:rPr sz="1250" u="none" spc="-20" dirty="0">
                <a:solidFill>
                  <a:srgbClr val="414042"/>
                </a:solidFill>
                <a:latin typeface="Arial"/>
                <a:cs typeface="Arial"/>
              </a:rPr>
              <a:t> </a:t>
            </a:r>
            <a:r>
              <a:rPr sz="1250" u="none" dirty="0">
                <a:solidFill>
                  <a:srgbClr val="414042"/>
                </a:solidFill>
                <a:latin typeface="Arial"/>
                <a:cs typeface="Arial"/>
              </a:rPr>
              <a:t>current</a:t>
            </a:r>
            <a:r>
              <a:rPr sz="1250" u="none" spc="-15" dirty="0">
                <a:solidFill>
                  <a:srgbClr val="414042"/>
                </a:solidFill>
                <a:latin typeface="Arial"/>
                <a:cs typeface="Arial"/>
              </a:rPr>
              <a:t> </a:t>
            </a:r>
            <a:r>
              <a:rPr sz="1250" u="none" dirty="0">
                <a:solidFill>
                  <a:srgbClr val="414042"/>
                </a:solidFill>
                <a:latin typeface="Arial"/>
                <a:cs typeface="Arial"/>
              </a:rPr>
              <a:t>approved</a:t>
            </a:r>
            <a:r>
              <a:rPr sz="1250" u="none" spc="-10" dirty="0">
                <a:solidFill>
                  <a:srgbClr val="414042"/>
                </a:solidFill>
                <a:latin typeface="Arial"/>
                <a:cs typeface="Arial"/>
              </a:rPr>
              <a:t> </a:t>
            </a:r>
            <a:r>
              <a:rPr sz="1250" u="none" dirty="0">
                <a:solidFill>
                  <a:srgbClr val="414042"/>
                </a:solidFill>
                <a:latin typeface="Arial"/>
                <a:cs typeface="Arial"/>
              </a:rPr>
              <a:t>version</a:t>
            </a:r>
            <a:r>
              <a:rPr sz="1250" u="none" spc="-25" dirty="0">
                <a:solidFill>
                  <a:srgbClr val="414042"/>
                </a:solidFill>
                <a:latin typeface="Arial"/>
                <a:cs typeface="Arial"/>
              </a:rPr>
              <a:t> </a:t>
            </a:r>
            <a:r>
              <a:rPr sz="1250" u="none" dirty="0">
                <a:solidFill>
                  <a:srgbClr val="414042"/>
                </a:solidFill>
                <a:latin typeface="Arial"/>
                <a:cs typeface="Arial"/>
              </a:rPr>
              <a:t>is</a:t>
            </a:r>
            <a:r>
              <a:rPr sz="1250" u="none" spc="-30" dirty="0">
                <a:solidFill>
                  <a:srgbClr val="414042"/>
                </a:solidFill>
                <a:latin typeface="Arial"/>
                <a:cs typeface="Arial"/>
              </a:rPr>
              <a:t> </a:t>
            </a:r>
            <a:r>
              <a:rPr sz="1250" u="none" dirty="0">
                <a:solidFill>
                  <a:srgbClr val="414042"/>
                </a:solidFill>
                <a:latin typeface="Arial"/>
                <a:cs typeface="Arial"/>
              </a:rPr>
              <a:t>always </a:t>
            </a:r>
            <a:r>
              <a:rPr sz="1250" u="none" spc="-25" dirty="0">
                <a:solidFill>
                  <a:srgbClr val="414042"/>
                </a:solidFill>
                <a:latin typeface="Arial"/>
                <a:cs typeface="Arial"/>
              </a:rPr>
              <a:t>the </a:t>
            </a:r>
            <a:r>
              <a:rPr sz="1250" u="none" dirty="0">
                <a:solidFill>
                  <a:srgbClr val="414042"/>
                </a:solidFill>
                <a:latin typeface="Arial"/>
                <a:cs typeface="Arial"/>
              </a:rPr>
              <a:t>version</a:t>
            </a:r>
            <a:r>
              <a:rPr sz="1250" u="none" spc="-25" dirty="0">
                <a:solidFill>
                  <a:srgbClr val="414042"/>
                </a:solidFill>
                <a:latin typeface="Arial"/>
                <a:cs typeface="Arial"/>
              </a:rPr>
              <a:t> </a:t>
            </a:r>
            <a:r>
              <a:rPr sz="1250" u="none" dirty="0">
                <a:solidFill>
                  <a:srgbClr val="414042"/>
                </a:solidFill>
                <a:latin typeface="Arial"/>
                <a:cs typeface="Arial"/>
              </a:rPr>
              <a:t>on</a:t>
            </a:r>
            <a:r>
              <a:rPr sz="1250" u="none" spc="-25" dirty="0">
                <a:solidFill>
                  <a:srgbClr val="414042"/>
                </a:solidFill>
                <a:latin typeface="Arial"/>
                <a:cs typeface="Arial"/>
              </a:rPr>
              <a:t> </a:t>
            </a:r>
            <a:r>
              <a:rPr sz="1250" u="none" dirty="0">
                <a:solidFill>
                  <a:srgbClr val="414042"/>
                </a:solidFill>
                <a:latin typeface="Arial"/>
                <a:cs typeface="Arial"/>
              </a:rPr>
              <a:t>the</a:t>
            </a:r>
            <a:r>
              <a:rPr sz="1250" u="none" spc="-15" dirty="0">
                <a:solidFill>
                  <a:srgbClr val="414042"/>
                </a:solidFill>
                <a:latin typeface="Arial"/>
                <a:cs typeface="Arial"/>
              </a:rPr>
              <a:t> </a:t>
            </a:r>
            <a:r>
              <a:rPr sz="1250" u="none" dirty="0">
                <a:solidFill>
                  <a:srgbClr val="414042"/>
                </a:solidFill>
                <a:latin typeface="Arial"/>
                <a:cs typeface="Arial"/>
              </a:rPr>
              <a:t>INCOSE</a:t>
            </a:r>
            <a:r>
              <a:rPr sz="1250" u="none" spc="-45" dirty="0">
                <a:solidFill>
                  <a:srgbClr val="414042"/>
                </a:solidFill>
                <a:latin typeface="Arial"/>
                <a:cs typeface="Arial"/>
              </a:rPr>
              <a:t> </a:t>
            </a:r>
            <a:r>
              <a:rPr sz="1250" u="none" dirty="0">
                <a:solidFill>
                  <a:srgbClr val="414042"/>
                </a:solidFill>
                <a:latin typeface="Arial"/>
                <a:cs typeface="Arial"/>
              </a:rPr>
              <a:t>Training</a:t>
            </a:r>
            <a:r>
              <a:rPr sz="1250" u="none" spc="-5" dirty="0">
                <a:solidFill>
                  <a:srgbClr val="414042"/>
                </a:solidFill>
                <a:latin typeface="Arial"/>
                <a:cs typeface="Arial"/>
              </a:rPr>
              <a:t> </a:t>
            </a:r>
            <a:r>
              <a:rPr sz="1250" u="none" dirty="0">
                <a:solidFill>
                  <a:srgbClr val="414042"/>
                </a:solidFill>
                <a:latin typeface="Arial"/>
                <a:cs typeface="Arial"/>
              </a:rPr>
              <a:t>Working</a:t>
            </a:r>
            <a:r>
              <a:rPr sz="1250" u="none" spc="-45" dirty="0">
                <a:solidFill>
                  <a:srgbClr val="414042"/>
                </a:solidFill>
                <a:latin typeface="Arial"/>
                <a:cs typeface="Arial"/>
              </a:rPr>
              <a:t> </a:t>
            </a:r>
            <a:r>
              <a:rPr sz="1250" u="none" dirty="0">
                <a:solidFill>
                  <a:srgbClr val="414042"/>
                </a:solidFill>
                <a:latin typeface="Arial"/>
                <a:cs typeface="Arial"/>
              </a:rPr>
              <a:t>Group</a:t>
            </a:r>
            <a:r>
              <a:rPr sz="1250" u="none" spc="-15" dirty="0">
                <a:solidFill>
                  <a:srgbClr val="414042"/>
                </a:solidFill>
                <a:latin typeface="Arial"/>
                <a:cs typeface="Arial"/>
              </a:rPr>
              <a:t> </a:t>
            </a:r>
            <a:r>
              <a:rPr sz="1250" u="none" spc="-10" dirty="0">
                <a:solidFill>
                  <a:srgbClr val="414042"/>
                </a:solidFill>
                <a:latin typeface="Arial"/>
                <a:cs typeface="Arial"/>
              </a:rPr>
              <a:t>site.</a:t>
            </a:r>
            <a:endParaRPr sz="1250" dirty="0">
              <a:latin typeface="Arial"/>
              <a:cs typeface="Arial"/>
            </a:endParaRPr>
          </a:p>
        </p:txBody>
      </p:sp>
      <p:sp>
        <p:nvSpPr>
          <p:cNvPr id="6" name="Slide Number Placeholder 5">
            <a:extLst>
              <a:ext uri="{FF2B5EF4-FFF2-40B4-BE49-F238E27FC236}">
                <a16:creationId xmlns:a16="http://schemas.microsoft.com/office/drawing/2014/main" id="{17EBDB2A-85F8-93DE-C56B-AF334B67E770}"/>
              </a:ext>
            </a:extLst>
          </p:cNvPr>
          <p:cNvSpPr>
            <a:spLocks noGrp="1"/>
          </p:cNvSpPr>
          <p:nvPr>
            <p:ph type="sldNum" sz="quarter" idx="7"/>
          </p:nvPr>
        </p:nvSpPr>
        <p:spPr/>
        <p:txBody>
          <a:bodyPr/>
          <a:lstStyle/>
          <a:p>
            <a:pPr marL="141605">
              <a:lnSpc>
                <a:spcPts val="1475"/>
              </a:lnSpc>
            </a:pPr>
            <a:fld id="{81D60167-4931-47E6-BA6A-407CBD079E47}" type="slidenum">
              <a:rPr lang="en-US" spc="-25" smtClean="0"/>
              <a:t>2</a:t>
            </a:fld>
            <a:endParaRPr lang="en-US" spc="-2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BB96-2465-F482-5EFD-48A53ED2E04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421949D-541E-5F79-C9BD-565EAE3FA011}"/>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4.2.2  Agile Systems Engineering</a:t>
            </a:r>
            <a:endParaRPr spc="-10" dirty="0"/>
          </a:p>
        </p:txBody>
      </p:sp>
      <p:sp>
        <p:nvSpPr>
          <p:cNvPr id="3" name="object 3">
            <a:extLst>
              <a:ext uri="{FF2B5EF4-FFF2-40B4-BE49-F238E27FC236}">
                <a16:creationId xmlns:a16="http://schemas.microsoft.com/office/drawing/2014/main" id="{B93D990D-6F68-E39B-2114-DB89B8D30210}"/>
              </a:ext>
            </a:extLst>
          </p:cNvPr>
          <p:cNvSpPr txBox="1"/>
          <p:nvPr/>
        </p:nvSpPr>
        <p:spPr>
          <a:xfrm>
            <a:off x="439076" y="1543436"/>
            <a:ext cx="8953411" cy="4839786"/>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b="1" i="1" dirty="0">
                <a:solidFill>
                  <a:srgbClr val="0070C0"/>
                </a:solidFill>
                <a:latin typeface="Arial"/>
                <a:cs typeface="Arial"/>
              </a:rPr>
              <a:t>Agile Systems Engineering </a:t>
            </a:r>
            <a:r>
              <a:rPr lang="en-US" sz="2400" dirty="0">
                <a:latin typeface="Arial"/>
                <a:cs typeface="Arial"/>
              </a:rPr>
              <a:t>is a </a:t>
            </a:r>
            <a:r>
              <a:rPr lang="en-US" sz="2400" b="1" dirty="0">
                <a:latin typeface="Arial"/>
                <a:cs typeface="Arial"/>
              </a:rPr>
              <a:t>principle-based approach for designing, building, sustaining, and evolving systems </a:t>
            </a:r>
            <a:r>
              <a:rPr lang="en-US" sz="2400" dirty="0">
                <a:latin typeface="Arial"/>
                <a:cs typeface="Arial"/>
              </a:rPr>
              <a:t>when knowledge is uncertain, or environments are dynamic; thus, </a:t>
            </a:r>
            <a:r>
              <a:rPr lang="en-US" sz="2400" b="1" i="1" dirty="0">
                <a:latin typeface="Arial"/>
                <a:cs typeface="Arial"/>
              </a:rPr>
              <a:t>Agile Systems Engineering (ASE) is a what, not a how.</a:t>
            </a:r>
            <a:r>
              <a:rPr lang="en-US" sz="2400" dirty="0">
                <a:latin typeface="Arial"/>
                <a:cs typeface="Arial"/>
              </a:rPr>
              <a:t> When evolution of the system’s operational environment does not stop with initial deployment, a system’s functional capabilities must evolve if it is to remain viable, thus it is virtually never ending, and retirement is generally an issue of safe and secure functional capability disposal rather than system decommissioning.</a:t>
            </a:r>
          </a:p>
          <a:p>
            <a:pPr marL="12065" marR="5080">
              <a:lnSpc>
                <a:spcPct val="99700"/>
              </a:lnSpc>
              <a:spcBef>
                <a:spcPts val="100"/>
              </a:spcBef>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dirty="0">
                <a:latin typeface="Arial"/>
                <a:cs typeface="Arial"/>
              </a:rPr>
              <a:t>There are many life cycle models (e.g., Vee, Incremental Commitment Spiral Model (ICSM), </a:t>
            </a:r>
            <a:r>
              <a:rPr lang="en-US" sz="2400" dirty="0" err="1">
                <a:latin typeface="Arial"/>
                <a:cs typeface="Arial"/>
              </a:rPr>
              <a:t>DevSecOps</a:t>
            </a:r>
            <a:r>
              <a:rPr lang="en-US" sz="2400" dirty="0">
                <a:latin typeface="Arial"/>
                <a:cs typeface="Arial"/>
              </a:rPr>
              <a:t> (Development, Security Operations) (see Section 2.2). </a:t>
            </a:r>
            <a:endParaRPr sz="2400" dirty="0">
              <a:latin typeface="Arial"/>
              <a:cs typeface="Arial"/>
            </a:endParaRPr>
          </a:p>
        </p:txBody>
      </p:sp>
      <p:sp>
        <p:nvSpPr>
          <p:cNvPr id="6" name="Slide Number Placeholder 5">
            <a:extLst>
              <a:ext uri="{FF2B5EF4-FFF2-40B4-BE49-F238E27FC236}">
                <a16:creationId xmlns:a16="http://schemas.microsoft.com/office/drawing/2014/main" id="{48707DAE-81CF-DA54-6B19-39CCA24746CD}"/>
              </a:ext>
            </a:extLst>
          </p:cNvPr>
          <p:cNvSpPr>
            <a:spLocks noGrp="1"/>
          </p:cNvSpPr>
          <p:nvPr>
            <p:ph type="sldNum" sz="quarter" idx="7"/>
          </p:nvPr>
        </p:nvSpPr>
        <p:spPr/>
        <p:txBody>
          <a:bodyPr/>
          <a:lstStyle/>
          <a:p>
            <a:pPr marL="141605">
              <a:lnSpc>
                <a:spcPts val="1475"/>
              </a:lnSpc>
            </a:pPr>
            <a:fld id="{81D60167-4931-47E6-BA6A-407CBD079E47}" type="slidenum">
              <a:rPr lang="en-US" spc="-25" smtClean="0"/>
              <a:t>20</a:t>
            </a:fld>
            <a:endParaRPr lang="en-US" spc="-25" dirty="0"/>
          </a:p>
        </p:txBody>
      </p:sp>
      <p:sp>
        <p:nvSpPr>
          <p:cNvPr id="7" name="Footer Placeholder 6">
            <a:extLst>
              <a:ext uri="{FF2B5EF4-FFF2-40B4-BE49-F238E27FC236}">
                <a16:creationId xmlns:a16="http://schemas.microsoft.com/office/drawing/2014/main" id="{72E1B73F-AE45-5174-E07D-EB2FF28CADA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87435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FA89-AE9B-C86F-C471-D4FC4CD40E9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C8BB49E-68F7-F9FD-8B93-B6FE81FEB66E}"/>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4.2.2  Agile Systems Engineering (cont’d)</a:t>
            </a:r>
            <a:endParaRPr spc="-10" dirty="0"/>
          </a:p>
        </p:txBody>
      </p:sp>
      <p:sp>
        <p:nvSpPr>
          <p:cNvPr id="3" name="object 3">
            <a:extLst>
              <a:ext uri="{FF2B5EF4-FFF2-40B4-BE49-F238E27FC236}">
                <a16:creationId xmlns:a16="http://schemas.microsoft.com/office/drawing/2014/main" id="{BEFEDC38-444B-4A82-1EA0-87C2C0AB16FF}"/>
              </a:ext>
            </a:extLst>
          </p:cNvPr>
          <p:cNvSpPr txBox="1"/>
          <p:nvPr/>
        </p:nvSpPr>
        <p:spPr>
          <a:xfrm>
            <a:off x="264363" y="1530551"/>
            <a:ext cx="8953411" cy="2475037"/>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ASE is best understood when contrasted with the sequential life cycle approach and in how the two relate to the system life cycle spectrum (see Figure 4.3). All life cycle approaches fall somewhere between the two ends of the spectrum. An ASE process is based on strategies for timely and continual knowledge development and affordable application of new knowledge in system development in some way (see Sections 2.2.2 and 2.2.3) as a means to produce demonstrable and/or usable work in process that provokes feedback for real time learning and subsequent application.</a:t>
            </a:r>
            <a:endParaRPr sz="2000" dirty="0">
              <a:latin typeface="Arial"/>
              <a:cs typeface="Arial"/>
            </a:endParaRPr>
          </a:p>
        </p:txBody>
      </p:sp>
      <p:sp>
        <p:nvSpPr>
          <p:cNvPr id="6" name="Slide Number Placeholder 5">
            <a:extLst>
              <a:ext uri="{FF2B5EF4-FFF2-40B4-BE49-F238E27FC236}">
                <a16:creationId xmlns:a16="http://schemas.microsoft.com/office/drawing/2014/main" id="{CB5CA3D0-AC55-204C-C5CE-E17F3C7B8D74}"/>
              </a:ext>
            </a:extLst>
          </p:cNvPr>
          <p:cNvSpPr>
            <a:spLocks noGrp="1"/>
          </p:cNvSpPr>
          <p:nvPr>
            <p:ph type="sldNum" sz="quarter" idx="7"/>
          </p:nvPr>
        </p:nvSpPr>
        <p:spPr/>
        <p:txBody>
          <a:bodyPr/>
          <a:lstStyle/>
          <a:p>
            <a:pPr marL="141605">
              <a:lnSpc>
                <a:spcPts val="1475"/>
              </a:lnSpc>
            </a:pPr>
            <a:fld id="{81D60167-4931-47E6-BA6A-407CBD079E47}" type="slidenum">
              <a:rPr lang="en-US" spc="-25" smtClean="0"/>
              <a:t>21</a:t>
            </a:fld>
            <a:endParaRPr lang="en-US" spc="-25" dirty="0"/>
          </a:p>
        </p:txBody>
      </p:sp>
      <p:sp>
        <p:nvSpPr>
          <p:cNvPr id="7" name="Footer Placeholder 6">
            <a:extLst>
              <a:ext uri="{FF2B5EF4-FFF2-40B4-BE49-F238E27FC236}">
                <a16:creationId xmlns:a16="http://schemas.microsoft.com/office/drawing/2014/main" id="{824EE2C8-3FA8-99A4-BE7D-87D77C2AB92B}"/>
              </a:ext>
            </a:extLst>
          </p:cNvPr>
          <p:cNvSpPr>
            <a:spLocks noGrp="1"/>
          </p:cNvSpPr>
          <p:nvPr>
            <p:ph type="ftr" sz="quarter" idx="5"/>
          </p:nvPr>
        </p:nvSpPr>
        <p:spPr/>
        <p:txBody>
          <a:bodyPr/>
          <a:lstStyle/>
          <a:p>
            <a:r>
              <a:rPr lang="en-US" dirty="0"/>
              <a:t>© 2023 John Wiley &amp; Sons, Inc. May not be copied, scanned, or duplicated, in whole or in part, except for use as permitted by license on a password-protected website for instructional use. </a:t>
            </a:r>
          </a:p>
        </p:txBody>
      </p:sp>
      <p:pic>
        <p:nvPicPr>
          <p:cNvPr id="5" name="Picture 4">
            <a:extLst>
              <a:ext uri="{FF2B5EF4-FFF2-40B4-BE49-F238E27FC236}">
                <a16:creationId xmlns:a16="http://schemas.microsoft.com/office/drawing/2014/main" id="{7D1AEB3A-64DC-576C-96F8-01CDD25B071E}"/>
              </a:ext>
            </a:extLst>
          </p:cNvPr>
          <p:cNvPicPr>
            <a:picLocks noChangeAspect="1"/>
          </p:cNvPicPr>
          <p:nvPr/>
        </p:nvPicPr>
        <p:blipFill>
          <a:blip r:embed="rId3"/>
          <a:stretch>
            <a:fillRect/>
          </a:stretch>
        </p:blipFill>
        <p:spPr>
          <a:xfrm>
            <a:off x="1524000" y="4051383"/>
            <a:ext cx="6942422" cy="2475038"/>
          </a:xfrm>
          <a:prstGeom prst="rect">
            <a:avLst/>
          </a:prstGeom>
          <a:ln>
            <a:solidFill>
              <a:schemeClr val="accent1"/>
            </a:solidFill>
          </a:ln>
        </p:spPr>
      </p:pic>
    </p:spTree>
    <p:extLst>
      <p:ext uri="{BB962C8B-B14F-4D97-AF65-F5344CB8AC3E}">
        <p14:creationId xmlns:p14="http://schemas.microsoft.com/office/powerpoint/2010/main" val="287205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69B38-AFA8-14DD-2055-B987FA2F3D7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1E26585-727F-D709-19FE-88A9D4C8C37B}"/>
              </a:ext>
            </a:extLst>
          </p:cNvPr>
          <p:cNvSpPr txBox="1">
            <a:spLocks noGrp="1"/>
          </p:cNvSpPr>
          <p:nvPr>
            <p:ph type="title"/>
          </p:nvPr>
        </p:nvSpPr>
        <p:spPr>
          <a:xfrm>
            <a:off x="264363" y="272542"/>
            <a:ext cx="9128125" cy="1031875"/>
          </a:xfrm>
        </p:spPr>
        <p:txBody>
          <a:bodyPr vert="horz" wrap="square" lIns="0" tIns="0" rIns="0" bIns="0" rtlCol="0" anchor="b">
            <a:normAutofit/>
          </a:bodyPr>
          <a:lstStyle/>
          <a:p>
            <a:pPr marL="215265">
              <a:spcBef>
                <a:spcPts val="100"/>
              </a:spcBef>
            </a:pPr>
            <a:r>
              <a:rPr lang="en-US" b="0" i="0" dirty="0">
                <a:latin typeface="Arial"/>
                <a:ea typeface="+mj-ea"/>
                <a:cs typeface="Arial"/>
              </a:rPr>
              <a:t>4.2.2  Agile Systems Engineering (cont’d)</a:t>
            </a:r>
            <a:endParaRPr lang="en-US" b="0" i="0" spc="-10" dirty="0">
              <a:latin typeface="Arial"/>
              <a:ea typeface="+mj-ea"/>
              <a:cs typeface="Arial"/>
            </a:endParaRPr>
          </a:p>
        </p:txBody>
      </p:sp>
      <p:sp>
        <p:nvSpPr>
          <p:cNvPr id="3" name="object 3">
            <a:extLst>
              <a:ext uri="{FF2B5EF4-FFF2-40B4-BE49-F238E27FC236}">
                <a16:creationId xmlns:a16="http://schemas.microsoft.com/office/drawing/2014/main" id="{B55263AA-B027-8AE2-8ECF-0C96661A1C58}"/>
              </a:ext>
            </a:extLst>
          </p:cNvPr>
          <p:cNvSpPr txBox="1"/>
          <p:nvPr/>
        </p:nvSpPr>
        <p:spPr>
          <a:xfrm>
            <a:off x="492761" y="1783534"/>
            <a:ext cx="4176522" cy="4160066"/>
          </a:xfrm>
          <a:prstGeom prst="rect">
            <a:avLst/>
          </a:prstGeom>
        </p:spPr>
        <p:txBody>
          <a:bodyPr vert="horz" wrap="square" lIns="0" tIns="0" rIns="0" bIns="0" rtlCol="0">
            <a:normAutofit fontScale="92500"/>
          </a:bodyPr>
          <a:lstStyle/>
          <a:p>
            <a:pPr marR="5080">
              <a:spcBef>
                <a:spcPts val="100"/>
              </a:spcBef>
              <a:tabLst>
                <a:tab pos="372110" algn="l"/>
              </a:tabLst>
            </a:pPr>
            <a:r>
              <a:rPr lang="en-US" sz="1650" b="0" i="0" dirty="0">
                <a:solidFill>
                  <a:schemeClr val="tx1"/>
                </a:solidFill>
                <a:latin typeface="Arial"/>
                <a:ea typeface="+mn-ea"/>
                <a:cs typeface="Arial"/>
              </a:rPr>
              <a:t>The </a:t>
            </a:r>
            <a:r>
              <a:rPr lang="en-US" sz="1650" b="1" i="1" dirty="0">
                <a:solidFill>
                  <a:srgbClr val="0070C0"/>
                </a:solidFill>
                <a:latin typeface="Arial"/>
                <a:ea typeface="+mn-ea"/>
                <a:cs typeface="Arial"/>
              </a:rPr>
              <a:t>Agile SE Life Cycle Model </a:t>
            </a:r>
            <a:r>
              <a:rPr lang="en-US" sz="1650" b="0" i="0" dirty="0">
                <a:solidFill>
                  <a:schemeClr val="tx1"/>
                </a:solidFill>
                <a:latin typeface="Arial"/>
                <a:ea typeface="+mn-ea"/>
                <a:cs typeface="Arial"/>
              </a:rPr>
              <a:t>(in Figure 4.4) has six system life cycle stages around the perimeter, with situational awareness featured in the center. This model can accommodate activities in any and all of the stages concurrently without progressive sequencing. Situational awareness has no entry or exit criteria; it is a continuous activity all other stages begins with a decision to act upon specific triggering awareness, and may require process-prudent, or contract-required, engagement criteria for a stage(s) to be entered.</a:t>
            </a:r>
          </a:p>
          <a:p>
            <a:pPr marR="5080">
              <a:spcBef>
                <a:spcPts val="100"/>
              </a:spcBef>
              <a:tabLst>
                <a:tab pos="372110" algn="l"/>
              </a:tabLst>
            </a:pPr>
            <a:endParaRPr lang="en-US" sz="1650" dirty="0">
              <a:solidFill>
                <a:schemeClr val="tx1"/>
              </a:solidFill>
              <a:latin typeface="Arial"/>
              <a:ea typeface="+mn-ea"/>
              <a:cs typeface="Arial"/>
            </a:endParaRPr>
          </a:p>
          <a:p>
            <a:pPr marR="5080">
              <a:spcBef>
                <a:spcPts val="100"/>
              </a:spcBef>
              <a:tabLst>
                <a:tab pos="372110" algn="l"/>
              </a:tabLst>
            </a:pPr>
            <a:r>
              <a:rPr lang="en-US" sz="1600" dirty="0"/>
              <a:t>The VEE model (in Section 2.2.1) depicts relationships among SE activities applicable in sequential, iterative, and evolutionary approaches, which differs from the Agile SE life cycle model .</a:t>
            </a:r>
            <a:endParaRPr lang="en-US" sz="1650" b="0" i="0" dirty="0">
              <a:solidFill>
                <a:schemeClr val="tx1"/>
              </a:solidFill>
              <a:latin typeface="Arial"/>
              <a:ea typeface="+mn-ea"/>
              <a:cs typeface="Arial"/>
            </a:endParaRPr>
          </a:p>
        </p:txBody>
      </p:sp>
      <p:pic>
        <p:nvPicPr>
          <p:cNvPr id="8" name="Picture 7" descr="A diagram of situational awareness&#10;&#10;AI-generated content may be incorrect.">
            <a:extLst>
              <a:ext uri="{FF2B5EF4-FFF2-40B4-BE49-F238E27FC236}">
                <a16:creationId xmlns:a16="http://schemas.microsoft.com/office/drawing/2014/main" id="{3440FE31-4C8C-644A-0DA1-4E6A130CADA1}"/>
              </a:ext>
            </a:extLst>
          </p:cNvPr>
          <p:cNvPicPr>
            <a:picLocks noChangeAspect="1"/>
          </p:cNvPicPr>
          <p:nvPr/>
        </p:nvPicPr>
        <p:blipFill>
          <a:blip r:embed="rId3"/>
          <a:stretch>
            <a:fillRect/>
          </a:stretch>
        </p:blipFill>
        <p:spPr>
          <a:xfrm>
            <a:off x="4931918" y="1682496"/>
            <a:ext cx="4176522" cy="4363211"/>
          </a:xfrm>
          <a:prstGeom prst="rect">
            <a:avLst/>
          </a:prstGeom>
          <a:noFill/>
          <a:ln>
            <a:solidFill>
              <a:schemeClr val="accent1"/>
            </a:solidFill>
          </a:ln>
        </p:spPr>
      </p:pic>
      <p:sp>
        <p:nvSpPr>
          <p:cNvPr id="7" name="Footer Placeholder 6">
            <a:extLst>
              <a:ext uri="{FF2B5EF4-FFF2-40B4-BE49-F238E27FC236}">
                <a16:creationId xmlns:a16="http://schemas.microsoft.com/office/drawing/2014/main" id="{AF3669F2-4115-F94D-5B2D-FE477E53FC8D}"/>
              </a:ext>
            </a:extLst>
          </p:cNvPr>
          <p:cNvSpPr>
            <a:spLocks noGrp="1"/>
          </p:cNvSpPr>
          <p:nvPr>
            <p:ph type="ftr" sz="quarter" idx="5"/>
          </p:nvPr>
        </p:nvSpPr>
        <p:spPr>
          <a:xfrm>
            <a:off x="1655821" y="6752554"/>
            <a:ext cx="6289558" cy="307777"/>
          </a:xfrm>
        </p:spPr>
        <p:txBody>
          <a:bodyPr wrap="square" lIns="0" tIns="0" rIns="0" bIns="0">
            <a:normAutofit/>
          </a:bodyPr>
          <a:lstStyle/>
          <a:p>
            <a:pPr>
              <a:spcAft>
                <a:spcPts val="600"/>
              </a:spcAft>
            </a:pPr>
            <a:r>
              <a:rPr lang="en-US" dirty="0"/>
              <a:t>© 2025 John Wiley &amp; Sons, Inc. May not be copied, scanned, or duplicated, in whole or in part, except for use as permitted by license on a password-protected website for instructional use. </a:t>
            </a:r>
            <a:endParaRPr lang="en-US"/>
          </a:p>
        </p:txBody>
      </p:sp>
      <p:sp>
        <p:nvSpPr>
          <p:cNvPr id="6" name="Slide Number Placeholder 5">
            <a:extLst>
              <a:ext uri="{FF2B5EF4-FFF2-40B4-BE49-F238E27FC236}">
                <a16:creationId xmlns:a16="http://schemas.microsoft.com/office/drawing/2014/main" id="{47D17290-BD94-409E-6ADC-4AEDF881183E}"/>
              </a:ext>
            </a:extLst>
          </p:cNvPr>
          <p:cNvSpPr>
            <a:spLocks noGrp="1"/>
          </p:cNvSpPr>
          <p:nvPr>
            <p:ph type="sldNum" sz="quarter" idx="7"/>
          </p:nvPr>
        </p:nvSpPr>
        <p:spPr>
          <a:xfrm>
            <a:off x="8819388" y="6976891"/>
            <a:ext cx="354456" cy="204470"/>
          </a:xfrm>
        </p:spPr>
        <p:txBody>
          <a:bodyPr wrap="square" lIns="0" tIns="0" rIns="0" bIns="0">
            <a:normAutofit/>
          </a:bodyPr>
          <a:lstStyle/>
          <a:p>
            <a:pPr marL="141605">
              <a:lnSpc>
                <a:spcPts val="1475"/>
              </a:lnSpc>
              <a:spcAft>
                <a:spcPts val="600"/>
              </a:spcAft>
            </a:pPr>
            <a:fld id="{81D60167-4931-47E6-BA6A-407CBD079E47}" type="slidenum">
              <a:rPr lang="en-US" spc="-25" smtClean="0"/>
              <a:pPr marL="141605">
                <a:lnSpc>
                  <a:spcPts val="1475"/>
                </a:lnSpc>
                <a:spcAft>
                  <a:spcPts val="600"/>
                </a:spcAft>
              </a:pPr>
              <a:t>22</a:t>
            </a:fld>
            <a:endParaRPr lang="en-US" spc="-25"/>
          </a:p>
        </p:txBody>
      </p:sp>
    </p:spTree>
    <p:extLst>
      <p:ext uri="{BB962C8B-B14F-4D97-AF65-F5344CB8AC3E}">
        <p14:creationId xmlns:p14="http://schemas.microsoft.com/office/powerpoint/2010/main" val="790380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65A8D-AEA8-3A2F-3EDC-39D3CE0A624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AC15C98-37D5-6768-794E-E1D9D7C7617B}"/>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4.2.2 Agile Systems Engineering (cont’d)</a:t>
            </a:r>
            <a:endParaRPr spc="-10" dirty="0"/>
          </a:p>
        </p:txBody>
      </p:sp>
      <p:sp>
        <p:nvSpPr>
          <p:cNvPr id="3" name="object 3">
            <a:extLst>
              <a:ext uri="{FF2B5EF4-FFF2-40B4-BE49-F238E27FC236}">
                <a16:creationId xmlns:a16="http://schemas.microsoft.com/office/drawing/2014/main" id="{19B2D87F-397B-215F-F5D9-E632CEB0CB08}"/>
              </a:ext>
            </a:extLst>
          </p:cNvPr>
          <p:cNvSpPr txBox="1"/>
          <p:nvPr/>
        </p:nvSpPr>
        <p:spPr>
          <a:xfrm>
            <a:off x="669442" y="1774901"/>
            <a:ext cx="8249920" cy="3783087"/>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Agile Systems Engineering Life Cycle Operational Considerations: </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Principles and strategies that facilitate operational agility </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in action include sensing, responding, and evolving.</a:t>
            </a:r>
          </a:p>
          <a:p>
            <a:pPr marL="12065" marR="5080">
              <a:lnSpc>
                <a:spcPct val="99700"/>
              </a:lnSpc>
              <a:spcBef>
                <a:spcPts val="100"/>
              </a:spcBef>
              <a:tabLst>
                <a:tab pos="372110" algn="l"/>
              </a:tabLst>
            </a:pPr>
            <a:r>
              <a:rPr lang="en-US" sz="2400" dirty="0">
                <a:latin typeface="Arial"/>
                <a:cs typeface="Arial"/>
              </a:rPr>
              <a:t> </a:t>
            </a:r>
          </a:p>
          <a:p>
            <a:pPr marL="12065" marR="5080">
              <a:lnSpc>
                <a:spcPct val="99700"/>
              </a:lnSpc>
              <a:spcBef>
                <a:spcPts val="100"/>
              </a:spcBef>
              <a:tabLst>
                <a:tab pos="372110" algn="l"/>
              </a:tabLst>
            </a:pPr>
            <a:r>
              <a:rPr lang="en-US" sz="2400" dirty="0">
                <a:latin typeface="Arial"/>
                <a:cs typeface="Arial"/>
              </a:rPr>
              <a:t>The architecture and structural principles that enable system agility are covered in Section 3.1.3.</a:t>
            </a:r>
          </a:p>
          <a:p>
            <a:pPr marL="12065" marR="5080">
              <a:lnSpc>
                <a:spcPct val="99700"/>
              </a:lnSpc>
              <a:spcBef>
                <a:spcPts val="100"/>
              </a:spcBef>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dirty="0">
                <a:latin typeface="Arial"/>
                <a:cs typeface="Arial"/>
              </a:rPr>
              <a:t>A few Agile Systems Engineering Examples are listed on page 224.</a:t>
            </a:r>
            <a:endParaRPr sz="2400" dirty="0">
              <a:latin typeface="Arial"/>
              <a:cs typeface="Arial"/>
            </a:endParaRPr>
          </a:p>
        </p:txBody>
      </p:sp>
      <p:sp>
        <p:nvSpPr>
          <p:cNvPr id="6" name="Slide Number Placeholder 5">
            <a:extLst>
              <a:ext uri="{FF2B5EF4-FFF2-40B4-BE49-F238E27FC236}">
                <a16:creationId xmlns:a16="http://schemas.microsoft.com/office/drawing/2014/main" id="{2928F87E-B18E-727D-FFCE-21230BD67C00}"/>
              </a:ext>
            </a:extLst>
          </p:cNvPr>
          <p:cNvSpPr>
            <a:spLocks noGrp="1"/>
          </p:cNvSpPr>
          <p:nvPr>
            <p:ph type="sldNum" sz="quarter" idx="7"/>
          </p:nvPr>
        </p:nvSpPr>
        <p:spPr/>
        <p:txBody>
          <a:bodyPr/>
          <a:lstStyle/>
          <a:p>
            <a:pPr marL="141605">
              <a:lnSpc>
                <a:spcPts val="1475"/>
              </a:lnSpc>
            </a:pPr>
            <a:fld id="{81D60167-4931-47E6-BA6A-407CBD079E47}" type="slidenum">
              <a:rPr lang="en-US" spc="-25" smtClean="0"/>
              <a:t>23</a:t>
            </a:fld>
            <a:endParaRPr lang="en-US" spc="-25" dirty="0"/>
          </a:p>
        </p:txBody>
      </p:sp>
      <p:sp>
        <p:nvSpPr>
          <p:cNvPr id="7" name="Footer Placeholder 6">
            <a:extLst>
              <a:ext uri="{FF2B5EF4-FFF2-40B4-BE49-F238E27FC236}">
                <a16:creationId xmlns:a16="http://schemas.microsoft.com/office/drawing/2014/main" id="{59485855-29AF-4EAA-EA54-2077B1AA04DB}"/>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44634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BF754-21A5-10EF-8CCC-820F390FDAA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9DB5374-DEFC-93F7-C28A-1DADCD072152}"/>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4.2.3  Lean Systems Engineering</a:t>
            </a:r>
            <a:endParaRPr spc="-10" dirty="0"/>
          </a:p>
        </p:txBody>
      </p:sp>
      <p:sp>
        <p:nvSpPr>
          <p:cNvPr id="3" name="object 3">
            <a:extLst>
              <a:ext uri="{FF2B5EF4-FFF2-40B4-BE49-F238E27FC236}">
                <a16:creationId xmlns:a16="http://schemas.microsoft.com/office/drawing/2014/main" id="{798D3479-94B9-43BD-4759-F18AF34AA8B7}"/>
              </a:ext>
            </a:extLst>
          </p:cNvPr>
          <p:cNvSpPr txBox="1"/>
          <p:nvPr/>
        </p:nvSpPr>
        <p:spPr>
          <a:xfrm>
            <a:off x="236537" y="1400043"/>
            <a:ext cx="9128125" cy="5806718"/>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200" b="1" i="1" dirty="0">
                <a:solidFill>
                  <a:srgbClr val="0070C0"/>
                </a:solidFill>
                <a:latin typeface="Arial"/>
                <a:cs typeface="Arial"/>
              </a:rPr>
              <a:t>Lean SE, </a:t>
            </a:r>
            <a:r>
              <a:rPr lang="en-US" sz="2200" dirty="0">
                <a:latin typeface="Arial"/>
                <a:cs typeface="Arial"/>
              </a:rPr>
              <a:t>is the area of </a:t>
            </a:r>
            <a:r>
              <a:rPr lang="en-US" sz="2200" b="1" dirty="0">
                <a:latin typeface="Arial"/>
                <a:cs typeface="Arial"/>
              </a:rPr>
              <a:t>synergy between lean thinking (“just-in-time” philosophy) and SE</a:t>
            </a:r>
            <a:r>
              <a:rPr lang="en-US" sz="2200" dirty="0">
                <a:latin typeface="Arial"/>
                <a:cs typeface="Arial"/>
              </a:rPr>
              <a:t>, with the goal to deliver the best life-cycle value for technically complex systems with minimal waste. </a:t>
            </a:r>
            <a:r>
              <a:rPr lang="en-US" sz="2200" b="1" i="1" dirty="0">
                <a:solidFill>
                  <a:srgbClr val="0070C0"/>
                </a:solidFill>
                <a:latin typeface="Arial"/>
                <a:cs typeface="Arial"/>
              </a:rPr>
              <a:t>Lean SE </a:t>
            </a:r>
            <a:r>
              <a:rPr lang="en-US" sz="2200" dirty="0">
                <a:latin typeface="Arial"/>
                <a:cs typeface="Arial"/>
              </a:rPr>
              <a:t>does not take away anything from SE and it does not mean </a:t>
            </a:r>
            <a:r>
              <a:rPr lang="en-US" sz="2200" i="1" dirty="0">
                <a:latin typeface="Arial"/>
                <a:cs typeface="Arial"/>
              </a:rPr>
              <a:t>less </a:t>
            </a:r>
            <a:r>
              <a:rPr lang="en-US" sz="2200" dirty="0">
                <a:latin typeface="Arial"/>
                <a:cs typeface="Arial"/>
              </a:rPr>
              <a:t>SE. </a:t>
            </a:r>
            <a:r>
              <a:rPr lang="en-US" sz="2200" b="1" i="1" dirty="0">
                <a:solidFill>
                  <a:srgbClr val="0070C0"/>
                </a:solidFill>
                <a:latin typeface="Arial"/>
                <a:cs typeface="Arial"/>
              </a:rPr>
              <a:t>Lean SE</a:t>
            </a:r>
            <a:r>
              <a:rPr lang="en-US" sz="2200" dirty="0">
                <a:latin typeface="Arial"/>
                <a:cs typeface="Arial"/>
              </a:rPr>
              <a:t> means </a:t>
            </a:r>
            <a:r>
              <a:rPr lang="en-US" sz="2200" b="1" i="1" dirty="0">
                <a:latin typeface="Arial"/>
                <a:cs typeface="Arial"/>
              </a:rPr>
              <a:t>better </a:t>
            </a:r>
            <a:r>
              <a:rPr lang="en-US" sz="2200" b="1" dirty="0">
                <a:latin typeface="Arial"/>
                <a:cs typeface="Arial"/>
              </a:rPr>
              <a:t>SE with higher responsibility, authority, and accountability, leading to better, waste-free workflows with increased mission assurance.</a:t>
            </a:r>
          </a:p>
          <a:p>
            <a:pPr marL="12065" marR="5080">
              <a:lnSpc>
                <a:spcPct val="99700"/>
              </a:lnSpc>
              <a:spcBef>
                <a:spcPts val="100"/>
              </a:spcBef>
              <a:tabLst>
                <a:tab pos="372110" algn="l"/>
              </a:tabLst>
            </a:pPr>
            <a:endParaRPr lang="en-US" sz="2200" dirty="0">
              <a:latin typeface="Arial"/>
              <a:cs typeface="Arial"/>
            </a:endParaRPr>
          </a:p>
          <a:p>
            <a:pPr marL="12065" marR="5080">
              <a:lnSpc>
                <a:spcPct val="99700"/>
              </a:lnSpc>
              <a:spcBef>
                <a:spcPts val="100"/>
              </a:spcBef>
              <a:tabLst>
                <a:tab pos="372110" algn="l"/>
              </a:tabLst>
            </a:pPr>
            <a:r>
              <a:rPr lang="en-US" sz="2200" b="1" dirty="0">
                <a:latin typeface="Arial"/>
                <a:cs typeface="Arial"/>
              </a:rPr>
              <a:t>Three concepts </a:t>
            </a:r>
            <a:r>
              <a:rPr lang="en-US" sz="2200" dirty="0">
                <a:latin typeface="Arial"/>
                <a:cs typeface="Arial"/>
              </a:rPr>
              <a:t>are fundamental to the understanding of lean: </a:t>
            </a:r>
            <a:r>
              <a:rPr lang="en-US" sz="2200" b="1" dirty="0">
                <a:latin typeface="Arial"/>
                <a:cs typeface="Arial"/>
              </a:rPr>
              <a:t>value, waste,</a:t>
            </a:r>
            <a:r>
              <a:rPr lang="en-US" sz="2200" dirty="0">
                <a:latin typeface="Arial"/>
                <a:cs typeface="Arial"/>
              </a:rPr>
              <a:t> and </a:t>
            </a:r>
            <a:r>
              <a:rPr lang="en-US" sz="2200" b="1" dirty="0">
                <a:latin typeface="Arial"/>
                <a:cs typeface="Arial"/>
              </a:rPr>
              <a:t>the process of creating value without waste</a:t>
            </a:r>
            <a:r>
              <a:rPr lang="en-US" sz="2200" dirty="0">
                <a:latin typeface="Arial"/>
                <a:cs typeface="Arial"/>
              </a:rPr>
              <a:t> (captured into lean principles). In lean SE, </a:t>
            </a:r>
            <a:r>
              <a:rPr lang="en-US" sz="2200" b="1" i="1" dirty="0">
                <a:latin typeface="Arial"/>
                <a:cs typeface="Arial"/>
              </a:rPr>
              <a:t>value</a:t>
            </a:r>
            <a:r>
              <a:rPr lang="en-US" sz="2200" i="1" dirty="0">
                <a:latin typeface="Arial"/>
                <a:cs typeface="Arial"/>
              </a:rPr>
              <a:t> </a:t>
            </a:r>
            <a:r>
              <a:rPr lang="en-US" sz="2200" dirty="0">
                <a:latin typeface="Arial"/>
                <a:cs typeface="Arial"/>
              </a:rPr>
              <a:t>is defined simply a mission assurance (i.e., the delivery of a flawless complex system, with flawless technical performance, during the product or mission development life cycle) and satisfying the customer and all other stakeholders. This implies completion with minimal waste, minimal cost, and the shortest possible schedule.</a:t>
            </a:r>
          </a:p>
          <a:p>
            <a:pPr marL="12065" marR="5080">
              <a:lnSpc>
                <a:spcPct val="99700"/>
              </a:lnSpc>
              <a:spcBef>
                <a:spcPts val="100"/>
              </a:spcBef>
              <a:tabLst>
                <a:tab pos="372110" algn="l"/>
              </a:tabLst>
            </a:pPr>
            <a:endParaRPr sz="2200" dirty="0">
              <a:latin typeface="Arial"/>
              <a:cs typeface="Arial"/>
            </a:endParaRPr>
          </a:p>
        </p:txBody>
      </p:sp>
      <p:sp>
        <p:nvSpPr>
          <p:cNvPr id="6" name="Slide Number Placeholder 5">
            <a:extLst>
              <a:ext uri="{FF2B5EF4-FFF2-40B4-BE49-F238E27FC236}">
                <a16:creationId xmlns:a16="http://schemas.microsoft.com/office/drawing/2014/main" id="{A0FC906C-2B3A-DE26-4D56-C1857BD5CBAE}"/>
              </a:ext>
            </a:extLst>
          </p:cNvPr>
          <p:cNvSpPr>
            <a:spLocks noGrp="1"/>
          </p:cNvSpPr>
          <p:nvPr>
            <p:ph type="sldNum" sz="quarter" idx="7"/>
          </p:nvPr>
        </p:nvSpPr>
        <p:spPr/>
        <p:txBody>
          <a:bodyPr/>
          <a:lstStyle/>
          <a:p>
            <a:pPr marL="141605">
              <a:lnSpc>
                <a:spcPts val="1475"/>
              </a:lnSpc>
            </a:pPr>
            <a:fld id="{81D60167-4931-47E6-BA6A-407CBD079E47}" type="slidenum">
              <a:rPr lang="en-US" spc="-25" smtClean="0"/>
              <a:t>24</a:t>
            </a:fld>
            <a:endParaRPr lang="en-US" spc="-25" dirty="0"/>
          </a:p>
        </p:txBody>
      </p:sp>
      <p:sp>
        <p:nvSpPr>
          <p:cNvPr id="7" name="Footer Placeholder 6">
            <a:extLst>
              <a:ext uri="{FF2B5EF4-FFF2-40B4-BE49-F238E27FC236}">
                <a16:creationId xmlns:a16="http://schemas.microsoft.com/office/drawing/2014/main" id="{323066CC-CABF-E6FD-EA35-5889B944D50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79597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E7D84-2B06-7279-3519-B074E1605A7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5CCB14C-DA1B-16FE-3F2A-F148620F3E5C}"/>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4.2.3  Lean Systems Engineering (cont’d.)</a:t>
            </a:r>
            <a:endParaRPr spc="-10" dirty="0"/>
          </a:p>
        </p:txBody>
      </p:sp>
      <p:sp>
        <p:nvSpPr>
          <p:cNvPr id="3" name="object 3">
            <a:extLst>
              <a:ext uri="{FF2B5EF4-FFF2-40B4-BE49-F238E27FC236}">
                <a16:creationId xmlns:a16="http://schemas.microsoft.com/office/drawing/2014/main" id="{7DEAA4E1-CE9D-7C69-90FC-9F088315A1E9}"/>
              </a:ext>
            </a:extLst>
          </p:cNvPr>
          <p:cNvSpPr txBox="1"/>
          <p:nvPr/>
        </p:nvSpPr>
        <p:spPr>
          <a:xfrm>
            <a:off x="450894" y="1488730"/>
            <a:ext cx="8755062" cy="4855175"/>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200" b="1" i="1" dirty="0">
                <a:solidFill>
                  <a:srgbClr val="0070C0"/>
                </a:solidFill>
                <a:latin typeface="Arial"/>
                <a:cs typeface="Arial"/>
              </a:rPr>
              <a:t>Waste in Production Development, </a:t>
            </a:r>
            <a:r>
              <a:rPr lang="en-US" sz="2200" dirty="0">
                <a:latin typeface="Arial"/>
                <a:cs typeface="Arial"/>
              </a:rPr>
              <a:t>waste is </a:t>
            </a:r>
            <a:r>
              <a:rPr lang="en-US" sz="2200" b="1" dirty="0">
                <a:latin typeface="Arial"/>
                <a:cs typeface="Arial"/>
              </a:rPr>
              <a:t>“the work element that adds no value to the product or service in the eyes of the customer. Waste only adds cost and time”</a:t>
            </a:r>
            <a:r>
              <a:rPr lang="en-US" sz="2200" dirty="0">
                <a:latin typeface="Arial"/>
                <a:cs typeface="Arial"/>
              </a:rPr>
              <a:t> (Womack and Jones, 1996). The following are </a:t>
            </a:r>
            <a:r>
              <a:rPr lang="en-US" sz="2200" b="1" dirty="0">
                <a:latin typeface="Arial"/>
                <a:cs typeface="Arial"/>
              </a:rPr>
              <a:t>seven </a:t>
            </a:r>
            <a:r>
              <a:rPr lang="en-US" sz="2200" b="1" u="sng" dirty="0">
                <a:latin typeface="Arial"/>
                <a:cs typeface="Arial"/>
              </a:rPr>
              <a:t>waste</a:t>
            </a:r>
            <a:r>
              <a:rPr lang="en-US" sz="2200" b="1" dirty="0">
                <a:latin typeface="Arial"/>
                <a:cs typeface="Arial"/>
              </a:rPr>
              <a:t> categories </a:t>
            </a:r>
            <a:r>
              <a:rPr lang="en-US" sz="2200" dirty="0">
                <a:latin typeface="Arial"/>
                <a:cs typeface="Arial"/>
              </a:rPr>
              <a:t>(McManus, 2005); an eighth category, the waste of human potential, is increasingly added.</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Overprocessing</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Waiting</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Unnecessary movement</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Overproduction</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Transportation</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Inventory</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Defects</a:t>
            </a:r>
          </a:p>
          <a:p>
            <a:pPr marL="852488" marR="5080" indent="-342900">
              <a:lnSpc>
                <a:spcPct val="99700"/>
              </a:lnSpc>
              <a:spcBef>
                <a:spcPts val="100"/>
              </a:spcBef>
              <a:buFont typeface="Arial" panose="020B0604020202020204" pitchFamily="34" charset="0"/>
              <a:buChar char="•"/>
            </a:pPr>
            <a:r>
              <a:rPr lang="en-US" sz="2200" i="1" dirty="0">
                <a:latin typeface="Arial"/>
                <a:cs typeface="Arial"/>
              </a:rPr>
              <a:t>Waste of human potential.</a:t>
            </a:r>
            <a:endParaRPr sz="2200" i="1" dirty="0">
              <a:latin typeface="Arial"/>
              <a:cs typeface="Arial"/>
            </a:endParaRPr>
          </a:p>
        </p:txBody>
      </p:sp>
      <p:sp>
        <p:nvSpPr>
          <p:cNvPr id="6" name="Slide Number Placeholder 5">
            <a:extLst>
              <a:ext uri="{FF2B5EF4-FFF2-40B4-BE49-F238E27FC236}">
                <a16:creationId xmlns:a16="http://schemas.microsoft.com/office/drawing/2014/main" id="{D891DF1D-277D-ACD6-732B-3D769DF6C1F0}"/>
              </a:ext>
            </a:extLst>
          </p:cNvPr>
          <p:cNvSpPr>
            <a:spLocks noGrp="1"/>
          </p:cNvSpPr>
          <p:nvPr>
            <p:ph type="sldNum" sz="quarter" idx="7"/>
          </p:nvPr>
        </p:nvSpPr>
        <p:spPr/>
        <p:txBody>
          <a:bodyPr/>
          <a:lstStyle/>
          <a:p>
            <a:pPr marL="141605">
              <a:lnSpc>
                <a:spcPts val="1475"/>
              </a:lnSpc>
            </a:pPr>
            <a:fld id="{81D60167-4931-47E6-BA6A-407CBD079E47}" type="slidenum">
              <a:rPr lang="en-US" spc="-25" smtClean="0"/>
              <a:t>25</a:t>
            </a:fld>
            <a:endParaRPr lang="en-US" spc="-25" dirty="0"/>
          </a:p>
        </p:txBody>
      </p:sp>
      <p:sp>
        <p:nvSpPr>
          <p:cNvPr id="7" name="Footer Placeholder 6">
            <a:extLst>
              <a:ext uri="{FF2B5EF4-FFF2-40B4-BE49-F238E27FC236}">
                <a16:creationId xmlns:a16="http://schemas.microsoft.com/office/drawing/2014/main" id="{335753D9-BB5B-A0A2-8EAE-DB2A154A78B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2781036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0005C-D819-F22F-E662-92D0C13920A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1B00F0-F1A7-3033-5835-329D5E01019D}"/>
              </a:ext>
            </a:extLst>
          </p:cNvPr>
          <p:cNvSpPr txBox="1">
            <a:spLocks noGrp="1"/>
          </p:cNvSpPr>
          <p:nvPr>
            <p:ph type="title"/>
          </p:nvPr>
        </p:nvSpPr>
        <p:spPr>
          <a:xfrm>
            <a:off x="264361" y="148776"/>
            <a:ext cx="9128125" cy="1031875"/>
          </a:xfrm>
          <a:prstGeom prst="rect">
            <a:avLst/>
          </a:prstGeom>
        </p:spPr>
        <p:txBody>
          <a:bodyPr vert="horz" wrap="square" lIns="0" tIns="497331" rIns="0" bIns="0" rtlCol="0">
            <a:spAutoFit/>
          </a:bodyPr>
          <a:lstStyle/>
          <a:p>
            <a:pPr marL="215265">
              <a:lnSpc>
                <a:spcPct val="100000"/>
              </a:lnSpc>
              <a:spcBef>
                <a:spcPts val="100"/>
              </a:spcBef>
            </a:pPr>
            <a:r>
              <a:rPr lang="en-US" dirty="0"/>
              <a:t>4.2.3  Lean Systems Engineering (cont’d)</a:t>
            </a:r>
            <a:endParaRPr spc="-10" dirty="0"/>
          </a:p>
        </p:txBody>
      </p:sp>
      <p:sp>
        <p:nvSpPr>
          <p:cNvPr id="3" name="object 3">
            <a:extLst>
              <a:ext uri="{FF2B5EF4-FFF2-40B4-BE49-F238E27FC236}">
                <a16:creationId xmlns:a16="http://schemas.microsoft.com/office/drawing/2014/main" id="{34235E3C-2D89-E6A8-4D59-B653499D5DF2}"/>
              </a:ext>
            </a:extLst>
          </p:cNvPr>
          <p:cNvSpPr txBox="1"/>
          <p:nvPr/>
        </p:nvSpPr>
        <p:spPr>
          <a:xfrm>
            <a:off x="31793" y="1359721"/>
            <a:ext cx="9593263" cy="5642570"/>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b="1" i="1" dirty="0">
                <a:solidFill>
                  <a:srgbClr val="0070C0"/>
                </a:solidFill>
                <a:latin typeface="Arial"/>
                <a:cs typeface="Arial"/>
              </a:rPr>
              <a:t>Lean Principles and Lean Enablers for Systems Engineering, </a:t>
            </a:r>
            <a:r>
              <a:rPr lang="en-US" sz="2000" dirty="0">
                <a:latin typeface="Arial"/>
                <a:cs typeface="Arial"/>
              </a:rPr>
              <a:t>Womack and Jones (1996) cited the following as the </a:t>
            </a:r>
            <a:r>
              <a:rPr lang="en-US" sz="2000" i="1" dirty="0">
                <a:latin typeface="Arial"/>
                <a:cs typeface="Arial"/>
              </a:rPr>
              <a:t>‘process of creating value without waste” described in (Oppenheim, 2011):</a:t>
            </a:r>
            <a:endParaRPr lang="en-US" sz="2000" dirty="0">
              <a:latin typeface="Arial"/>
              <a:cs typeface="Arial"/>
            </a:endParaRPr>
          </a:p>
          <a:p>
            <a:pPr marL="354965" marR="5080" indent="-342900">
              <a:lnSpc>
                <a:spcPct val="99700"/>
              </a:lnSpc>
              <a:spcBef>
                <a:spcPts val="100"/>
              </a:spcBef>
              <a:buFont typeface="Arial" panose="020B0604020202020204" pitchFamily="34" charset="0"/>
              <a:buChar char="•"/>
              <a:tabLst>
                <a:tab pos="372110" algn="l"/>
              </a:tabLst>
            </a:pPr>
            <a:r>
              <a:rPr lang="en-US" sz="2000" b="1" i="1" dirty="0">
                <a:latin typeface="Arial"/>
                <a:cs typeface="Arial"/>
              </a:rPr>
              <a:t>Value Principle </a:t>
            </a:r>
            <a:r>
              <a:rPr lang="en-US" sz="2000" i="1" dirty="0">
                <a:latin typeface="Arial"/>
                <a:cs typeface="Arial"/>
              </a:rPr>
              <a:t>– </a:t>
            </a:r>
            <a:r>
              <a:rPr lang="en-US" sz="2000" dirty="0">
                <a:latin typeface="Arial"/>
                <a:cs typeface="Arial"/>
              </a:rPr>
              <a:t>a robust process of establishing the value of the system to the customer with crystal clarity early in the project.</a:t>
            </a:r>
          </a:p>
          <a:p>
            <a:pPr marL="800100" marR="5080" lvl="2" indent="-342900">
              <a:lnSpc>
                <a:spcPct val="99700"/>
              </a:lnSpc>
              <a:spcBef>
                <a:spcPts val="100"/>
              </a:spcBef>
              <a:buFont typeface="Arial" panose="020B0604020202020204" pitchFamily="34" charset="0"/>
              <a:buChar char="•"/>
            </a:pPr>
            <a:r>
              <a:rPr lang="en-US" sz="2000" dirty="0">
                <a:latin typeface="Arial"/>
                <a:cs typeface="Arial"/>
              </a:rPr>
              <a:t>The</a:t>
            </a:r>
            <a:r>
              <a:rPr lang="en-US" sz="2000" b="1" dirty="0">
                <a:latin typeface="Arial"/>
                <a:cs typeface="Arial"/>
              </a:rPr>
              <a:t> </a:t>
            </a:r>
            <a:r>
              <a:rPr lang="en-US" sz="2000" b="1" i="1" dirty="0">
                <a:latin typeface="Arial"/>
                <a:cs typeface="Arial"/>
              </a:rPr>
              <a:t>value stream principle</a:t>
            </a:r>
            <a:r>
              <a:rPr lang="en-US" sz="2000" dirty="0">
                <a:latin typeface="Arial"/>
                <a:cs typeface="Arial"/>
              </a:rPr>
              <a:t> emphasizes detailed project planning and waste-preventing measures, solid preparation of the personnel and processes for subsequent efficient workflow.</a:t>
            </a:r>
          </a:p>
          <a:p>
            <a:pPr marL="800100" marR="5080" lvl="2" indent="-342900">
              <a:lnSpc>
                <a:spcPct val="99700"/>
              </a:lnSpc>
              <a:spcBef>
                <a:spcPts val="100"/>
              </a:spcBef>
              <a:buFont typeface="Arial" panose="020B0604020202020204" pitchFamily="34" charset="0"/>
              <a:buChar char="•"/>
            </a:pPr>
            <a:r>
              <a:rPr lang="en-US" sz="2000" dirty="0">
                <a:latin typeface="Arial"/>
                <a:cs typeface="Arial"/>
              </a:rPr>
              <a:t>The</a:t>
            </a:r>
            <a:r>
              <a:rPr lang="en-US" sz="2000" i="1" dirty="0">
                <a:latin typeface="Arial"/>
                <a:cs typeface="Arial"/>
              </a:rPr>
              <a:t> </a:t>
            </a:r>
            <a:r>
              <a:rPr lang="en-US" sz="2000" b="1" i="1" dirty="0">
                <a:latin typeface="Arial"/>
                <a:cs typeface="Arial"/>
              </a:rPr>
              <a:t>flow principle </a:t>
            </a:r>
            <a:r>
              <a:rPr lang="en-US" sz="2000" dirty="0">
                <a:latin typeface="Arial"/>
                <a:cs typeface="Arial"/>
              </a:rPr>
              <a:t>promotes the uninterrupted flow of robust quality work and first-time-right products and processes…</a:t>
            </a:r>
          </a:p>
          <a:p>
            <a:pPr marL="800100" marR="5080" lvl="2" indent="-342900">
              <a:lnSpc>
                <a:spcPct val="99700"/>
              </a:lnSpc>
              <a:spcBef>
                <a:spcPts val="100"/>
              </a:spcBef>
              <a:buFont typeface="Arial" panose="020B0604020202020204" pitchFamily="34" charset="0"/>
              <a:buChar char="•"/>
            </a:pPr>
            <a:r>
              <a:rPr lang="en-US" sz="2000" dirty="0">
                <a:latin typeface="Arial"/>
                <a:cs typeface="Arial"/>
              </a:rPr>
              <a:t>The </a:t>
            </a:r>
            <a:r>
              <a:rPr lang="en-US" sz="2000" b="1" i="1" dirty="0">
                <a:latin typeface="Arial"/>
                <a:cs typeface="Arial"/>
              </a:rPr>
              <a:t>pull principle</a:t>
            </a:r>
            <a:r>
              <a:rPr lang="en-US" sz="2000" dirty="0">
                <a:latin typeface="Arial"/>
                <a:cs typeface="Arial"/>
              </a:rPr>
              <a:t> is a powerful guard against waste of rework and overproduction.</a:t>
            </a:r>
          </a:p>
          <a:p>
            <a:pPr marL="800100" marR="5080" lvl="2" indent="-342900">
              <a:lnSpc>
                <a:spcPct val="99700"/>
              </a:lnSpc>
              <a:spcBef>
                <a:spcPts val="100"/>
              </a:spcBef>
              <a:buFont typeface="Arial" panose="020B0604020202020204" pitchFamily="34" charset="0"/>
              <a:buChar char="•"/>
            </a:pPr>
            <a:r>
              <a:rPr lang="en-US" sz="2000" dirty="0">
                <a:latin typeface="Arial"/>
                <a:cs typeface="Arial"/>
              </a:rPr>
              <a:t>The </a:t>
            </a:r>
            <a:r>
              <a:rPr lang="en-US" sz="2000" b="1" i="1" dirty="0">
                <a:latin typeface="Arial"/>
                <a:cs typeface="Arial"/>
              </a:rPr>
              <a:t>perfection principle</a:t>
            </a:r>
            <a:r>
              <a:rPr lang="en-US" sz="2000" dirty="0">
                <a:latin typeface="Arial"/>
                <a:cs typeface="Arial"/>
              </a:rPr>
              <a:t> promotes excellence in the SE and organization processes, utilization of the wealth of lessons learned… </a:t>
            </a:r>
          </a:p>
          <a:p>
            <a:pPr marL="800100" marR="5080" lvl="2" indent="-342900">
              <a:lnSpc>
                <a:spcPct val="99700"/>
              </a:lnSpc>
              <a:spcBef>
                <a:spcPts val="100"/>
              </a:spcBef>
              <a:buFont typeface="Arial" panose="020B0604020202020204" pitchFamily="34" charset="0"/>
              <a:buChar char="•"/>
            </a:pPr>
            <a:r>
              <a:rPr lang="en-US" sz="2000" dirty="0">
                <a:latin typeface="Arial"/>
                <a:cs typeface="Arial"/>
              </a:rPr>
              <a:t>The </a:t>
            </a:r>
            <a:r>
              <a:rPr lang="en-US" sz="2000" b="1" i="1" dirty="0">
                <a:latin typeface="Arial"/>
                <a:cs typeface="Arial"/>
              </a:rPr>
              <a:t>respect-for-people principle</a:t>
            </a:r>
            <a:r>
              <a:rPr lang="en-US" sz="2000" dirty="0">
                <a:latin typeface="Arial"/>
                <a:cs typeface="Arial"/>
              </a:rPr>
              <a:t> promotes the enterprise culture of trust, openness, honesty, respect, empowerment, cooperation, teamwork, synergy, and good communication and coordination and enables people for excellence. </a:t>
            </a:r>
          </a:p>
          <a:p>
            <a:pPr marL="12065" marR="5080">
              <a:lnSpc>
                <a:spcPct val="99700"/>
              </a:lnSpc>
              <a:spcBef>
                <a:spcPts val="100"/>
              </a:spcBef>
              <a:tabLst>
                <a:tab pos="372110" algn="l"/>
              </a:tabLst>
            </a:pPr>
            <a:r>
              <a:rPr lang="en-US" sz="2000" i="1" dirty="0">
                <a:latin typeface="Arial"/>
                <a:cs typeface="Arial"/>
              </a:rPr>
              <a:t>.</a:t>
            </a:r>
            <a:endParaRPr sz="2000" i="1" dirty="0">
              <a:latin typeface="Arial"/>
              <a:cs typeface="Arial"/>
            </a:endParaRPr>
          </a:p>
        </p:txBody>
      </p:sp>
      <p:sp>
        <p:nvSpPr>
          <p:cNvPr id="6" name="Slide Number Placeholder 5">
            <a:extLst>
              <a:ext uri="{FF2B5EF4-FFF2-40B4-BE49-F238E27FC236}">
                <a16:creationId xmlns:a16="http://schemas.microsoft.com/office/drawing/2014/main" id="{518CA3D1-0D91-3CDB-7AFB-D49C60681A07}"/>
              </a:ext>
            </a:extLst>
          </p:cNvPr>
          <p:cNvSpPr>
            <a:spLocks noGrp="1"/>
          </p:cNvSpPr>
          <p:nvPr>
            <p:ph type="sldNum" sz="quarter" idx="7"/>
          </p:nvPr>
        </p:nvSpPr>
        <p:spPr/>
        <p:txBody>
          <a:bodyPr/>
          <a:lstStyle/>
          <a:p>
            <a:pPr marL="141605">
              <a:lnSpc>
                <a:spcPts val="1475"/>
              </a:lnSpc>
            </a:pPr>
            <a:fld id="{81D60167-4931-47E6-BA6A-407CBD079E47}" type="slidenum">
              <a:rPr lang="en-US" spc="-25" smtClean="0"/>
              <a:t>26</a:t>
            </a:fld>
            <a:endParaRPr lang="en-US" spc="-25" dirty="0"/>
          </a:p>
        </p:txBody>
      </p:sp>
      <p:sp>
        <p:nvSpPr>
          <p:cNvPr id="7" name="Footer Placeholder 6">
            <a:extLst>
              <a:ext uri="{FF2B5EF4-FFF2-40B4-BE49-F238E27FC236}">
                <a16:creationId xmlns:a16="http://schemas.microsoft.com/office/drawing/2014/main" id="{CD1918F2-06F0-5FFA-F5AC-54977BD4AA66}"/>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296816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7F384-70B2-0D66-B8F8-8188A5F34F2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B8A3C76-9987-5A32-E204-4CF4B358F7E8}"/>
              </a:ext>
            </a:extLst>
          </p:cNvPr>
          <p:cNvSpPr txBox="1">
            <a:spLocks noGrp="1"/>
          </p:cNvSpPr>
          <p:nvPr>
            <p:ph type="title"/>
          </p:nvPr>
        </p:nvSpPr>
        <p:spPr>
          <a:xfrm>
            <a:off x="264361" y="148776"/>
            <a:ext cx="9128125" cy="1031875"/>
          </a:xfrm>
          <a:prstGeom prst="rect">
            <a:avLst/>
          </a:prstGeom>
        </p:spPr>
        <p:txBody>
          <a:bodyPr vert="horz" wrap="square" lIns="0" tIns="497331" rIns="0" bIns="0" rtlCol="0">
            <a:spAutoFit/>
          </a:bodyPr>
          <a:lstStyle/>
          <a:p>
            <a:pPr marL="215265">
              <a:lnSpc>
                <a:spcPct val="100000"/>
              </a:lnSpc>
              <a:spcBef>
                <a:spcPts val="100"/>
              </a:spcBef>
            </a:pPr>
            <a:r>
              <a:rPr lang="en-US" dirty="0"/>
              <a:t>4.2.3  Lean Systems Engineering (cont’d)</a:t>
            </a:r>
            <a:endParaRPr spc="-10" dirty="0"/>
          </a:p>
        </p:txBody>
      </p:sp>
      <p:sp>
        <p:nvSpPr>
          <p:cNvPr id="6" name="Slide Number Placeholder 5">
            <a:extLst>
              <a:ext uri="{FF2B5EF4-FFF2-40B4-BE49-F238E27FC236}">
                <a16:creationId xmlns:a16="http://schemas.microsoft.com/office/drawing/2014/main" id="{3BBC1F8A-8C41-C240-A38A-D00569183CCA}"/>
              </a:ext>
            </a:extLst>
          </p:cNvPr>
          <p:cNvSpPr>
            <a:spLocks noGrp="1"/>
          </p:cNvSpPr>
          <p:nvPr>
            <p:ph type="sldNum" sz="quarter" idx="7"/>
          </p:nvPr>
        </p:nvSpPr>
        <p:spPr/>
        <p:txBody>
          <a:bodyPr/>
          <a:lstStyle/>
          <a:p>
            <a:pPr marL="141605">
              <a:lnSpc>
                <a:spcPts val="1475"/>
              </a:lnSpc>
            </a:pPr>
            <a:fld id="{81D60167-4931-47E6-BA6A-407CBD079E47}" type="slidenum">
              <a:rPr lang="en-US" spc="-25" smtClean="0"/>
              <a:t>27</a:t>
            </a:fld>
            <a:endParaRPr lang="en-US" spc="-25" dirty="0"/>
          </a:p>
        </p:txBody>
      </p:sp>
      <p:sp>
        <p:nvSpPr>
          <p:cNvPr id="7" name="Footer Placeholder 6">
            <a:extLst>
              <a:ext uri="{FF2B5EF4-FFF2-40B4-BE49-F238E27FC236}">
                <a16:creationId xmlns:a16="http://schemas.microsoft.com/office/drawing/2014/main" id="{487C1B1F-454E-3FD8-0686-789F3A5E7C7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9" name="Text Placeholder 2">
            <a:extLst>
              <a:ext uri="{FF2B5EF4-FFF2-40B4-BE49-F238E27FC236}">
                <a16:creationId xmlns:a16="http://schemas.microsoft.com/office/drawing/2014/main" id="{FB6A1374-16B4-70C0-2951-F65E78224B4A}"/>
              </a:ext>
            </a:extLst>
          </p:cNvPr>
          <p:cNvSpPr>
            <a:spLocks noGrp="1"/>
          </p:cNvSpPr>
          <p:nvPr>
            <p:ph type="body" idx="1"/>
          </p:nvPr>
        </p:nvSpPr>
        <p:spPr>
          <a:xfrm>
            <a:off x="598603" y="1676400"/>
            <a:ext cx="8394700" cy="4431983"/>
          </a:xfrm>
        </p:spPr>
        <p:txBody>
          <a:bodyPr/>
          <a:lstStyle/>
          <a:p>
            <a:pPr marL="0" indent="-274320">
              <a:buNone/>
            </a:pPr>
            <a:r>
              <a:rPr lang="en-US" sz="2400" b="1" i="1" dirty="0">
                <a:solidFill>
                  <a:srgbClr val="0070C0"/>
                </a:solidFill>
                <a:effectLst/>
                <a:latin typeface="Arial" panose="020B0604020202020204" pitchFamily="34" charset="0"/>
              </a:rPr>
              <a:t>Common Project Management Challenges</a:t>
            </a:r>
            <a:endParaRPr lang="en-US" sz="2400" i="1" dirty="0">
              <a:solidFill>
                <a:srgbClr val="0070C0"/>
              </a:solidFill>
              <a:effectLst/>
              <a:latin typeface="Arial" panose="020B0604020202020204" pitchFamily="34" charset="0"/>
            </a:endParaRPr>
          </a:p>
          <a:p>
            <a:pPr marL="741363" indent="-506413">
              <a:buFont typeface="+mj-lt"/>
              <a:buAutoNum type="arabicPeriod"/>
            </a:pPr>
            <a:r>
              <a:rPr lang="en-US" sz="2400" dirty="0">
                <a:solidFill>
                  <a:srgbClr val="000000"/>
                </a:solidFill>
                <a:effectLst/>
                <a:latin typeface="Arial" panose="020B0604020202020204" pitchFamily="34" charset="0"/>
              </a:rPr>
              <a:t>Firefighting-reactive project execution</a:t>
            </a:r>
          </a:p>
          <a:p>
            <a:pPr marL="741363" indent="-506413">
              <a:buFont typeface="+mj-lt"/>
              <a:buAutoNum type="arabicPeriod"/>
            </a:pPr>
            <a:r>
              <a:rPr lang="en-US" sz="2400" dirty="0">
                <a:solidFill>
                  <a:srgbClr val="000000"/>
                </a:solidFill>
                <a:effectLst/>
                <a:latin typeface="Arial" panose="020B0604020202020204" pitchFamily="34" charset="0"/>
              </a:rPr>
              <a:t>Unstable, unclear, and incomplete requirements</a:t>
            </a:r>
          </a:p>
          <a:p>
            <a:pPr marL="741363" indent="-506413">
              <a:buFont typeface="+mj-lt"/>
              <a:buAutoNum type="arabicPeriod"/>
            </a:pPr>
            <a:r>
              <a:rPr lang="en-US" sz="2400" dirty="0">
                <a:solidFill>
                  <a:srgbClr val="000000"/>
                </a:solidFill>
                <a:effectLst/>
                <a:latin typeface="Arial" panose="020B0604020202020204" pitchFamily="34" charset="0"/>
              </a:rPr>
              <a:t>Insufficient alignment and coordination</a:t>
            </a:r>
          </a:p>
          <a:p>
            <a:pPr marL="741363" indent="-506413">
              <a:buFont typeface="+mj-lt"/>
              <a:buAutoNum type="arabicPeriod"/>
            </a:pPr>
            <a:r>
              <a:rPr lang="en-US" sz="2400" dirty="0">
                <a:solidFill>
                  <a:srgbClr val="000000"/>
                </a:solidFill>
                <a:effectLst/>
                <a:latin typeface="Arial" panose="020B0604020202020204" pitchFamily="34" charset="0"/>
              </a:rPr>
              <a:t>Locally optimized processes, lack of integration</a:t>
            </a:r>
          </a:p>
          <a:p>
            <a:pPr marL="741363" indent="-506413">
              <a:buFont typeface="+mj-lt"/>
              <a:buAutoNum type="arabicPeriod"/>
            </a:pPr>
            <a:r>
              <a:rPr lang="en-US" sz="2400" dirty="0">
                <a:solidFill>
                  <a:srgbClr val="000000"/>
                </a:solidFill>
                <a:effectLst/>
                <a:latin typeface="Arial" panose="020B0604020202020204" pitchFamily="34" charset="0"/>
              </a:rPr>
              <a:t>Unclear roles, responsibilities, and accountability</a:t>
            </a:r>
          </a:p>
          <a:p>
            <a:pPr marL="741363" indent="-506413">
              <a:buFont typeface="+mj-lt"/>
              <a:buAutoNum type="arabicPeriod"/>
            </a:pPr>
            <a:r>
              <a:rPr lang="en-US" sz="2400" dirty="0">
                <a:solidFill>
                  <a:srgbClr val="000000"/>
                </a:solidFill>
                <a:effectLst/>
                <a:latin typeface="Arial" panose="020B0604020202020204" pitchFamily="34" charset="0"/>
              </a:rPr>
              <a:t>Mismanagement of project culture and team competency</a:t>
            </a:r>
          </a:p>
          <a:p>
            <a:pPr marL="741363" indent="-506413">
              <a:buFont typeface="+mj-lt"/>
              <a:buAutoNum type="arabicPeriod"/>
            </a:pPr>
            <a:r>
              <a:rPr lang="en-US" sz="2400" dirty="0">
                <a:solidFill>
                  <a:srgbClr val="000000"/>
                </a:solidFill>
                <a:effectLst/>
                <a:latin typeface="Arial" panose="020B0604020202020204" pitchFamily="34" charset="0"/>
              </a:rPr>
              <a:t>Insufficient project planning</a:t>
            </a:r>
          </a:p>
          <a:p>
            <a:pPr marL="741363" indent="-506413">
              <a:buFont typeface="+mj-lt"/>
              <a:buAutoNum type="arabicPeriod"/>
            </a:pPr>
            <a:r>
              <a:rPr lang="en-US" sz="2400" dirty="0">
                <a:solidFill>
                  <a:srgbClr val="000000"/>
                </a:solidFill>
                <a:effectLst/>
                <a:latin typeface="Arial" panose="020B0604020202020204" pitchFamily="34" charset="0"/>
              </a:rPr>
              <a:t>Improper metrics and key performance indicators</a:t>
            </a:r>
          </a:p>
          <a:p>
            <a:pPr marL="741363" indent="-506413">
              <a:buFont typeface="+mj-lt"/>
              <a:buAutoNum type="arabicPeriod"/>
            </a:pPr>
            <a:r>
              <a:rPr lang="en-US" sz="2400" dirty="0">
                <a:solidFill>
                  <a:srgbClr val="000000"/>
                </a:solidFill>
                <a:effectLst/>
                <a:latin typeface="Arial" panose="020B0604020202020204" pitchFamily="34" charset="0"/>
              </a:rPr>
              <a:t>Lack of proactive project risk management</a:t>
            </a:r>
          </a:p>
          <a:p>
            <a:pPr marL="741363" indent="-506413">
              <a:buFont typeface="+mj-lt"/>
              <a:buAutoNum type="arabicPeriod"/>
            </a:pPr>
            <a:r>
              <a:rPr lang="en-US" sz="2400" dirty="0">
                <a:solidFill>
                  <a:srgbClr val="000000"/>
                </a:solidFill>
                <a:effectLst/>
                <a:latin typeface="Arial" panose="020B0604020202020204" pitchFamily="34" charset="0"/>
              </a:rPr>
              <a:t>Poor project acquisition and contracting practices</a:t>
            </a:r>
            <a:endParaRPr lang="en-US" sz="2400" dirty="0"/>
          </a:p>
        </p:txBody>
      </p:sp>
    </p:spTree>
    <p:extLst>
      <p:ext uri="{BB962C8B-B14F-4D97-AF65-F5344CB8AC3E}">
        <p14:creationId xmlns:p14="http://schemas.microsoft.com/office/powerpoint/2010/main" val="393813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99A4-7572-0606-AF82-80500860F25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48EEA00-AFB2-7981-EC50-7363F38594D6}"/>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4.2.4  Product Line Engineering (PLE)</a:t>
            </a:r>
            <a:endParaRPr spc="-10" dirty="0"/>
          </a:p>
        </p:txBody>
      </p:sp>
      <p:sp>
        <p:nvSpPr>
          <p:cNvPr id="6" name="Slide Number Placeholder 5">
            <a:extLst>
              <a:ext uri="{FF2B5EF4-FFF2-40B4-BE49-F238E27FC236}">
                <a16:creationId xmlns:a16="http://schemas.microsoft.com/office/drawing/2014/main" id="{0A6C9B11-7556-C7AE-5289-6E6993E22C10}"/>
              </a:ext>
            </a:extLst>
          </p:cNvPr>
          <p:cNvSpPr>
            <a:spLocks noGrp="1"/>
          </p:cNvSpPr>
          <p:nvPr>
            <p:ph type="sldNum" sz="quarter" idx="7"/>
          </p:nvPr>
        </p:nvSpPr>
        <p:spPr/>
        <p:txBody>
          <a:bodyPr/>
          <a:lstStyle/>
          <a:p>
            <a:pPr marL="141605">
              <a:lnSpc>
                <a:spcPts val="1475"/>
              </a:lnSpc>
            </a:pPr>
            <a:fld id="{81D60167-4931-47E6-BA6A-407CBD079E47}" type="slidenum">
              <a:rPr lang="en-US" spc="-25" smtClean="0"/>
              <a:t>28</a:t>
            </a:fld>
            <a:endParaRPr lang="en-US" spc="-25" dirty="0"/>
          </a:p>
        </p:txBody>
      </p:sp>
      <p:sp>
        <p:nvSpPr>
          <p:cNvPr id="7" name="Footer Placeholder 6">
            <a:extLst>
              <a:ext uri="{FF2B5EF4-FFF2-40B4-BE49-F238E27FC236}">
                <a16:creationId xmlns:a16="http://schemas.microsoft.com/office/drawing/2014/main" id="{DBCE3D8F-4E46-B0BD-A130-0429977D4A02}"/>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5" name="TextBox 4">
            <a:extLst>
              <a:ext uri="{FF2B5EF4-FFF2-40B4-BE49-F238E27FC236}">
                <a16:creationId xmlns:a16="http://schemas.microsoft.com/office/drawing/2014/main" id="{45F3B88F-8325-5A2D-1886-4F596DBFEDCA}"/>
              </a:ext>
            </a:extLst>
          </p:cNvPr>
          <p:cNvSpPr txBox="1"/>
          <p:nvPr/>
        </p:nvSpPr>
        <p:spPr>
          <a:xfrm>
            <a:off x="236537" y="1410347"/>
            <a:ext cx="9128125" cy="5539978"/>
          </a:xfrm>
          <a:prstGeom prst="rect">
            <a:avLst/>
          </a:prstGeom>
          <a:noFill/>
        </p:spPr>
        <p:txBody>
          <a:bodyPr wrap="square">
            <a:spAutoFit/>
          </a:bodyPr>
          <a:lstStyle/>
          <a:p>
            <a:r>
              <a:rPr lang="en-US" dirty="0"/>
              <a:t>In many cases, SE is performed in the context of a product line-a family of similar systems with variations in features and functions PLE addresses this mismatch by providing models, tools, and methods for holistic engineering of system families.</a:t>
            </a:r>
          </a:p>
          <a:p>
            <a:endParaRPr lang="en-US" dirty="0"/>
          </a:p>
          <a:p>
            <a:r>
              <a:rPr lang="en-US" sz="1600" b="1" dirty="0"/>
              <a:t>NOTE:</a:t>
            </a:r>
            <a:r>
              <a:rPr lang="en-US" sz="1600" dirty="0"/>
              <a:t> Where the PLE field and standards refer to "product," "product line," and "product line engineering," the equivalent terms in SE are "system," "system family," and "system family engineering," respectively. These terms can be used interchangeably (Krueger, 2022).</a:t>
            </a:r>
          </a:p>
          <a:p>
            <a:endParaRPr lang="en-US" dirty="0"/>
          </a:p>
          <a:p>
            <a:r>
              <a:rPr lang="en-US" b="1" i="1" dirty="0"/>
              <a:t>Challenges with Early Generation System Family Engineering Approaches </a:t>
            </a:r>
            <a:r>
              <a:rPr lang="en-US" dirty="0"/>
              <a:t>When systems in a system family are engineered as individual point solutions, techniques such as </a:t>
            </a:r>
            <a:r>
              <a:rPr lang="en-US" i="1" dirty="0"/>
              <a:t>clone-and-own reuse</a:t>
            </a:r>
            <a:r>
              <a:rPr lang="en-US" dirty="0"/>
              <a:t> or </a:t>
            </a:r>
            <a:r>
              <a:rPr lang="en-US" i="1" dirty="0"/>
              <a:t>branch-and-merge</a:t>
            </a:r>
            <a:r>
              <a:rPr lang="en-US" dirty="0"/>
              <a:t> result in ever-growing duplicate and divergent engineering </a:t>
            </a:r>
            <a:r>
              <a:rPr lang="en-US" dirty="0" err="1"/>
              <a:t>effort.This</a:t>
            </a:r>
            <a:r>
              <a:rPr lang="en-US" dirty="0"/>
              <a:t> is a self-inflicted complexity, over and above the complexity inherent in the systems being engineered.</a:t>
            </a:r>
          </a:p>
          <a:p>
            <a:endParaRPr lang="en-US" b="1" i="1" dirty="0"/>
          </a:p>
          <a:p>
            <a:r>
              <a:rPr lang="en-US" b="1" i="1" dirty="0"/>
              <a:t>Feature-based Product Line Engineering</a:t>
            </a:r>
            <a:r>
              <a:rPr lang="en-US" dirty="0"/>
              <a:t> offers significant improvements and benefits in effort, cost, time, scale, and quality by exploiting system similarity while formally managing variation. Feature-based PLE is used to engineer a system family as a single holistic system rather than a multitude of individual systems. Engineering assets in each engineering discipline are consolidated to eliminate duplication and divergence.</a:t>
            </a:r>
          </a:p>
          <a:p>
            <a:endParaRPr lang="en-US" b="1" i="1" dirty="0"/>
          </a:p>
        </p:txBody>
      </p:sp>
    </p:spTree>
    <p:extLst>
      <p:ext uri="{BB962C8B-B14F-4D97-AF65-F5344CB8AC3E}">
        <p14:creationId xmlns:p14="http://schemas.microsoft.com/office/powerpoint/2010/main" val="276093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AF243-9518-5CF7-182B-67C7DF3C7A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095CCBD-4DD6-538B-C9AA-2CC593FFAEC6}"/>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4.2.4  Product Line Engineering (PLE) (cont’d)</a:t>
            </a:r>
            <a:endParaRPr spc="-10" dirty="0"/>
          </a:p>
        </p:txBody>
      </p:sp>
      <p:sp>
        <p:nvSpPr>
          <p:cNvPr id="3" name="object 3">
            <a:extLst>
              <a:ext uri="{FF2B5EF4-FFF2-40B4-BE49-F238E27FC236}">
                <a16:creationId xmlns:a16="http://schemas.microsoft.com/office/drawing/2014/main" id="{00E2E8AB-6D81-ED9C-486D-D8017C7EBA37}"/>
              </a:ext>
            </a:extLst>
          </p:cNvPr>
          <p:cNvSpPr txBox="1"/>
          <p:nvPr/>
        </p:nvSpPr>
        <p:spPr>
          <a:xfrm>
            <a:off x="440608" y="1524000"/>
            <a:ext cx="8951880" cy="4667945"/>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b="1" i="1" dirty="0">
                <a:solidFill>
                  <a:srgbClr val="0070C0"/>
                </a:solidFill>
                <a:latin typeface="Arial"/>
                <a:cs typeface="Arial"/>
              </a:rPr>
              <a:t>Key Elements of a Feature-based PLE Factory</a:t>
            </a:r>
            <a:r>
              <a:rPr lang="en-US" sz="2000" dirty="0">
                <a:latin typeface="Arial"/>
                <a:cs typeface="Arial"/>
              </a:rPr>
              <a:t> </a:t>
            </a:r>
          </a:p>
          <a:p>
            <a:pPr marL="354965" marR="5080" indent="-342900">
              <a:lnSpc>
                <a:spcPct val="99700"/>
              </a:lnSpc>
              <a:spcBef>
                <a:spcPts val="100"/>
              </a:spcBef>
              <a:buFont typeface="Arial" panose="020B0604020202020204" pitchFamily="34" charset="0"/>
              <a:buChar char="•"/>
              <a:tabLst>
                <a:tab pos="372110" algn="l"/>
              </a:tabLst>
            </a:pPr>
            <a:r>
              <a:rPr lang="en-US" sz="2000" b="1" i="1" dirty="0">
                <a:latin typeface="Arial"/>
                <a:cs typeface="Arial"/>
              </a:rPr>
              <a:t>Feature Catalogue</a:t>
            </a:r>
            <a:r>
              <a:rPr lang="en-US" sz="2000" dirty="0">
                <a:latin typeface="Arial"/>
                <a:cs typeface="Arial"/>
              </a:rPr>
              <a:t>, as shown in the upper left of Figure 4.5, captures a formal model of the distinguishing characteristics about how the members of the system family differ from each other and provides a common language and single authoritative source of truth about variation throughout the engineering organization. </a:t>
            </a:r>
          </a:p>
          <a:p>
            <a:pPr marL="354965" marR="5080" indent="-342900">
              <a:lnSpc>
                <a:spcPct val="99700"/>
              </a:lnSpc>
              <a:spcBef>
                <a:spcPts val="100"/>
              </a:spcBef>
              <a:buFont typeface="Arial" panose="020B0604020202020204" pitchFamily="34" charset="0"/>
              <a:buChar char="•"/>
              <a:tabLst>
                <a:tab pos="372110" algn="l"/>
              </a:tabLst>
            </a:pPr>
            <a:r>
              <a:rPr lang="en-US" sz="2000" b="1" i="1" dirty="0">
                <a:latin typeface="Arial"/>
                <a:cs typeface="Arial"/>
              </a:rPr>
              <a:t>Bill-of-Features</a:t>
            </a:r>
            <a:r>
              <a:rPr lang="en-US" sz="2000" dirty="0">
                <a:latin typeface="Arial"/>
                <a:cs typeface="Arial"/>
              </a:rPr>
              <a:t>, as shown in the upper right of Figure 4.5, specifies the features selected from the Feature Catalogue for each system in a system family portfolio. </a:t>
            </a:r>
          </a:p>
          <a:p>
            <a:pPr marL="354965" marR="5080" indent="-342900">
              <a:lnSpc>
                <a:spcPct val="99700"/>
              </a:lnSpc>
              <a:spcBef>
                <a:spcPts val="100"/>
              </a:spcBef>
              <a:buFont typeface="Arial" panose="020B0604020202020204" pitchFamily="34" charset="0"/>
              <a:buChar char="•"/>
              <a:tabLst>
                <a:tab pos="372110" algn="l"/>
              </a:tabLst>
            </a:pPr>
            <a:r>
              <a:rPr lang="en-US" sz="2000" b="1" i="1" dirty="0">
                <a:latin typeface="Arial"/>
                <a:cs typeface="Arial"/>
              </a:rPr>
              <a:t>Shared Asset Supersets</a:t>
            </a:r>
            <a:r>
              <a:rPr lang="en-US" sz="2000" dirty="0">
                <a:latin typeface="Arial"/>
                <a:cs typeface="Arial"/>
              </a:rPr>
              <a:t>, as shown in the lower left of Figure 4.5, are the engineering artifacts that support the creation, design, implementation, deployment, and operation of systems in a system family. They contain variation points, which are pieces of content that can be included, omitted, generated, or transformed for a system instance, based on the features selected in a Bill-of-Features for that system. </a:t>
            </a:r>
          </a:p>
        </p:txBody>
      </p:sp>
      <p:sp>
        <p:nvSpPr>
          <p:cNvPr id="6" name="Slide Number Placeholder 5">
            <a:extLst>
              <a:ext uri="{FF2B5EF4-FFF2-40B4-BE49-F238E27FC236}">
                <a16:creationId xmlns:a16="http://schemas.microsoft.com/office/drawing/2014/main" id="{D0A7B17B-B2BD-C7CE-DC23-EA9BBB6D4DA5}"/>
              </a:ext>
            </a:extLst>
          </p:cNvPr>
          <p:cNvSpPr>
            <a:spLocks noGrp="1"/>
          </p:cNvSpPr>
          <p:nvPr>
            <p:ph type="sldNum" sz="quarter" idx="7"/>
          </p:nvPr>
        </p:nvSpPr>
        <p:spPr/>
        <p:txBody>
          <a:bodyPr/>
          <a:lstStyle/>
          <a:p>
            <a:pPr marL="141605">
              <a:lnSpc>
                <a:spcPts val="1475"/>
              </a:lnSpc>
            </a:pPr>
            <a:fld id="{81D60167-4931-47E6-BA6A-407CBD079E47}" type="slidenum">
              <a:rPr lang="en-US" spc="-25" smtClean="0"/>
              <a:t>29</a:t>
            </a:fld>
            <a:endParaRPr lang="en-US" spc="-25" dirty="0"/>
          </a:p>
        </p:txBody>
      </p:sp>
      <p:sp>
        <p:nvSpPr>
          <p:cNvPr id="7" name="Footer Placeholder 6">
            <a:extLst>
              <a:ext uri="{FF2B5EF4-FFF2-40B4-BE49-F238E27FC236}">
                <a16:creationId xmlns:a16="http://schemas.microsoft.com/office/drawing/2014/main" id="{2A7497E7-9EB7-8CCD-757E-B1E2139686A6}"/>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92037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8159" rIns="0" bIns="0" rtlCol="0">
            <a:spAutoFit/>
          </a:bodyPr>
          <a:lstStyle/>
          <a:p>
            <a:pPr marL="302260">
              <a:lnSpc>
                <a:spcPct val="100000"/>
              </a:lnSpc>
              <a:spcBef>
                <a:spcPts val="100"/>
              </a:spcBef>
            </a:pPr>
            <a:r>
              <a:rPr dirty="0"/>
              <a:t>INCOSE</a:t>
            </a:r>
            <a:r>
              <a:rPr spc="-95" dirty="0"/>
              <a:t> </a:t>
            </a:r>
            <a:r>
              <a:rPr dirty="0"/>
              <a:t>Copyright</a:t>
            </a:r>
            <a:r>
              <a:rPr spc="-105" dirty="0"/>
              <a:t> </a:t>
            </a:r>
            <a:r>
              <a:rPr dirty="0"/>
              <a:t>Notice</a:t>
            </a:r>
            <a:r>
              <a:rPr spc="-85" dirty="0"/>
              <a:t> </a:t>
            </a:r>
            <a:r>
              <a:rPr spc="-10" dirty="0"/>
              <a:t>(cont)</a:t>
            </a:r>
          </a:p>
        </p:txBody>
      </p:sp>
      <p:sp>
        <p:nvSpPr>
          <p:cNvPr id="3" name="object 3"/>
          <p:cNvSpPr txBox="1"/>
          <p:nvPr/>
        </p:nvSpPr>
        <p:spPr>
          <a:xfrm>
            <a:off x="676148" y="1375195"/>
            <a:ext cx="8519795" cy="4942379"/>
          </a:xfrm>
          <a:prstGeom prst="rect">
            <a:avLst/>
          </a:prstGeom>
        </p:spPr>
        <p:txBody>
          <a:bodyPr vert="horz" wrap="square" lIns="0" tIns="35560" rIns="0" bIns="0" rtlCol="0">
            <a:spAutoFit/>
          </a:bodyPr>
          <a:lstStyle/>
          <a:p>
            <a:pPr marL="12700">
              <a:lnSpc>
                <a:spcPct val="100000"/>
              </a:lnSpc>
              <a:spcBef>
                <a:spcPts val="280"/>
              </a:spcBef>
            </a:pPr>
            <a:r>
              <a:rPr sz="1550" b="1" dirty="0">
                <a:solidFill>
                  <a:srgbClr val="414042"/>
                </a:solidFill>
                <a:latin typeface="Arial"/>
                <a:cs typeface="Arial"/>
              </a:rPr>
              <a:t>Copyright</a:t>
            </a:r>
            <a:r>
              <a:rPr sz="1550" b="1" spc="70" dirty="0">
                <a:solidFill>
                  <a:srgbClr val="414042"/>
                </a:solidFill>
                <a:latin typeface="Arial"/>
                <a:cs typeface="Arial"/>
              </a:rPr>
              <a:t> </a:t>
            </a:r>
            <a:r>
              <a:rPr sz="1550" b="1" dirty="0">
                <a:solidFill>
                  <a:srgbClr val="414042"/>
                </a:solidFill>
                <a:latin typeface="Arial"/>
                <a:cs typeface="Arial"/>
              </a:rPr>
              <a:t>(c)</a:t>
            </a:r>
            <a:r>
              <a:rPr sz="1550" b="1" spc="40" dirty="0">
                <a:solidFill>
                  <a:srgbClr val="414042"/>
                </a:solidFill>
                <a:latin typeface="Arial"/>
                <a:cs typeface="Arial"/>
              </a:rPr>
              <a:t> </a:t>
            </a:r>
            <a:r>
              <a:rPr sz="1550" b="1" dirty="0">
                <a:solidFill>
                  <a:srgbClr val="414042"/>
                </a:solidFill>
                <a:latin typeface="Arial"/>
                <a:cs typeface="Arial"/>
              </a:rPr>
              <a:t>20</a:t>
            </a:r>
            <a:r>
              <a:rPr lang="en-US" sz="1550" b="1" dirty="0">
                <a:solidFill>
                  <a:srgbClr val="414042"/>
                </a:solidFill>
                <a:latin typeface="Arial"/>
                <a:cs typeface="Arial"/>
              </a:rPr>
              <a:t>2</a:t>
            </a:r>
            <a:r>
              <a:rPr sz="1550" b="1" dirty="0">
                <a:solidFill>
                  <a:srgbClr val="414042"/>
                </a:solidFill>
                <a:latin typeface="Arial"/>
                <a:cs typeface="Arial"/>
              </a:rPr>
              <a:t>5</a:t>
            </a:r>
            <a:r>
              <a:rPr sz="1550" b="1" spc="40" dirty="0">
                <a:solidFill>
                  <a:srgbClr val="414042"/>
                </a:solidFill>
                <a:latin typeface="Arial"/>
                <a:cs typeface="Arial"/>
              </a:rPr>
              <a:t> </a:t>
            </a:r>
            <a:r>
              <a:rPr sz="1550" b="1" dirty="0">
                <a:solidFill>
                  <a:srgbClr val="414042"/>
                </a:solidFill>
                <a:latin typeface="Arial"/>
                <a:cs typeface="Arial"/>
              </a:rPr>
              <a:t>by</a:t>
            </a:r>
            <a:r>
              <a:rPr sz="1550" b="1" spc="40" dirty="0">
                <a:solidFill>
                  <a:srgbClr val="414042"/>
                </a:solidFill>
                <a:latin typeface="Arial"/>
                <a:cs typeface="Arial"/>
              </a:rPr>
              <a:t> </a:t>
            </a:r>
            <a:r>
              <a:rPr sz="1550" b="1" dirty="0">
                <a:solidFill>
                  <a:srgbClr val="414042"/>
                </a:solidFill>
                <a:latin typeface="Arial"/>
                <a:cs typeface="Arial"/>
              </a:rPr>
              <a:t>INCOSE,</a:t>
            </a:r>
            <a:r>
              <a:rPr sz="1550" b="1" spc="50" dirty="0">
                <a:solidFill>
                  <a:srgbClr val="414042"/>
                </a:solidFill>
                <a:latin typeface="Arial"/>
                <a:cs typeface="Arial"/>
              </a:rPr>
              <a:t> </a:t>
            </a:r>
            <a:r>
              <a:rPr sz="1550" b="1" dirty="0">
                <a:solidFill>
                  <a:srgbClr val="414042"/>
                </a:solidFill>
                <a:highlight>
                  <a:srgbClr val="FFFF00"/>
                </a:highlight>
                <a:latin typeface="Arial"/>
                <a:cs typeface="Arial"/>
              </a:rPr>
              <a:t>subject</a:t>
            </a:r>
            <a:r>
              <a:rPr sz="1550" b="1" spc="50" dirty="0">
                <a:solidFill>
                  <a:srgbClr val="414042"/>
                </a:solidFill>
                <a:highlight>
                  <a:srgbClr val="FFFF00"/>
                </a:highlight>
                <a:latin typeface="Arial"/>
                <a:cs typeface="Arial"/>
              </a:rPr>
              <a:t> </a:t>
            </a:r>
            <a:r>
              <a:rPr sz="1550" b="1" dirty="0">
                <a:solidFill>
                  <a:srgbClr val="414042"/>
                </a:solidFill>
                <a:highlight>
                  <a:srgbClr val="FFFF00"/>
                </a:highlight>
                <a:latin typeface="Arial"/>
                <a:cs typeface="Arial"/>
              </a:rPr>
              <a:t>to</a:t>
            </a:r>
            <a:r>
              <a:rPr sz="1550" b="1" spc="40" dirty="0">
                <a:solidFill>
                  <a:srgbClr val="414042"/>
                </a:solidFill>
                <a:highlight>
                  <a:srgbClr val="FFFF00"/>
                </a:highlight>
                <a:latin typeface="Arial"/>
                <a:cs typeface="Arial"/>
              </a:rPr>
              <a:t> </a:t>
            </a:r>
            <a:r>
              <a:rPr sz="1550" b="1" dirty="0">
                <a:solidFill>
                  <a:srgbClr val="414042"/>
                </a:solidFill>
                <a:highlight>
                  <a:srgbClr val="FFFF00"/>
                </a:highlight>
                <a:latin typeface="Arial"/>
                <a:cs typeface="Arial"/>
              </a:rPr>
              <a:t>the</a:t>
            </a:r>
            <a:r>
              <a:rPr sz="1550" b="1" spc="35" dirty="0">
                <a:solidFill>
                  <a:srgbClr val="414042"/>
                </a:solidFill>
                <a:highlight>
                  <a:srgbClr val="FFFF00"/>
                </a:highlight>
                <a:latin typeface="Arial"/>
                <a:cs typeface="Arial"/>
              </a:rPr>
              <a:t> </a:t>
            </a:r>
            <a:r>
              <a:rPr sz="1550" b="1" dirty="0">
                <a:solidFill>
                  <a:srgbClr val="414042"/>
                </a:solidFill>
                <a:highlight>
                  <a:srgbClr val="FFFF00"/>
                </a:highlight>
                <a:latin typeface="Arial"/>
                <a:cs typeface="Arial"/>
              </a:rPr>
              <a:t>following</a:t>
            </a:r>
            <a:r>
              <a:rPr sz="1550" b="1" spc="45" dirty="0">
                <a:solidFill>
                  <a:srgbClr val="414042"/>
                </a:solidFill>
                <a:highlight>
                  <a:srgbClr val="FFFF00"/>
                </a:highlight>
                <a:latin typeface="Arial"/>
                <a:cs typeface="Arial"/>
              </a:rPr>
              <a:t> </a:t>
            </a:r>
            <a:r>
              <a:rPr sz="1550" b="1" spc="-10" dirty="0">
                <a:solidFill>
                  <a:srgbClr val="414042"/>
                </a:solidFill>
                <a:highlight>
                  <a:srgbClr val="FFFF00"/>
                </a:highlight>
                <a:latin typeface="Arial"/>
                <a:cs typeface="Arial"/>
              </a:rPr>
              <a:t>restrictions:</a:t>
            </a:r>
            <a:endParaRPr sz="1550" dirty="0">
              <a:highlight>
                <a:srgbClr val="FFFF00"/>
              </a:highlight>
              <a:latin typeface="Arial"/>
              <a:cs typeface="Arial"/>
            </a:endParaRPr>
          </a:p>
          <a:p>
            <a:pPr marL="12700" marR="39370">
              <a:lnSpc>
                <a:spcPct val="90800"/>
              </a:lnSpc>
              <a:spcBef>
                <a:spcPts val="285"/>
              </a:spcBef>
            </a:pPr>
            <a:r>
              <a:rPr sz="1250" dirty="0">
                <a:solidFill>
                  <a:srgbClr val="414042"/>
                </a:solidFill>
                <a:latin typeface="Arial"/>
                <a:cs typeface="Arial"/>
              </a:rPr>
              <a:t>In</a:t>
            </a:r>
            <a:r>
              <a:rPr sz="1250" spc="-20" dirty="0">
                <a:solidFill>
                  <a:srgbClr val="414042"/>
                </a:solidFill>
                <a:latin typeface="Arial"/>
                <a:cs typeface="Arial"/>
              </a:rPr>
              <a:t> </a:t>
            </a:r>
            <a:r>
              <a:rPr sz="1250" dirty="0">
                <a:solidFill>
                  <a:srgbClr val="414042"/>
                </a:solidFill>
                <a:latin typeface="Arial"/>
                <a:cs typeface="Arial"/>
              </a:rPr>
              <a:t>accordance</a:t>
            </a:r>
            <a:r>
              <a:rPr sz="1250" spc="-40" dirty="0">
                <a:solidFill>
                  <a:srgbClr val="414042"/>
                </a:solidFill>
                <a:latin typeface="Arial"/>
                <a:cs typeface="Arial"/>
              </a:rPr>
              <a:t> </a:t>
            </a:r>
            <a:r>
              <a:rPr sz="1250" dirty="0">
                <a:solidFill>
                  <a:srgbClr val="414042"/>
                </a:solidFill>
                <a:latin typeface="Arial"/>
                <a:cs typeface="Arial"/>
              </a:rPr>
              <a:t>with</a:t>
            </a:r>
            <a:r>
              <a:rPr sz="1250" spc="-1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following</a:t>
            </a:r>
            <a:r>
              <a:rPr sz="1250" spc="5" dirty="0">
                <a:solidFill>
                  <a:srgbClr val="414042"/>
                </a:solidFill>
                <a:latin typeface="Arial"/>
                <a:cs typeface="Arial"/>
              </a:rPr>
              <a:t> </a:t>
            </a:r>
            <a:r>
              <a:rPr sz="1250" dirty="0">
                <a:solidFill>
                  <a:srgbClr val="414042"/>
                </a:solidFill>
                <a:latin typeface="Arial"/>
                <a:cs typeface="Arial"/>
              </a:rPr>
              <a:t>terms</a:t>
            </a:r>
            <a:r>
              <a:rPr sz="1250" spc="-15" dirty="0">
                <a:solidFill>
                  <a:srgbClr val="414042"/>
                </a:solidFill>
                <a:latin typeface="Arial"/>
                <a:cs typeface="Arial"/>
              </a:rPr>
              <a:t> </a:t>
            </a:r>
            <a:r>
              <a:rPr sz="1250" dirty="0">
                <a:solidFill>
                  <a:srgbClr val="414042"/>
                </a:solidFill>
                <a:latin typeface="Arial"/>
                <a:cs typeface="Arial"/>
              </a:rPr>
              <a:t>and</a:t>
            </a:r>
            <a:r>
              <a:rPr sz="1250" spc="-20" dirty="0">
                <a:solidFill>
                  <a:srgbClr val="414042"/>
                </a:solidFill>
                <a:latin typeface="Arial"/>
                <a:cs typeface="Arial"/>
              </a:rPr>
              <a:t> </a:t>
            </a:r>
            <a:r>
              <a:rPr sz="1250" dirty="0">
                <a:solidFill>
                  <a:srgbClr val="414042"/>
                </a:solidFill>
                <a:latin typeface="Arial"/>
                <a:cs typeface="Arial"/>
              </a:rPr>
              <a:t>conditions,</a:t>
            </a:r>
            <a:r>
              <a:rPr sz="1250" spc="-15" dirty="0">
                <a:solidFill>
                  <a:srgbClr val="414042"/>
                </a:solidFill>
                <a:latin typeface="Arial"/>
                <a:cs typeface="Arial"/>
              </a:rPr>
              <a:t> </a:t>
            </a:r>
            <a:r>
              <a:rPr sz="1250" dirty="0">
                <a:solidFill>
                  <a:srgbClr val="414042"/>
                </a:solidFill>
                <a:latin typeface="Arial"/>
                <a:cs typeface="Arial"/>
              </a:rPr>
              <a:t>the</a:t>
            </a:r>
            <a:r>
              <a:rPr sz="1250" spc="5" dirty="0">
                <a:solidFill>
                  <a:srgbClr val="414042"/>
                </a:solidFill>
                <a:latin typeface="Arial"/>
                <a:cs typeface="Arial"/>
              </a:rPr>
              <a:t> </a:t>
            </a:r>
            <a:r>
              <a:rPr sz="1250" u="sng" dirty="0">
                <a:solidFill>
                  <a:srgbClr val="414042"/>
                </a:solidFill>
                <a:uFill>
                  <a:solidFill>
                    <a:srgbClr val="414042"/>
                  </a:solidFill>
                </a:uFill>
                <a:latin typeface="Arial"/>
                <a:cs typeface="Arial"/>
              </a:rPr>
              <a:t>figures</a:t>
            </a:r>
            <a:r>
              <a:rPr sz="1250" u="none" spc="-20" dirty="0">
                <a:solidFill>
                  <a:srgbClr val="414042"/>
                </a:solidFill>
                <a:latin typeface="Arial"/>
                <a:cs typeface="Arial"/>
              </a:rPr>
              <a:t> </a:t>
            </a:r>
            <a:r>
              <a:rPr sz="1250" u="none" dirty="0">
                <a:solidFill>
                  <a:srgbClr val="414042"/>
                </a:solidFill>
                <a:latin typeface="Arial"/>
                <a:cs typeface="Arial"/>
              </a:rPr>
              <a:t>(the</a:t>
            </a:r>
            <a:r>
              <a:rPr sz="1250" u="none" spc="-5" dirty="0">
                <a:solidFill>
                  <a:srgbClr val="414042"/>
                </a:solidFill>
                <a:latin typeface="Arial"/>
                <a:cs typeface="Arial"/>
              </a:rPr>
              <a:t> </a:t>
            </a:r>
            <a:r>
              <a:rPr sz="1250" u="none" dirty="0">
                <a:solidFill>
                  <a:srgbClr val="414042"/>
                </a:solidFill>
                <a:latin typeface="Arial"/>
                <a:cs typeface="Arial"/>
              </a:rPr>
              <a:t>"Product")</a:t>
            </a:r>
            <a:r>
              <a:rPr sz="1250" u="none" spc="-5" dirty="0">
                <a:solidFill>
                  <a:srgbClr val="414042"/>
                </a:solidFill>
                <a:latin typeface="Arial"/>
                <a:cs typeface="Arial"/>
              </a:rPr>
              <a:t> </a:t>
            </a:r>
            <a:r>
              <a:rPr sz="1250" u="none" dirty="0">
                <a:solidFill>
                  <a:srgbClr val="414042"/>
                </a:solidFill>
                <a:latin typeface="Arial"/>
                <a:cs typeface="Arial"/>
              </a:rPr>
              <a:t>in</a:t>
            </a:r>
            <a:r>
              <a:rPr sz="1250" u="none" spc="-35" dirty="0">
                <a:solidFill>
                  <a:srgbClr val="414042"/>
                </a:solidFill>
                <a:latin typeface="Arial"/>
                <a:cs typeface="Arial"/>
              </a:rPr>
              <a:t> </a:t>
            </a:r>
            <a:r>
              <a:rPr sz="1250" u="none" dirty="0">
                <a:solidFill>
                  <a:srgbClr val="414042"/>
                </a:solidFill>
                <a:latin typeface="Arial"/>
                <a:cs typeface="Arial"/>
              </a:rPr>
              <a:t>this</a:t>
            </a:r>
            <a:r>
              <a:rPr sz="1250" u="none" spc="-20" dirty="0">
                <a:solidFill>
                  <a:srgbClr val="414042"/>
                </a:solidFill>
                <a:latin typeface="Arial"/>
                <a:cs typeface="Arial"/>
              </a:rPr>
              <a:t> </a:t>
            </a:r>
            <a:r>
              <a:rPr sz="1250" u="none" dirty="0">
                <a:solidFill>
                  <a:srgbClr val="414042"/>
                </a:solidFill>
                <a:latin typeface="Arial"/>
                <a:cs typeface="Arial"/>
              </a:rPr>
              <a:t>material</a:t>
            </a:r>
            <a:r>
              <a:rPr sz="1250" u="none" spc="-10" dirty="0">
                <a:solidFill>
                  <a:srgbClr val="414042"/>
                </a:solidFill>
                <a:latin typeface="Arial"/>
                <a:cs typeface="Arial"/>
              </a:rPr>
              <a:t> </a:t>
            </a:r>
            <a:r>
              <a:rPr sz="1250" u="none" dirty="0">
                <a:solidFill>
                  <a:srgbClr val="414042"/>
                </a:solidFill>
                <a:latin typeface="Arial"/>
                <a:cs typeface="Arial"/>
              </a:rPr>
              <a:t>are</a:t>
            </a:r>
            <a:r>
              <a:rPr sz="1250" u="none" spc="-15" dirty="0">
                <a:solidFill>
                  <a:srgbClr val="414042"/>
                </a:solidFill>
                <a:latin typeface="Arial"/>
                <a:cs typeface="Arial"/>
              </a:rPr>
              <a:t> </a:t>
            </a:r>
            <a:r>
              <a:rPr sz="1250" u="none" dirty="0">
                <a:solidFill>
                  <a:srgbClr val="414042"/>
                </a:solidFill>
                <a:latin typeface="Arial"/>
                <a:cs typeface="Arial"/>
              </a:rPr>
              <a:t>licensed</a:t>
            </a:r>
            <a:r>
              <a:rPr sz="1250" u="none" spc="-30" dirty="0">
                <a:solidFill>
                  <a:srgbClr val="414042"/>
                </a:solidFill>
                <a:latin typeface="Arial"/>
                <a:cs typeface="Arial"/>
              </a:rPr>
              <a:t> </a:t>
            </a:r>
            <a:r>
              <a:rPr sz="1250" u="none" dirty="0">
                <a:solidFill>
                  <a:srgbClr val="414042"/>
                </a:solidFill>
                <a:latin typeface="Arial"/>
                <a:cs typeface="Arial"/>
              </a:rPr>
              <a:t>to</a:t>
            </a:r>
            <a:r>
              <a:rPr sz="1250" u="none" spc="-25" dirty="0">
                <a:solidFill>
                  <a:srgbClr val="414042"/>
                </a:solidFill>
                <a:latin typeface="Arial"/>
                <a:cs typeface="Arial"/>
              </a:rPr>
              <a:t> </a:t>
            </a:r>
            <a:r>
              <a:rPr sz="1250" u="none" dirty="0">
                <a:solidFill>
                  <a:srgbClr val="414042"/>
                </a:solidFill>
                <a:highlight>
                  <a:srgbClr val="FFFF00"/>
                </a:highlight>
                <a:latin typeface="Arial"/>
                <a:cs typeface="Arial"/>
              </a:rPr>
              <a:t>John</a:t>
            </a:r>
            <a:r>
              <a:rPr sz="1250" u="none" spc="-20" dirty="0">
                <a:solidFill>
                  <a:srgbClr val="414042"/>
                </a:solidFill>
                <a:highlight>
                  <a:srgbClr val="FFFF00"/>
                </a:highlight>
                <a:latin typeface="Arial"/>
                <a:cs typeface="Arial"/>
              </a:rPr>
              <a:t> </a:t>
            </a:r>
            <a:r>
              <a:rPr sz="1250" u="none" spc="-25" dirty="0">
                <a:solidFill>
                  <a:srgbClr val="414042"/>
                </a:solidFill>
                <a:highlight>
                  <a:srgbClr val="FFFF00"/>
                </a:highlight>
                <a:latin typeface="Arial"/>
                <a:cs typeface="Arial"/>
              </a:rPr>
              <a:t>O. </a:t>
            </a:r>
            <a:r>
              <a:rPr sz="1250" u="none" dirty="0">
                <a:solidFill>
                  <a:srgbClr val="414042"/>
                </a:solidFill>
                <a:highlight>
                  <a:srgbClr val="FFFF00"/>
                </a:highlight>
                <a:latin typeface="Arial"/>
                <a:cs typeface="Arial"/>
              </a:rPr>
              <a:t>Clark,</a:t>
            </a:r>
            <a:r>
              <a:rPr sz="1250" u="none" spc="-30" dirty="0">
                <a:solidFill>
                  <a:srgbClr val="414042"/>
                </a:solidFill>
                <a:highlight>
                  <a:srgbClr val="FFFF00"/>
                </a:highlight>
                <a:latin typeface="Arial"/>
                <a:cs typeface="Arial"/>
              </a:rPr>
              <a:t> </a:t>
            </a:r>
            <a:r>
              <a:rPr sz="1250" u="none" dirty="0">
                <a:solidFill>
                  <a:srgbClr val="414042"/>
                </a:solidFill>
                <a:latin typeface="Arial"/>
                <a:cs typeface="Arial"/>
              </a:rPr>
              <a:t>as</a:t>
            </a:r>
            <a:r>
              <a:rPr sz="1250" u="none" spc="-20" dirty="0">
                <a:solidFill>
                  <a:srgbClr val="414042"/>
                </a:solidFill>
                <a:latin typeface="Arial"/>
                <a:cs typeface="Arial"/>
              </a:rPr>
              <a:t> </a:t>
            </a:r>
            <a:r>
              <a:rPr sz="1250" u="none" dirty="0">
                <a:solidFill>
                  <a:srgbClr val="414042"/>
                </a:solidFill>
                <a:latin typeface="Arial"/>
                <a:cs typeface="Arial"/>
              </a:rPr>
              <a:t>an</a:t>
            </a:r>
            <a:r>
              <a:rPr sz="1250" u="none" spc="-15" dirty="0">
                <a:solidFill>
                  <a:srgbClr val="414042"/>
                </a:solidFill>
                <a:latin typeface="Arial"/>
                <a:cs typeface="Arial"/>
              </a:rPr>
              <a:t> </a:t>
            </a:r>
            <a:r>
              <a:rPr sz="1250" u="none" spc="-10" dirty="0">
                <a:solidFill>
                  <a:srgbClr val="414042"/>
                </a:solidFill>
                <a:latin typeface="Arial"/>
                <a:cs typeface="Arial"/>
              </a:rPr>
              <a:t>instructor,</a:t>
            </a:r>
            <a:r>
              <a:rPr sz="1250" u="none" spc="-30" dirty="0">
                <a:solidFill>
                  <a:srgbClr val="414042"/>
                </a:solidFill>
                <a:latin typeface="Arial"/>
                <a:cs typeface="Arial"/>
              </a:rPr>
              <a:t> </a:t>
            </a:r>
            <a:r>
              <a:rPr sz="1250" u="none" dirty="0">
                <a:solidFill>
                  <a:srgbClr val="414042"/>
                </a:solidFill>
                <a:latin typeface="Arial"/>
                <a:cs typeface="Arial"/>
              </a:rPr>
              <a:t>for</a:t>
            </a:r>
            <a:r>
              <a:rPr sz="1250" u="none" spc="-15" dirty="0">
                <a:solidFill>
                  <a:srgbClr val="414042"/>
                </a:solidFill>
                <a:latin typeface="Arial"/>
                <a:cs typeface="Arial"/>
              </a:rPr>
              <a:t> </a:t>
            </a:r>
            <a:r>
              <a:rPr sz="1250" u="none" dirty="0">
                <a:solidFill>
                  <a:srgbClr val="414042"/>
                </a:solidFill>
                <a:latin typeface="Arial"/>
                <a:cs typeface="Arial"/>
              </a:rPr>
              <a:t>instructional</a:t>
            </a:r>
            <a:r>
              <a:rPr sz="1250" u="none" spc="-15" dirty="0">
                <a:solidFill>
                  <a:srgbClr val="414042"/>
                </a:solidFill>
                <a:latin typeface="Arial"/>
                <a:cs typeface="Arial"/>
              </a:rPr>
              <a:t> </a:t>
            </a:r>
            <a:r>
              <a:rPr sz="1250" u="none" dirty="0">
                <a:solidFill>
                  <a:srgbClr val="414042"/>
                </a:solidFill>
                <a:latin typeface="Arial"/>
                <a:cs typeface="Arial"/>
              </a:rPr>
              <a:t>use</a:t>
            </a:r>
            <a:r>
              <a:rPr sz="1250" u="none" spc="-30" dirty="0">
                <a:solidFill>
                  <a:srgbClr val="414042"/>
                </a:solidFill>
                <a:latin typeface="Arial"/>
                <a:cs typeface="Arial"/>
              </a:rPr>
              <a:t> </a:t>
            </a:r>
            <a:r>
              <a:rPr sz="1250" u="none" spc="-10" dirty="0">
                <a:solidFill>
                  <a:srgbClr val="414042"/>
                </a:solidFill>
                <a:latin typeface="Arial"/>
                <a:cs typeface="Arial"/>
              </a:rPr>
              <a:t>only.</a:t>
            </a:r>
            <a:r>
              <a:rPr sz="1250" u="none" spc="-5" dirty="0">
                <a:solidFill>
                  <a:srgbClr val="414042"/>
                </a:solidFill>
                <a:latin typeface="Arial"/>
                <a:cs typeface="Arial"/>
              </a:rPr>
              <a:t> </a:t>
            </a:r>
            <a:r>
              <a:rPr sz="1250" u="none" dirty="0">
                <a:solidFill>
                  <a:srgbClr val="414042"/>
                </a:solidFill>
                <a:latin typeface="Arial"/>
                <a:cs typeface="Arial"/>
              </a:rPr>
              <a:t>Under no</a:t>
            </a:r>
            <a:r>
              <a:rPr sz="1250" u="none" spc="-20" dirty="0">
                <a:solidFill>
                  <a:srgbClr val="414042"/>
                </a:solidFill>
                <a:latin typeface="Arial"/>
                <a:cs typeface="Arial"/>
              </a:rPr>
              <a:t> </a:t>
            </a:r>
            <a:r>
              <a:rPr sz="1250" u="none" dirty="0">
                <a:solidFill>
                  <a:srgbClr val="414042"/>
                </a:solidFill>
                <a:latin typeface="Arial"/>
                <a:cs typeface="Arial"/>
              </a:rPr>
              <a:t>circumstances</a:t>
            </a:r>
            <a:r>
              <a:rPr sz="1250" u="none" spc="-50" dirty="0">
                <a:solidFill>
                  <a:srgbClr val="414042"/>
                </a:solidFill>
                <a:latin typeface="Arial"/>
                <a:cs typeface="Arial"/>
              </a:rPr>
              <a:t> </a:t>
            </a:r>
            <a:r>
              <a:rPr sz="1250" u="none" dirty="0">
                <a:solidFill>
                  <a:srgbClr val="414042"/>
                </a:solidFill>
                <a:latin typeface="Arial"/>
                <a:cs typeface="Arial"/>
              </a:rPr>
              <a:t>may</a:t>
            </a:r>
            <a:r>
              <a:rPr sz="1250" u="none" spc="-10" dirty="0">
                <a:solidFill>
                  <a:srgbClr val="414042"/>
                </a:solidFill>
                <a:latin typeface="Arial"/>
                <a:cs typeface="Arial"/>
              </a:rPr>
              <a:t> </a:t>
            </a:r>
            <a:r>
              <a:rPr sz="1250" u="none" dirty="0">
                <a:solidFill>
                  <a:srgbClr val="414042"/>
                </a:solidFill>
                <a:latin typeface="Arial"/>
                <a:cs typeface="Arial"/>
              </a:rPr>
              <a:t>this</a:t>
            </a:r>
            <a:r>
              <a:rPr sz="1250" u="none" spc="-30" dirty="0">
                <a:solidFill>
                  <a:srgbClr val="414042"/>
                </a:solidFill>
                <a:latin typeface="Arial"/>
                <a:cs typeface="Arial"/>
              </a:rPr>
              <a:t> </a:t>
            </a:r>
            <a:r>
              <a:rPr sz="1250" u="none" dirty="0">
                <a:solidFill>
                  <a:srgbClr val="414042"/>
                </a:solidFill>
                <a:latin typeface="Arial"/>
                <a:cs typeface="Arial"/>
              </a:rPr>
              <a:t>Product</a:t>
            </a:r>
            <a:r>
              <a:rPr sz="1250" u="none" spc="-20" dirty="0">
                <a:solidFill>
                  <a:srgbClr val="414042"/>
                </a:solidFill>
                <a:latin typeface="Arial"/>
                <a:cs typeface="Arial"/>
              </a:rPr>
              <a:t> </a:t>
            </a:r>
            <a:r>
              <a:rPr sz="1250" u="none" dirty="0">
                <a:solidFill>
                  <a:srgbClr val="414042"/>
                </a:solidFill>
                <a:latin typeface="Arial"/>
                <a:cs typeface="Arial"/>
              </a:rPr>
              <a:t>or</a:t>
            </a:r>
            <a:r>
              <a:rPr sz="1250" u="none" spc="-15" dirty="0">
                <a:solidFill>
                  <a:srgbClr val="414042"/>
                </a:solidFill>
                <a:latin typeface="Arial"/>
                <a:cs typeface="Arial"/>
              </a:rPr>
              <a:t> </a:t>
            </a:r>
            <a:r>
              <a:rPr sz="1250" u="none" dirty="0">
                <a:solidFill>
                  <a:srgbClr val="414042"/>
                </a:solidFill>
                <a:latin typeface="Arial"/>
                <a:cs typeface="Arial"/>
              </a:rPr>
              <a:t>any</a:t>
            </a:r>
            <a:r>
              <a:rPr sz="1250" u="none" spc="-15" dirty="0">
                <a:solidFill>
                  <a:srgbClr val="414042"/>
                </a:solidFill>
                <a:latin typeface="Arial"/>
                <a:cs typeface="Arial"/>
              </a:rPr>
              <a:t> </a:t>
            </a:r>
            <a:r>
              <a:rPr sz="1250" u="none" dirty="0">
                <a:solidFill>
                  <a:srgbClr val="414042"/>
                </a:solidFill>
                <a:latin typeface="Arial"/>
                <a:cs typeface="Arial"/>
              </a:rPr>
              <a:t>portion</a:t>
            </a:r>
            <a:r>
              <a:rPr sz="1250" u="none" spc="-10" dirty="0">
                <a:solidFill>
                  <a:srgbClr val="414042"/>
                </a:solidFill>
                <a:latin typeface="Arial"/>
                <a:cs typeface="Arial"/>
              </a:rPr>
              <a:t> </a:t>
            </a:r>
            <a:r>
              <a:rPr sz="1250" u="none" dirty="0">
                <a:solidFill>
                  <a:srgbClr val="414042"/>
                </a:solidFill>
                <a:latin typeface="Arial"/>
                <a:cs typeface="Arial"/>
              </a:rPr>
              <a:t>thereof</a:t>
            </a:r>
            <a:r>
              <a:rPr sz="1250" u="none" spc="-5" dirty="0">
                <a:solidFill>
                  <a:srgbClr val="414042"/>
                </a:solidFill>
                <a:latin typeface="Arial"/>
                <a:cs typeface="Arial"/>
              </a:rPr>
              <a:t> </a:t>
            </a:r>
            <a:r>
              <a:rPr sz="1250" u="none" spc="-25" dirty="0">
                <a:solidFill>
                  <a:srgbClr val="414042"/>
                </a:solidFill>
                <a:latin typeface="Arial"/>
                <a:cs typeface="Arial"/>
              </a:rPr>
              <a:t>be</a:t>
            </a:r>
            <a:r>
              <a:rPr sz="1250" u="none" spc="500" dirty="0">
                <a:solidFill>
                  <a:srgbClr val="414042"/>
                </a:solidFill>
                <a:latin typeface="Arial"/>
                <a:cs typeface="Arial"/>
              </a:rPr>
              <a:t> </a:t>
            </a:r>
            <a:r>
              <a:rPr sz="1250" u="none" dirty="0">
                <a:solidFill>
                  <a:srgbClr val="414042"/>
                </a:solidFill>
                <a:latin typeface="Arial"/>
                <a:cs typeface="Arial"/>
              </a:rPr>
              <a:t>sold,</a:t>
            </a:r>
            <a:r>
              <a:rPr sz="1250" u="none" spc="-35" dirty="0">
                <a:solidFill>
                  <a:srgbClr val="414042"/>
                </a:solidFill>
                <a:latin typeface="Arial"/>
                <a:cs typeface="Arial"/>
              </a:rPr>
              <a:t> </a:t>
            </a:r>
            <a:r>
              <a:rPr sz="1250" u="none" dirty="0">
                <a:solidFill>
                  <a:srgbClr val="414042"/>
                </a:solidFill>
                <a:latin typeface="Arial"/>
                <a:cs typeface="Arial"/>
              </a:rPr>
              <a:t>licensed,</a:t>
            </a:r>
            <a:r>
              <a:rPr sz="1250" u="none" spc="-35" dirty="0">
                <a:solidFill>
                  <a:srgbClr val="414042"/>
                </a:solidFill>
                <a:latin typeface="Arial"/>
                <a:cs typeface="Arial"/>
              </a:rPr>
              <a:t> </a:t>
            </a:r>
            <a:r>
              <a:rPr sz="1250" u="none" dirty="0">
                <a:solidFill>
                  <a:srgbClr val="414042"/>
                </a:solidFill>
                <a:latin typeface="Arial"/>
                <a:cs typeface="Arial"/>
              </a:rPr>
              <a:t>auctioned,</a:t>
            </a:r>
            <a:r>
              <a:rPr sz="1250" u="none" spc="-25" dirty="0">
                <a:solidFill>
                  <a:srgbClr val="414042"/>
                </a:solidFill>
                <a:latin typeface="Arial"/>
                <a:cs typeface="Arial"/>
              </a:rPr>
              <a:t> </a:t>
            </a:r>
            <a:r>
              <a:rPr sz="1250" u="none" dirty="0">
                <a:solidFill>
                  <a:srgbClr val="414042"/>
                </a:solidFill>
                <a:latin typeface="Arial"/>
                <a:cs typeface="Arial"/>
              </a:rPr>
              <a:t>or</a:t>
            </a:r>
            <a:r>
              <a:rPr sz="1250" u="none" spc="-20" dirty="0">
                <a:solidFill>
                  <a:srgbClr val="414042"/>
                </a:solidFill>
                <a:latin typeface="Arial"/>
                <a:cs typeface="Arial"/>
              </a:rPr>
              <a:t> </a:t>
            </a:r>
            <a:r>
              <a:rPr sz="1250" u="none" dirty="0">
                <a:solidFill>
                  <a:srgbClr val="414042"/>
                </a:solidFill>
                <a:latin typeface="Arial"/>
                <a:cs typeface="Arial"/>
              </a:rPr>
              <a:t>otherwise</a:t>
            </a:r>
            <a:r>
              <a:rPr sz="1250" u="none" spc="-15" dirty="0">
                <a:solidFill>
                  <a:srgbClr val="414042"/>
                </a:solidFill>
                <a:latin typeface="Arial"/>
                <a:cs typeface="Arial"/>
              </a:rPr>
              <a:t> </a:t>
            </a:r>
            <a:r>
              <a:rPr sz="1250" u="none" dirty="0">
                <a:solidFill>
                  <a:srgbClr val="414042"/>
                </a:solidFill>
                <a:latin typeface="Arial"/>
                <a:cs typeface="Arial"/>
              </a:rPr>
              <a:t>redistributed</a:t>
            </a:r>
            <a:r>
              <a:rPr sz="1250" u="none" spc="-15" dirty="0">
                <a:solidFill>
                  <a:srgbClr val="414042"/>
                </a:solidFill>
                <a:latin typeface="Arial"/>
                <a:cs typeface="Arial"/>
              </a:rPr>
              <a:t> </a:t>
            </a:r>
            <a:r>
              <a:rPr sz="1250" u="none" dirty="0">
                <a:solidFill>
                  <a:srgbClr val="414042"/>
                </a:solidFill>
                <a:latin typeface="Arial"/>
                <a:cs typeface="Arial"/>
              </a:rPr>
              <a:t>except</a:t>
            </a:r>
            <a:r>
              <a:rPr sz="1250" u="none" spc="-25" dirty="0">
                <a:solidFill>
                  <a:srgbClr val="414042"/>
                </a:solidFill>
                <a:latin typeface="Arial"/>
                <a:cs typeface="Arial"/>
              </a:rPr>
              <a:t> </a:t>
            </a:r>
            <a:r>
              <a:rPr sz="1250" u="none" dirty="0">
                <a:solidFill>
                  <a:srgbClr val="414042"/>
                </a:solidFill>
                <a:latin typeface="Arial"/>
                <a:cs typeface="Arial"/>
              </a:rPr>
              <a:t>as</a:t>
            </a:r>
            <a:r>
              <a:rPr sz="1250" u="none" spc="-25" dirty="0">
                <a:solidFill>
                  <a:srgbClr val="414042"/>
                </a:solidFill>
                <a:latin typeface="Arial"/>
                <a:cs typeface="Arial"/>
              </a:rPr>
              <a:t> </a:t>
            </a:r>
            <a:r>
              <a:rPr sz="1250" u="none" dirty="0">
                <a:solidFill>
                  <a:srgbClr val="414042"/>
                </a:solidFill>
                <a:latin typeface="Arial"/>
                <a:cs typeface="Arial"/>
              </a:rPr>
              <a:t>may</a:t>
            </a:r>
            <a:r>
              <a:rPr sz="1250" u="none" spc="-25" dirty="0">
                <a:solidFill>
                  <a:srgbClr val="414042"/>
                </a:solidFill>
                <a:latin typeface="Arial"/>
                <a:cs typeface="Arial"/>
              </a:rPr>
              <a:t> </a:t>
            </a:r>
            <a:r>
              <a:rPr sz="1250" u="none" dirty="0">
                <a:solidFill>
                  <a:srgbClr val="414042"/>
                </a:solidFill>
                <a:latin typeface="Arial"/>
                <a:cs typeface="Arial"/>
              </a:rPr>
              <a:t>be</a:t>
            </a:r>
            <a:r>
              <a:rPr sz="1250" u="none" spc="-35" dirty="0">
                <a:solidFill>
                  <a:srgbClr val="414042"/>
                </a:solidFill>
                <a:latin typeface="Arial"/>
                <a:cs typeface="Arial"/>
              </a:rPr>
              <a:t> </a:t>
            </a:r>
            <a:r>
              <a:rPr sz="1250" u="none" dirty="0">
                <a:solidFill>
                  <a:srgbClr val="414042"/>
                </a:solidFill>
                <a:latin typeface="Arial"/>
                <a:cs typeface="Arial"/>
              </a:rPr>
              <a:t>permitted</a:t>
            </a:r>
            <a:r>
              <a:rPr sz="1250" u="none" spc="-5" dirty="0">
                <a:solidFill>
                  <a:srgbClr val="414042"/>
                </a:solidFill>
                <a:latin typeface="Arial"/>
                <a:cs typeface="Arial"/>
              </a:rPr>
              <a:t> </a:t>
            </a:r>
            <a:r>
              <a:rPr sz="1250" u="none" dirty="0">
                <a:solidFill>
                  <a:srgbClr val="414042"/>
                </a:solidFill>
                <a:latin typeface="Arial"/>
                <a:cs typeface="Arial"/>
              </a:rPr>
              <a:t>by</a:t>
            </a:r>
            <a:r>
              <a:rPr sz="1250" u="none" spc="-30" dirty="0">
                <a:solidFill>
                  <a:srgbClr val="414042"/>
                </a:solidFill>
                <a:latin typeface="Arial"/>
                <a:cs typeface="Arial"/>
              </a:rPr>
              <a:t> </a:t>
            </a:r>
            <a:r>
              <a:rPr sz="1250" u="none" dirty="0">
                <a:solidFill>
                  <a:srgbClr val="414042"/>
                </a:solidFill>
                <a:latin typeface="Arial"/>
                <a:cs typeface="Arial"/>
              </a:rPr>
              <a:t>the</a:t>
            </a:r>
            <a:r>
              <a:rPr sz="1250" u="none" spc="-30" dirty="0">
                <a:solidFill>
                  <a:srgbClr val="414042"/>
                </a:solidFill>
                <a:latin typeface="Arial"/>
                <a:cs typeface="Arial"/>
              </a:rPr>
              <a:t> </a:t>
            </a:r>
            <a:r>
              <a:rPr sz="1250" u="none" dirty="0">
                <a:solidFill>
                  <a:srgbClr val="414042"/>
                </a:solidFill>
                <a:latin typeface="Arial"/>
                <a:cs typeface="Arial"/>
              </a:rPr>
              <a:t>terms</a:t>
            </a:r>
            <a:r>
              <a:rPr sz="1250" u="none" spc="-25" dirty="0">
                <a:solidFill>
                  <a:srgbClr val="414042"/>
                </a:solidFill>
                <a:latin typeface="Arial"/>
                <a:cs typeface="Arial"/>
              </a:rPr>
              <a:t> </a:t>
            </a:r>
            <a:r>
              <a:rPr sz="1250" u="none" spc="-10" dirty="0">
                <a:solidFill>
                  <a:srgbClr val="414042"/>
                </a:solidFill>
                <a:latin typeface="Arial"/>
                <a:cs typeface="Arial"/>
              </a:rPr>
              <a:t>herein.</a:t>
            </a:r>
            <a:endParaRPr sz="1250" dirty="0">
              <a:latin typeface="Arial"/>
              <a:cs typeface="Arial"/>
            </a:endParaRPr>
          </a:p>
          <a:p>
            <a:pPr marL="12700" marR="209550">
              <a:lnSpc>
                <a:spcPct val="90900"/>
              </a:lnSpc>
              <a:spcBef>
                <a:spcPts val="295"/>
              </a:spcBef>
            </a:pPr>
            <a:r>
              <a:rPr sz="1250" dirty="0">
                <a:solidFill>
                  <a:srgbClr val="414042"/>
                </a:solidFill>
                <a:latin typeface="Arial"/>
                <a:cs typeface="Arial"/>
              </a:rPr>
              <a:t>INCOSE</a:t>
            </a:r>
            <a:r>
              <a:rPr sz="1250" spc="-35" dirty="0">
                <a:solidFill>
                  <a:srgbClr val="414042"/>
                </a:solidFill>
                <a:latin typeface="Arial"/>
                <a:cs typeface="Arial"/>
              </a:rPr>
              <a:t> </a:t>
            </a:r>
            <a:r>
              <a:rPr sz="1250" dirty="0">
                <a:solidFill>
                  <a:srgbClr val="414042"/>
                </a:solidFill>
                <a:latin typeface="Arial"/>
                <a:cs typeface="Arial"/>
              </a:rPr>
              <a:t>provides</a:t>
            </a:r>
            <a:r>
              <a:rPr sz="1250" spc="-10" dirty="0">
                <a:solidFill>
                  <a:srgbClr val="414042"/>
                </a:solidFill>
                <a:latin typeface="Arial"/>
                <a:cs typeface="Arial"/>
              </a:rPr>
              <a:t> </a:t>
            </a:r>
            <a:r>
              <a:rPr sz="1250" dirty="0">
                <a:solidFill>
                  <a:srgbClr val="414042"/>
                </a:solidFill>
                <a:highlight>
                  <a:srgbClr val="FFFF00"/>
                </a:highlight>
                <a:latin typeface="Arial"/>
                <a:cs typeface="Arial"/>
              </a:rPr>
              <a:t>John</a:t>
            </a:r>
            <a:r>
              <a:rPr sz="1250" spc="-1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O.</a:t>
            </a:r>
            <a:r>
              <a:rPr sz="1250" spc="-2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Clark</a:t>
            </a:r>
            <a:r>
              <a:rPr sz="1250" spc="-15" dirty="0">
                <a:solidFill>
                  <a:srgbClr val="414042"/>
                </a:solidFill>
                <a:highlight>
                  <a:srgbClr val="FFFF00"/>
                </a:highlight>
                <a:latin typeface="Arial"/>
                <a:cs typeface="Arial"/>
              </a:rPr>
              <a:t> </a:t>
            </a:r>
            <a:r>
              <a:rPr sz="1250" dirty="0">
                <a:solidFill>
                  <a:srgbClr val="414042"/>
                </a:solidFill>
                <a:latin typeface="Arial"/>
                <a:cs typeface="Arial"/>
              </a:rPr>
              <a:t>with this</a:t>
            </a:r>
            <a:r>
              <a:rPr sz="1250" spc="-25" dirty="0">
                <a:solidFill>
                  <a:srgbClr val="414042"/>
                </a:solidFill>
                <a:latin typeface="Arial"/>
                <a:cs typeface="Arial"/>
              </a:rPr>
              <a:t> </a:t>
            </a:r>
            <a:r>
              <a:rPr sz="1250" dirty="0">
                <a:solidFill>
                  <a:srgbClr val="414042"/>
                </a:solidFill>
                <a:latin typeface="Arial"/>
                <a:cs typeface="Arial"/>
              </a:rPr>
              <a:t>Product</a:t>
            </a:r>
            <a:r>
              <a:rPr sz="1250" spc="-15" dirty="0">
                <a:solidFill>
                  <a:srgbClr val="414042"/>
                </a:solidFill>
                <a:latin typeface="Arial"/>
                <a:cs typeface="Arial"/>
              </a:rPr>
              <a:t> </a:t>
            </a:r>
            <a:r>
              <a:rPr sz="1250" dirty="0">
                <a:solidFill>
                  <a:srgbClr val="414042"/>
                </a:solidFill>
                <a:latin typeface="Arial"/>
                <a:cs typeface="Arial"/>
              </a:rPr>
              <a:t>for</a:t>
            </a:r>
            <a:r>
              <a:rPr sz="1250" spc="-5" dirty="0">
                <a:solidFill>
                  <a:srgbClr val="414042"/>
                </a:solidFill>
                <a:latin typeface="Arial"/>
                <a:cs typeface="Arial"/>
              </a:rPr>
              <a:t> </a:t>
            </a:r>
            <a:r>
              <a:rPr sz="1250" dirty="0">
                <a:solidFill>
                  <a:srgbClr val="414042"/>
                </a:solidFill>
                <a:latin typeface="Arial"/>
                <a:cs typeface="Arial"/>
              </a:rPr>
              <a:t>instructional</a:t>
            </a:r>
            <a:r>
              <a:rPr sz="1250" spc="-15" dirty="0">
                <a:solidFill>
                  <a:srgbClr val="414042"/>
                </a:solidFill>
                <a:latin typeface="Arial"/>
                <a:cs typeface="Arial"/>
              </a:rPr>
              <a:t> </a:t>
            </a:r>
            <a:r>
              <a:rPr sz="1250" dirty="0">
                <a:solidFill>
                  <a:srgbClr val="414042"/>
                </a:solidFill>
                <a:latin typeface="Arial"/>
                <a:cs typeface="Arial"/>
              </a:rPr>
              <a:t>use</a:t>
            </a:r>
            <a:r>
              <a:rPr sz="1250" spc="-35" dirty="0">
                <a:solidFill>
                  <a:srgbClr val="414042"/>
                </a:solidFill>
                <a:latin typeface="Arial"/>
                <a:cs typeface="Arial"/>
              </a:rPr>
              <a:t> </a:t>
            </a:r>
            <a:r>
              <a:rPr sz="1250" dirty="0">
                <a:solidFill>
                  <a:srgbClr val="414042"/>
                </a:solidFill>
                <a:latin typeface="Arial"/>
                <a:cs typeface="Arial"/>
              </a:rPr>
              <a:t>and</a:t>
            </a:r>
            <a:r>
              <a:rPr sz="1250" spc="-5" dirty="0">
                <a:solidFill>
                  <a:srgbClr val="414042"/>
                </a:solidFill>
                <a:latin typeface="Arial"/>
                <a:cs typeface="Arial"/>
              </a:rPr>
              <a:t> </a:t>
            </a:r>
            <a:r>
              <a:rPr sz="1250" spc="-10" dirty="0">
                <a:solidFill>
                  <a:srgbClr val="414042"/>
                </a:solidFill>
                <a:latin typeface="Arial"/>
                <a:cs typeface="Arial"/>
              </a:rPr>
              <a:t>review. </a:t>
            </a:r>
            <a:r>
              <a:rPr sz="1250" dirty="0">
                <a:solidFill>
                  <a:srgbClr val="414042"/>
                </a:solidFill>
                <a:latin typeface="Arial"/>
                <a:cs typeface="Arial"/>
              </a:rPr>
              <a:t>He</a:t>
            </a:r>
            <a:r>
              <a:rPr sz="1250" spc="-15" dirty="0">
                <a:solidFill>
                  <a:srgbClr val="414042"/>
                </a:solidFill>
                <a:latin typeface="Arial"/>
                <a:cs typeface="Arial"/>
              </a:rPr>
              <a:t> </a:t>
            </a:r>
            <a:r>
              <a:rPr sz="1250" dirty="0">
                <a:solidFill>
                  <a:srgbClr val="414042"/>
                </a:solidFill>
                <a:latin typeface="Arial"/>
                <a:cs typeface="Arial"/>
              </a:rPr>
              <a:t>and</a:t>
            </a:r>
            <a:r>
              <a:rPr sz="1250" spc="-10" dirty="0">
                <a:solidFill>
                  <a:srgbClr val="414042"/>
                </a:solidFill>
                <a:latin typeface="Arial"/>
                <a:cs typeface="Arial"/>
              </a:rPr>
              <a:t> </a:t>
            </a:r>
            <a:r>
              <a:rPr sz="1250" dirty="0">
                <a:solidFill>
                  <a:srgbClr val="414042"/>
                </a:solidFill>
                <a:latin typeface="Arial"/>
                <a:cs typeface="Arial"/>
              </a:rPr>
              <a:t>his</a:t>
            </a:r>
            <a:r>
              <a:rPr sz="1250" spc="-15" dirty="0">
                <a:solidFill>
                  <a:srgbClr val="414042"/>
                </a:solidFill>
                <a:latin typeface="Arial"/>
                <a:cs typeface="Arial"/>
              </a:rPr>
              <a:t> </a:t>
            </a:r>
            <a:r>
              <a:rPr sz="1250" dirty="0">
                <a:solidFill>
                  <a:srgbClr val="414042"/>
                </a:solidFill>
                <a:latin typeface="Arial"/>
                <a:cs typeface="Arial"/>
              </a:rPr>
              <a:t>students</a:t>
            </a:r>
            <a:r>
              <a:rPr sz="1250" spc="-20" dirty="0">
                <a:solidFill>
                  <a:srgbClr val="414042"/>
                </a:solidFill>
                <a:latin typeface="Arial"/>
                <a:cs typeface="Arial"/>
              </a:rPr>
              <a:t> </a:t>
            </a:r>
            <a:r>
              <a:rPr sz="1250" dirty="0">
                <a:solidFill>
                  <a:srgbClr val="414042"/>
                </a:solidFill>
                <a:latin typeface="Arial"/>
                <a:cs typeface="Arial"/>
              </a:rPr>
              <a:t>may</a:t>
            </a:r>
            <a:r>
              <a:rPr sz="1250" spc="-10" dirty="0">
                <a:solidFill>
                  <a:srgbClr val="414042"/>
                </a:solidFill>
                <a:latin typeface="Arial"/>
                <a:cs typeface="Arial"/>
              </a:rPr>
              <a:t> </a:t>
            </a:r>
            <a:r>
              <a:rPr sz="1250" dirty="0">
                <a:solidFill>
                  <a:srgbClr val="414042"/>
                </a:solidFill>
                <a:latin typeface="Arial"/>
                <a:cs typeface="Arial"/>
              </a:rPr>
              <a:t>use</a:t>
            </a:r>
            <a:r>
              <a:rPr sz="1250" spc="-25" dirty="0">
                <a:solidFill>
                  <a:srgbClr val="414042"/>
                </a:solidFill>
                <a:latin typeface="Arial"/>
                <a:cs typeface="Arial"/>
              </a:rPr>
              <a:t> </a:t>
            </a:r>
            <a:r>
              <a:rPr sz="1250" spc="-20" dirty="0">
                <a:solidFill>
                  <a:srgbClr val="414042"/>
                </a:solidFill>
                <a:latin typeface="Arial"/>
                <a:cs typeface="Arial"/>
              </a:rPr>
              <a:t>this </a:t>
            </a:r>
            <a:r>
              <a:rPr sz="1250" dirty="0">
                <a:solidFill>
                  <a:srgbClr val="414042"/>
                </a:solidFill>
                <a:latin typeface="Arial"/>
                <a:cs typeface="Arial"/>
              </a:rPr>
              <a:t>Product</a:t>
            </a:r>
            <a:r>
              <a:rPr sz="1250" spc="-30" dirty="0">
                <a:solidFill>
                  <a:srgbClr val="414042"/>
                </a:solidFill>
                <a:latin typeface="Arial"/>
                <a:cs typeface="Arial"/>
              </a:rPr>
              <a:t> </a:t>
            </a:r>
            <a:r>
              <a:rPr sz="1250" dirty="0">
                <a:solidFill>
                  <a:srgbClr val="414042"/>
                </a:solidFill>
                <a:latin typeface="Arial"/>
                <a:cs typeface="Arial"/>
              </a:rPr>
              <a:t>for</a:t>
            </a:r>
            <a:r>
              <a:rPr sz="1250" spc="-20" dirty="0">
                <a:solidFill>
                  <a:srgbClr val="414042"/>
                </a:solidFill>
                <a:latin typeface="Arial"/>
                <a:cs typeface="Arial"/>
              </a:rPr>
              <a:t> </a:t>
            </a:r>
            <a:r>
              <a:rPr sz="1250" dirty="0">
                <a:solidFill>
                  <a:srgbClr val="414042"/>
                </a:solidFill>
                <a:latin typeface="Arial"/>
                <a:cs typeface="Arial"/>
              </a:rPr>
              <a:t>instructional</a:t>
            </a:r>
            <a:r>
              <a:rPr sz="1250" spc="-30" dirty="0">
                <a:solidFill>
                  <a:srgbClr val="414042"/>
                </a:solidFill>
                <a:latin typeface="Arial"/>
                <a:cs typeface="Arial"/>
              </a:rPr>
              <a:t> </a:t>
            </a:r>
            <a:r>
              <a:rPr sz="1250" dirty="0">
                <a:solidFill>
                  <a:srgbClr val="414042"/>
                </a:solidFill>
                <a:latin typeface="Arial"/>
                <a:cs typeface="Arial"/>
              </a:rPr>
              <a:t>use</a:t>
            </a:r>
            <a:r>
              <a:rPr sz="1250" spc="-35" dirty="0">
                <a:solidFill>
                  <a:srgbClr val="414042"/>
                </a:solidFill>
                <a:latin typeface="Arial"/>
                <a:cs typeface="Arial"/>
              </a:rPr>
              <a:t> </a:t>
            </a:r>
            <a:r>
              <a:rPr sz="1250" dirty="0">
                <a:solidFill>
                  <a:srgbClr val="414042"/>
                </a:solidFill>
                <a:latin typeface="Arial"/>
                <a:cs typeface="Arial"/>
              </a:rPr>
              <a:t>subject</a:t>
            </a:r>
            <a:r>
              <a:rPr sz="1250" spc="-35" dirty="0">
                <a:solidFill>
                  <a:srgbClr val="414042"/>
                </a:solidFill>
                <a:latin typeface="Arial"/>
                <a:cs typeface="Arial"/>
              </a:rPr>
              <a:t> </a:t>
            </a:r>
            <a:r>
              <a:rPr sz="1250" dirty="0">
                <a:solidFill>
                  <a:srgbClr val="414042"/>
                </a:solidFill>
                <a:latin typeface="Arial"/>
                <a:cs typeface="Arial"/>
              </a:rPr>
              <a:t>to</a:t>
            </a:r>
            <a:r>
              <a:rPr sz="1250" spc="-35" dirty="0">
                <a:solidFill>
                  <a:srgbClr val="414042"/>
                </a:solidFill>
                <a:latin typeface="Arial"/>
                <a:cs typeface="Arial"/>
              </a:rPr>
              <a:t> </a:t>
            </a:r>
            <a:r>
              <a:rPr sz="1250" dirty="0">
                <a:solidFill>
                  <a:srgbClr val="414042"/>
                </a:solidFill>
                <a:latin typeface="Arial"/>
                <a:cs typeface="Arial"/>
              </a:rPr>
              <a:t>the</a:t>
            </a:r>
            <a:r>
              <a:rPr sz="1250" spc="-25" dirty="0">
                <a:solidFill>
                  <a:srgbClr val="414042"/>
                </a:solidFill>
                <a:latin typeface="Arial"/>
                <a:cs typeface="Arial"/>
              </a:rPr>
              <a:t> </a:t>
            </a:r>
            <a:r>
              <a:rPr sz="1250" dirty="0">
                <a:solidFill>
                  <a:srgbClr val="414042"/>
                </a:solidFill>
                <a:latin typeface="Arial"/>
                <a:cs typeface="Arial"/>
              </a:rPr>
              <a:t>terms</a:t>
            </a:r>
            <a:r>
              <a:rPr sz="1250" spc="-15" dirty="0">
                <a:solidFill>
                  <a:srgbClr val="414042"/>
                </a:solidFill>
                <a:latin typeface="Arial"/>
                <a:cs typeface="Arial"/>
              </a:rPr>
              <a:t> </a:t>
            </a:r>
            <a:r>
              <a:rPr sz="1250" dirty="0">
                <a:solidFill>
                  <a:srgbClr val="414042"/>
                </a:solidFill>
                <a:latin typeface="Arial"/>
                <a:cs typeface="Arial"/>
              </a:rPr>
              <a:t>described</a:t>
            </a:r>
            <a:r>
              <a:rPr sz="1250" spc="-35" dirty="0">
                <a:solidFill>
                  <a:srgbClr val="414042"/>
                </a:solidFill>
                <a:latin typeface="Arial"/>
                <a:cs typeface="Arial"/>
              </a:rPr>
              <a:t> </a:t>
            </a:r>
            <a:r>
              <a:rPr sz="1250" dirty="0">
                <a:solidFill>
                  <a:srgbClr val="414042"/>
                </a:solidFill>
                <a:latin typeface="Arial"/>
                <a:cs typeface="Arial"/>
              </a:rPr>
              <a:t>below.</a:t>
            </a:r>
            <a:r>
              <a:rPr sz="1250" spc="-5" dirty="0">
                <a:solidFill>
                  <a:srgbClr val="414042"/>
                </a:solidFill>
                <a:latin typeface="Arial"/>
                <a:cs typeface="Arial"/>
              </a:rPr>
              <a:t> </a:t>
            </a:r>
            <a:r>
              <a:rPr sz="1250" dirty="0">
                <a:solidFill>
                  <a:srgbClr val="414042"/>
                </a:solidFill>
                <a:latin typeface="Arial"/>
                <a:cs typeface="Arial"/>
              </a:rPr>
              <a:t>INCOSE</a:t>
            </a:r>
            <a:r>
              <a:rPr sz="1250" spc="-40" dirty="0">
                <a:solidFill>
                  <a:srgbClr val="414042"/>
                </a:solidFill>
                <a:latin typeface="Arial"/>
                <a:cs typeface="Arial"/>
              </a:rPr>
              <a:t> </a:t>
            </a:r>
            <a:r>
              <a:rPr sz="1250" dirty="0">
                <a:solidFill>
                  <a:srgbClr val="414042"/>
                </a:solidFill>
                <a:latin typeface="Arial"/>
                <a:cs typeface="Arial"/>
              </a:rPr>
              <a:t>has</a:t>
            </a:r>
            <a:r>
              <a:rPr sz="1250" spc="-25" dirty="0">
                <a:solidFill>
                  <a:srgbClr val="414042"/>
                </a:solidFill>
                <a:latin typeface="Arial"/>
                <a:cs typeface="Arial"/>
              </a:rPr>
              <a:t> </a:t>
            </a:r>
            <a:r>
              <a:rPr sz="1250" dirty="0">
                <a:solidFill>
                  <a:srgbClr val="414042"/>
                </a:solidFill>
                <a:latin typeface="Arial"/>
                <a:cs typeface="Arial"/>
              </a:rPr>
              <a:t>established</a:t>
            </a:r>
            <a:r>
              <a:rPr sz="1250" spc="-35" dirty="0">
                <a:solidFill>
                  <a:srgbClr val="414042"/>
                </a:solidFill>
                <a:latin typeface="Arial"/>
                <a:cs typeface="Arial"/>
              </a:rPr>
              <a:t> </a:t>
            </a:r>
            <a:r>
              <a:rPr sz="1250" dirty="0">
                <a:solidFill>
                  <a:srgbClr val="414042"/>
                </a:solidFill>
                <a:latin typeface="Arial"/>
                <a:cs typeface="Arial"/>
              </a:rPr>
              <a:t>these</a:t>
            </a:r>
            <a:r>
              <a:rPr sz="1250" spc="-25" dirty="0">
                <a:solidFill>
                  <a:srgbClr val="414042"/>
                </a:solidFill>
                <a:latin typeface="Arial"/>
                <a:cs typeface="Arial"/>
              </a:rPr>
              <a:t> </a:t>
            </a:r>
            <a:r>
              <a:rPr sz="1250" dirty="0">
                <a:solidFill>
                  <a:srgbClr val="414042"/>
                </a:solidFill>
                <a:latin typeface="Arial"/>
                <a:cs typeface="Arial"/>
              </a:rPr>
              <a:t>use</a:t>
            </a:r>
            <a:r>
              <a:rPr sz="1250" spc="-35" dirty="0">
                <a:solidFill>
                  <a:srgbClr val="414042"/>
                </a:solidFill>
                <a:latin typeface="Arial"/>
                <a:cs typeface="Arial"/>
              </a:rPr>
              <a:t> </a:t>
            </a:r>
            <a:r>
              <a:rPr sz="1250" dirty="0">
                <a:solidFill>
                  <a:srgbClr val="414042"/>
                </a:solidFill>
                <a:latin typeface="Arial"/>
                <a:cs typeface="Arial"/>
              </a:rPr>
              <a:t>limitations</a:t>
            </a:r>
            <a:r>
              <a:rPr sz="1250" spc="-25" dirty="0">
                <a:solidFill>
                  <a:srgbClr val="414042"/>
                </a:solidFill>
                <a:latin typeface="Arial"/>
                <a:cs typeface="Arial"/>
              </a:rPr>
              <a:t> in </a:t>
            </a:r>
            <a:r>
              <a:rPr sz="1250" dirty="0">
                <a:solidFill>
                  <a:srgbClr val="414042"/>
                </a:solidFill>
                <a:latin typeface="Arial"/>
                <a:cs typeface="Arial"/>
              </a:rPr>
              <a:t>response</a:t>
            </a:r>
            <a:r>
              <a:rPr sz="1250" spc="-30" dirty="0">
                <a:solidFill>
                  <a:srgbClr val="414042"/>
                </a:solidFill>
                <a:latin typeface="Arial"/>
                <a:cs typeface="Arial"/>
              </a:rPr>
              <a:t> </a:t>
            </a:r>
            <a:r>
              <a:rPr sz="1250" dirty="0">
                <a:solidFill>
                  <a:srgbClr val="414042"/>
                </a:solidFill>
                <a:latin typeface="Arial"/>
                <a:cs typeface="Arial"/>
              </a:rPr>
              <a:t>to</a:t>
            </a:r>
            <a:r>
              <a:rPr sz="1250" spc="-20" dirty="0">
                <a:solidFill>
                  <a:srgbClr val="414042"/>
                </a:solidFill>
                <a:latin typeface="Arial"/>
                <a:cs typeface="Arial"/>
              </a:rPr>
              <a:t> </a:t>
            </a:r>
            <a:r>
              <a:rPr sz="1250" dirty="0">
                <a:solidFill>
                  <a:srgbClr val="414042"/>
                </a:solidFill>
                <a:latin typeface="Arial"/>
                <a:cs typeface="Arial"/>
              </a:rPr>
              <a:t>concerns</a:t>
            </a:r>
            <a:r>
              <a:rPr sz="1250" spc="-30" dirty="0">
                <a:solidFill>
                  <a:srgbClr val="414042"/>
                </a:solidFill>
                <a:latin typeface="Arial"/>
                <a:cs typeface="Arial"/>
              </a:rPr>
              <a:t> </a:t>
            </a:r>
            <a:r>
              <a:rPr sz="1250" dirty="0">
                <a:solidFill>
                  <a:srgbClr val="414042"/>
                </a:solidFill>
                <a:latin typeface="Arial"/>
                <a:cs typeface="Arial"/>
              </a:rPr>
              <a:t>raised</a:t>
            </a:r>
            <a:r>
              <a:rPr sz="1250" spc="-20" dirty="0">
                <a:solidFill>
                  <a:srgbClr val="414042"/>
                </a:solidFill>
                <a:latin typeface="Arial"/>
                <a:cs typeface="Arial"/>
              </a:rPr>
              <a:t> </a:t>
            </a:r>
            <a:r>
              <a:rPr sz="1250" dirty="0">
                <a:solidFill>
                  <a:srgbClr val="414042"/>
                </a:solidFill>
                <a:latin typeface="Arial"/>
                <a:cs typeface="Arial"/>
              </a:rPr>
              <a:t>by</a:t>
            </a:r>
            <a:r>
              <a:rPr sz="1250" spc="-30" dirty="0">
                <a:solidFill>
                  <a:srgbClr val="414042"/>
                </a:solidFill>
                <a:latin typeface="Arial"/>
                <a:cs typeface="Arial"/>
              </a:rPr>
              <a:t> </a:t>
            </a:r>
            <a:r>
              <a:rPr sz="1250" dirty="0">
                <a:solidFill>
                  <a:srgbClr val="414042"/>
                </a:solidFill>
                <a:latin typeface="Arial"/>
                <a:cs typeface="Arial"/>
              </a:rPr>
              <a:t>authors,</a:t>
            </a:r>
            <a:r>
              <a:rPr sz="1250" spc="-5" dirty="0">
                <a:solidFill>
                  <a:srgbClr val="414042"/>
                </a:solidFill>
                <a:latin typeface="Arial"/>
                <a:cs typeface="Arial"/>
              </a:rPr>
              <a:t> </a:t>
            </a:r>
            <a:r>
              <a:rPr sz="1250" dirty="0">
                <a:solidFill>
                  <a:srgbClr val="414042"/>
                </a:solidFill>
                <a:latin typeface="Arial"/>
                <a:cs typeface="Arial"/>
              </a:rPr>
              <a:t>instructors,</a:t>
            </a:r>
            <a:r>
              <a:rPr sz="1250" spc="-35" dirty="0">
                <a:solidFill>
                  <a:srgbClr val="414042"/>
                </a:solidFill>
                <a:latin typeface="Arial"/>
                <a:cs typeface="Arial"/>
              </a:rPr>
              <a:t> </a:t>
            </a:r>
            <a:r>
              <a:rPr sz="1250" dirty="0">
                <a:solidFill>
                  <a:srgbClr val="414042"/>
                </a:solidFill>
                <a:latin typeface="Arial"/>
                <a:cs typeface="Arial"/>
              </a:rPr>
              <a:t>and</a:t>
            </a:r>
            <a:r>
              <a:rPr sz="1250" spc="-10" dirty="0">
                <a:solidFill>
                  <a:srgbClr val="414042"/>
                </a:solidFill>
                <a:latin typeface="Arial"/>
                <a:cs typeface="Arial"/>
              </a:rPr>
              <a:t> </a:t>
            </a:r>
            <a:r>
              <a:rPr sz="1250" dirty="0">
                <a:solidFill>
                  <a:srgbClr val="414042"/>
                </a:solidFill>
                <a:latin typeface="Arial"/>
                <a:cs typeface="Arial"/>
              </a:rPr>
              <a:t>other</a:t>
            </a:r>
            <a:r>
              <a:rPr sz="1250" spc="-15" dirty="0">
                <a:solidFill>
                  <a:srgbClr val="414042"/>
                </a:solidFill>
                <a:latin typeface="Arial"/>
                <a:cs typeface="Arial"/>
              </a:rPr>
              <a:t> </a:t>
            </a:r>
            <a:r>
              <a:rPr sz="1250" dirty="0">
                <a:solidFill>
                  <a:srgbClr val="414042"/>
                </a:solidFill>
                <a:latin typeface="Arial"/>
                <a:cs typeface="Arial"/>
              </a:rPr>
              <a:t>users</a:t>
            </a:r>
            <a:r>
              <a:rPr sz="1250" spc="-15" dirty="0">
                <a:solidFill>
                  <a:srgbClr val="414042"/>
                </a:solidFill>
                <a:latin typeface="Arial"/>
                <a:cs typeface="Arial"/>
              </a:rPr>
              <a:t> </a:t>
            </a:r>
            <a:r>
              <a:rPr sz="1250" dirty="0">
                <a:solidFill>
                  <a:srgbClr val="414042"/>
                </a:solidFill>
                <a:latin typeface="Arial"/>
                <a:cs typeface="Arial"/>
              </a:rPr>
              <a:t>regarding</a:t>
            </a:r>
            <a:r>
              <a:rPr sz="1250" spc="5"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problems</a:t>
            </a:r>
            <a:r>
              <a:rPr sz="1250" spc="-10" dirty="0">
                <a:solidFill>
                  <a:srgbClr val="414042"/>
                </a:solidFill>
                <a:latin typeface="Arial"/>
                <a:cs typeface="Arial"/>
              </a:rPr>
              <a:t> </a:t>
            </a:r>
            <a:r>
              <a:rPr sz="1250" dirty="0">
                <a:solidFill>
                  <a:srgbClr val="414042"/>
                </a:solidFill>
                <a:latin typeface="Arial"/>
                <a:cs typeface="Arial"/>
              </a:rPr>
              <a:t>stemming</a:t>
            </a:r>
            <a:r>
              <a:rPr sz="1250" spc="-15" dirty="0">
                <a:solidFill>
                  <a:srgbClr val="414042"/>
                </a:solidFill>
                <a:latin typeface="Arial"/>
                <a:cs typeface="Arial"/>
              </a:rPr>
              <a:t> </a:t>
            </a:r>
            <a:r>
              <a:rPr sz="1250" dirty="0">
                <a:solidFill>
                  <a:srgbClr val="414042"/>
                </a:solidFill>
                <a:latin typeface="Arial"/>
                <a:cs typeface="Arial"/>
              </a:rPr>
              <a:t>from</a:t>
            </a:r>
            <a:r>
              <a:rPr sz="1250" spc="-10" dirty="0">
                <a:solidFill>
                  <a:srgbClr val="414042"/>
                </a:solidFill>
                <a:latin typeface="Arial"/>
                <a:cs typeface="Arial"/>
              </a:rPr>
              <a:t> unlimited </a:t>
            </a:r>
            <a:r>
              <a:rPr sz="1250" dirty="0">
                <a:solidFill>
                  <a:srgbClr val="414042"/>
                </a:solidFill>
                <a:latin typeface="Arial"/>
                <a:cs typeface="Arial"/>
              </a:rPr>
              <a:t>distribution</a:t>
            </a:r>
            <a:r>
              <a:rPr sz="1250" spc="-50" dirty="0">
                <a:solidFill>
                  <a:srgbClr val="414042"/>
                </a:solidFill>
                <a:latin typeface="Arial"/>
                <a:cs typeface="Arial"/>
              </a:rPr>
              <a:t> </a:t>
            </a:r>
            <a:r>
              <a:rPr sz="1250" dirty="0">
                <a:solidFill>
                  <a:srgbClr val="414042"/>
                </a:solidFill>
                <a:latin typeface="Arial"/>
                <a:cs typeface="Arial"/>
              </a:rPr>
              <a:t>of</a:t>
            </a:r>
            <a:r>
              <a:rPr sz="1250" spc="-45" dirty="0">
                <a:solidFill>
                  <a:srgbClr val="414042"/>
                </a:solidFill>
                <a:latin typeface="Arial"/>
                <a:cs typeface="Arial"/>
              </a:rPr>
              <a:t> </a:t>
            </a:r>
            <a:r>
              <a:rPr sz="1250" dirty="0">
                <a:solidFill>
                  <a:srgbClr val="414042"/>
                </a:solidFill>
                <a:latin typeface="Arial"/>
                <a:cs typeface="Arial"/>
              </a:rPr>
              <a:t>supplemental</a:t>
            </a:r>
            <a:r>
              <a:rPr sz="1250" spc="-40" dirty="0">
                <a:solidFill>
                  <a:srgbClr val="414042"/>
                </a:solidFill>
                <a:latin typeface="Arial"/>
                <a:cs typeface="Arial"/>
              </a:rPr>
              <a:t> </a:t>
            </a:r>
            <a:r>
              <a:rPr sz="1250" spc="-10" dirty="0">
                <a:solidFill>
                  <a:srgbClr val="414042"/>
                </a:solidFill>
                <a:latin typeface="Arial"/>
                <a:cs typeface="Arial"/>
              </a:rPr>
              <a:t>material.</a:t>
            </a:r>
            <a:endParaRPr sz="1250" dirty="0">
              <a:latin typeface="Arial"/>
              <a:cs typeface="Arial"/>
            </a:endParaRPr>
          </a:p>
          <a:p>
            <a:pPr marL="12700" marR="5080">
              <a:lnSpc>
                <a:spcPct val="90800"/>
              </a:lnSpc>
              <a:spcBef>
                <a:spcPts val="295"/>
              </a:spcBef>
            </a:pPr>
            <a:r>
              <a:rPr sz="1250" dirty="0">
                <a:solidFill>
                  <a:srgbClr val="414042"/>
                </a:solidFill>
                <a:latin typeface="Arial"/>
                <a:cs typeface="Arial"/>
              </a:rPr>
              <a:t>INCOSE</a:t>
            </a:r>
            <a:r>
              <a:rPr sz="1250" spc="-45" dirty="0">
                <a:solidFill>
                  <a:srgbClr val="414042"/>
                </a:solidFill>
                <a:latin typeface="Arial"/>
                <a:cs typeface="Arial"/>
              </a:rPr>
              <a:t> </a:t>
            </a:r>
            <a:r>
              <a:rPr sz="1250" dirty="0">
                <a:solidFill>
                  <a:srgbClr val="414042"/>
                </a:solidFill>
                <a:latin typeface="Arial"/>
                <a:cs typeface="Arial"/>
              </a:rPr>
              <a:t>hereby</a:t>
            </a:r>
            <a:r>
              <a:rPr sz="1250" spc="-5" dirty="0">
                <a:solidFill>
                  <a:srgbClr val="414042"/>
                </a:solidFill>
                <a:latin typeface="Arial"/>
                <a:cs typeface="Arial"/>
              </a:rPr>
              <a:t> </a:t>
            </a:r>
            <a:r>
              <a:rPr sz="1250" dirty="0">
                <a:solidFill>
                  <a:srgbClr val="414042"/>
                </a:solidFill>
                <a:latin typeface="Arial"/>
                <a:cs typeface="Arial"/>
              </a:rPr>
              <a:t>grants </a:t>
            </a:r>
            <a:r>
              <a:rPr sz="1250" dirty="0">
                <a:solidFill>
                  <a:srgbClr val="414042"/>
                </a:solidFill>
                <a:highlight>
                  <a:srgbClr val="FFFF00"/>
                </a:highlight>
                <a:latin typeface="Arial"/>
                <a:cs typeface="Arial"/>
              </a:rPr>
              <a:t>John</a:t>
            </a:r>
            <a:r>
              <a:rPr sz="1250" spc="-25" dirty="0">
                <a:solidFill>
                  <a:srgbClr val="414042"/>
                </a:solidFill>
                <a:highlight>
                  <a:srgbClr val="FFFF00"/>
                </a:highlight>
                <a:latin typeface="Arial"/>
                <a:cs typeface="Arial"/>
              </a:rPr>
              <a:t> </a:t>
            </a:r>
            <a:r>
              <a:rPr sz="1250" dirty="0">
                <a:solidFill>
                  <a:srgbClr val="414042"/>
                </a:solidFill>
                <a:highlight>
                  <a:srgbClr val="FFFF00"/>
                </a:highlight>
                <a:latin typeface="Arial"/>
                <a:cs typeface="Arial"/>
              </a:rPr>
              <a:t>Clark</a:t>
            </a:r>
            <a:r>
              <a:rPr sz="1250" spc="-10" dirty="0">
                <a:solidFill>
                  <a:srgbClr val="414042"/>
                </a:solidFill>
                <a:latin typeface="Arial"/>
                <a:cs typeface="Arial"/>
              </a:rPr>
              <a:t> </a:t>
            </a:r>
            <a:r>
              <a:rPr sz="1250" dirty="0">
                <a:solidFill>
                  <a:srgbClr val="414042"/>
                </a:solidFill>
                <a:latin typeface="Arial"/>
                <a:cs typeface="Arial"/>
              </a:rPr>
              <a:t>permission</a:t>
            </a:r>
            <a:r>
              <a:rPr sz="1250" spc="-15" dirty="0">
                <a:solidFill>
                  <a:srgbClr val="414042"/>
                </a:solidFill>
                <a:latin typeface="Arial"/>
                <a:cs typeface="Arial"/>
              </a:rPr>
              <a:t> </a:t>
            </a:r>
            <a:r>
              <a:rPr sz="1250" dirty="0">
                <a:solidFill>
                  <a:srgbClr val="414042"/>
                </a:solidFill>
                <a:latin typeface="Arial"/>
                <a:cs typeface="Arial"/>
              </a:rPr>
              <a:t>to</a:t>
            </a:r>
            <a:r>
              <a:rPr sz="1250" spc="-25" dirty="0">
                <a:solidFill>
                  <a:srgbClr val="414042"/>
                </a:solidFill>
                <a:latin typeface="Arial"/>
                <a:cs typeface="Arial"/>
              </a:rPr>
              <a:t> </a:t>
            </a:r>
            <a:r>
              <a:rPr sz="1250" dirty="0">
                <a:solidFill>
                  <a:srgbClr val="414042"/>
                </a:solidFill>
                <a:latin typeface="Arial"/>
                <a:cs typeface="Arial"/>
              </a:rPr>
              <a:t>use</a:t>
            </a:r>
            <a:r>
              <a:rPr sz="1250" spc="-20" dirty="0">
                <a:solidFill>
                  <a:srgbClr val="414042"/>
                </a:solidFill>
                <a:latin typeface="Arial"/>
                <a:cs typeface="Arial"/>
              </a:rPr>
              <a:t> </a:t>
            </a:r>
            <a:r>
              <a:rPr sz="1250" dirty="0">
                <a:solidFill>
                  <a:srgbClr val="414042"/>
                </a:solidFill>
                <a:latin typeface="Arial"/>
                <a:cs typeface="Arial"/>
              </a:rPr>
              <a:t>the</a:t>
            </a:r>
            <a:r>
              <a:rPr sz="1250" spc="-15" dirty="0">
                <a:solidFill>
                  <a:srgbClr val="414042"/>
                </a:solidFill>
                <a:latin typeface="Arial"/>
                <a:cs typeface="Arial"/>
              </a:rPr>
              <a:t> </a:t>
            </a:r>
            <a:r>
              <a:rPr sz="1250" dirty="0">
                <a:solidFill>
                  <a:srgbClr val="414042"/>
                </a:solidFill>
                <a:latin typeface="Arial"/>
                <a:cs typeface="Arial"/>
              </a:rPr>
              <a:t>Product</a:t>
            </a:r>
            <a:r>
              <a:rPr sz="1250" spc="-10" dirty="0">
                <a:solidFill>
                  <a:srgbClr val="414042"/>
                </a:solidFill>
                <a:latin typeface="Arial"/>
                <a:cs typeface="Arial"/>
              </a:rPr>
              <a:t> </a:t>
            </a:r>
            <a:r>
              <a:rPr sz="1250" dirty="0">
                <a:solidFill>
                  <a:srgbClr val="414042"/>
                </a:solidFill>
                <a:latin typeface="Arial"/>
                <a:cs typeface="Arial"/>
              </a:rPr>
              <a:t>for</a:t>
            </a:r>
            <a:r>
              <a:rPr sz="1250" spc="-10" dirty="0">
                <a:solidFill>
                  <a:srgbClr val="414042"/>
                </a:solidFill>
                <a:latin typeface="Arial"/>
                <a:cs typeface="Arial"/>
              </a:rPr>
              <a:t> </a:t>
            </a:r>
            <a:r>
              <a:rPr sz="1250" dirty="0">
                <a:solidFill>
                  <a:srgbClr val="414042"/>
                </a:solidFill>
                <a:latin typeface="Arial"/>
                <a:cs typeface="Arial"/>
              </a:rPr>
              <a:t>his</a:t>
            </a:r>
            <a:r>
              <a:rPr sz="1250" spc="-20" dirty="0">
                <a:solidFill>
                  <a:srgbClr val="414042"/>
                </a:solidFill>
                <a:latin typeface="Arial"/>
                <a:cs typeface="Arial"/>
              </a:rPr>
              <a:t> </a:t>
            </a:r>
            <a:r>
              <a:rPr sz="1250" dirty="0">
                <a:solidFill>
                  <a:srgbClr val="414042"/>
                </a:solidFill>
                <a:latin typeface="Arial"/>
                <a:cs typeface="Arial"/>
              </a:rPr>
              <a:t>personal,</a:t>
            </a:r>
            <a:r>
              <a:rPr sz="1250" spc="-10" dirty="0">
                <a:solidFill>
                  <a:srgbClr val="414042"/>
                </a:solidFill>
                <a:latin typeface="Arial"/>
                <a:cs typeface="Arial"/>
              </a:rPr>
              <a:t> </a:t>
            </a:r>
            <a:r>
              <a:rPr sz="1250" dirty="0">
                <a:solidFill>
                  <a:srgbClr val="414042"/>
                </a:solidFill>
                <a:latin typeface="Arial"/>
                <a:cs typeface="Arial"/>
              </a:rPr>
              <a:t>noncommercial</a:t>
            </a:r>
            <a:r>
              <a:rPr sz="1250" spc="-5" dirty="0">
                <a:solidFill>
                  <a:srgbClr val="414042"/>
                </a:solidFill>
                <a:latin typeface="Arial"/>
                <a:cs typeface="Arial"/>
              </a:rPr>
              <a:t> </a:t>
            </a:r>
            <a:r>
              <a:rPr sz="1250" dirty="0">
                <a:solidFill>
                  <a:srgbClr val="414042"/>
                </a:solidFill>
                <a:latin typeface="Arial"/>
                <a:cs typeface="Arial"/>
              </a:rPr>
              <a:t>use</a:t>
            </a:r>
            <a:r>
              <a:rPr sz="1250" spc="-35" dirty="0">
                <a:solidFill>
                  <a:srgbClr val="414042"/>
                </a:solidFill>
                <a:latin typeface="Arial"/>
                <a:cs typeface="Arial"/>
              </a:rPr>
              <a:t> </a:t>
            </a:r>
            <a:r>
              <a:rPr sz="1250" spc="-20" dirty="0">
                <a:solidFill>
                  <a:srgbClr val="414042"/>
                </a:solidFill>
                <a:latin typeface="Arial"/>
                <a:cs typeface="Arial"/>
              </a:rPr>
              <a:t>only.</a:t>
            </a:r>
            <a:r>
              <a:rPr sz="1250" spc="-15" dirty="0">
                <a:solidFill>
                  <a:srgbClr val="414042"/>
                </a:solidFill>
                <a:latin typeface="Arial"/>
                <a:cs typeface="Arial"/>
              </a:rPr>
              <a:t> </a:t>
            </a:r>
            <a:r>
              <a:rPr sz="1250" dirty="0">
                <a:solidFill>
                  <a:srgbClr val="414042"/>
                </a:solidFill>
                <a:latin typeface="Arial"/>
                <a:cs typeface="Arial"/>
              </a:rPr>
              <a:t>The</a:t>
            </a:r>
            <a:r>
              <a:rPr sz="1250" spc="-10" dirty="0">
                <a:solidFill>
                  <a:srgbClr val="414042"/>
                </a:solidFill>
                <a:latin typeface="Arial"/>
                <a:cs typeface="Arial"/>
              </a:rPr>
              <a:t> Product </a:t>
            </a:r>
            <a:r>
              <a:rPr sz="1250" dirty="0">
                <a:solidFill>
                  <a:srgbClr val="414042"/>
                </a:solidFill>
                <a:latin typeface="Arial"/>
                <a:cs typeface="Arial"/>
              </a:rPr>
              <a:t>may</a:t>
            </a:r>
            <a:r>
              <a:rPr sz="1250" spc="-20" dirty="0">
                <a:solidFill>
                  <a:srgbClr val="414042"/>
                </a:solidFill>
                <a:latin typeface="Arial"/>
                <a:cs typeface="Arial"/>
              </a:rPr>
              <a:t> </a:t>
            </a:r>
            <a:r>
              <a:rPr sz="1250" dirty="0">
                <a:solidFill>
                  <a:srgbClr val="414042"/>
                </a:solidFill>
                <a:latin typeface="Arial"/>
                <a:cs typeface="Arial"/>
              </a:rPr>
              <a:t>not</a:t>
            </a:r>
            <a:r>
              <a:rPr sz="1250" spc="-20" dirty="0">
                <a:solidFill>
                  <a:srgbClr val="414042"/>
                </a:solidFill>
                <a:latin typeface="Arial"/>
                <a:cs typeface="Arial"/>
              </a:rPr>
              <a:t> </a:t>
            </a:r>
            <a:r>
              <a:rPr sz="1250" dirty="0">
                <a:solidFill>
                  <a:srgbClr val="414042"/>
                </a:solidFill>
                <a:latin typeface="Arial"/>
                <a:cs typeface="Arial"/>
              </a:rPr>
              <a:t>be</a:t>
            </a:r>
            <a:r>
              <a:rPr sz="1250" spc="-20" dirty="0">
                <a:solidFill>
                  <a:srgbClr val="414042"/>
                </a:solidFill>
                <a:latin typeface="Arial"/>
                <a:cs typeface="Arial"/>
              </a:rPr>
              <a:t> </a:t>
            </a:r>
            <a:r>
              <a:rPr sz="1250" dirty="0">
                <a:solidFill>
                  <a:srgbClr val="414042"/>
                </a:solidFill>
                <a:latin typeface="Arial"/>
                <a:cs typeface="Arial"/>
              </a:rPr>
              <a:t>reproduced</a:t>
            </a:r>
            <a:r>
              <a:rPr sz="1250" spc="-10" dirty="0">
                <a:solidFill>
                  <a:srgbClr val="414042"/>
                </a:solidFill>
                <a:latin typeface="Arial"/>
                <a:cs typeface="Arial"/>
              </a:rPr>
              <a:t> </a:t>
            </a:r>
            <a:r>
              <a:rPr sz="1250" dirty="0">
                <a:solidFill>
                  <a:srgbClr val="414042"/>
                </a:solidFill>
                <a:latin typeface="Arial"/>
                <a:cs typeface="Arial"/>
              </a:rPr>
              <a:t>or</a:t>
            </a:r>
            <a:r>
              <a:rPr sz="1250" spc="-10" dirty="0">
                <a:solidFill>
                  <a:srgbClr val="414042"/>
                </a:solidFill>
                <a:latin typeface="Arial"/>
                <a:cs typeface="Arial"/>
              </a:rPr>
              <a:t> </a:t>
            </a:r>
            <a:r>
              <a:rPr sz="1250" dirty="0">
                <a:solidFill>
                  <a:srgbClr val="414042"/>
                </a:solidFill>
                <a:latin typeface="Arial"/>
                <a:cs typeface="Arial"/>
              </a:rPr>
              <a:t>distributed,</a:t>
            </a:r>
            <a:r>
              <a:rPr sz="1250" spc="-5" dirty="0">
                <a:solidFill>
                  <a:srgbClr val="414042"/>
                </a:solidFill>
                <a:latin typeface="Arial"/>
                <a:cs typeface="Arial"/>
              </a:rPr>
              <a:t> </a:t>
            </a:r>
            <a:r>
              <a:rPr sz="1250" dirty="0">
                <a:solidFill>
                  <a:srgbClr val="414042"/>
                </a:solidFill>
                <a:latin typeface="Arial"/>
                <a:cs typeface="Arial"/>
              </a:rPr>
              <a:t>except</a:t>
            </a:r>
            <a:r>
              <a:rPr sz="1250" spc="-30" dirty="0">
                <a:solidFill>
                  <a:srgbClr val="414042"/>
                </a:solidFill>
                <a:latin typeface="Arial"/>
                <a:cs typeface="Arial"/>
              </a:rPr>
              <a:t> </a:t>
            </a:r>
            <a:r>
              <a:rPr sz="1250" dirty="0">
                <a:solidFill>
                  <a:srgbClr val="414042"/>
                </a:solidFill>
                <a:latin typeface="Arial"/>
                <a:cs typeface="Arial"/>
              </a:rPr>
              <a:t>that</a:t>
            </a:r>
            <a:r>
              <a:rPr sz="1250" spc="-5" dirty="0">
                <a:solidFill>
                  <a:srgbClr val="414042"/>
                </a:solidFill>
                <a:latin typeface="Arial"/>
                <a:cs typeface="Arial"/>
              </a:rPr>
              <a:t> </a:t>
            </a:r>
            <a:r>
              <a:rPr sz="1250" dirty="0">
                <a:solidFill>
                  <a:srgbClr val="414042"/>
                </a:solidFill>
                <a:latin typeface="Arial"/>
                <a:cs typeface="Arial"/>
              </a:rPr>
              <a:t>portions</a:t>
            </a:r>
            <a:r>
              <a:rPr sz="1250" spc="-10" dirty="0">
                <a:solidFill>
                  <a:srgbClr val="414042"/>
                </a:solidFill>
                <a:latin typeface="Arial"/>
                <a:cs typeface="Arial"/>
              </a:rPr>
              <a:t> </a:t>
            </a:r>
            <a:r>
              <a:rPr sz="1250" dirty="0">
                <a:solidFill>
                  <a:srgbClr val="414042"/>
                </a:solidFill>
                <a:latin typeface="Arial"/>
                <a:cs typeface="Arial"/>
              </a:rPr>
              <a:t>of</a:t>
            </a:r>
            <a:r>
              <a:rPr sz="1250" spc="-25"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Product</a:t>
            </a:r>
            <a:r>
              <a:rPr sz="1250" spc="-20" dirty="0">
                <a:solidFill>
                  <a:srgbClr val="414042"/>
                </a:solidFill>
                <a:latin typeface="Arial"/>
                <a:cs typeface="Arial"/>
              </a:rPr>
              <a:t> </a:t>
            </a:r>
            <a:r>
              <a:rPr sz="1250" dirty="0">
                <a:solidFill>
                  <a:srgbClr val="414042"/>
                </a:solidFill>
                <a:latin typeface="Arial"/>
                <a:cs typeface="Arial"/>
              </a:rPr>
              <a:t>may</a:t>
            </a:r>
            <a:r>
              <a:rPr sz="1250" spc="-20" dirty="0">
                <a:solidFill>
                  <a:srgbClr val="414042"/>
                </a:solidFill>
                <a:latin typeface="Arial"/>
                <a:cs typeface="Arial"/>
              </a:rPr>
              <a:t> </a:t>
            </a:r>
            <a:r>
              <a:rPr sz="1250" dirty="0">
                <a:solidFill>
                  <a:srgbClr val="414042"/>
                </a:solidFill>
                <a:latin typeface="Arial"/>
                <a:cs typeface="Arial"/>
              </a:rPr>
              <a:t>be</a:t>
            </a:r>
            <a:r>
              <a:rPr sz="1250" spc="-15" dirty="0">
                <a:solidFill>
                  <a:srgbClr val="414042"/>
                </a:solidFill>
                <a:latin typeface="Arial"/>
                <a:cs typeface="Arial"/>
              </a:rPr>
              <a:t> </a:t>
            </a:r>
            <a:r>
              <a:rPr sz="1250" dirty="0">
                <a:solidFill>
                  <a:srgbClr val="414042"/>
                </a:solidFill>
                <a:latin typeface="Arial"/>
                <a:cs typeface="Arial"/>
              </a:rPr>
              <a:t>provided</a:t>
            </a:r>
            <a:r>
              <a:rPr sz="1250" spc="-20" dirty="0">
                <a:solidFill>
                  <a:srgbClr val="414042"/>
                </a:solidFill>
                <a:latin typeface="Arial"/>
                <a:cs typeface="Arial"/>
              </a:rPr>
              <a:t> </a:t>
            </a:r>
            <a:r>
              <a:rPr sz="1250" dirty="0">
                <a:solidFill>
                  <a:srgbClr val="414042"/>
                </a:solidFill>
                <a:latin typeface="Arial"/>
                <a:cs typeface="Arial"/>
              </a:rPr>
              <a:t>to</a:t>
            </a:r>
            <a:r>
              <a:rPr sz="1250" spc="-20" dirty="0">
                <a:solidFill>
                  <a:srgbClr val="414042"/>
                </a:solidFill>
                <a:latin typeface="Arial"/>
                <a:cs typeface="Arial"/>
              </a:rPr>
              <a:t> </a:t>
            </a:r>
            <a:r>
              <a:rPr sz="1250" dirty="0">
                <a:solidFill>
                  <a:srgbClr val="414042"/>
                </a:solidFill>
                <a:latin typeface="Arial"/>
                <a:cs typeface="Arial"/>
              </a:rPr>
              <a:t>his</a:t>
            </a:r>
            <a:r>
              <a:rPr sz="1250" spc="-30" dirty="0">
                <a:solidFill>
                  <a:srgbClr val="414042"/>
                </a:solidFill>
                <a:latin typeface="Arial"/>
                <a:cs typeface="Arial"/>
              </a:rPr>
              <a:t> </a:t>
            </a:r>
            <a:r>
              <a:rPr sz="1250" dirty="0">
                <a:solidFill>
                  <a:srgbClr val="414042"/>
                </a:solidFill>
                <a:latin typeface="Arial"/>
                <a:cs typeface="Arial"/>
              </a:rPr>
              <a:t>students</a:t>
            </a:r>
            <a:r>
              <a:rPr sz="1250" spc="-25" dirty="0">
                <a:solidFill>
                  <a:srgbClr val="414042"/>
                </a:solidFill>
                <a:latin typeface="Arial"/>
                <a:cs typeface="Arial"/>
              </a:rPr>
              <a:t> </a:t>
            </a:r>
            <a:r>
              <a:rPr sz="1250" dirty="0">
                <a:solidFill>
                  <a:srgbClr val="414042"/>
                </a:solidFill>
                <a:latin typeface="Arial"/>
                <a:cs typeface="Arial"/>
              </a:rPr>
              <a:t>in</a:t>
            </a:r>
            <a:r>
              <a:rPr sz="1250" spc="-20" dirty="0">
                <a:solidFill>
                  <a:srgbClr val="414042"/>
                </a:solidFill>
                <a:latin typeface="Arial"/>
                <a:cs typeface="Arial"/>
              </a:rPr>
              <a:t> </a:t>
            </a:r>
            <a:r>
              <a:rPr sz="1250" spc="-10" dirty="0">
                <a:solidFill>
                  <a:srgbClr val="414042"/>
                </a:solidFill>
                <a:latin typeface="Arial"/>
                <a:cs typeface="Arial"/>
              </a:rPr>
              <a:t>connection </a:t>
            </a:r>
            <a:r>
              <a:rPr sz="1250" dirty="0">
                <a:solidFill>
                  <a:srgbClr val="414042"/>
                </a:solidFill>
                <a:latin typeface="Arial"/>
                <a:cs typeface="Arial"/>
              </a:rPr>
              <a:t>with</a:t>
            </a:r>
            <a:r>
              <a:rPr sz="1250" spc="-10" dirty="0">
                <a:solidFill>
                  <a:srgbClr val="414042"/>
                </a:solidFill>
                <a:latin typeface="Arial"/>
                <a:cs typeface="Arial"/>
              </a:rPr>
              <a:t> </a:t>
            </a:r>
            <a:r>
              <a:rPr sz="1250" dirty="0">
                <a:solidFill>
                  <a:srgbClr val="414042"/>
                </a:solidFill>
                <a:latin typeface="Arial"/>
                <a:cs typeface="Arial"/>
              </a:rPr>
              <a:t>his</a:t>
            </a:r>
            <a:r>
              <a:rPr sz="1250" spc="-30" dirty="0">
                <a:solidFill>
                  <a:srgbClr val="414042"/>
                </a:solidFill>
                <a:latin typeface="Arial"/>
                <a:cs typeface="Arial"/>
              </a:rPr>
              <a:t> </a:t>
            </a:r>
            <a:r>
              <a:rPr sz="1250" dirty="0">
                <a:solidFill>
                  <a:srgbClr val="414042"/>
                </a:solidFill>
                <a:latin typeface="Arial"/>
                <a:cs typeface="Arial"/>
              </a:rPr>
              <a:t>classroom</a:t>
            </a:r>
            <a:r>
              <a:rPr sz="1250" spc="-40" dirty="0">
                <a:solidFill>
                  <a:srgbClr val="414042"/>
                </a:solidFill>
                <a:latin typeface="Arial"/>
                <a:cs typeface="Arial"/>
              </a:rPr>
              <a:t> </a:t>
            </a:r>
            <a:r>
              <a:rPr sz="1250" dirty="0">
                <a:solidFill>
                  <a:srgbClr val="414042"/>
                </a:solidFill>
                <a:latin typeface="Arial"/>
                <a:cs typeface="Arial"/>
              </a:rPr>
              <a:t>instruction.</a:t>
            </a:r>
            <a:r>
              <a:rPr sz="1250" spc="-35" dirty="0">
                <a:solidFill>
                  <a:srgbClr val="414042"/>
                </a:solidFill>
                <a:latin typeface="Arial"/>
                <a:cs typeface="Arial"/>
              </a:rPr>
              <a:t> </a:t>
            </a:r>
            <a:r>
              <a:rPr sz="1250" dirty="0">
                <a:solidFill>
                  <a:srgbClr val="414042"/>
                </a:solidFill>
                <a:latin typeface="Arial"/>
                <a:cs typeface="Arial"/>
              </a:rPr>
              <a:t>This</a:t>
            </a:r>
            <a:r>
              <a:rPr sz="1250" spc="-20" dirty="0">
                <a:solidFill>
                  <a:srgbClr val="414042"/>
                </a:solidFill>
                <a:latin typeface="Arial"/>
                <a:cs typeface="Arial"/>
              </a:rPr>
              <a:t> </a:t>
            </a:r>
            <a:r>
              <a:rPr sz="1250" dirty="0">
                <a:solidFill>
                  <a:srgbClr val="414042"/>
                </a:solidFill>
                <a:latin typeface="Arial"/>
                <a:cs typeface="Arial"/>
              </a:rPr>
              <a:t>Product</a:t>
            </a:r>
            <a:r>
              <a:rPr sz="1250" spc="-20" dirty="0">
                <a:solidFill>
                  <a:srgbClr val="414042"/>
                </a:solidFill>
                <a:latin typeface="Arial"/>
                <a:cs typeface="Arial"/>
              </a:rPr>
              <a:t> </a:t>
            </a:r>
            <a:r>
              <a:rPr sz="1250" dirty="0">
                <a:solidFill>
                  <a:srgbClr val="414042"/>
                </a:solidFill>
                <a:latin typeface="Arial"/>
                <a:cs typeface="Arial"/>
              </a:rPr>
              <a:t>may</a:t>
            </a:r>
            <a:r>
              <a:rPr sz="1250" spc="-15" dirty="0">
                <a:solidFill>
                  <a:srgbClr val="414042"/>
                </a:solidFill>
                <a:latin typeface="Arial"/>
                <a:cs typeface="Arial"/>
              </a:rPr>
              <a:t> </a:t>
            </a:r>
            <a:r>
              <a:rPr sz="1250" dirty="0">
                <a:solidFill>
                  <a:srgbClr val="414042"/>
                </a:solidFill>
                <a:latin typeface="Arial"/>
                <a:cs typeface="Arial"/>
              </a:rPr>
              <a:t>be</a:t>
            </a:r>
            <a:r>
              <a:rPr sz="1250" spc="-15" dirty="0">
                <a:solidFill>
                  <a:srgbClr val="414042"/>
                </a:solidFill>
                <a:latin typeface="Arial"/>
                <a:cs typeface="Arial"/>
              </a:rPr>
              <a:t> </a:t>
            </a:r>
            <a:r>
              <a:rPr sz="1250" dirty="0">
                <a:solidFill>
                  <a:srgbClr val="414042"/>
                </a:solidFill>
                <a:latin typeface="Arial"/>
                <a:cs typeface="Arial"/>
              </a:rPr>
              <a:t>made</a:t>
            </a:r>
            <a:r>
              <a:rPr sz="1250" spc="-15" dirty="0">
                <a:solidFill>
                  <a:srgbClr val="414042"/>
                </a:solidFill>
                <a:latin typeface="Arial"/>
                <a:cs typeface="Arial"/>
              </a:rPr>
              <a:t> </a:t>
            </a:r>
            <a:r>
              <a:rPr sz="1250" dirty="0">
                <a:solidFill>
                  <a:srgbClr val="414042"/>
                </a:solidFill>
                <a:latin typeface="Arial"/>
                <a:cs typeface="Arial"/>
              </a:rPr>
              <a:t>available</a:t>
            </a:r>
            <a:r>
              <a:rPr sz="1250" spc="-25" dirty="0">
                <a:solidFill>
                  <a:srgbClr val="414042"/>
                </a:solidFill>
                <a:latin typeface="Arial"/>
                <a:cs typeface="Arial"/>
              </a:rPr>
              <a:t> </a:t>
            </a:r>
            <a:r>
              <a:rPr sz="1250" dirty="0">
                <a:solidFill>
                  <a:srgbClr val="414042"/>
                </a:solidFill>
                <a:latin typeface="Arial"/>
                <a:cs typeface="Arial"/>
              </a:rPr>
              <a:t>in</a:t>
            </a:r>
            <a:r>
              <a:rPr sz="1250" spc="-30" dirty="0">
                <a:solidFill>
                  <a:srgbClr val="414042"/>
                </a:solidFill>
                <a:latin typeface="Arial"/>
                <a:cs typeface="Arial"/>
              </a:rPr>
              <a:t> </a:t>
            </a:r>
            <a:r>
              <a:rPr sz="1250" dirty="0">
                <a:solidFill>
                  <a:srgbClr val="414042"/>
                </a:solidFill>
                <a:latin typeface="Arial"/>
                <a:cs typeface="Arial"/>
              </a:rPr>
              <a:t>the</a:t>
            </a:r>
            <a:r>
              <a:rPr sz="1250" spc="-15" dirty="0">
                <a:solidFill>
                  <a:srgbClr val="414042"/>
                </a:solidFill>
                <a:latin typeface="Arial"/>
                <a:cs typeface="Arial"/>
              </a:rPr>
              <a:t> </a:t>
            </a:r>
            <a:r>
              <a:rPr sz="1250" dirty="0">
                <a:solidFill>
                  <a:srgbClr val="414042"/>
                </a:solidFill>
                <a:latin typeface="Arial"/>
                <a:cs typeface="Arial"/>
              </a:rPr>
              <a:t>classroom</a:t>
            </a:r>
            <a:r>
              <a:rPr sz="1250" spc="-25" dirty="0">
                <a:solidFill>
                  <a:srgbClr val="414042"/>
                </a:solidFill>
                <a:latin typeface="Arial"/>
                <a:cs typeface="Arial"/>
              </a:rPr>
              <a:t> </a:t>
            </a:r>
            <a:r>
              <a:rPr sz="1250" dirty="0">
                <a:solidFill>
                  <a:srgbClr val="414042"/>
                </a:solidFill>
                <a:latin typeface="Arial"/>
                <a:cs typeface="Arial"/>
              </a:rPr>
              <a:t>or</a:t>
            </a:r>
            <a:r>
              <a:rPr sz="1250" spc="-25" dirty="0">
                <a:solidFill>
                  <a:srgbClr val="414042"/>
                </a:solidFill>
                <a:latin typeface="Arial"/>
                <a:cs typeface="Arial"/>
              </a:rPr>
              <a:t> </a:t>
            </a:r>
            <a:r>
              <a:rPr sz="1250" dirty="0">
                <a:solidFill>
                  <a:srgbClr val="414042"/>
                </a:solidFill>
                <a:latin typeface="Arial"/>
                <a:cs typeface="Arial"/>
              </a:rPr>
              <a:t>posted</a:t>
            </a:r>
            <a:r>
              <a:rPr sz="1250" spc="-15" dirty="0">
                <a:solidFill>
                  <a:srgbClr val="414042"/>
                </a:solidFill>
                <a:latin typeface="Arial"/>
                <a:cs typeface="Arial"/>
              </a:rPr>
              <a:t> </a:t>
            </a:r>
            <a:r>
              <a:rPr sz="1250" dirty="0">
                <a:solidFill>
                  <a:srgbClr val="414042"/>
                </a:solidFill>
                <a:latin typeface="Arial"/>
                <a:cs typeface="Arial"/>
              </a:rPr>
              <a:t>electronically</a:t>
            </a:r>
            <a:r>
              <a:rPr sz="1250" spc="-20" dirty="0">
                <a:solidFill>
                  <a:srgbClr val="414042"/>
                </a:solidFill>
                <a:latin typeface="Arial"/>
                <a:cs typeface="Arial"/>
              </a:rPr>
              <a:t> </a:t>
            </a:r>
            <a:r>
              <a:rPr sz="1250" spc="-25" dirty="0">
                <a:solidFill>
                  <a:srgbClr val="414042"/>
                </a:solidFill>
                <a:latin typeface="Arial"/>
                <a:cs typeface="Arial"/>
              </a:rPr>
              <a:t>as</a:t>
            </a:r>
            <a:r>
              <a:rPr sz="1250" spc="500" dirty="0">
                <a:solidFill>
                  <a:srgbClr val="414042"/>
                </a:solidFill>
                <a:latin typeface="Arial"/>
                <a:cs typeface="Arial"/>
              </a:rPr>
              <a:t> </a:t>
            </a:r>
            <a:r>
              <a:rPr sz="1250" dirty="0">
                <a:solidFill>
                  <a:srgbClr val="414042"/>
                </a:solidFill>
                <a:latin typeface="Arial"/>
                <a:cs typeface="Arial"/>
              </a:rPr>
              <a:t>described</a:t>
            </a:r>
            <a:r>
              <a:rPr sz="1250" spc="-35" dirty="0">
                <a:solidFill>
                  <a:srgbClr val="414042"/>
                </a:solidFill>
                <a:latin typeface="Arial"/>
                <a:cs typeface="Arial"/>
              </a:rPr>
              <a:t> </a:t>
            </a:r>
            <a:r>
              <a:rPr sz="1250" dirty="0">
                <a:solidFill>
                  <a:srgbClr val="414042"/>
                </a:solidFill>
                <a:latin typeface="Arial"/>
                <a:cs typeface="Arial"/>
              </a:rPr>
              <a:t>herein.</a:t>
            </a:r>
            <a:r>
              <a:rPr sz="1250" spc="-60" dirty="0">
                <a:solidFill>
                  <a:srgbClr val="414042"/>
                </a:solidFill>
                <a:latin typeface="Arial"/>
                <a:cs typeface="Arial"/>
              </a:rPr>
              <a:t> </a:t>
            </a:r>
            <a:r>
              <a:rPr sz="1250" dirty="0">
                <a:solidFill>
                  <a:srgbClr val="414042"/>
                </a:solidFill>
                <a:latin typeface="Arial"/>
                <a:cs typeface="Arial"/>
              </a:rPr>
              <a:t>Any</a:t>
            </a:r>
            <a:r>
              <a:rPr sz="1250" spc="-40" dirty="0">
                <a:solidFill>
                  <a:srgbClr val="414042"/>
                </a:solidFill>
                <a:latin typeface="Arial"/>
                <a:cs typeface="Arial"/>
              </a:rPr>
              <a:t> </a:t>
            </a:r>
            <a:r>
              <a:rPr sz="1250" dirty="0">
                <a:solidFill>
                  <a:srgbClr val="414042"/>
                </a:solidFill>
                <a:latin typeface="Arial"/>
                <a:cs typeface="Arial"/>
              </a:rPr>
              <a:t>portion</a:t>
            </a:r>
            <a:r>
              <a:rPr sz="1250" spc="-10" dirty="0">
                <a:solidFill>
                  <a:srgbClr val="414042"/>
                </a:solidFill>
                <a:latin typeface="Arial"/>
                <a:cs typeface="Arial"/>
              </a:rPr>
              <a:t> </a:t>
            </a:r>
            <a:r>
              <a:rPr sz="1250" dirty="0">
                <a:solidFill>
                  <a:srgbClr val="414042"/>
                </a:solidFill>
                <a:latin typeface="Arial"/>
                <a:cs typeface="Arial"/>
              </a:rPr>
              <a:t>of</a:t>
            </a:r>
            <a:r>
              <a:rPr sz="1250" spc="-25"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Product</a:t>
            </a:r>
            <a:r>
              <a:rPr sz="1250" spc="-30" dirty="0">
                <a:solidFill>
                  <a:srgbClr val="414042"/>
                </a:solidFill>
                <a:latin typeface="Arial"/>
                <a:cs typeface="Arial"/>
              </a:rPr>
              <a:t> </a:t>
            </a:r>
            <a:r>
              <a:rPr sz="1250" dirty="0">
                <a:solidFill>
                  <a:srgbClr val="414042"/>
                </a:solidFill>
                <a:latin typeface="Arial"/>
                <a:cs typeface="Arial"/>
              </a:rPr>
              <a:t>posted</a:t>
            </a:r>
            <a:r>
              <a:rPr sz="1250" spc="-25" dirty="0">
                <a:solidFill>
                  <a:srgbClr val="414042"/>
                </a:solidFill>
                <a:latin typeface="Arial"/>
                <a:cs typeface="Arial"/>
              </a:rPr>
              <a:t> </a:t>
            </a:r>
            <a:r>
              <a:rPr sz="1250" dirty="0">
                <a:solidFill>
                  <a:srgbClr val="414042"/>
                </a:solidFill>
                <a:latin typeface="Arial"/>
                <a:cs typeface="Arial"/>
              </a:rPr>
              <a:t>electronically</a:t>
            </a:r>
            <a:r>
              <a:rPr sz="1250" spc="-35" dirty="0">
                <a:solidFill>
                  <a:srgbClr val="414042"/>
                </a:solidFill>
                <a:latin typeface="Arial"/>
                <a:cs typeface="Arial"/>
              </a:rPr>
              <a:t> </a:t>
            </a:r>
            <a:r>
              <a:rPr sz="1250" dirty="0">
                <a:solidFill>
                  <a:srgbClr val="414042"/>
                </a:solidFill>
                <a:latin typeface="Arial"/>
                <a:cs typeface="Arial"/>
              </a:rPr>
              <a:t>must</a:t>
            </a:r>
            <a:r>
              <a:rPr sz="1250" spc="-20" dirty="0">
                <a:solidFill>
                  <a:srgbClr val="414042"/>
                </a:solidFill>
                <a:latin typeface="Arial"/>
                <a:cs typeface="Arial"/>
              </a:rPr>
              <a:t> </a:t>
            </a:r>
            <a:r>
              <a:rPr sz="1250" dirty="0">
                <a:solidFill>
                  <a:srgbClr val="414042"/>
                </a:solidFill>
                <a:latin typeface="Arial"/>
                <a:cs typeface="Arial"/>
              </a:rPr>
              <a:t>be</a:t>
            </a:r>
            <a:r>
              <a:rPr sz="1250" spc="-30" dirty="0">
                <a:solidFill>
                  <a:srgbClr val="414042"/>
                </a:solidFill>
                <a:latin typeface="Arial"/>
                <a:cs typeface="Arial"/>
              </a:rPr>
              <a:t> </a:t>
            </a:r>
            <a:r>
              <a:rPr sz="1250" dirty="0">
                <a:solidFill>
                  <a:srgbClr val="414042"/>
                </a:solidFill>
                <a:latin typeface="Arial"/>
                <a:cs typeface="Arial"/>
              </a:rPr>
              <a:t>through a</a:t>
            </a:r>
            <a:r>
              <a:rPr sz="1250" spc="-30" dirty="0">
                <a:solidFill>
                  <a:srgbClr val="414042"/>
                </a:solidFill>
                <a:latin typeface="Arial"/>
                <a:cs typeface="Arial"/>
              </a:rPr>
              <a:t> </a:t>
            </a:r>
            <a:r>
              <a:rPr sz="1250" dirty="0">
                <a:solidFill>
                  <a:srgbClr val="414042"/>
                </a:solidFill>
                <a:latin typeface="Arial"/>
                <a:cs typeface="Arial"/>
              </a:rPr>
              <a:t>password-protected website</a:t>
            </a:r>
            <a:r>
              <a:rPr sz="1250" spc="-15" dirty="0">
                <a:solidFill>
                  <a:srgbClr val="414042"/>
                </a:solidFill>
                <a:latin typeface="Arial"/>
                <a:cs typeface="Arial"/>
              </a:rPr>
              <a:t> </a:t>
            </a:r>
            <a:r>
              <a:rPr sz="1250" dirty="0">
                <a:solidFill>
                  <a:srgbClr val="414042"/>
                </a:solidFill>
                <a:latin typeface="Arial"/>
                <a:cs typeface="Arial"/>
              </a:rPr>
              <a:t>or</a:t>
            </a:r>
            <a:r>
              <a:rPr sz="1250" spc="-15" dirty="0">
                <a:solidFill>
                  <a:srgbClr val="414042"/>
                </a:solidFill>
                <a:latin typeface="Arial"/>
                <a:cs typeface="Arial"/>
              </a:rPr>
              <a:t> </a:t>
            </a:r>
            <a:r>
              <a:rPr sz="1250" spc="-50" dirty="0">
                <a:solidFill>
                  <a:srgbClr val="414042"/>
                </a:solidFill>
                <a:latin typeface="Arial"/>
                <a:cs typeface="Arial"/>
              </a:rPr>
              <a:t>a </a:t>
            </a:r>
            <a:r>
              <a:rPr sz="1250" dirty="0">
                <a:solidFill>
                  <a:srgbClr val="414042"/>
                </a:solidFill>
                <a:latin typeface="Arial"/>
                <a:cs typeface="Arial"/>
              </a:rPr>
              <a:t>learning</a:t>
            </a:r>
            <a:r>
              <a:rPr sz="1250" spc="-25" dirty="0">
                <a:solidFill>
                  <a:srgbClr val="414042"/>
                </a:solidFill>
                <a:latin typeface="Arial"/>
                <a:cs typeface="Arial"/>
              </a:rPr>
              <a:t> </a:t>
            </a:r>
            <a:r>
              <a:rPr sz="1250" dirty="0">
                <a:solidFill>
                  <a:srgbClr val="414042"/>
                </a:solidFill>
                <a:latin typeface="Arial"/>
                <a:cs typeface="Arial"/>
              </a:rPr>
              <a:t>management</a:t>
            </a:r>
            <a:r>
              <a:rPr sz="1250" spc="5" dirty="0">
                <a:solidFill>
                  <a:srgbClr val="414042"/>
                </a:solidFill>
                <a:latin typeface="Arial"/>
                <a:cs typeface="Arial"/>
              </a:rPr>
              <a:t> </a:t>
            </a:r>
            <a:r>
              <a:rPr sz="1250" dirty="0">
                <a:solidFill>
                  <a:srgbClr val="414042"/>
                </a:solidFill>
                <a:latin typeface="Arial"/>
                <a:cs typeface="Arial"/>
              </a:rPr>
              <a:t>system</a:t>
            </a:r>
            <a:r>
              <a:rPr sz="1250" spc="-40" dirty="0">
                <a:solidFill>
                  <a:srgbClr val="414042"/>
                </a:solidFill>
                <a:latin typeface="Arial"/>
                <a:cs typeface="Arial"/>
              </a:rPr>
              <a:t> </a:t>
            </a:r>
            <a:r>
              <a:rPr sz="1250" dirty="0">
                <a:solidFill>
                  <a:srgbClr val="414042"/>
                </a:solidFill>
                <a:latin typeface="Arial"/>
                <a:cs typeface="Arial"/>
              </a:rPr>
              <a:t>accessible</a:t>
            </a:r>
            <a:r>
              <a:rPr sz="1250" spc="-65" dirty="0">
                <a:solidFill>
                  <a:srgbClr val="414042"/>
                </a:solidFill>
                <a:latin typeface="Arial"/>
                <a:cs typeface="Arial"/>
              </a:rPr>
              <a:t> </a:t>
            </a:r>
            <a:r>
              <a:rPr sz="1250" dirty="0">
                <a:solidFill>
                  <a:srgbClr val="414042"/>
                </a:solidFill>
                <a:latin typeface="Arial"/>
                <a:cs typeface="Arial"/>
              </a:rPr>
              <a:t>solely</a:t>
            </a:r>
            <a:r>
              <a:rPr sz="1250" spc="-40" dirty="0">
                <a:solidFill>
                  <a:srgbClr val="414042"/>
                </a:solidFill>
                <a:latin typeface="Arial"/>
                <a:cs typeface="Arial"/>
              </a:rPr>
              <a:t> </a:t>
            </a:r>
            <a:r>
              <a:rPr sz="1250" dirty="0">
                <a:solidFill>
                  <a:srgbClr val="414042"/>
                </a:solidFill>
                <a:latin typeface="Arial"/>
                <a:cs typeface="Arial"/>
              </a:rPr>
              <a:t>by</a:t>
            </a:r>
            <a:r>
              <a:rPr sz="1250" spc="-45" dirty="0">
                <a:solidFill>
                  <a:srgbClr val="414042"/>
                </a:solidFill>
                <a:latin typeface="Arial"/>
                <a:cs typeface="Arial"/>
              </a:rPr>
              <a:t> </a:t>
            </a:r>
            <a:r>
              <a:rPr sz="1250" dirty="0">
                <a:solidFill>
                  <a:srgbClr val="414042"/>
                </a:solidFill>
                <a:latin typeface="Arial"/>
                <a:cs typeface="Arial"/>
              </a:rPr>
              <a:t>his</a:t>
            </a:r>
            <a:r>
              <a:rPr sz="1250" spc="-30" dirty="0">
                <a:solidFill>
                  <a:srgbClr val="414042"/>
                </a:solidFill>
                <a:latin typeface="Arial"/>
                <a:cs typeface="Arial"/>
              </a:rPr>
              <a:t> </a:t>
            </a:r>
            <a:r>
              <a:rPr sz="1250" dirty="0">
                <a:solidFill>
                  <a:srgbClr val="414042"/>
                </a:solidFill>
                <a:latin typeface="Arial"/>
                <a:cs typeface="Arial"/>
              </a:rPr>
              <a:t>students.</a:t>
            </a:r>
            <a:r>
              <a:rPr sz="1250" spc="-40" dirty="0">
                <a:solidFill>
                  <a:srgbClr val="414042"/>
                </a:solidFill>
                <a:latin typeface="Arial"/>
                <a:cs typeface="Arial"/>
              </a:rPr>
              <a:t> </a:t>
            </a:r>
            <a:r>
              <a:rPr sz="1250" dirty="0">
                <a:solidFill>
                  <a:srgbClr val="414042"/>
                </a:solidFill>
                <a:latin typeface="Arial"/>
                <a:cs typeface="Arial"/>
              </a:rPr>
              <a:t>Copy</a:t>
            </a:r>
            <a:r>
              <a:rPr sz="1250" spc="-35" dirty="0">
                <a:solidFill>
                  <a:srgbClr val="414042"/>
                </a:solidFill>
                <a:latin typeface="Arial"/>
                <a:cs typeface="Arial"/>
              </a:rPr>
              <a:t> </a:t>
            </a:r>
            <a:r>
              <a:rPr sz="1250" dirty="0">
                <a:solidFill>
                  <a:srgbClr val="414042"/>
                </a:solidFill>
                <a:latin typeface="Arial"/>
                <a:cs typeface="Arial"/>
              </a:rPr>
              <a:t>and</a:t>
            </a:r>
            <a:r>
              <a:rPr sz="1250" spc="-35" dirty="0">
                <a:solidFill>
                  <a:srgbClr val="414042"/>
                </a:solidFill>
                <a:latin typeface="Arial"/>
                <a:cs typeface="Arial"/>
              </a:rPr>
              <a:t> </a:t>
            </a:r>
            <a:r>
              <a:rPr sz="1250" dirty="0">
                <a:solidFill>
                  <a:srgbClr val="414042"/>
                </a:solidFill>
                <a:latin typeface="Arial"/>
                <a:cs typeface="Arial"/>
              </a:rPr>
              <a:t>download</a:t>
            </a:r>
            <a:r>
              <a:rPr sz="1250" spc="-10" dirty="0">
                <a:solidFill>
                  <a:srgbClr val="414042"/>
                </a:solidFill>
                <a:latin typeface="Arial"/>
                <a:cs typeface="Arial"/>
              </a:rPr>
              <a:t> </a:t>
            </a:r>
            <a:r>
              <a:rPr sz="1250" dirty="0">
                <a:solidFill>
                  <a:srgbClr val="414042"/>
                </a:solidFill>
                <a:latin typeface="Arial"/>
                <a:cs typeface="Arial"/>
              </a:rPr>
              <a:t>functionality</a:t>
            </a:r>
            <a:r>
              <a:rPr sz="1250" spc="-35" dirty="0">
                <a:solidFill>
                  <a:srgbClr val="414042"/>
                </a:solidFill>
                <a:latin typeface="Arial"/>
                <a:cs typeface="Arial"/>
              </a:rPr>
              <a:t> </a:t>
            </a:r>
            <a:r>
              <a:rPr sz="1250" dirty="0">
                <a:solidFill>
                  <a:srgbClr val="414042"/>
                </a:solidFill>
                <a:latin typeface="Arial"/>
                <a:cs typeface="Arial"/>
              </a:rPr>
              <a:t>by</a:t>
            </a:r>
            <a:r>
              <a:rPr sz="1250" spc="-35" dirty="0">
                <a:solidFill>
                  <a:srgbClr val="414042"/>
                </a:solidFill>
                <a:latin typeface="Arial"/>
                <a:cs typeface="Arial"/>
              </a:rPr>
              <a:t> </a:t>
            </a:r>
            <a:r>
              <a:rPr sz="1250" dirty="0">
                <a:solidFill>
                  <a:srgbClr val="414042"/>
                </a:solidFill>
                <a:latin typeface="Arial"/>
                <a:cs typeface="Arial"/>
              </a:rPr>
              <a:t>his</a:t>
            </a:r>
            <a:r>
              <a:rPr sz="1250" spc="-30" dirty="0">
                <a:solidFill>
                  <a:srgbClr val="414042"/>
                </a:solidFill>
                <a:latin typeface="Arial"/>
                <a:cs typeface="Arial"/>
              </a:rPr>
              <a:t> </a:t>
            </a:r>
            <a:r>
              <a:rPr sz="1250" dirty="0">
                <a:solidFill>
                  <a:srgbClr val="414042"/>
                </a:solidFill>
                <a:latin typeface="Arial"/>
                <a:cs typeface="Arial"/>
              </a:rPr>
              <a:t>students</a:t>
            </a:r>
            <a:r>
              <a:rPr sz="1250" spc="-35" dirty="0">
                <a:solidFill>
                  <a:srgbClr val="414042"/>
                </a:solidFill>
                <a:latin typeface="Arial"/>
                <a:cs typeface="Arial"/>
              </a:rPr>
              <a:t> </a:t>
            </a:r>
            <a:r>
              <a:rPr sz="1250" spc="-25" dirty="0">
                <a:solidFill>
                  <a:srgbClr val="414042"/>
                </a:solidFill>
                <a:latin typeface="Arial"/>
                <a:cs typeface="Arial"/>
              </a:rPr>
              <a:t>is </a:t>
            </a:r>
            <a:r>
              <a:rPr sz="1250" dirty="0">
                <a:solidFill>
                  <a:srgbClr val="414042"/>
                </a:solidFill>
                <a:latin typeface="Arial"/>
                <a:cs typeface="Arial"/>
              </a:rPr>
              <a:t>authorized</a:t>
            </a:r>
            <a:r>
              <a:rPr sz="1250" spc="-10" dirty="0">
                <a:solidFill>
                  <a:srgbClr val="414042"/>
                </a:solidFill>
                <a:latin typeface="Arial"/>
                <a:cs typeface="Arial"/>
              </a:rPr>
              <a:t> </a:t>
            </a:r>
            <a:r>
              <a:rPr sz="1250" dirty="0">
                <a:solidFill>
                  <a:srgbClr val="414042"/>
                </a:solidFill>
                <a:latin typeface="Arial"/>
                <a:cs typeface="Arial"/>
              </a:rPr>
              <a:t>by</a:t>
            </a:r>
            <a:r>
              <a:rPr sz="1250" spc="-35" dirty="0">
                <a:solidFill>
                  <a:srgbClr val="414042"/>
                </a:solidFill>
                <a:latin typeface="Arial"/>
                <a:cs typeface="Arial"/>
              </a:rPr>
              <a:t> </a:t>
            </a:r>
            <a:r>
              <a:rPr sz="1250" dirty="0">
                <a:solidFill>
                  <a:srgbClr val="414042"/>
                </a:solidFill>
                <a:latin typeface="Arial"/>
                <a:cs typeface="Arial"/>
              </a:rPr>
              <a:t>INCOSE.</a:t>
            </a:r>
            <a:r>
              <a:rPr sz="1250" spc="-25" dirty="0">
                <a:solidFill>
                  <a:srgbClr val="414042"/>
                </a:solidFill>
                <a:latin typeface="Arial"/>
                <a:cs typeface="Arial"/>
              </a:rPr>
              <a:t> </a:t>
            </a:r>
            <a:r>
              <a:rPr sz="1250" dirty="0">
                <a:solidFill>
                  <a:srgbClr val="414042"/>
                </a:solidFill>
                <a:latin typeface="Arial"/>
                <a:cs typeface="Arial"/>
              </a:rPr>
              <a:t>He</a:t>
            </a:r>
            <a:r>
              <a:rPr sz="1250" spc="-30" dirty="0">
                <a:solidFill>
                  <a:srgbClr val="414042"/>
                </a:solidFill>
                <a:latin typeface="Arial"/>
                <a:cs typeface="Arial"/>
              </a:rPr>
              <a:t> </a:t>
            </a:r>
            <a:r>
              <a:rPr sz="1250" dirty="0">
                <a:solidFill>
                  <a:srgbClr val="414042"/>
                </a:solidFill>
                <a:latin typeface="Arial"/>
                <a:cs typeface="Arial"/>
              </a:rPr>
              <a:t>may</a:t>
            </a:r>
            <a:r>
              <a:rPr sz="1250" spc="-20" dirty="0">
                <a:solidFill>
                  <a:srgbClr val="414042"/>
                </a:solidFill>
                <a:latin typeface="Arial"/>
                <a:cs typeface="Arial"/>
              </a:rPr>
              <a:t> </a:t>
            </a:r>
            <a:r>
              <a:rPr sz="1250" dirty="0">
                <a:solidFill>
                  <a:srgbClr val="414042"/>
                </a:solidFill>
                <a:latin typeface="Arial"/>
                <a:cs typeface="Arial"/>
              </a:rPr>
              <a:t>not</a:t>
            </a:r>
            <a:r>
              <a:rPr sz="1250" spc="-15" dirty="0">
                <a:solidFill>
                  <a:srgbClr val="414042"/>
                </a:solidFill>
                <a:latin typeface="Arial"/>
                <a:cs typeface="Arial"/>
              </a:rPr>
              <a:t> </a:t>
            </a:r>
            <a:r>
              <a:rPr sz="1250" dirty="0">
                <a:solidFill>
                  <a:srgbClr val="414042"/>
                </a:solidFill>
                <a:latin typeface="Arial"/>
                <a:cs typeface="Arial"/>
              </a:rPr>
              <a:t>sell,</a:t>
            </a:r>
            <a:r>
              <a:rPr sz="1250" spc="-30" dirty="0">
                <a:solidFill>
                  <a:srgbClr val="414042"/>
                </a:solidFill>
                <a:latin typeface="Arial"/>
                <a:cs typeface="Arial"/>
              </a:rPr>
              <a:t> </a:t>
            </a:r>
            <a:r>
              <a:rPr sz="1250" dirty="0">
                <a:solidFill>
                  <a:srgbClr val="414042"/>
                </a:solidFill>
                <a:latin typeface="Arial"/>
                <a:cs typeface="Arial"/>
              </a:rPr>
              <a:t>license,</a:t>
            </a:r>
            <a:r>
              <a:rPr sz="1250" spc="-35" dirty="0">
                <a:solidFill>
                  <a:srgbClr val="414042"/>
                </a:solidFill>
                <a:latin typeface="Arial"/>
                <a:cs typeface="Arial"/>
              </a:rPr>
              <a:t> </a:t>
            </a:r>
            <a:r>
              <a:rPr sz="1250" dirty="0">
                <a:solidFill>
                  <a:srgbClr val="414042"/>
                </a:solidFill>
                <a:latin typeface="Arial"/>
                <a:cs typeface="Arial"/>
              </a:rPr>
              <a:t>auction,</a:t>
            </a:r>
            <a:r>
              <a:rPr sz="1250" spc="-20" dirty="0">
                <a:solidFill>
                  <a:srgbClr val="414042"/>
                </a:solidFill>
                <a:latin typeface="Arial"/>
                <a:cs typeface="Arial"/>
              </a:rPr>
              <a:t> </a:t>
            </a:r>
            <a:r>
              <a:rPr sz="1250" dirty="0">
                <a:solidFill>
                  <a:srgbClr val="414042"/>
                </a:solidFill>
                <a:latin typeface="Arial"/>
                <a:cs typeface="Arial"/>
              </a:rPr>
              <a:t>or</a:t>
            </a:r>
            <a:r>
              <a:rPr sz="1250" spc="-15" dirty="0">
                <a:solidFill>
                  <a:srgbClr val="414042"/>
                </a:solidFill>
                <a:latin typeface="Arial"/>
                <a:cs typeface="Arial"/>
              </a:rPr>
              <a:t> </a:t>
            </a:r>
            <a:r>
              <a:rPr sz="1250" dirty="0">
                <a:solidFill>
                  <a:srgbClr val="414042"/>
                </a:solidFill>
                <a:latin typeface="Arial"/>
                <a:cs typeface="Arial"/>
              </a:rPr>
              <a:t>otherwise</a:t>
            </a:r>
            <a:r>
              <a:rPr sz="1250" spc="-5" dirty="0">
                <a:solidFill>
                  <a:srgbClr val="414042"/>
                </a:solidFill>
                <a:latin typeface="Arial"/>
                <a:cs typeface="Arial"/>
              </a:rPr>
              <a:t> </a:t>
            </a:r>
            <a:r>
              <a:rPr sz="1250" dirty="0">
                <a:solidFill>
                  <a:srgbClr val="414042"/>
                </a:solidFill>
                <a:latin typeface="Arial"/>
                <a:cs typeface="Arial"/>
              </a:rPr>
              <a:t>redistribute</a:t>
            </a:r>
            <a:r>
              <a:rPr sz="1250" spc="-5"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Product</a:t>
            </a:r>
            <a:r>
              <a:rPr sz="1250" spc="-20" dirty="0">
                <a:solidFill>
                  <a:srgbClr val="414042"/>
                </a:solidFill>
                <a:latin typeface="Arial"/>
                <a:cs typeface="Arial"/>
              </a:rPr>
              <a:t> </a:t>
            </a:r>
            <a:r>
              <a:rPr sz="1250" dirty="0">
                <a:solidFill>
                  <a:srgbClr val="414042"/>
                </a:solidFill>
                <a:latin typeface="Arial"/>
                <a:cs typeface="Arial"/>
              </a:rPr>
              <a:t>in</a:t>
            </a:r>
            <a:r>
              <a:rPr sz="1250" spc="-30" dirty="0">
                <a:solidFill>
                  <a:srgbClr val="414042"/>
                </a:solidFill>
                <a:latin typeface="Arial"/>
                <a:cs typeface="Arial"/>
              </a:rPr>
              <a:t> </a:t>
            </a:r>
            <a:r>
              <a:rPr sz="1250" dirty="0">
                <a:solidFill>
                  <a:srgbClr val="414042"/>
                </a:solidFill>
                <a:latin typeface="Arial"/>
                <a:cs typeface="Arial"/>
              </a:rPr>
              <a:t>any</a:t>
            </a:r>
            <a:r>
              <a:rPr sz="1250" spc="-20" dirty="0">
                <a:solidFill>
                  <a:srgbClr val="414042"/>
                </a:solidFill>
                <a:latin typeface="Arial"/>
                <a:cs typeface="Arial"/>
              </a:rPr>
              <a:t> </a:t>
            </a:r>
            <a:r>
              <a:rPr sz="1250" dirty="0">
                <a:solidFill>
                  <a:srgbClr val="414042"/>
                </a:solidFill>
                <a:latin typeface="Arial"/>
                <a:cs typeface="Arial"/>
              </a:rPr>
              <a:t>form.</a:t>
            </a:r>
            <a:r>
              <a:rPr sz="1250" spc="-5" dirty="0">
                <a:solidFill>
                  <a:srgbClr val="414042"/>
                </a:solidFill>
                <a:latin typeface="Arial"/>
                <a:cs typeface="Arial"/>
              </a:rPr>
              <a:t> </a:t>
            </a:r>
            <a:r>
              <a:rPr sz="1250" spc="-10" dirty="0">
                <a:solidFill>
                  <a:srgbClr val="414042"/>
                </a:solidFill>
                <a:latin typeface="Arial"/>
                <a:cs typeface="Arial"/>
              </a:rPr>
              <a:t>INCOSE</a:t>
            </a:r>
            <a:r>
              <a:rPr sz="1250" spc="500" dirty="0">
                <a:solidFill>
                  <a:srgbClr val="414042"/>
                </a:solidFill>
                <a:latin typeface="Arial"/>
                <a:cs typeface="Arial"/>
              </a:rPr>
              <a:t> </a:t>
            </a:r>
            <a:r>
              <a:rPr sz="1250" dirty="0">
                <a:solidFill>
                  <a:srgbClr val="414042"/>
                </a:solidFill>
                <a:latin typeface="Arial"/>
                <a:cs typeface="Arial"/>
              </a:rPr>
              <a:t>asks</a:t>
            </a:r>
            <a:r>
              <a:rPr sz="1250" spc="-50" dirty="0">
                <a:solidFill>
                  <a:srgbClr val="414042"/>
                </a:solidFill>
                <a:latin typeface="Arial"/>
                <a:cs typeface="Arial"/>
              </a:rPr>
              <a:t> </a:t>
            </a:r>
            <a:r>
              <a:rPr sz="1250" dirty="0">
                <a:solidFill>
                  <a:srgbClr val="414042"/>
                </a:solidFill>
                <a:latin typeface="Arial"/>
                <a:cs typeface="Arial"/>
              </a:rPr>
              <a:t>that</a:t>
            </a:r>
            <a:r>
              <a:rPr sz="1250" spc="-20" dirty="0">
                <a:solidFill>
                  <a:srgbClr val="414042"/>
                </a:solidFill>
                <a:latin typeface="Arial"/>
                <a:cs typeface="Arial"/>
              </a:rPr>
              <a:t> </a:t>
            </a:r>
            <a:r>
              <a:rPr sz="1250" dirty="0">
                <a:solidFill>
                  <a:srgbClr val="414042"/>
                </a:solidFill>
                <a:latin typeface="Arial"/>
                <a:cs typeface="Arial"/>
              </a:rPr>
              <a:t>he</a:t>
            </a:r>
            <a:r>
              <a:rPr sz="1250" spc="-20" dirty="0">
                <a:solidFill>
                  <a:srgbClr val="414042"/>
                </a:solidFill>
                <a:latin typeface="Arial"/>
                <a:cs typeface="Arial"/>
              </a:rPr>
              <a:t> </a:t>
            </a:r>
            <a:r>
              <a:rPr sz="1250" dirty="0">
                <a:solidFill>
                  <a:srgbClr val="414042"/>
                </a:solidFill>
                <a:latin typeface="Arial"/>
                <a:cs typeface="Arial"/>
              </a:rPr>
              <a:t>take</a:t>
            </a:r>
            <a:r>
              <a:rPr sz="1250" spc="-35" dirty="0">
                <a:solidFill>
                  <a:srgbClr val="414042"/>
                </a:solidFill>
                <a:latin typeface="Arial"/>
                <a:cs typeface="Arial"/>
              </a:rPr>
              <a:t> </a:t>
            </a:r>
            <a:r>
              <a:rPr sz="1250" dirty="0">
                <a:solidFill>
                  <a:srgbClr val="414042"/>
                </a:solidFill>
                <a:latin typeface="Arial"/>
                <a:cs typeface="Arial"/>
              </a:rPr>
              <a:t>reasonable</a:t>
            </a:r>
            <a:r>
              <a:rPr sz="1250" spc="-15" dirty="0">
                <a:solidFill>
                  <a:srgbClr val="414042"/>
                </a:solidFill>
                <a:latin typeface="Arial"/>
                <a:cs typeface="Arial"/>
              </a:rPr>
              <a:t> </a:t>
            </a:r>
            <a:r>
              <a:rPr sz="1250" dirty="0">
                <a:solidFill>
                  <a:srgbClr val="414042"/>
                </a:solidFill>
                <a:latin typeface="Arial"/>
                <a:cs typeface="Arial"/>
              </a:rPr>
              <a:t>steps</a:t>
            </a:r>
            <a:r>
              <a:rPr sz="1250" spc="-35" dirty="0">
                <a:solidFill>
                  <a:srgbClr val="414042"/>
                </a:solidFill>
                <a:latin typeface="Arial"/>
                <a:cs typeface="Arial"/>
              </a:rPr>
              <a:t> </a:t>
            </a:r>
            <a:r>
              <a:rPr sz="1250" dirty="0">
                <a:solidFill>
                  <a:srgbClr val="414042"/>
                </a:solidFill>
                <a:latin typeface="Arial"/>
                <a:cs typeface="Arial"/>
              </a:rPr>
              <a:t>to</a:t>
            </a:r>
            <a:r>
              <a:rPr sz="1250" spc="-25" dirty="0">
                <a:solidFill>
                  <a:srgbClr val="414042"/>
                </a:solidFill>
                <a:latin typeface="Arial"/>
                <a:cs typeface="Arial"/>
              </a:rPr>
              <a:t> </a:t>
            </a:r>
            <a:r>
              <a:rPr sz="1250" dirty="0">
                <a:solidFill>
                  <a:srgbClr val="414042"/>
                </a:solidFill>
                <a:latin typeface="Arial"/>
                <a:cs typeface="Arial"/>
              </a:rPr>
              <a:t>protect</a:t>
            </a:r>
            <a:r>
              <a:rPr sz="1250" spc="-20" dirty="0">
                <a:solidFill>
                  <a:srgbClr val="414042"/>
                </a:solidFill>
                <a:latin typeface="Arial"/>
                <a:cs typeface="Arial"/>
              </a:rPr>
              <a:t> </a:t>
            </a:r>
            <a:r>
              <a:rPr sz="1250" dirty="0">
                <a:solidFill>
                  <a:srgbClr val="414042"/>
                </a:solidFill>
                <a:latin typeface="Arial"/>
                <a:cs typeface="Arial"/>
              </a:rPr>
              <a:t>the</a:t>
            </a:r>
            <a:r>
              <a:rPr sz="1250" spc="-25" dirty="0">
                <a:solidFill>
                  <a:srgbClr val="414042"/>
                </a:solidFill>
                <a:latin typeface="Arial"/>
                <a:cs typeface="Arial"/>
              </a:rPr>
              <a:t> </a:t>
            </a:r>
            <a:r>
              <a:rPr sz="1250" dirty="0">
                <a:solidFill>
                  <a:srgbClr val="414042"/>
                </a:solidFill>
                <a:latin typeface="Arial"/>
                <a:cs typeface="Arial"/>
              </a:rPr>
              <a:t>Product</a:t>
            </a:r>
            <a:r>
              <a:rPr sz="1250" spc="-30" dirty="0">
                <a:solidFill>
                  <a:srgbClr val="414042"/>
                </a:solidFill>
                <a:latin typeface="Arial"/>
                <a:cs typeface="Arial"/>
              </a:rPr>
              <a:t> </a:t>
            </a:r>
            <a:r>
              <a:rPr sz="1250" dirty="0">
                <a:solidFill>
                  <a:srgbClr val="414042"/>
                </a:solidFill>
                <a:latin typeface="Arial"/>
                <a:cs typeface="Arial"/>
              </a:rPr>
              <a:t>from</a:t>
            </a:r>
            <a:r>
              <a:rPr sz="1250" spc="-15" dirty="0">
                <a:solidFill>
                  <a:srgbClr val="414042"/>
                </a:solidFill>
                <a:latin typeface="Arial"/>
                <a:cs typeface="Arial"/>
              </a:rPr>
              <a:t> </a:t>
            </a:r>
            <a:r>
              <a:rPr sz="1250" dirty="0">
                <a:solidFill>
                  <a:srgbClr val="414042"/>
                </a:solidFill>
                <a:latin typeface="Arial"/>
                <a:cs typeface="Arial"/>
              </a:rPr>
              <a:t>unauthorized</a:t>
            </a:r>
            <a:r>
              <a:rPr sz="1250" spc="-10" dirty="0">
                <a:solidFill>
                  <a:srgbClr val="414042"/>
                </a:solidFill>
                <a:latin typeface="Arial"/>
                <a:cs typeface="Arial"/>
              </a:rPr>
              <a:t> </a:t>
            </a:r>
            <a:r>
              <a:rPr sz="1250" dirty="0">
                <a:solidFill>
                  <a:srgbClr val="414042"/>
                </a:solidFill>
                <a:latin typeface="Arial"/>
                <a:cs typeface="Arial"/>
              </a:rPr>
              <a:t>use,</a:t>
            </a:r>
            <a:r>
              <a:rPr sz="1250" spc="-30" dirty="0">
                <a:solidFill>
                  <a:srgbClr val="414042"/>
                </a:solidFill>
                <a:latin typeface="Arial"/>
                <a:cs typeface="Arial"/>
              </a:rPr>
              <a:t> </a:t>
            </a:r>
            <a:r>
              <a:rPr sz="1250" dirty="0">
                <a:solidFill>
                  <a:srgbClr val="414042"/>
                </a:solidFill>
                <a:latin typeface="Arial"/>
                <a:cs typeface="Arial"/>
              </a:rPr>
              <a:t>reproduction, or</a:t>
            </a:r>
            <a:r>
              <a:rPr sz="1250" spc="-20" dirty="0">
                <a:solidFill>
                  <a:srgbClr val="414042"/>
                </a:solidFill>
                <a:latin typeface="Arial"/>
                <a:cs typeface="Arial"/>
              </a:rPr>
              <a:t> </a:t>
            </a:r>
            <a:r>
              <a:rPr sz="1250" dirty="0">
                <a:solidFill>
                  <a:srgbClr val="414042"/>
                </a:solidFill>
                <a:latin typeface="Arial"/>
                <a:cs typeface="Arial"/>
              </a:rPr>
              <a:t>distribution.</a:t>
            </a:r>
            <a:r>
              <a:rPr sz="1250" spc="-20" dirty="0">
                <a:solidFill>
                  <a:srgbClr val="414042"/>
                </a:solidFill>
                <a:latin typeface="Arial"/>
                <a:cs typeface="Arial"/>
              </a:rPr>
              <a:t> </a:t>
            </a:r>
            <a:r>
              <a:rPr sz="1250" dirty="0">
                <a:solidFill>
                  <a:srgbClr val="414042"/>
                </a:solidFill>
                <a:latin typeface="Arial"/>
                <a:cs typeface="Arial"/>
              </a:rPr>
              <a:t>His</a:t>
            </a:r>
            <a:r>
              <a:rPr sz="1250" spc="-25" dirty="0">
                <a:solidFill>
                  <a:srgbClr val="414042"/>
                </a:solidFill>
                <a:latin typeface="Arial"/>
                <a:cs typeface="Arial"/>
              </a:rPr>
              <a:t> </a:t>
            </a:r>
            <a:r>
              <a:rPr sz="1250" dirty="0">
                <a:solidFill>
                  <a:srgbClr val="414042"/>
                </a:solidFill>
                <a:latin typeface="Arial"/>
                <a:cs typeface="Arial"/>
              </a:rPr>
              <a:t>use</a:t>
            </a:r>
            <a:r>
              <a:rPr sz="1250" spc="-30" dirty="0">
                <a:solidFill>
                  <a:srgbClr val="414042"/>
                </a:solidFill>
                <a:latin typeface="Arial"/>
                <a:cs typeface="Arial"/>
              </a:rPr>
              <a:t> </a:t>
            </a:r>
            <a:r>
              <a:rPr sz="1250" spc="-25" dirty="0">
                <a:solidFill>
                  <a:srgbClr val="414042"/>
                </a:solidFill>
                <a:latin typeface="Arial"/>
                <a:cs typeface="Arial"/>
              </a:rPr>
              <a:t>of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Product</a:t>
            </a:r>
            <a:r>
              <a:rPr sz="1250" spc="-15" dirty="0">
                <a:solidFill>
                  <a:srgbClr val="414042"/>
                </a:solidFill>
                <a:latin typeface="Arial"/>
                <a:cs typeface="Arial"/>
              </a:rPr>
              <a:t> </a:t>
            </a:r>
            <a:r>
              <a:rPr sz="1250" dirty="0">
                <a:solidFill>
                  <a:srgbClr val="414042"/>
                </a:solidFill>
                <a:latin typeface="Arial"/>
                <a:cs typeface="Arial"/>
              </a:rPr>
              <a:t>indicates</a:t>
            </a:r>
            <a:r>
              <a:rPr sz="1250" spc="-30" dirty="0">
                <a:solidFill>
                  <a:srgbClr val="414042"/>
                </a:solidFill>
                <a:latin typeface="Arial"/>
                <a:cs typeface="Arial"/>
              </a:rPr>
              <a:t> </a:t>
            </a:r>
            <a:r>
              <a:rPr sz="1250" dirty="0">
                <a:solidFill>
                  <a:srgbClr val="414042"/>
                </a:solidFill>
                <a:latin typeface="Arial"/>
                <a:cs typeface="Arial"/>
              </a:rPr>
              <a:t>his</a:t>
            </a:r>
            <a:r>
              <a:rPr sz="1250" spc="-25" dirty="0">
                <a:solidFill>
                  <a:srgbClr val="414042"/>
                </a:solidFill>
                <a:latin typeface="Arial"/>
                <a:cs typeface="Arial"/>
              </a:rPr>
              <a:t> </a:t>
            </a:r>
            <a:r>
              <a:rPr sz="1250" dirty="0">
                <a:solidFill>
                  <a:srgbClr val="414042"/>
                </a:solidFill>
                <a:latin typeface="Arial"/>
                <a:cs typeface="Arial"/>
              </a:rPr>
              <a:t>acceptance</a:t>
            </a:r>
            <a:r>
              <a:rPr sz="1250" spc="-40" dirty="0">
                <a:solidFill>
                  <a:srgbClr val="414042"/>
                </a:solidFill>
                <a:latin typeface="Arial"/>
                <a:cs typeface="Arial"/>
              </a:rPr>
              <a:t> </a:t>
            </a:r>
            <a:r>
              <a:rPr sz="1250" dirty="0">
                <a:solidFill>
                  <a:srgbClr val="414042"/>
                </a:solidFill>
                <a:latin typeface="Arial"/>
                <a:cs typeface="Arial"/>
              </a:rPr>
              <a:t>of</a:t>
            </a:r>
            <a:r>
              <a:rPr sz="1250" spc="-15" dirty="0">
                <a:solidFill>
                  <a:srgbClr val="414042"/>
                </a:solidFill>
                <a:latin typeface="Arial"/>
                <a:cs typeface="Arial"/>
              </a:rPr>
              <a:t> </a:t>
            </a:r>
            <a:r>
              <a:rPr sz="1250" dirty="0">
                <a:solidFill>
                  <a:srgbClr val="414042"/>
                </a:solidFill>
                <a:latin typeface="Arial"/>
                <a:cs typeface="Arial"/>
              </a:rPr>
              <a:t>the</a:t>
            </a:r>
            <a:r>
              <a:rPr sz="1250" spc="-15" dirty="0">
                <a:solidFill>
                  <a:srgbClr val="414042"/>
                </a:solidFill>
                <a:latin typeface="Arial"/>
                <a:cs typeface="Arial"/>
              </a:rPr>
              <a:t> </a:t>
            </a:r>
            <a:r>
              <a:rPr sz="1250" dirty="0">
                <a:solidFill>
                  <a:srgbClr val="414042"/>
                </a:solidFill>
                <a:latin typeface="Arial"/>
                <a:cs typeface="Arial"/>
              </a:rPr>
              <a:t>conditions</a:t>
            </a:r>
            <a:r>
              <a:rPr sz="1250" spc="-20" dirty="0">
                <a:solidFill>
                  <a:srgbClr val="414042"/>
                </a:solidFill>
                <a:latin typeface="Arial"/>
                <a:cs typeface="Arial"/>
              </a:rPr>
              <a:t> </a:t>
            </a:r>
            <a:r>
              <a:rPr sz="1250" dirty="0">
                <a:solidFill>
                  <a:srgbClr val="414042"/>
                </a:solidFill>
                <a:latin typeface="Arial"/>
                <a:cs typeface="Arial"/>
              </a:rPr>
              <a:t>set</a:t>
            </a:r>
            <a:r>
              <a:rPr sz="1250" spc="-25" dirty="0">
                <a:solidFill>
                  <a:srgbClr val="414042"/>
                </a:solidFill>
                <a:latin typeface="Arial"/>
                <a:cs typeface="Arial"/>
              </a:rPr>
              <a:t> </a:t>
            </a:r>
            <a:r>
              <a:rPr sz="1250" dirty="0">
                <a:solidFill>
                  <a:srgbClr val="414042"/>
                </a:solidFill>
                <a:latin typeface="Arial"/>
                <a:cs typeface="Arial"/>
              </a:rPr>
              <a:t>forth</a:t>
            </a:r>
            <a:r>
              <a:rPr sz="1250" spc="-15" dirty="0">
                <a:solidFill>
                  <a:srgbClr val="414042"/>
                </a:solidFill>
                <a:latin typeface="Arial"/>
                <a:cs typeface="Arial"/>
              </a:rPr>
              <a:t> </a:t>
            </a:r>
            <a:r>
              <a:rPr sz="1250" dirty="0">
                <a:solidFill>
                  <a:srgbClr val="414042"/>
                </a:solidFill>
                <a:latin typeface="Arial"/>
                <a:cs typeface="Arial"/>
              </a:rPr>
              <a:t>in</a:t>
            </a:r>
            <a:r>
              <a:rPr sz="1250" spc="-20" dirty="0">
                <a:solidFill>
                  <a:srgbClr val="414042"/>
                </a:solidFill>
                <a:latin typeface="Arial"/>
                <a:cs typeface="Arial"/>
              </a:rPr>
              <a:t> </a:t>
            </a:r>
            <a:r>
              <a:rPr sz="1250" dirty="0">
                <a:solidFill>
                  <a:srgbClr val="414042"/>
                </a:solidFill>
                <a:latin typeface="Arial"/>
                <a:cs typeface="Arial"/>
              </a:rPr>
              <a:t>this</a:t>
            </a:r>
            <a:r>
              <a:rPr sz="1250" spc="-90" dirty="0">
                <a:solidFill>
                  <a:srgbClr val="414042"/>
                </a:solidFill>
                <a:latin typeface="Arial"/>
                <a:cs typeface="Arial"/>
              </a:rPr>
              <a:t> </a:t>
            </a:r>
            <a:r>
              <a:rPr sz="1250" spc="-10" dirty="0">
                <a:solidFill>
                  <a:srgbClr val="414042"/>
                </a:solidFill>
                <a:latin typeface="Arial"/>
                <a:cs typeface="Arial"/>
              </a:rPr>
              <a:t>Agreement.</a:t>
            </a:r>
            <a:endParaRPr sz="1250" dirty="0">
              <a:latin typeface="Arial"/>
              <a:cs typeface="Arial"/>
            </a:endParaRPr>
          </a:p>
          <a:p>
            <a:pPr marL="12700" marR="69850" algn="just">
              <a:lnSpc>
                <a:spcPct val="90800"/>
              </a:lnSpc>
              <a:spcBef>
                <a:spcPts val="305"/>
              </a:spcBef>
            </a:pPr>
            <a:r>
              <a:rPr sz="1250" dirty="0">
                <a:solidFill>
                  <a:srgbClr val="414042"/>
                </a:solidFill>
                <a:latin typeface="Arial"/>
                <a:cs typeface="Arial"/>
              </a:rPr>
              <a:t>All</a:t>
            </a:r>
            <a:r>
              <a:rPr sz="1250" spc="-35" dirty="0">
                <a:solidFill>
                  <a:srgbClr val="414042"/>
                </a:solidFill>
                <a:latin typeface="Arial"/>
                <a:cs typeface="Arial"/>
              </a:rPr>
              <a:t> </a:t>
            </a:r>
            <a:r>
              <a:rPr sz="1250" dirty="0">
                <a:solidFill>
                  <a:srgbClr val="414042"/>
                </a:solidFill>
                <a:latin typeface="Arial"/>
                <a:cs typeface="Arial"/>
              </a:rPr>
              <a:t>rights</a:t>
            </a:r>
            <a:r>
              <a:rPr sz="1250" spc="-25" dirty="0">
                <a:solidFill>
                  <a:srgbClr val="414042"/>
                </a:solidFill>
                <a:latin typeface="Arial"/>
                <a:cs typeface="Arial"/>
              </a:rPr>
              <a:t> </a:t>
            </a:r>
            <a:r>
              <a:rPr sz="1250" dirty="0">
                <a:solidFill>
                  <a:srgbClr val="414042"/>
                </a:solidFill>
                <a:latin typeface="Arial"/>
                <a:cs typeface="Arial"/>
              </a:rPr>
              <a:t>(including</a:t>
            </a:r>
            <a:r>
              <a:rPr sz="1250" spc="-25" dirty="0">
                <a:solidFill>
                  <a:srgbClr val="414042"/>
                </a:solidFill>
                <a:latin typeface="Arial"/>
                <a:cs typeface="Arial"/>
              </a:rPr>
              <a:t> </a:t>
            </a:r>
            <a:r>
              <a:rPr sz="1250" dirty="0">
                <a:solidFill>
                  <a:srgbClr val="414042"/>
                </a:solidFill>
                <a:latin typeface="Arial"/>
                <a:cs typeface="Arial"/>
              </a:rPr>
              <a:t>without limitation,</a:t>
            </a:r>
            <a:r>
              <a:rPr sz="1250" spc="-10" dirty="0">
                <a:solidFill>
                  <a:srgbClr val="414042"/>
                </a:solidFill>
                <a:latin typeface="Arial"/>
                <a:cs typeface="Arial"/>
              </a:rPr>
              <a:t> </a:t>
            </a:r>
            <a:r>
              <a:rPr sz="1250" dirty="0">
                <a:solidFill>
                  <a:srgbClr val="414042"/>
                </a:solidFill>
                <a:latin typeface="Arial"/>
                <a:cs typeface="Arial"/>
              </a:rPr>
              <a:t>copyrights,</a:t>
            </a:r>
            <a:r>
              <a:rPr sz="1250" spc="-15" dirty="0">
                <a:solidFill>
                  <a:srgbClr val="414042"/>
                </a:solidFill>
                <a:latin typeface="Arial"/>
                <a:cs typeface="Arial"/>
              </a:rPr>
              <a:t> </a:t>
            </a:r>
            <a:r>
              <a:rPr sz="1250" dirty="0">
                <a:solidFill>
                  <a:srgbClr val="414042"/>
                </a:solidFill>
                <a:latin typeface="Arial"/>
                <a:cs typeface="Arial"/>
              </a:rPr>
              <a:t>patents,</a:t>
            </a:r>
            <a:r>
              <a:rPr sz="1250" spc="-20" dirty="0">
                <a:solidFill>
                  <a:srgbClr val="414042"/>
                </a:solidFill>
                <a:latin typeface="Arial"/>
                <a:cs typeface="Arial"/>
              </a:rPr>
              <a:t> </a:t>
            </a:r>
            <a:r>
              <a:rPr sz="1250" dirty="0">
                <a:solidFill>
                  <a:srgbClr val="414042"/>
                </a:solidFill>
                <a:latin typeface="Arial"/>
                <a:cs typeface="Arial"/>
              </a:rPr>
              <a:t>and</a:t>
            </a:r>
            <a:r>
              <a:rPr sz="1250" spc="-25" dirty="0">
                <a:solidFill>
                  <a:srgbClr val="414042"/>
                </a:solidFill>
                <a:latin typeface="Arial"/>
                <a:cs typeface="Arial"/>
              </a:rPr>
              <a:t> </a:t>
            </a:r>
            <a:r>
              <a:rPr sz="1250" dirty="0">
                <a:solidFill>
                  <a:srgbClr val="414042"/>
                </a:solidFill>
                <a:latin typeface="Arial"/>
                <a:cs typeface="Arial"/>
              </a:rPr>
              <a:t>trade</a:t>
            </a:r>
            <a:r>
              <a:rPr sz="1250" spc="-10" dirty="0">
                <a:solidFill>
                  <a:srgbClr val="414042"/>
                </a:solidFill>
                <a:latin typeface="Arial"/>
                <a:cs typeface="Arial"/>
              </a:rPr>
              <a:t> </a:t>
            </a:r>
            <a:r>
              <a:rPr sz="1250" dirty="0">
                <a:solidFill>
                  <a:srgbClr val="414042"/>
                </a:solidFill>
                <a:latin typeface="Arial"/>
                <a:cs typeface="Arial"/>
              </a:rPr>
              <a:t>secrets)</a:t>
            </a:r>
            <a:r>
              <a:rPr sz="1250" spc="-40" dirty="0">
                <a:solidFill>
                  <a:srgbClr val="414042"/>
                </a:solidFill>
                <a:latin typeface="Arial"/>
                <a:cs typeface="Arial"/>
              </a:rPr>
              <a:t> </a:t>
            </a:r>
            <a:r>
              <a:rPr sz="1250" dirty="0">
                <a:solidFill>
                  <a:srgbClr val="414042"/>
                </a:solidFill>
                <a:latin typeface="Arial"/>
                <a:cs typeface="Arial"/>
              </a:rPr>
              <a:t>in</a:t>
            </a:r>
            <a:r>
              <a:rPr sz="1250" spc="-25" dirty="0">
                <a:solidFill>
                  <a:srgbClr val="414042"/>
                </a:solidFill>
                <a:latin typeface="Arial"/>
                <a:cs typeface="Arial"/>
              </a:rPr>
              <a:t> </a:t>
            </a:r>
            <a:r>
              <a:rPr sz="1250" dirty="0">
                <a:solidFill>
                  <a:srgbClr val="414042"/>
                </a:solidFill>
                <a:latin typeface="Arial"/>
                <a:cs typeface="Arial"/>
              </a:rPr>
              <a:t>the</a:t>
            </a:r>
            <a:r>
              <a:rPr sz="1250" spc="-25" dirty="0">
                <a:solidFill>
                  <a:srgbClr val="414042"/>
                </a:solidFill>
                <a:latin typeface="Arial"/>
                <a:cs typeface="Arial"/>
              </a:rPr>
              <a:t> </a:t>
            </a:r>
            <a:r>
              <a:rPr sz="1250" dirty="0">
                <a:solidFill>
                  <a:srgbClr val="414042"/>
                </a:solidFill>
                <a:latin typeface="Arial"/>
                <a:cs typeface="Arial"/>
              </a:rPr>
              <a:t>Product</a:t>
            </a:r>
            <a:r>
              <a:rPr sz="1250" spc="-30" dirty="0">
                <a:solidFill>
                  <a:srgbClr val="414042"/>
                </a:solidFill>
                <a:latin typeface="Arial"/>
                <a:cs typeface="Arial"/>
              </a:rPr>
              <a:t> </a:t>
            </a:r>
            <a:r>
              <a:rPr sz="1250" dirty="0">
                <a:solidFill>
                  <a:srgbClr val="414042"/>
                </a:solidFill>
                <a:latin typeface="Arial"/>
                <a:cs typeface="Arial"/>
              </a:rPr>
              <a:t>are</a:t>
            </a:r>
            <a:r>
              <a:rPr sz="1250" spc="-25" dirty="0">
                <a:solidFill>
                  <a:srgbClr val="414042"/>
                </a:solidFill>
                <a:latin typeface="Arial"/>
                <a:cs typeface="Arial"/>
              </a:rPr>
              <a:t> </a:t>
            </a:r>
            <a:r>
              <a:rPr sz="1250" dirty="0">
                <a:solidFill>
                  <a:srgbClr val="414042"/>
                </a:solidFill>
                <a:latin typeface="Arial"/>
                <a:cs typeface="Arial"/>
              </a:rPr>
              <a:t>and</a:t>
            </a:r>
            <a:r>
              <a:rPr sz="1250" spc="-15" dirty="0">
                <a:solidFill>
                  <a:srgbClr val="414042"/>
                </a:solidFill>
                <a:latin typeface="Arial"/>
                <a:cs typeface="Arial"/>
              </a:rPr>
              <a:t> </a:t>
            </a:r>
            <a:r>
              <a:rPr sz="1250" dirty="0">
                <a:solidFill>
                  <a:srgbClr val="414042"/>
                </a:solidFill>
                <a:latin typeface="Arial"/>
                <a:cs typeface="Arial"/>
              </a:rPr>
              <a:t>will</a:t>
            </a:r>
            <a:r>
              <a:rPr sz="1250" spc="-20" dirty="0">
                <a:solidFill>
                  <a:srgbClr val="414042"/>
                </a:solidFill>
                <a:latin typeface="Arial"/>
                <a:cs typeface="Arial"/>
              </a:rPr>
              <a:t> </a:t>
            </a:r>
            <a:r>
              <a:rPr sz="1250" dirty="0">
                <a:solidFill>
                  <a:srgbClr val="414042"/>
                </a:solidFill>
                <a:latin typeface="Arial"/>
                <a:cs typeface="Arial"/>
              </a:rPr>
              <a:t>remain</a:t>
            </a:r>
            <a:r>
              <a:rPr sz="1250" spc="-2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sole </a:t>
            </a:r>
            <a:r>
              <a:rPr sz="1250" dirty="0">
                <a:solidFill>
                  <a:srgbClr val="414042"/>
                </a:solidFill>
                <a:latin typeface="Arial"/>
                <a:cs typeface="Arial"/>
              </a:rPr>
              <a:t>and</a:t>
            </a:r>
            <a:r>
              <a:rPr sz="1250" spc="-10" dirty="0">
                <a:solidFill>
                  <a:srgbClr val="414042"/>
                </a:solidFill>
                <a:latin typeface="Arial"/>
                <a:cs typeface="Arial"/>
              </a:rPr>
              <a:t> </a:t>
            </a:r>
            <a:r>
              <a:rPr sz="1250" dirty="0">
                <a:solidFill>
                  <a:srgbClr val="414042"/>
                </a:solidFill>
                <a:latin typeface="Arial"/>
                <a:cs typeface="Arial"/>
              </a:rPr>
              <a:t>exclusive</a:t>
            </a:r>
            <a:r>
              <a:rPr sz="1250" spc="-45" dirty="0">
                <a:solidFill>
                  <a:srgbClr val="414042"/>
                </a:solidFill>
                <a:latin typeface="Arial"/>
                <a:cs typeface="Arial"/>
              </a:rPr>
              <a:t> </a:t>
            </a:r>
            <a:r>
              <a:rPr sz="1250" dirty="0">
                <a:solidFill>
                  <a:srgbClr val="414042"/>
                </a:solidFill>
                <a:latin typeface="Arial"/>
                <a:cs typeface="Arial"/>
              </a:rPr>
              <a:t>property</a:t>
            </a:r>
            <a:r>
              <a:rPr sz="1250" spc="10" dirty="0">
                <a:solidFill>
                  <a:srgbClr val="414042"/>
                </a:solidFill>
                <a:latin typeface="Arial"/>
                <a:cs typeface="Arial"/>
              </a:rPr>
              <a:t> </a:t>
            </a:r>
            <a:r>
              <a:rPr sz="1250" dirty="0">
                <a:solidFill>
                  <a:srgbClr val="414042"/>
                </a:solidFill>
                <a:latin typeface="Arial"/>
                <a:cs typeface="Arial"/>
              </a:rPr>
              <a:t>of</a:t>
            </a:r>
            <a:r>
              <a:rPr sz="1250" spc="-10" dirty="0">
                <a:solidFill>
                  <a:srgbClr val="414042"/>
                </a:solidFill>
                <a:latin typeface="Arial"/>
                <a:cs typeface="Arial"/>
              </a:rPr>
              <a:t> </a:t>
            </a:r>
            <a:r>
              <a:rPr sz="1250" dirty="0">
                <a:solidFill>
                  <a:srgbClr val="414042"/>
                </a:solidFill>
                <a:latin typeface="Arial"/>
                <a:cs typeface="Arial"/>
              </a:rPr>
              <a:t>INCOSE</a:t>
            </a:r>
            <a:r>
              <a:rPr sz="1250" spc="-30" dirty="0">
                <a:solidFill>
                  <a:srgbClr val="414042"/>
                </a:solidFill>
                <a:latin typeface="Arial"/>
                <a:cs typeface="Arial"/>
              </a:rPr>
              <a:t> </a:t>
            </a:r>
            <a:r>
              <a:rPr sz="1250" dirty="0">
                <a:solidFill>
                  <a:srgbClr val="414042"/>
                </a:solidFill>
                <a:latin typeface="Arial"/>
                <a:cs typeface="Arial"/>
              </a:rPr>
              <a:t>and/or</a:t>
            </a:r>
            <a:r>
              <a:rPr sz="1250" spc="5" dirty="0">
                <a:solidFill>
                  <a:srgbClr val="414042"/>
                </a:solidFill>
                <a:latin typeface="Arial"/>
                <a:cs typeface="Arial"/>
              </a:rPr>
              <a:t> </a:t>
            </a:r>
            <a:r>
              <a:rPr sz="1250" dirty="0">
                <a:solidFill>
                  <a:srgbClr val="414042"/>
                </a:solidFill>
                <a:latin typeface="Arial"/>
                <a:cs typeface="Arial"/>
              </a:rPr>
              <a:t>its</a:t>
            </a:r>
            <a:r>
              <a:rPr sz="1250" spc="-25" dirty="0">
                <a:solidFill>
                  <a:srgbClr val="414042"/>
                </a:solidFill>
                <a:latin typeface="Arial"/>
                <a:cs typeface="Arial"/>
              </a:rPr>
              <a:t> </a:t>
            </a:r>
            <a:r>
              <a:rPr sz="1250" dirty="0">
                <a:solidFill>
                  <a:srgbClr val="414042"/>
                </a:solidFill>
                <a:latin typeface="Arial"/>
                <a:cs typeface="Arial"/>
              </a:rPr>
              <a:t>licensors.</a:t>
            </a:r>
            <a:r>
              <a:rPr sz="1250" spc="-55" dirty="0">
                <a:solidFill>
                  <a:srgbClr val="414042"/>
                </a:solidFill>
                <a:latin typeface="Arial"/>
                <a:cs typeface="Arial"/>
              </a:rPr>
              <a:t> </a:t>
            </a:r>
            <a:r>
              <a:rPr sz="1250" dirty="0">
                <a:solidFill>
                  <a:srgbClr val="414042"/>
                </a:solidFill>
                <a:latin typeface="Arial"/>
                <a:cs typeface="Arial"/>
              </a:rPr>
              <a:t>The Product</a:t>
            </a:r>
            <a:r>
              <a:rPr sz="1250" spc="-20" dirty="0">
                <a:solidFill>
                  <a:srgbClr val="414042"/>
                </a:solidFill>
                <a:latin typeface="Arial"/>
                <a:cs typeface="Arial"/>
              </a:rPr>
              <a:t> </a:t>
            </a:r>
            <a:r>
              <a:rPr sz="1250" dirty="0">
                <a:solidFill>
                  <a:srgbClr val="414042"/>
                </a:solidFill>
                <a:latin typeface="Arial"/>
                <a:cs typeface="Arial"/>
              </a:rPr>
              <a:t>is</a:t>
            </a:r>
            <a:r>
              <a:rPr sz="1250" spc="-15" dirty="0">
                <a:solidFill>
                  <a:srgbClr val="414042"/>
                </a:solidFill>
                <a:latin typeface="Arial"/>
                <a:cs typeface="Arial"/>
              </a:rPr>
              <a:t> </a:t>
            </a:r>
            <a:r>
              <a:rPr sz="1250" dirty="0">
                <a:solidFill>
                  <a:srgbClr val="414042"/>
                </a:solidFill>
                <a:latin typeface="Arial"/>
                <a:cs typeface="Arial"/>
              </a:rPr>
              <a:t>furnished</a:t>
            </a:r>
            <a:r>
              <a:rPr sz="1250" spc="-10" dirty="0">
                <a:solidFill>
                  <a:srgbClr val="414042"/>
                </a:solidFill>
                <a:latin typeface="Arial"/>
                <a:cs typeface="Arial"/>
              </a:rPr>
              <a:t> </a:t>
            </a:r>
            <a:r>
              <a:rPr sz="1250" dirty="0">
                <a:solidFill>
                  <a:srgbClr val="414042"/>
                </a:solidFill>
                <a:latin typeface="Arial"/>
                <a:cs typeface="Arial"/>
              </a:rPr>
              <a:t>by</a:t>
            </a:r>
            <a:r>
              <a:rPr sz="1250" spc="-10" dirty="0">
                <a:solidFill>
                  <a:srgbClr val="414042"/>
                </a:solidFill>
                <a:latin typeface="Arial"/>
                <a:cs typeface="Arial"/>
              </a:rPr>
              <a:t> </a:t>
            </a:r>
            <a:r>
              <a:rPr sz="1250" dirty="0">
                <a:solidFill>
                  <a:srgbClr val="414042"/>
                </a:solidFill>
                <a:latin typeface="Arial"/>
                <a:cs typeface="Arial"/>
              </a:rPr>
              <a:t>INCOSE</a:t>
            </a:r>
            <a:r>
              <a:rPr sz="1250" spc="-30" dirty="0">
                <a:solidFill>
                  <a:srgbClr val="414042"/>
                </a:solidFill>
                <a:latin typeface="Arial"/>
                <a:cs typeface="Arial"/>
              </a:rPr>
              <a:t> </a:t>
            </a:r>
            <a:r>
              <a:rPr sz="1250" dirty="0">
                <a:solidFill>
                  <a:srgbClr val="414042"/>
                </a:solidFill>
                <a:latin typeface="Arial"/>
                <a:cs typeface="Arial"/>
              </a:rPr>
              <a:t>on</a:t>
            </a:r>
            <a:r>
              <a:rPr sz="1250" spc="-10" dirty="0">
                <a:solidFill>
                  <a:srgbClr val="414042"/>
                </a:solidFill>
                <a:latin typeface="Arial"/>
                <a:cs typeface="Arial"/>
              </a:rPr>
              <a:t> </a:t>
            </a:r>
            <a:r>
              <a:rPr sz="1250" dirty="0">
                <a:solidFill>
                  <a:srgbClr val="414042"/>
                </a:solidFill>
                <a:latin typeface="Arial"/>
                <a:cs typeface="Arial"/>
              </a:rPr>
              <a:t>an</a:t>
            </a:r>
            <a:r>
              <a:rPr sz="1250" spc="-20" dirty="0">
                <a:solidFill>
                  <a:srgbClr val="414042"/>
                </a:solidFill>
                <a:latin typeface="Arial"/>
                <a:cs typeface="Arial"/>
              </a:rPr>
              <a:t> </a:t>
            </a:r>
            <a:r>
              <a:rPr sz="1250" dirty="0">
                <a:solidFill>
                  <a:srgbClr val="414042"/>
                </a:solidFill>
                <a:latin typeface="Arial"/>
                <a:cs typeface="Arial"/>
              </a:rPr>
              <a:t>"as is"</a:t>
            </a:r>
            <a:r>
              <a:rPr sz="1250" spc="-30" dirty="0">
                <a:solidFill>
                  <a:srgbClr val="414042"/>
                </a:solidFill>
                <a:latin typeface="Arial"/>
                <a:cs typeface="Arial"/>
              </a:rPr>
              <a:t> </a:t>
            </a:r>
            <a:r>
              <a:rPr sz="1250" dirty="0">
                <a:solidFill>
                  <a:srgbClr val="414042"/>
                </a:solidFill>
                <a:latin typeface="Arial"/>
                <a:cs typeface="Arial"/>
              </a:rPr>
              <a:t>basis</a:t>
            </a:r>
            <a:r>
              <a:rPr sz="1250" spc="-20" dirty="0">
                <a:solidFill>
                  <a:srgbClr val="414042"/>
                </a:solidFill>
                <a:latin typeface="Arial"/>
                <a:cs typeface="Arial"/>
              </a:rPr>
              <a:t> </a:t>
            </a:r>
            <a:r>
              <a:rPr sz="1250" spc="-10" dirty="0">
                <a:solidFill>
                  <a:srgbClr val="414042"/>
                </a:solidFill>
                <a:latin typeface="Arial"/>
                <a:cs typeface="Arial"/>
              </a:rPr>
              <a:t>without </a:t>
            </a:r>
            <a:r>
              <a:rPr sz="1250" dirty="0">
                <a:solidFill>
                  <a:srgbClr val="414042"/>
                </a:solidFill>
                <a:latin typeface="Arial"/>
                <a:cs typeface="Arial"/>
              </a:rPr>
              <a:t>any</a:t>
            </a:r>
            <a:r>
              <a:rPr sz="1250" spc="-25" dirty="0">
                <a:solidFill>
                  <a:srgbClr val="414042"/>
                </a:solidFill>
                <a:latin typeface="Arial"/>
                <a:cs typeface="Arial"/>
              </a:rPr>
              <a:t> </a:t>
            </a:r>
            <a:r>
              <a:rPr sz="1250" dirty="0">
                <a:solidFill>
                  <a:srgbClr val="414042"/>
                </a:solidFill>
                <a:latin typeface="Arial"/>
                <a:cs typeface="Arial"/>
              </a:rPr>
              <a:t>warranties,</a:t>
            </a:r>
            <a:r>
              <a:rPr sz="1250" spc="5" dirty="0">
                <a:solidFill>
                  <a:srgbClr val="414042"/>
                </a:solidFill>
                <a:latin typeface="Arial"/>
                <a:cs typeface="Arial"/>
              </a:rPr>
              <a:t> </a:t>
            </a:r>
            <a:r>
              <a:rPr sz="1250" dirty="0">
                <a:solidFill>
                  <a:srgbClr val="414042"/>
                </a:solidFill>
                <a:latin typeface="Arial"/>
                <a:cs typeface="Arial"/>
              </a:rPr>
              <a:t>express</a:t>
            </a:r>
            <a:r>
              <a:rPr sz="1250" spc="-30" dirty="0">
                <a:solidFill>
                  <a:srgbClr val="414042"/>
                </a:solidFill>
                <a:latin typeface="Arial"/>
                <a:cs typeface="Arial"/>
              </a:rPr>
              <a:t> </a:t>
            </a:r>
            <a:r>
              <a:rPr sz="1250" dirty="0">
                <a:solidFill>
                  <a:srgbClr val="414042"/>
                </a:solidFill>
                <a:latin typeface="Arial"/>
                <a:cs typeface="Arial"/>
              </a:rPr>
              <a:t>or</a:t>
            </a:r>
            <a:r>
              <a:rPr sz="1250" spc="-15" dirty="0">
                <a:solidFill>
                  <a:srgbClr val="414042"/>
                </a:solidFill>
                <a:latin typeface="Arial"/>
                <a:cs typeface="Arial"/>
              </a:rPr>
              <a:t> </a:t>
            </a:r>
            <a:r>
              <a:rPr sz="1250" dirty="0">
                <a:solidFill>
                  <a:srgbClr val="414042"/>
                </a:solidFill>
                <a:latin typeface="Arial"/>
                <a:cs typeface="Arial"/>
              </a:rPr>
              <a:t>implied.</a:t>
            </a:r>
            <a:r>
              <a:rPr sz="1250" spc="-30" dirty="0">
                <a:solidFill>
                  <a:srgbClr val="414042"/>
                </a:solidFill>
                <a:latin typeface="Arial"/>
                <a:cs typeface="Arial"/>
              </a:rPr>
              <a:t> </a:t>
            </a:r>
            <a:r>
              <a:rPr sz="1250" dirty="0">
                <a:solidFill>
                  <a:srgbClr val="414042"/>
                </a:solidFill>
                <a:latin typeface="Arial"/>
                <a:cs typeface="Arial"/>
              </a:rPr>
              <a:t>This</a:t>
            </a:r>
            <a:r>
              <a:rPr sz="1250" spc="-85" dirty="0">
                <a:solidFill>
                  <a:srgbClr val="414042"/>
                </a:solidFill>
                <a:latin typeface="Arial"/>
                <a:cs typeface="Arial"/>
              </a:rPr>
              <a:t> </a:t>
            </a:r>
            <a:r>
              <a:rPr sz="1250" dirty="0">
                <a:solidFill>
                  <a:srgbClr val="414042"/>
                </a:solidFill>
                <a:latin typeface="Arial"/>
                <a:cs typeface="Arial"/>
              </a:rPr>
              <a:t>Agreement</a:t>
            </a:r>
            <a:r>
              <a:rPr sz="1250" spc="5" dirty="0">
                <a:solidFill>
                  <a:srgbClr val="414042"/>
                </a:solidFill>
                <a:latin typeface="Arial"/>
                <a:cs typeface="Arial"/>
              </a:rPr>
              <a:t> </a:t>
            </a:r>
            <a:r>
              <a:rPr sz="1250" dirty="0">
                <a:solidFill>
                  <a:srgbClr val="414042"/>
                </a:solidFill>
                <a:latin typeface="Arial"/>
                <a:cs typeface="Arial"/>
              </a:rPr>
              <a:t>will</a:t>
            </a:r>
            <a:r>
              <a:rPr sz="1250" spc="-20" dirty="0">
                <a:solidFill>
                  <a:srgbClr val="414042"/>
                </a:solidFill>
                <a:latin typeface="Arial"/>
                <a:cs typeface="Arial"/>
              </a:rPr>
              <a:t> </a:t>
            </a:r>
            <a:r>
              <a:rPr sz="1250" dirty="0">
                <a:solidFill>
                  <a:srgbClr val="414042"/>
                </a:solidFill>
                <a:latin typeface="Arial"/>
                <a:cs typeface="Arial"/>
              </a:rPr>
              <a:t>be</a:t>
            </a:r>
            <a:r>
              <a:rPr sz="1250" spc="-20" dirty="0">
                <a:solidFill>
                  <a:srgbClr val="414042"/>
                </a:solidFill>
                <a:latin typeface="Arial"/>
                <a:cs typeface="Arial"/>
              </a:rPr>
              <a:t> </a:t>
            </a:r>
            <a:r>
              <a:rPr sz="1250" dirty="0">
                <a:solidFill>
                  <a:srgbClr val="414042"/>
                </a:solidFill>
                <a:latin typeface="Arial"/>
                <a:cs typeface="Arial"/>
              </a:rPr>
              <a:t>governed</a:t>
            </a:r>
            <a:r>
              <a:rPr sz="1250" spc="-10" dirty="0">
                <a:solidFill>
                  <a:srgbClr val="414042"/>
                </a:solidFill>
                <a:latin typeface="Arial"/>
                <a:cs typeface="Arial"/>
              </a:rPr>
              <a:t> </a:t>
            </a:r>
            <a:r>
              <a:rPr sz="1250" dirty="0">
                <a:solidFill>
                  <a:srgbClr val="414042"/>
                </a:solidFill>
                <a:latin typeface="Arial"/>
                <a:cs typeface="Arial"/>
              </a:rPr>
              <a:t>by</a:t>
            </a:r>
            <a:r>
              <a:rPr sz="1250" spc="-35" dirty="0">
                <a:solidFill>
                  <a:srgbClr val="414042"/>
                </a:solidFill>
                <a:latin typeface="Arial"/>
                <a:cs typeface="Arial"/>
              </a:rPr>
              <a:t> </a:t>
            </a:r>
            <a:r>
              <a:rPr sz="1250" dirty="0">
                <a:solidFill>
                  <a:srgbClr val="414042"/>
                </a:solidFill>
                <a:latin typeface="Arial"/>
                <a:cs typeface="Arial"/>
              </a:rPr>
              <a:t>and</a:t>
            </a:r>
            <a:r>
              <a:rPr sz="1250" spc="-15" dirty="0">
                <a:solidFill>
                  <a:srgbClr val="414042"/>
                </a:solidFill>
                <a:latin typeface="Arial"/>
                <a:cs typeface="Arial"/>
              </a:rPr>
              <a:t> </a:t>
            </a:r>
            <a:r>
              <a:rPr sz="1250" dirty="0">
                <a:solidFill>
                  <a:srgbClr val="414042"/>
                </a:solidFill>
                <a:latin typeface="Arial"/>
                <a:cs typeface="Arial"/>
              </a:rPr>
              <a:t>construed</a:t>
            </a:r>
            <a:r>
              <a:rPr sz="1250" spc="-20" dirty="0">
                <a:solidFill>
                  <a:srgbClr val="414042"/>
                </a:solidFill>
                <a:latin typeface="Arial"/>
                <a:cs typeface="Arial"/>
              </a:rPr>
              <a:t> </a:t>
            </a:r>
            <a:r>
              <a:rPr sz="1250" dirty="0">
                <a:solidFill>
                  <a:srgbClr val="414042"/>
                </a:solidFill>
                <a:latin typeface="Arial"/>
                <a:cs typeface="Arial"/>
              </a:rPr>
              <a:t>pursuant</a:t>
            </a:r>
            <a:r>
              <a:rPr sz="1250" spc="-20" dirty="0">
                <a:solidFill>
                  <a:srgbClr val="414042"/>
                </a:solidFill>
                <a:latin typeface="Arial"/>
                <a:cs typeface="Arial"/>
              </a:rPr>
              <a:t> </a:t>
            </a:r>
            <a:r>
              <a:rPr sz="1250" dirty="0">
                <a:solidFill>
                  <a:srgbClr val="414042"/>
                </a:solidFill>
                <a:latin typeface="Arial"/>
                <a:cs typeface="Arial"/>
              </a:rPr>
              <a:t>to</a:t>
            </a:r>
            <a:r>
              <a:rPr sz="1250" spc="-2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laws</a:t>
            </a:r>
            <a:r>
              <a:rPr sz="1250" spc="-5" dirty="0">
                <a:solidFill>
                  <a:srgbClr val="414042"/>
                </a:solidFill>
                <a:latin typeface="Arial"/>
                <a:cs typeface="Arial"/>
              </a:rPr>
              <a:t> </a:t>
            </a:r>
            <a:r>
              <a:rPr sz="1250" dirty="0">
                <a:solidFill>
                  <a:srgbClr val="414042"/>
                </a:solidFill>
                <a:latin typeface="Arial"/>
                <a:cs typeface="Arial"/>
              </a:rPr>
              <a:t>of</a:t>
            </a:r>
            <a:r>
              <a:rPr sz="1250" spc="-3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spc="-10" dirty="0">
                <a:solidFill>
                  <a:srgbClr val="414042"/>
                </a:solidFill>
                <a:latin typeface="Arial"/>
                <a:cs typeface="Arial"/>
              </a:rPr>
              <a:t>State </a:t>
            </a:r>
            <a:r>
              <a:rPr sz="1250" dirty="0">
                <a:solidFill>
                  <a:srgbClr val="414042"/>
                </a:solidFill>
                <a:latin typeface="Arial"/>
                <a:cs typeface="Arial"/>
              </a:rPr>
              <a:t>of</a:t>
            </a:r>
            <a:r>
              <a:rPr sz="1250" spc="-25" dirty="0">
                <a:solidFill>
                  <a:srgbClr val="414042"/>
                </a:solidFill>
                <a:latin typeface="Arial"/>
                <a:cs typeface="Arial"/>
              </a:rPr>
              <a:t> </a:t>
            </a:r>
            <a:r>
              <a:rPr sz="1250" dirty="0">
                <a:solidFill>
                  <a:srgbClr val="414042"/>
                </a:solidFill>
                <a:latin typeface="Arial"/>
                <a:cs typeface="Arial"/>
              </a:rPr>
              <a:t>California,</a:t>
            </a:r>
            <a:r>
              <a:rPr sz="1250" spc="-5" dirty="0">
                <a:solidFill>
                  <a:srgbClr val="414042"/>
                </a:solidFill>
                <a:latin typeface="Arial"/>
                <a:cs typeface="Arial"/>
              </a:rPr>
              <a:t> </a:t>
            </a:r>
            <a:r>
              <a:rPr sz="1250" dirty="0">
                <a:solidFill>
                  <a:srgbClr val="414042"/>
                </a:solidFill>
                <a:latin typeface="Arial"/>
                <a:cs typeface="Arial"/>
              </a:rPr>
              <a:t>without</a:t>
            </a:r>
            <a:r>
              <a:rPr sz="1250" spc="-5" dirty="0">
                <a:solidFill>
                  <a:srgbClr val="414042"/>
                </a:solidFill>
                <a:latin typeface="Arial"/>
                <a:cs typeface="Arial"/>
              </a:rPr>
              <a:t> </a:t>
            </a:r>
            <a:r>
              <a:rPr sz="1250" dirty="0">
                <a:solidFill>
                  <a:srgbClr val="414042"/>
                </a:solidFill>
                <a:latin typeface="Arial"/>
                <a:cs typeface="Arial"/>
              </a:rPr>
              <a:t>regard to</a:t>
            </a:r>
            <a:r>
              <a:rPr sz="1250" spc="-25" dirty="0">
                <a:solidFill>
                  <a:srgbClr val="414042"/>
                </a:solidFill>
                <a:latin typeface="Arial"/>
                <a:cs typeface="Arial"/>
              </a:rPr>
              <a:t> </a:t>
            </a:r>
            <a:r>
              <a:rPr sz="1250" dirty="0">
                <a:solidFill>
                  <a:srgbClr val="414042"/>
                </a:solidFill>
                <a:latin typeface="Arial"/>
                <a:cs typeface="Arial"/>
              </a:rPr>
              <a:t>such</a:t>
            </a:r>
            <a:r>
              <a:rPr sz="1250" spc="-45" dirty="0">
                <a:solidFill>
                  <a:srgbClr val="414042"/>
                </a:solidFill>
                <a:latin typeface="Arial"/>
                <a:cs typeface="Arial"/>
              </a:rPr>
              <a:t> </a:t>
            </a:r>
            <a:r>
              <a:rPr sz="1250" dirty="0">
                <a:solidFill>
                  <a:srgbClr val="414042"/>
                </a:solidFill>
                <a:latin typeface="Arial"/>
                <a:cs typeface="Arial"/>
              </a:rPr>
              <a:t>State's</a:t>
            </a:r>
            <a:r>
              <a:rPr sz="1250" spc="-20" dirty="0">
                <a:solidFill>
                  <a:srgbClr val="414042"/>
                </a:solidFill>
                <a:latin typeface="Arial"/>
                <a:cs typeface="Arial"/>
              </a:rPr>
              <a:t> </a:t>
            </a:r>
            <a:r>
              <a:rPr sz="1250" dirty="0">
                <a:solidFill>
                  <a:srgbClr val="414042"/>
                </a:solidFill>
                <a:latin typeface="Arial"/>
                <a:cs typeface="Arial"/>
              </a:rPr>
              <a:t>conflict</a:t>
            </a:r>
            <a:r>
              <a:rPr sz="1250" spc="-40" dirty="0">
                <a:solidFill>
                  <a:srgbClr val="414042"/>
                </a:solidFill>
                <a:latin typeface="Arial"/>
                <a:cs typeface="Arial"/>
              </a:rPr>
              <a:t> </a:t>
            </a:r>
            <a:r>
              <a:rPr sz="1250" dirty="0">
                <a:solidFill>
                  <a:srgbClr val="414042"/>
                </a:solidFill>
                <a:latin typeface="Arial"/>
                <a:cs typeface="Arial"/>
              </a:rPr>
              <a:t>of</a:t>
            </a:r>
            <a:r>
              <a:rPr sz="1250" spc="-20" dirty="0">
                <a:solidFill>
                  <a:srgbClr val="414042"/>
                </a:solidFill>
                <a:latin typeface="Arial"/>
                <a:cs typeface="Arial"/>
              </a:rPr>
              <a:t> </a:t>
            </a:r>
            <a:r>
              <a:rPr sz="1250" dirty="0">
                <a:solidFill>
                  <a:srgbClr val="414042"/>
                </a:solidFill>
                <a:latin typeface="Arial"/>
                <a:cs typeface="Arial"/>
              </a:rPr>
              <a:t>law</a:t>
            </a:r>
            <a:r>
              <a:rPr sz="1250" spc="-25" dirty="0">
                <a:solidFill>
                  <a:srgbClr val="414042"/>
                </a:solidFill>
                <a:latin typeface="Arial"/>
                <a:cs typeface="Arial"/>
              </a:rPr>
              <a:t> </a:t>
            </a:r>
            <a:r>
              <a:rPr sz="1250" dirty="0">
                <a:solidFill>
                  <a:srgbClr val="414042"/>
                </a:solidFill>
                <a:latin typeface="Arial"/>
                <a:cs typeface="Arial"/>
              </a:rPr>
              <a:t>rules</a:t>
            </a:r>
            <a:r>
              <a:rPr sz="1250" spc="-10" dirty="0">
                <a:solidFill>
                  <a:srgbClr val="414042"/>
                </a:solidFill>
                <a:latin typeface="Arial"/>
                <a:cs typeface="Arial"/>
              </a:rPr>
              <a:t> </a:t>
            </a:r>
            <a:r>
              <a:rPr sz="1250" dirty="0">
                <a:solidFill>
                  <a:srgbClr val="414042"/>
                </a:solidFill>
                <a:latin typeface="Arial"/>
                <a:cs typeface="Arial"/>
              </a:rPr>
              <a:t>that</a:t>
            </a:r>
            <a:r>
              <a:rPr sz="1250" spc="-20" dirty="0">
                <a:solidFill>
                  <a:srgbClr val="414042"/>
                </a:solidFill>
                <a:latin typeface="Arial"/>
                <a:cs typeface="Arial"/>
              </a:rPr>
              <a:t> </a:t>
            </a:r>
            <a:r>
              <a:rPr sz="1250" dirty="0">
                <a:solidFill>
                  <a:srgbClr val="414042"/>
                </a:solidFill>
                <a:latin typeface="Arial"/>
                <a:cs typeface="Arial"/>
              </a:rPr>
              <a:t>would</a:t>
            </a:r>
            <a:r>
              <a:rPr sz="1250" spc="-20" dirty="0">
                <a:solidFill>
                  <a:srgbClr val="414042"/>
                </a:solidFill>
                <a:latin typeface="Arial"/>
                <a:cs typeface="Arial"/>
              </a:rPr>
              <a:t> </a:t>
            </a:r>
            <a:r>
              <a:rPr sz="1250" dirty="0">
                <a:solidFill>
                  <a:srgbClr val="414042"/>
                </a:solidFill>
                <a:latin typeface="Arial"/>
                <a:cs typeface="Arial"/>
              </a:rPr>
              <a:t>require</a:t>
            </a:r>
            <a:r>
              <a:rPr sz="1250" spc="-1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application</a:t>
            </a:r>
            <a:r>
              <a:rPr sz="1250" spc="-20" dirty="0">
                <a:solidFill>
                  <a:srgbClr val="414042"/>
                </a:solidFill>
                <a:latin typeface="Arial"/>
                <a:cs typeface="Arial"/>
              </a:rPr>
              <a:t> </a:t>
            </a:r>
            <a:r>
              <a:rPr sz="1250" dirty="0">
                <a:solidFill>
                  <a:srgbClr val="414042"/>
                </a:solidFill>
                <a:latin typeface="Arial"/>
                <a:cs typeface="Arial"/>
              </a:rPr>
              <a:t>of</a:t>
            </a:r>
            <a:r>
              <a:rPr sz="1250" spc="-2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laws</a:t>
            </a:r>
            <a:r>
              <a:rPr sz="1250" spc="-20" dirty="0">
                <a:solidFill>
                  <a:srgbClr val="414042"/>
                </a:solidFill>
                <a:latin typeface="Arial"/>
                <a:cs typeface="Arial"/>
              </a:rPr>
              <a:t> </a:t>
            </a:r>
            <a:r>
              <a:rPr sz="1250" dirty="0">
                <a:solidFill>
                  <a:srgbClr val="414042"/>
                </a:solidFill>
                <a:latin typeface="Arial"/>
                <a:cs typeface="Arial"/>
              </a:rPr>
              <a:t>of</a:t>
            </a:r>
            <a:r>
              <a:rPr sz="1250" spc="-20" dirty="0">
                <a:solidFill>
                  <a:srgbClr val="414042"/>
                </a:solidFill>
                <a:latin typeface="Arial"/>
                <a:cs typeface="Arial"/>
              </a:rPr>
              <a:t> </a:t>
            </a:r>
            <a:r>
              <a:rPr sz="1250" spc="-10" dirty="0">
                <a:solidFill>
                  <a:srgbClr val="414042"/>
                </a:solidFill>
                <a:latin typeface="Arial"/>
                <a:cs typeface="Arial"/>
              </a:rPr>
              <a:t>another jurisdiction.</a:t>
            </a:r>
            <a:endParaRPr sz="1250" dirty="0">
              <a:latin typeface="Arial"/>
              <a:cs typeface="Arial"/>
            </a:endParaRPr>
          </a:p>
          <a:p>
            <a:pPr marL="12700" algn="just">
              <a:lnSpc>
                <a:spcPct val="100000"/>
              </a:lnSpc>
              <a:spcBef>
                <a:spcPts val="155"/>
              </a:spcBef>
            </a:pPr>
            <a:r>
              <a:rPr sz="1250" dirty="0">
                <a:solidFill>
                  <a:srgbClr val="414042"/>
                </a:solidFill>
                <a:latin typeface="Arial"/>
                <a:cs typeface="Arial"/>
              </a:rPr>
              <a:t>The</a:t>
            </a:r>
            <a:r>
              <a:rPr sz="1250" spc="-30" dirty="0">
                <a:solidFill>
                  <a:srgbClr val="414042"/>
                </a:solidFill>
                <a:latin typeface="Arial"/>
                <a:cs typeface="Arial"/>
              </a:rPr>
              <a:t> </a:t>
            </a:r>
            <a:r>
              <a:rPr sz="1250" dirty="0">
                <a:solidFill>
                  <a:srgbClr val="414042"/>
                </a:solidFill>
                <a:latin typeface="Arial"/>
                <a:cs typeface="Arial"/>
              </a:rPr>
              <a:t>following notice</a:t>
            </a:r>
            <a:r>
              <a:rPr sz="1250" spc="-30" dirty="0">
                <a:solidFill>
                  <a:srgbClr val="414042"/>
                </a:solidFill>
                <a:latin typeface="Arial"/>
                <a:cs typeface="Arial"/>
              </a:rPr>
              <a:t> </a:t>
            </a:r>
            <a:r>
              <a:rPr sz="1250" dirty="0">
                <a:solidFill>
                  <a:srgbClr val="414042"/>
                </a:solidFill>
                <a:latin typeface="Arial"/>
                <a:cs typeface="Arial"/>
              </a:rPr>
              <a:t>should</a:t>
            </a:r>
            <a:r>
              <a:rPr sz="1250" spc="-30" dirty="0">
                <a:solidFill>
                  <a:srgbClr val="414042"/>
                </a:solidFill>
                <a:latin typeface="Arial"/>
                <a:cs typeface="Arial"/>
              </a:rPr>
              <a:t> </a:t>
            </a:r>
            <a:r>
              <a:rPr sz="1250" dirty="0">
                <a:solidFill>
                  <a:srgbClr val="414042"/>
                </a:solidFill>
                <a:latin typeface="Arial"/>
                <a:cs typeface="Arial"/>
              </a:rPr>
              <a:t>appear</a:t>
            </a:r>
            <a:r>
              <a:rPr sz="1250" spc="-5" dirty="0">
                <a:solidFill>
                  <a:srgbClr val="414042"/>
                </a:solidFill>
                <a:latin typeface="Arial"/>
                <a:cs typeface="Arial"/>
              </a:rPr>
              <a:t> </a:t>
            </a:r>
            <a:r>
              <a:rPr sz="1250" dirty="0">
                <a:solidFill>
                  <a:srgbClr val="414042"/>
                </a:solidFill>
                <a:latin typeface="Arial"/>
                <a:cs typeface="Arial"/>
              </a:rPr>
              <a:t>on</a:t>
            </a:r>
            <a:r>
              <a:rPr sz="1250" spc="-25" dirty="0">
                <a:solidFill>
                  <a:srgbClr val="414042"/>
                </a:solidFill>
                <a:latin typeface="Arial"/>
                <a:cs typeface="Arial"/>
              </a:rPr>
              <a:t> </a:t>
            </a:r>
            <a:r>
              <a:rPr sz="1250" dirty="0">
                <a:solidFill>
                  <a:srgbClr val="414042"/>
                </a:solidFill>
                <a:latin typeface="Arial"/>
                <a:cs typeface="Arial"/>
              </a:rPr>
              <a:t>each</a:t>
            </a:r>
            <a:r>
              <a:rPr sz="1250" spc="-30" dirty="0">
                <a:solidFill>
                  <a:srgbClr val="414042"/>
                </a:solidFill>
                <a:latin typeface="Arial"/>
                <a:cs typeface="Arial"/>
              </a:rPr>
              <a:t> </a:t>
            </a:r>
            <a:r>
              <a:rPr sz="1250" dirty="0">
                <a:solidFill>
                  <a:srgbClr val="414042"/>
                </a:solidFill>
                <a:latin typeface="Arial"/>
                <a:cs typeface="Arial"/>
              </a:rPr>
              <a:t>page</a:t>
            </a:r>
            <a:r>
              <a:rPr sz="1250" spc="-15" dirty="0">
                <a:solidFill>
                  <a:srgbClr val="414042"/>
                </a:solidFill>
                <a:latin typeface="Arial"/>
                <a:cs typeface="Arial"/>
              </a:rPr>
              <a:t> </a:t>
            </a:r>
            <a:r>
              <a:rPr sz="1250" dirty="0">
                <a:solidFill>
                  <a:srgbClr val="414042"/>
                </a:solidFill>
                <a:latin typeface="Arial"/>
                <a:cs typeface="Arial"/>
              </a:rPr>
              <a:t>of</a:t>
            </a:r>
            <a:r>
              <a:rPr sz="1250" spc="-30" dirty="0">
                <a:solidFill>
                  <a:srgbClr val="414042"/>
                </a:solidFill>
                <a:latin typeface="Arial"/>
                <a:cs typeface="Arial"/>
              </a:rPr>
              <a:t> </a:t>
            </a:r>
            <a:r>
              <a:rPr sz="1250" dirty="0">
                <a:solidFill>
                  <a:srgbClr val="414042"/>
                </a:solidFill>
                <a:latin typeface="Arial"/>
                <a:cs typeface="Arial"/>
              </a:rPr>
              <a:t>this</a:t>
            </a:r>
            <a:r>
              <a:rPr sz="1250" spc="-20" dirty="0">
                <a:solidFill>
                  <a:srgbClr val="414042"/>
                </a:solidFill>
                <a:latin typeface="Arial"/>
                <a:cs typeface="Arial"/>
              </a:rPr>
              <a:t> </a:t>
            </a:r>
            <a:r>
              <a:rPr sz="1250" spc="-10" dirty="0">
                <a:solidFill>
                  <a:srgbClr val="414042"/>
                </a:solidFill>
                <a:latin typeface="Arial"/>
                <a:cs typeface="Arial"/>
              </a:rPr>
              <a:t>Product:</a:t>
            </a:r>
            <a:endParaRPr sz="1250" dirty="0">
              <a:latin typeface="Arial"/>
              <a:cs typeface="Arial"/>
            </a:endParaRPr>
          </a:p>
          <a:p>
            <a:pPr marL="248920" marR="321310" algn="just">
              <a:lnSpc>
                <a:spcPts val="1360"/>
              </a:lnSpc>
              <a:spcBef>
                <a:spcPts val="335"/>
              </a:spcBef>
            </a:pPr>
            <a:r>
              <a:rPr sz="1250" dirty="0">
                <a:solidFill>
                  <a:srgbClr val="414042"/>
                </a:solidFill>
                <a:latin typeface="Arial"/>
                <a:cs typeface="Arial"/>
              </a:rPr>
              <a:t>©</a:t>
            </a:r>
            <a:r>
              <a:rPr sz="1250" spc="-25" dirty="0">
                <a:solidFill>
                  <a:srgbClr val="414042"/>
                </a:solidFill>
                <a:latin typeface="Arial"/>
                <a:cs typeface="Arial"/>
              </a:rPr>
              <a:t> </a:t>
            </a:r>
            <a:r>
              <a:rPr sz="1250" dirty="0">
                <a:solidFill>
                  <a:srgbClr val="414042"/>
                </a:solidFill>
                <a:latin typeface="Arial"/>
                <a:cs typeface="Arial"/>
              </a:rPr>
              <a:t>20</a:t>
            </a:r>
            <a:r>
              <a:rPr lang="en-US" sz="1250" dirty="0">
                <a:solidFill>
                  <a:srgbClr val="414042"/>
                </a:solidFill>
                <a:latin typeface="Arial"/>
                <a:cs typeface="Arial"/>
              </a:rPr>
              <a:t>23</a:t>
            </a:r>
            <a:r>
              <a:rPr sz="1250" dirty="0">
                <a:solidFill>
                  <a:srgbClr val="414042"/>
                </a:solidFill>
                <a:latin typeface="Arial"/>
                <a:cs typeface="Arial"/>
              </a:rPr>
              <a:t> John</a:t>
            </a:r>
            <a:r>
              <a:rPr sz="1250" spc="-20" dirty="0">
                <a:solidFill>
                  <a:srgbClr val="414042"/>
                </a:solidFill>
                <a:latin typeface="Arial"/>
                <a:cs typeface="Arial"/>
              </a:rPr>
              <a:t> </a:t>
            </a:r>
            <a:r>
              <a:rPr sz="1250" dirty="0">
                <a:solidFill>
                  <a:srgbClr val="414042"/>
                </a:solidFill>
                <a:latin typeface="Arial"/>
                <a:cs typeface="Arial"/>
              </a:rPr>
              <a:t>Wiley</a:t>
            </a:r>
            <a:r>
              <a:rPr sz="1250" spc="-60" dirty="0">
                <a:solidFill>
                  <a:srgbClr val="414042"/>
                </a:solidFill>
                <a:latin typeface="Arial"/>
                <a:cs typeface="Arial"/>
              </a:rPr>
              <a:t> </a:t>
            </a:r>
            <a:r>
              <a:rPr sz="1250" dirty="0">
                <a:solidFill>
                  <a:srgbClr val="414042"/>
                </a:solidFill>
                <a:latin typeface="Arial"/>
                <a:cs typeface="Arial"/>
              </a:rPr>
              <a:t>&amp;</a:t>
            </a:r>
            <a:r>
              <a:rPr sz="1250" spc="-15" dirty="0">
                <a:solidFill>
                  <a:srgbClr val="414042"/>
                </a:solidFill>
                <a:latin typeface="Arial"/>
                <a:cs typeface="Arial"/>
              </a:rPr>
              <a:t> </a:t>
            </a:r>
            <a:r>
              <a:rPr sz="1250" dirty="0">
                <a:solidFill>
                  <a:srgbClr val="414042"/>
                </a:solidFill>
                <a:latin typeface="Arial"/>
                <a:cs typeface="Arial"/>
              </a:rPr>
              <a:t>Sons,</a:t>
            </a:r>
            <a:r>
              <a:rPr sz="1250" spc="-20" dirty="0">
                <a:solidFill>
                  <a:srgbClr val="414042"/>
                </a:solidFill>
                <a:latin typeface="Arial"/>
                <a:cs typeface="Arial"/>
              </a:rPr>
              <a:t> </a:t>
            </a:r>
            <a:r>
              <a:rPr sz="1250" dirty="0">
                <a:solidFill>
                  <a:srgbClr val="414042"/>
                </a:solidFill>
                <a:latin typeface="Arial"/>
                <a:cs typeface="Arial"/>
              </a:rPr>
              <a:t>Inc.</a:t>
            </a:r>
            <a:r>
              <a:rPr sz="1250" spc="-20" dirty="0">
                <a:solidFill>
                  <a:srgbClr val="414042"/>
                </a:solidFill>
                <a:latin typeface="Arial"/>
                <a:cs typeface="Arial"/>
              </a:rPr>
              <a:t> </a:t>
            </a:r>
            <a:r>
              <a:rPr sz="1250" dirty="0">
                <a:solidFill>
                  <a:srgbClr val="414042"/>
                </a:solidFill>
                <a:latin typeface="Arial"/>
                <a:cs typeface="Arial"/>
              </a:rPr>
              <a:t>May</a:t>
            </a:r>
            <a:r>
              <a:rPr sz="1250" spc="-15" dirty="0">
                <a:solidFill>
                  <a:srgbClr val="414042"/>
                </a:solidFill>
                <a:latin typeface="Arial"/>
                <a:cs typeface="Arial"/>
              </a:rPr>
              <a:t> </a:t>
            </a:r>
            <a:r>
              <a:rPr sz="1250" dirty="0">
                <a:solidFill>
                  <a:srgbClr val="414042"/>
                </a:solidFill>
                <a:latin typeface="Arial"/>
                <a:cs typeface="Arial"/>
              </a:rPr>
              <a:t>not</a:t>
            </a:r>
            <a:r>
              <a:rPr sz="1250" spc="-10" dirty="0">
                <a:solidFill>
                  <a:srgbClr val="414042"/>
                </a:solidFill>
                <a:latin typeface="Arial"/>
                <a:cs typeface="Arial"/>
              </a:rPr>
              <a:t> </a:t>
            </a:r>
            <a:r>
              <a:rPr sz="1250" dirty="0">
                <a:solidFill>
                  <a:srgbClr val="414042"/>
                </a:solidFill>
                <a:latin typeface="Arial"/>
                <a:cs typeface="Arial"/>
              </a:rPr>
              <a:t>be</a:t>
            </a:r>
            <a:r>
              <a:rPr sz="1250" spc="-10" dirty="0">
                <a:solidFill>
                  <a:srgbClr val="414042"/>
                </a:solidFill>
                <a:latin typeface="Arial"/>
                <a:cs typeface="Arial"/>
              </a:rPr>
              <a:t> </a:t>
            </a:r>
            <a:r>
              <a:rPr sz="1250" dirty="0">
                <a:solidFill>
                  <a:srgbClr val="414042"/>
                </a:solidFill>
                <a:latin typeface="Arial"/>
                <a:cs typeface="Arial"/>
              </a:rPr>
              <a:t>copied,</a:t>
            </a:r>
            <a:r>
              <a:rPr sz="1250" spc="-10" dirty="0">
                <a:solidFill>
                  <a:srgbClr val="414042"/>
                </a:solidFill>
                <a:latin typeface="Arial"/>
                <a:cs typeface="Arial"/>
              </a:rPr>
              <a:t> </a:t>
            </a:r>
            <a:r>
              <a:rPr sz="1250" dirty="0">
                <a:solidFill>
                  <a:srgbClr val="414042"/>
                </a:solidFill>
                <a:latin typeface="Arial"/>
                <a:cs typeface="Arial"/>
              </a:rPr>
              <a:t>scanned,</a:t>
            </a:r>
            <a:r>
              <a:rPr sz="1250" spc="-20" dirty="0">
                <a:solidFill>
                  <a:srgbClr val="414042"/>
                </a:solidFill>
                <a:latin typeface="Arial"/>
                <a:cs typeface="Arial"/>
              </a:rPr>
              <a:t> </a:t>
            </a:r>
            <a:r>
              <a:rPr sz="1250" dirty="0">
                <a:solidFill>
                  <a:srgbClr val="414042"/>
                </a:solidFill>
                <a:latin typeface="Arial"/>
                <a:cs typeface="Arial"/>
              </a:rPr>
              <a:t>or</a:t>
            </a:r>
            <a:r>
              <a:rPr sz="1250" spc="-10" dirty="0">
                <a:solidFill>
                  <a:srgbClr val="414042"/>
                </a:solidFill>
                <a:latin typeface="Arial"/>
                <a:cs typeface="Arial"/>
              </a:rPr>
              <a:t> </a:t>
            </a:r>
            <a:r>
              <a:rPr sz="1250" dirty="0">
                <a:solidFill>
                  <a:srgbClr val="414042"/>
                </a:solidFill>
                <a:latin typeface="Arial"/>
                <a:cs typeface="Arial"/>
              </a:rPr>
              <a:t>duplicated,</a:t>
            </a:r>
            <a:r>
              <a:rPr sz="1250" spc="-10" dirty="0">
                <a:solidFill>
                  <a:srgbClr val="414042"/>
                </a:solidFill>
                <a:latin typeface="Arial"/>
                <a:cs typeface="Arial"/>
              </a:rPr>
              <a:t> </a:t>
            </a:r>
            <a:r>
              <a:rPr sz="1250" dirty="0">
                <a:solidFill>
                  <a:srgbClr val="414042"/>
                </a:solidFill>
                <a:latin typeface="Arial"/>
                <a:cs typeface="Arial"/>
              </a:rPr>
              <a:t>in</a:t>
            </a:r>
            <a:r>
              <a:rPr sz="1250" spc="-15" dirty="0">
                <a:solidFill>
                  <a:srgbClr val="414042"/>
                </a:solidFill>
                <a:latin typeface="Arial"/>
                <a:cs typeface="Arial"/>
              </a:rPr>
              <a:t> </a:t>
            </a:r>
            <a:r>
              <a:rPr sz="1250" dirty="0">
                <a:solidFill>
                  <a:srgbClr val="414042"/>
                </a:solidFill>
                <a:latin typeface="Arial"/>
                <a:cs typeface="Arial"/>
              </a:rPr>
              <a:t>whole</a:t>
            </a:r>
            <a:r>
              <a:rPr sz="1250" spc="-5" dirty="0">
                <a:solidFill>
                  <a:srgbClr val="414042"/>
                </a:solidFill>
                <a:latin typeface="Arial"/>
                <a:cs typeface="Arial"/>
              </a:rPr>
              <a:t> </a:t>
            </a:r>
            <a:r>
              <a:rPr sz="1250" dirty="0">
                <a:solidFill>
                  <a:srgbClr val="414042"/>
                </a:solidFill>
                <a:latin typeface="Arial"/>
                <a:cs typeface="Arial"/>
              </a:rPr>
              <a:t>or</a:t>
            </a:r>
            <a:r>
              <a:rPr sz="1250" spc="-10" dirty="0">
                <a:solidFill>
                  <a:srgbClr val="414042"/>
                </a:solidFill>
                <a:latin typeface="Arial"/>
                <a:cs typeface="Arial"/>
              </a:rPr>
              <a:t> </a:t>
            </a:r>
            <a:r>
              <a:rPr sz="1250" dirty="0">
                <a:solidFill>
                  <a:srgbClr val="414042"/>
                </a:solidFill>
                <a:latin typeface="Arial"/>
                <a:cs typeface="Arial"/>
              </a:rPr>
              <a:t>in</a:t>
            </a:r>
            <a:r>
              <a:rPr sz="1250" spc="-25" dirty="0">
                <a:solidFill>
                  <a:srgbClr val="414042"/>
                </a:solidFill>
                <a:latin typeface="Arial"/>
                <a:cs typeface="Arial"/>
              </a:rPr>
              <a:t> </a:t>
            </a:r>
            <a:r>
              <a:rPr sz="1250" dirty="0">
                <a:solidFill>
                  <a:srgbClr val="414042"/>
                </a:solidFill>
                <a:latin typeface="Arial"/>
                <a:cs typeface="Arial"/>
              </a:rPr>
              <a:t>part, except</a:t>
            </a:r>
            <a:r>
              <a:rPr sz="1250" spc="-20" dirty="0">
                <a:solidFill>
                  <a:srgbClr val="414042"/>
                </a:solidFill>
                <a:latin typeface="Arial"/>
                <a:cs typeface="Arial"/>
              </a:rPr>
              <a:t> </a:t>
            </a:r>
            <a:r>
              <a:rPr sz="1250" dirty="0">
                <a:solidFill>
                  <a:srgbClr val="414042"/>
                </a:solidFill>
                <a:latin typeface="Arial"/>
                <a:cs typeface="Arial"/>
              </a:rPr>
              <a:t>for</a:t>
            </a:r>
            <a:r>
              <a:rPr sz="1250" spc="-5" dirty="0">
                <a:solidFill>
                  <a:srgbClr val="414042"/>
                </a:solidFill>
                <a:latin typeface="Arial"/>
                <a:cs typeface="Arial"/>
              </a:rPr>
              <a:t> </a:t>
            </a:r>
            <a:r>
              <a:rPr sz="1250" dirty="0">
                <a:solidFill>
                  <a:srgbClr val="414042"/>
                </a:solidFill>
                <a:latin typeface="Arial"/>
                <a:cs typeface="Arial"/>
              </a:rPr>
              <a:t>use</a:t>
            </a:r>
            <a:r>
              <a:rPr sz="1250" spc="-25" dirty="0">
                <a:solidFill>
                  <a:srgbClr val="414042"/>
                </a:solidFill>
                <a:latin typeface="Arial"/>
                <a:cs typeface="Arial"/>
              </a:rPr>
              <a:t> as </a:t>
            </a:r>
            <a:r>
              <a:rPr sz="1250" dirty="0">
                <a:solidFill>
                  <a:srgbClr val="414042"/>
                </a:solidFill>
                <a:latin typeface="Arial"/>
                <a:cs typeface="Arial"/>
              </a:rPr>
              <a:t>permitted</a:t>
            </a:r>
            <a:r>
              <a:rPr sz="1250" spc="10" dirty="0">
                <a:solidFill>
                  <a:srgbClr val="414042"/>
                </a:solidFill>
                <a:latin typeface="Arial"/>
                <a:cs typeface="Arial"/>
              </a:rPr>
              <a:t> </a:t>
            </a:r>
            <a:r>
              <a:rPr sz="1250" dirty="0">
                <a:solidFill>
                  <a:srgbClr val="414042"/>
                </a:solidFill>
                <a:latin typeface="Arial"/>
                <a:cs typeface="Arial"/>
              </a:rPr>
              <a:t>by</a:t>
            </a:r>
            <a:r>
              <a:rPr sz="1250" spc="-25" dirty="0">
                <a:solidFill>
                  <a:srgbClr val="414042"/>
                </a:solidFill>
                <a:latin typeface="Arial"/>
                <a:cs typeface="Arial"/>
              </a:rPr>
              <a:t> </a:t>
            </a:r>
            <a:r>
              <a:rPr sz="1250" dirty="0">
                <a:solidFill>
                  <a:srgbClr val="414042"/>
                </a:solidFill>
                <a:latin typeface="Arial"/>
                <a:cs typeface="Arial"/>
              </a:rPr>
              <a:t>license</a:t>
            </a:r>
            <a:r>
              <a:rPr sz="1250" spc="-40" dirty="0">
                <a:solidFill>
                  <a:srgbClr val="414042"/>
                </a:solidFill>
                <a:latin typeface="Arial"/>
                <a:cs typeface="Arial"/>
              </a:rPr>
              <a:t> </a:t>
            </a:r>
            <a:r>
              <a:rPr sz="1250" dirty="0">
                <a:solidFill>
                  <a:srgbClr val="414042"/>
                </a:solidFill>
                <a:latin typeface="Arial"/>
                <a:cs typeface="Arial"/>
              </a:rPr>
              <a:t>on</a:t>
            </a:r>
            <a:r>
              <a:rPr sz="1250" spc="-10" dirty="0">
                <a:solidFill>
                  <a:srgbClr val="414042"/>
                </a:solidFill>
                <a:latin typeface="Arial"/>
                <a:cs typeface="Arial"/>
              </a:rPr>
              <a:t> </a:t>
            </a:r>
            <a:r>
              <a:rPr sz="1250" dirty="0">
                <a:solidFill>
                  <a:srgbClr val="414042"/>
                </a:solidFill>
                <a:latin typeface="Arial"/>
                <a:cs typeface="Arial"/>
              </a:rPr>
              <a:t>a</a:t>
            </a:r>
            <a:r>
              <a:rPr sz="1250" spc="-15" dirty="0">
                <a:solidFill>
                  <a:srgbClr val="414042"/>
                </a:solidFill>
                <a:latin typeface="Arial"/>
                <a:cs typeface="Arial"/>
              </a:rPr>
              <a:t> </a:t>
            </a:r>
            <a:r>
              <a:rPr sz="1250" spc="-10" dirty="0">
                <a:solidFill>
                  <a:srgbClr val="414042"/>
                </a:solidFill>
                <a:latin typeface="Arial"/>
                <a:cs typeface="Arial"/>
              </a:rPr>
              <a:t>password-</a:t>
            </a:r>
            <a:r>
              <a:rPr sz="1250" dirty="0">
                <a:solidFill>
                  <a:srgbClr val="414042"/>
                </a:solidFill>
                <a:latin typeface="Arial"/>
                <a:cs typeface="Arial"/>
              </a:rPr>
              <a:t>protected</a:t>
            </a:r>
            <a:r>
              <a:rPr sz="1250" spc="15" dirty="0">
                <a:solidFill>
                  <a:srgbClr val="414042"/>
                </a:solidFill>
                <a:latin typeface="Arial"/>
                <a:cs typeface="Arial"/>
              </a:rPr>
              <a:t> </a:t>
            </a:r>
            <a:r>
              <a:rPr sz="1250" dirty="0">
                <a:solidFill>
                  <a:srgbClr val="414042"/>
                </a:solidFill>
                <a:latin typeface="Arial"/>
                <a:cs typeface="Arial"/>
              </a:rPr>
              <a:t>website</a:t>
            </a:r>
            <a:r>
              <a:rPr sz="1250" spc="-15" dirty="0">
                <a:solidFill>
                  <a:srgbClr val="414042"/>
                </a:solidFill>
                <a:latin typeface="Arial"/>
                <a:cs typeface="Arial"/>
              </a:rPr>
              <a:t> </a:t>
            </a:r>
            <a:r>
              <a:rPr sz="1250" dirty="0">
                <a:solidFill>
                  <a:srgbClr val="414042"/>
                </a:solidFill>
                <a:latin typeface="Arial"/>
                <a:cs typeface="Arial"/>
              </a:rPr>
              <a:t>for</a:t>
            </a:r>
            <a:r>
              <a:rPr sz="1250" spc="-5" dirty="0">
                <a:solidFill>
                  <a:srgbClr val="414042"/>
                </a:solidFill>
                <a:latin typeface="Arial"/>
                <a:cs typeface="Arial"/>
              </a:rPr>
              <a:t> </a:t>
            </a:r>
            <a:r>
              <a:rPr sz="1250" dirty="0">
                <a:solidFill>
                  <a:srgbClr val="414042"/>
                </a:solidFill>
                <a:latin typeface="Arial"/>
                <a:cs typeface="Arial"/>
              </a:rPr>
              <a:t>instructional</a:t>
            </a:r>
            <a:r>
              <a:rPr sz="1250" spc="-15" dirty="0">
                <a:solidFill>
                  <a:srgbClr val="414042"/>
                </a:solidFill>
                <a:latin typeface="Arial"/>
                <a:cs typeface="Arial"/>
              </a:rPr>
              <a:t> </a:t>
            </a:r>
            <a:r>
              <a:rPr sz="1250" spc="-20" dirty="0">
                <a:solidFill>
                  <a:srgbClr val="414042"/>
                </a:solidFill>
                <a:latin typeface="Arial"/>
                <a:cs typeface="Arial"/>
              </a:rPr>
              <a:t>use.</a:t>
            </a:r>
            <a:endParaRPr sz="1250" dirty="0">
              <a:latin typeface="Arial"/>
              <a:cs typeface="Arial"/>
            </a:endParaRPr>
          </a:p>
          <a:p>
            <a:pPr marL="12700" marR="57785" algn="just">
              <a:lnSpc>
                <a:spcPts val="1360"/>
              </a:lnSpc>
              <a:spcBef>
                <a:spcPts val="305"/>
              </a:spcBef>
            </a:pPr>
            <a:r>
              <a:rPr sz="1250" dirty="0">
                <a:solidFill>
                  <a:srgbClr val="414042"/>
                </a:solidFill>
                <a:latin typeface="Arial"/>
                <a:cs typeface="Arial"/>
              </a:rPr>
              <a:t>Thank</a:t>
            </a:r>
            <a:r>
              <a:rPr sz="1250" spc="-10" dirty="0">
                <a:solidFill>
                  <a:srgbClr val="414042"/>
                </a:solidFill>
                <a:latin typeface="Arial"/>
                <a:cs typeface="Arial"/>
              </a:rPr>
              <a:t> </a:t>
            </a:r>
            <a:r>
              <a:rPr sz="1250" dirty="0">
                <a:solidFill>
                  <a:srgbClr val="414042"/>
                </a:solidFill>
                <a:latin typeface="Arial"/>
                <a:cs typeface="Arial"/>
              </a:rPr>
              <a:t>you</a:t>
            </a:r>
            <a:r>
              <a:rPr sz="1250" spc="-10" dirty="0">
                <a:solidFill>
                  <a:srgbClr val="414042"/>
                </a:solidFill>
                <a:latin typeface="Arial"/>
                <a:cs typeface="Arial"/>
              </a:rPr>
              <a:t> </a:t>
            </a:r>
            <a:r>
              <a:rPr sz="1250" dirty="0">
                <a:solidFill>
                  <a:srgbClr val="414042"/>
                </a:solidFill>
                <a:latin typeface="Arial"/>
                <a:cs typeface="Arial"/>
              </a:rPr>
              <a:t>for</a:t>
            </a:r>
            <a:r>
              <a:rPr sz="1250" spc="-15" dirty="0">
                <a:solidFill>
                  <a:srgbClr val="414042"/>
                </a:solidFill>
                <a:latin typeface="Arial"/>
                <a:cs typeface="Arial"/>
              </a:rPr>
              <a:t> </a:t>
            </a:r>
            <a:r>
              <a:rPr sz="1250" dirty="0">
                <a:solidFill>
                  <a:srgbClr val="414042"/>
                </a:solidFill>
                <a:latin typeface="Arial"/>
                <a:cs typeface="Arial"/>
              </a:rPr>
              <a:t>your</a:t>
            </a:r>
            <a:r>
              <a:rPr sz="1250" spc="-5" dirty="0">
                <a:solidFill>
                  <a:srgbClr val="414042"/>
                </a:solidFill>
                <a:latin typeface="Arial"/>
                <a:cs typeface="Arial"/>
              </a:rPr>
              <a:t> </a:t>
            </a:r>
            <a:r>
              <a:rPr sz="1250" dirty="0">
                <a:solidFill>
                  <a:srgbClr val="414042"/>
                </a:solidFill>
                <a:latin typeface="Arial"/>
                <a:cs typeface="Arial"/>
              </a:rPr>
              <a:t>assistance</a:t>
            </a:r>
            <a:r>
              <a:rPr sz="1250" spc="-50" dirty="0">
                <a:solidFill>
                  <a:srgbClr val="414042"/>
                </a:solidFill>
                <a:latin typeface="Arial"/>
                <a:cs typeface="Arial"/>
              </a:rPr>
              <a:t> </a:t>
            </a:r>
            <a:r>
              <a:rPr sz="1250" dirty="0">
                <a:solidFill>
                  <a:srgbClr val="414042"/>
                </a:solidFill>
                <a:latin typeface="Arial"/>
                <a:cs typeface="Arial"/>
              </a:rPr>
              <a:t>in</a:t>
            </a:r>
            <a:r>
              <a:rPr sz="1250" spc="-25" dirty="0">
                <a:solidFill>
                  <a:srgbClr val="414042"/>
                </a:solidFill>
                <a:latin typeface="Arial"/>
                <a:cs typeface="Arial"/>
              </a:rPr>
              <a:t> </a:t>
            </a:r>
            <a:r>
              <a:rPr sz="1250" dirty="0">
                <a:solidFill>
                  <a:srgbClr val="414042"/>
                </a:solidFill>
                <a:latin typeface="Arial"/>
                <a:cs typeface="Arial"/>
              </a:rPr>
              <a:t>helping</a:t>
            </a:r>
            <a:r>
              <a:rPr sz="1250" spc="-20" dirty="0">
                <a:solidFill>
                  <a:srgbClr val="414042"/>
                </a:solidFill>
                <a:latin typeface="Arial"/>
                <a:cs typeface="Arial"/>
              </a:rPr>
              <a:t> </a:t>
            </a:r>
            <a:r>
              <a:rPr sz="1250" dirty="0">
                <a:solidFill>
                  <a:srgbClr val="414042"/>
                </a:solidFill>
                <a:latin typeface="Arial"/>
                <a:cs typeface="Arial"/>
              </a:rPr>
              <a:t>to</a:t>
            </a:r>
            <a:r>
              <a:rPr sz="1250" spc="-15" dirty="0">
                <a:solidFill>
                  <a:srgbClr val="414042"/>
                </a:solidFill>
                <a:latin typeface="Arial"/>
                <a:cs typeface="Arial"/>
              </a:rPr>
              <a:t> </a:t>
            </a:r>
            <a:r>
              <a:rPr sz="1250" dirty="0">
                <a:solidFill>
                  <a:srgbClr val="414042"/>
                </a:solidFill>
                <a:latin typeface="Arial"/>
                <a:cs typeface="Arial"/>
              </a:rPr>
              <a:t>safeguard</a:t>
            </a:r>
            <a:r>
              <a:rPr sz="1250" spc="-1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integrity</a:t>
            </a:r>
            <a:r>
              <a:rPr sz="1250" spc="-10" dirty="0">
                <a:solidFill>
                  <a:srgbClr val="414042"/>
                </a:solidFill>
                <a:latin typeface="Arial"/>
                <a:cs typeface="Arial"/>
              </a:rPr>
              <a:t> </a:t>
            </a:r>
            <a:r>
              <a:rPr sz="1250" dirty="0">
                <a:solidFill>
                  <a:srgbClr val="414042"/>
                </a:solidFill>
                <a:latin typeface="Arial"/>
                <a:cs typeface="Arial"/>
              </a:rPr>
              <a:t>of</a:t>
            </a:r>
            <a:r>
              <a:rPr sz="1250" spc="-30" dirty="0">
                <a:solidFill>
                  <a:srgbClr val="414042"/>
                </a:solidFill>
                <a:latin typeface="Arial"/>
                <a:cs typeface="Arial"/>
              </a:rPr>
              <a:t> </a:t>
            </a:r>
            <a:r>
              <a:rPr sz="1250" dirty="0">
                <a:solidFill>
                  <a:srgbClr val="414042"/>
                </a:solidFill>
                <a:latin typeface="Arial"/>
                <a:cs typeface="Arial"/>
              </a:rPr>
              <a:t>the</a:t>
            </a:r>
            <a:r>
              <a:rPr sz="1250" spc="-15" dirty="0">
                <a:solidFill>
                  <a:srgbClr val="414042"/>
                </a:solidFill>
                <a:latin typeface="Arial"/>
                <a:cs typeface="Arial"/>
              </a:rPr>
              <a:t> </a:t>
            </a:r>
            <a:r>
              <a:rPr sz="1250" dirty="0">
                <a:solidFill>
                  <a:srgbClr val="414042"/>
                </a:solidFill>
                <a:latin typeface="Arial"/>
                <a:cs typeface="Arial"/>
              </a:rPr>
              <a:t>content</a:t>
            </a:r>
            <a:r>
              <a:rPr sz="1250" spc="-20" dirty="0">
                <a:solidFill>
                  <a:srgbClr val="414042"/>
                </a:solidFill>
                <a:latin typeface="Arial"/>
                <a:cs typeface="Arial"/>
              </a:rPr>
              <a:t> </a:t>
            </a:r>
            <a:r>
              <a:rPr sz="1250" dirty="0">
                <a:solidFill>
                  <a:srgbClr val="414042"/>
                </a:solidFill>
                <a:latin typeface="Arial"/>
                <a:cs typeface="Arial"/>
              </a:rPr>
              <a:t>contained</a:t>
            </a:r>
            <a:r>
              <a:rPr sz="1250" spc="-20" dirty="0">
                <a:solidFill>
                  <a:srgbClr val="414042"/>
                </a:solidFill>
                <a:latin typeface="Arial"/>
                <a:cs typeface="Arial"/>
              </a:rPr>
              <a:t> </a:t>
            </a:r>
            <a:r>
              <a:rPr sz="1250" dirty="0">
                <a:solidFill>
                  <a:srgbClr val="414042"/>
                </a:solidFill>
                <a:latin typeface="Arial"/>
                <a:cs typeface="Arial"/>
              </a:rPr>
              <a:t>in</a:t>
            </a:r>
            <a:r>
              <a:rPr sz="1250" spc="-20" dirty="0">
                <a:solidFill>
                  <a:srgbClr val="414042"/>
                </a:solidFill>
                <a:latin typeface="Arial"/>
                <a:cs typeface="Arial"/>
              </a:rPr>
              <a:t> </a:t>
            </a:r>
            <a:r>
              <a:rPr sz="1250" dirty="0">
                <a:solidFill>
                  <a:srgbClr val="414042"/>
                </a:solidFill>
                <a:latin typeface="Arial"/>
                <a:cs typeface="Arial"/>
              </a:rPr>
              <a:t>this</a:t>
            </a:r>
            <a:r>
              <a:rPr sz="1250" spc="-25" dirty="0">
                <a:solidFill>
                  <a:srgbClr val="414042"/>
                </a:solidFill>
                <a:latin typeface="Arial"/>
                <a:cs typeface="Arial"/>
              </a:rPr>
              <a:t> </a:t>
            </a:r>
            <a:r>
              <a:rPr sz="1250" dirty="0">
                <a:solidFill>
                  <a:srgbClr val="414042"/>
                </a:solidFill>
                <a:latin typeface="Arial"/>
                <a:cs typeface="Arial"/>
              </a:rPr>
              <a:t>Product.</a:t>
            </a:r>
            <a:r>
              <a:rPr sz="1250" spc="-30" dirty="0">
                <a:solidFill>
                  <a:srgbClr val="414042"/>
                </a:solidFill>
                <a:latin typeface="Arial"/>
                <a:cs typeface="Arial"/>
              </a:rPr>
              <a:t> </a:t>
            </a:r>
            <a:r>
              <a:rPr sz="1250" dirty="0">
                <a:solidFill>
                  <a:srgbClr val="414042"/>
                </a:solidFill>
                <a:latin typeface="Arial"/>
                <a:cs typeface="Arial"/>
              </a:rPr>
              <a:t>We</a:t>
            </a:r>
            <a:r>
              <a:rPr sz="1250" spc="-50" dirty="0">
                <a:solidFill>
                  <a:srgbClr val="414042"/>
                </a:solidFill>
                <a:latin typeface="Arial"/>
                <a:cs typeface="Arial"/>
              </a:rPr>
              <a:t> </a:t>
            </a:r>
            <a:r>
              <a:rPr sz="1250" dirty="0">
                <a:solidFill>
                  <a:srgbClr val="414042"/>
                </a:solidFill>
                <a:latin typeface="Arial"/>
                <a:cs typeface="Arial"/>
              </a:rPr>
              <a:t>trust</a:t>
            </a:r>
            <a:r>
              <a:rPr sz="1250" spc="-30" dirty="0">
                <a:solidFill>
                  <a:srgbClr val="414042"/>
                </a:solidFill>
                <a:latin typeface="Arial"/>
                <a:cs typeface="Arial"/>
              </a:rPr>
              <a:t> </a:t>
            </a:r>
            <a:r>
              <a:rPr sz="1250" spc="-25" dirty="0">
                <a:solidFill>
                  <a:srgbClr val="414042"/>
                </a:solidFill>
                <a:latin typeface="Arial"/>
                <a:cs typeface="Arial"/>
              </a:rPr>
              <a:t>you </a:t>
            </a:r>
            <a:r>
              <a:rPr sz="1250" dirty="0">
                <a:solidFill>
                  <a:srgbClr val="414042"/>
                </a:solidFill>
                <a:latin typeface="Arial"/>
                <a:cs typeface="Arial"/>
              </a:rPr>
              <a:t>find</a:t>
            </a:r>
            <a:r>
              <a:rPr sz="1250" spc="-20" dirty="0">
                <a:solidFill>
                  <a:srgbClr val="414042"/>
                </a:solidFill>
                <a:latin typeface="Arial"/>
                <a:cs typeface="Arial"/>
              </a:rPr>
              <a:t> </a:t>
            </a:r>
            <a:r>
              <a:rPr sz="1250" dirty="0">
                <a:solidFill>
                  <a:srgbClr val="414042"/>
                </a:solidFill>
                <a:latin typeface="Arial"/>
                <a:cs typeface="Arial"/>
              </a:rPr>
              <a:t>the</a:t>
            </a:r>
            <a:r>
              <a:rPr sz="1250" spc="-20" dirty="0">
                <a:solidFill>
                  <a:srgbClr val="414042"/>
                </a:solidFill>
                <a:latin typeface="Arial"/>
                <a:cs typeface="Arial"/>
              </a:rPr>
              <a:t> </a:t>
            </a:r>
            <a:r>
              <a:rPr sz="1250" dirty="0">
                <a:solidFill>
                  <a:srgbClr val="414042"/>
                </a:solidFill>
                <a:latin typeface="Arial"/>
                <a:cs typeface="Arial"/>
              </a:rPr>
              <a:t>Product</a:t>
            </a:r>
            <a:r>
              <a:rPr sz="1250" spc="-20" dirty="0">
                <a:solidFill>
                  <a:srgbClr val="414042"/>
                </a:solidFill>
                <a:latin typeface="Arial"/>
                <a:cs typeface="Arial"/>
              </a:rPr>
              <a:t> </a:t>
            </a:r>
            <a:r>
              <a:rPr sz="1250" dirty="0">
                <a:solidFill>
                  <a:srgbClr val="414042"/>
                </a:solidFill>
                <a:latin typeface="Arial"/>
                <a:cs typeface="Arial"/>
              </a:rPr>
              <a:t>a</a:t>
            </a:r>
            <a:r>
              <a:rPr sz="1250" spc="-30" dirty="0">
                <a:solidFill>
                  <a:srgbClr val="414042"/>
                </a:solidFill>
                <a:latin typeface="Arial"/>
                <a:cs typeface="Arial"/>
              </a:rPr>
              <a:t> </a:t>
            </a:r>
            <a:r>
              <a:rPr sz="1250" dirty="0">
                <a:solidFill>
                  <a:srgbClr val="414042"/>
                </a:solidFill>
                <a:latin typeface="Arial"/>
                <a:cs typeface="Arial"/>
              </a:rPr>
              <a:t>useful</a:t>
            </a:r>
            <a:r>
              <a:rPr sz="1250" spc="-30" dirty="0">
                <a:solidFill>
                  <a:srgbClr val="414042"/>
                </a:solidFill>
                <a:latin typeface="Arial"/>
                <a:cs typeface="Arial"/>
              </a:rPr>
              <a:t> </a:t>
            </a:r>
            <a:r>
              <a:rPr sz="1250" dirty="0">
                <a:solidFill>
                  <a:srgbClr val="414042"/>
                </a:solidFill>
                <a:latin typeface="Arial"/>
                <a:cs typeface="Arial"/>
              </a:rPr>
              <a:t>teaching</a:t>
            </a:r>
            <a:r>
              <a:rPr sz="1250" spc="-20" dirty="0">
                <a:solidFill>
                  <a:srgbClr val="414042"/>
                </a:solidFill>
                <a:latin typeface="Arial"/>
                <a:cs typeface="Arial"/>
              </a:rPr>
              <a:t> tool.</a:t>
            </a:r>
            <a:endParaRPr sz="1250" dirty="0">
              <a:latin typeface="Arial"/>
              <a:cs typeface="Arial"/>
            </a:endParaRPr>
          </a:p>
        </p:txBody>
      </p:sp>
      <p:sp>
        <p:nvSpPr>
          <p:cNvPr id="6" name="Slide Number Placeholder 5">
            <a:extLst>
              <a:ext uri="{FF2B5EF4-FFF2-40B4-BE49-F238E27FC236}">
                <a16:creationId xmlns:a16="http://schemas.microsoft.com/office/drawing/2014/main" id="{D4200841-E770-D3A3-5F11-06AE92DB3393}"/>
              </a:ext>
            </a:extLst>
          </p:cNvPr>
          <p:cNvSpPr>
            <a:spLocks noGrp="1"/>
          </p:cNvSpPr>
          <p:nvPr>
            <p:ph type="sldNum" sz="quarter" idx="7"/>
          </p:nvPr>
        </p:nvSpPr>
        <p:spPr/>
        <p:txBody>
          <a:bodyPr/>
          <a:lstStyle/>
          <a:p>
            <a:pPr marL="141605">
              <a:lnSpc>
                <a:spcPts val="1475"/>
              </a:lnSpc>
            </a:pPr>
            <a:fld id="{81D60167-4931-47E6-BA6A-407CBD079E47}" type="slidenum">
              <a:rPr lang="en-US" spc="-25" smtClean="0"/>
              <a:t>3</a:t>
            </a:fld>
            <a:endParaRPr lang="en-US" spc="-2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5783C-0CF9-E456-B8EC-D026469181A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9DB9262-2236-D511-0CC7-52CFB373EA25}"/>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4.2.4  Product Line Engineering (PLE) (cont’d)</a:t>
            </a:r>
            <a:endParaRPr spc="-10" dirty="0"/>
          </a:p>
        </p:txBody>
      </p:sp>
      <p:sp>
        <p:nvSpPr>
          <p:cNvPr id="3" name="object 3">
            <a:extLst>
              <a:ext uri="{FF2B5EF4-FFF2-40B4-BE49-F238E27FC236}">
                <a16:creationId xmlns:a16="http://schemas.microsoft.com/office/drawing/2014/main" id="{5579624F-71F0-BC0E-2D50-3C0D87AF8226}"/>
              </a:ext>
            </a:extLst>
          </p:cNvPr>
          <p:cNvSpPr txBox="1"/>
          <p:nvPr/>
        </p:nvSpPr>
        <p:spPr>
          <a:xfrm>
            <a:off x="672355" y="1981200"/>
            <a:ext cx="8256489" cy="2500685"/>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b="1" i="1" dirty="0">
                <a:solidFill>
                  <a:srgbClr val="0070C0"/>
                </a:solidFill>
                <a:latin typeface="Arial"/>
                <a:cs typeface="Arial"/>
              </a:rPr>
              <a:t>Key Elements of a Feature-based PLE Factory (cont’d)</a:t>
            </a:r>
            <a:r>
              <a:rPr lang="en-US" sz="2000" dirty="0">
                <a:latin typeface="Arial"/>
                <a:cs typeface="Arial"/>
              </a:rPr>
              <a:t> </a:t>
            </a:r>
          </a:p>
          <a:p>
            <a:pPr marL="354965" marR="5080" indent="-342900">
              <a:lnSpc>
                <a:spcPct val="99700"/>
              </a:lnSpc>
              <a:spcBef>
                <a:spcPts val="100"/>
              </a:spcBef>
              <a:buFont typeface="Arial" panose="020B0604020202020204" pitchFamily="34" charset="0"/>
              <a:buChar char="•"/>
              <a:tabLst>
                <a:tab pos="372110" algn="l"/>
              </a:tabLst>
            </a:pPr>
            <a:r>
              <a:rPr lang="en-US" sz="2000" b="1" i="1" dirty="0">
                <a:latin typeface="Arial"/>
                <a:cs typeface="Arial"/>
              </a:rPr>
              <a:t>PLE Factory Configurator</a:t>
            </a:r>
            <a:r>
              <a:rPr lang="en-US" sz="2000" dirty="0">
                <a:latin typeface="Arial"/>
                <a:cs typeface="Arial"/>
              </a:rPr>
              <a:t>, shown in the center of Figure 4.5, is an automation that applies a Bill-of-Features for a system to each variation point in the Shared Asset Supersets, to determine each variation point's content for the system instance. </a:t>
            </a:r>
          </a:p>
          <a:p>
            <a:pPr marL="354965" marR="5080" indent="-342900">
              <a:lnSpc>
                <a:spcPct val="99700"/>
              </a:lnSpc>
              <a:spcBef>
                <a:spcPts val="100"/>
              </a:spcBef>
              <a:buFont typeface="Arial" panose="020B0604020202020204" pitchFamily="34" charset="0"/>
              <a:buChar char="•"/>
              <a:tabLst>
                <a:tab pos="372110" algn="l"/>
              </a:tabLst>
            </a:pPr>
            <a:r>
              <a:rPr lang="en-US" sz="2000" b="1" i="1" dirty="0">
                <a:latin typeface="Arial"/>
                <a:cs typeface="Arial"/>
              </a:rPr>
              <a:t>Product Asset Instances</a:t>
            </a:r>
            <a:r>
              <a:rPr lang="en-US" sz="2000" dirty="0">
                <a:latin typeface="Arial"/>
                <a:cs typeface="Arial"/>
              </a:rPr>
              <a:t>, shown in the lower right of Figure 4.5, each contain only the shared asset content suited for that </a:t>
            </a:r>
            <a:r>
              <a:rPr lang="en-US" sz="2000" dirty="0" err="1">
                <a:latin typeface="Arial"/>
                <a:cs typeface="Arial"/>
              </a:rPr>
              <a:t>onesystem</a:t>
            </a:r>
            <a:r>
              <a:rPr lang="en-US" sz="2000" dirty="0">
                <a:latin typeface="Arial"/>
                <a:cs typeface="Arial"/>
              </a:rPr>
              <a:t> in the system family.</a:t>
            </a:r>
            <a:endParaRPr sz="2000" dirty="0">
              <a:latin typeface="Arial"/>
              <a:cs typeface="Arial"/>
            </a:endParaRPr>
          </a:p>
        </p:txBody>
      </p:sp>
      <p:sp>
        <p:nvSpPr>
          <p:cNvPr id="6" name="Slide Number Placeholder 5">
            <a:extLst>
              <a:ext uri="{FF2B5EF4-FFF2-40B4-BE49-F238E27FC236}">
                <a16:creationId xmlns:a16="http://schemas.microsoft.com/office/drawing/2014/main" id="{5B162F5E-B3D1-7071-149B-6287A8E7B5EE}"/>
              </a:ext>
            </a:extLst>
          </p:cNvPr>
          <p:cNvSpPr>
            <a:spLocks noGrp="1"/>
          </p:cNvSpPr>
          <p:nvPr>
            <p:ph type="sldNum" sz="quarter" idx="7"/>
          </p:nvPr>
        </p:nvSpPr>
        <p:spPr/>
        <p:txBody>
          <a:bodyPr/>
          <a:lstStyle/>
          <a:p>
            <a:pPr marL="141605">
              <a:lnSpc>
                <a:spcPts val="1475"/>
              </a:lnSpc>
            </a:pPr>
            <a:fld id="{81D60167-4931-47E6-BA6A-407CBD079E47}" type="slidenum">
              <a:rPr lang="en-US" spc="-25" smtClean="0"/>
              <a:t>30</a:t>
            </a:fld>
            <a:endParaRPr lang="en-US" spc="-25" dirty="0"/>
          </a:p>
        </p:txBody>
      </p:sp>
      <p:sp>
        <p:nvSpPr>
          <p:cNvPr id="7" name="Footer Placeholder 6">
            <a:extLst>
              <a:ext uri="{FF2B5EF4-FFF2-40B4-BE49-F238E27FC236}">
                <a16:creationId xmlns:a16="http://schemas.microsoft.com/office/drawing/2014/main" id="{4B515785-4B60-A9B0-95B9-F83D18CCE769}"/>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3413489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D98C-B8E8-4979-1EF3-7AF1D765B4E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E7BEF3A-FADC-BBCF-7F88-0B13E2E95138}"/>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4.2.4  Product Line Engineering (PLE) (cont’d)</a:t>
            </a:r>
            <a:endParaRPr spc="-10" dirty="0"/>
          </a:p>
        </p:txBody>
      </p:sp>
      <p:sp>
        <p:nvSpPr>
          <p:cNvPr id="6" name="Slide Number Placeholder 5">
            <a:extLst>
              <a:ext uri="{FF2B5EF4-FFF2-40B4-BE49-F238E27FC236}">
                <a16:creationId xmlns:a16="http://schemas.microsoft.com/office/drawing/2014/main" id="{AF70CE66-9A99-54E7-38EF-C72C90F2602A}"/>
              </a:ext>
            </a:extLst>
          </p:cNvPr>
          <p:cNvSpPr>
            <a:spLocks noGrp="1"/>
          </p:cNvSpPr>
          <p:nvPr>
            <p:ph type="sldNum" sz="quarter" idx="7"/>
          </p:nvPr>
        </p:nvSpPr>
        <p:spPr/>
        <p:txBody>
          <a:bodyPr/>
          <a:lstStyle/>
          <a:p>
            <a:pPr marL="141605">
              <a:lnSpc>
                <a:spcPts val="1475"/>
              </a:lnSpc>
            </a:pPr>
            <a:fld id="{81D60167-4931-47E6-BA6A-407CBD079E47}" type="slidenum">
              <a:rPr lang="en-US" spc="-25" smtClean="0"/>
              <a:t>31</a:t>
            </a:fld>
            <a:endParaRPr lang="en-US" spc="-25" dirty="0"/>
          </a:p>
        </p:txBody>
      </p:sp>
      <p:sp>
        <p:nvSpPr>
          <p:cNvPr id="7" name="Footer Placeholder 6">
            <a:extLst>
              <a:ext uri="{FF2B5EF4-FFF2-40B4-BE49-F238E27FC236}">
                <a16:creationId xmlns:a16="http://schemas.microsoft.com/office/drawing/2014/main" id="{B4677D89-2BDC-5B8E-40A5-5501B0D77677}"/>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001B1B8D-A2E9-08D8-BA8A-3F465BEC4183}"/>
              </a:ext>
            </a:extLst>
          </p:cNvPr>
          <p:cNvPicPr>
            <a:picLocks noChangeAspect="1"/>
          </p:cNvPicPr>
          <p:nvPr/>
        </p:nvPicPr>
        <p:blipFill>
          <a:blip r:embed="rId2"/>
          <a:stretch>
            <a:fillRect/>
          </a:stretch>
        </p:blipFill>
        <p:spPr>
          <a:xfrm>
            <a:off x="864744" y="1676400"/>
            <a:ext cx="7954644" cy="4358856"/>
          </a:xfrm>
          <a:prstGeom prst="rect">
            <a:avLst/>
          </a:prstGeom>
          <a:ln>
            <a:solidFill>
              <a:schemeClr val="accent1"/>
            </a:solidFill>
          </a:ln>
        </p:spPr>
      </p:pic>
    </p:spTree>
    <p:extLst>
      <p:ext uri="{BB962C8B-B14F-4D97-AF65-F5344CB8AC3E}">
        <p14:creationId xmlns:p14="http://schemas.microsoft.com/office/powerpoint/2010/main" val="3522784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CF1D-79D5-F21E-C4EF-B57FD525A6A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F78105F-5FEA-965A-961A-99F3689FCA63}"/>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4.2.4  Product Line Engineering (PLE) (cont’d)</a:t>
            </a:r>
            <a:endParaRPr spc="-10" dirty="0"/>
          </a:p>
        </p:txBody>
      </p:sp>
      <p:sp>
        <p:nvSpPr>
          <p:cNvPr id="3" name="object 3">
            <a:extLst>
              <a:ext uri="{FF2B5EF4-FFF2-40B4-BE49-F238E27FC236}">
                <a16:creationId xmlns:a16="http://schemas.microsoft.com/office/drawing/2014/main" id="{E6DD8F8E-8B5C-6135-D21A-EB9EADF7BB82}"/>
              </a:ext>
            </a:extLst>
          </p:cNvPr>
          <p:cNvSpPr txBox="1"/>
          <p:nvPr/>
        </p:nvSpPr>
        <p:spPr>
          <a:xfrm>
            <a:off x="447261" y="1510447"/>
            <a:ext cx="8935288" cy="5044971"/>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300" b="1" i="1" dirty="0">
                <a:solidFill>
                  <a:srgbClr val="0070C0"/>
                </a:solidFill>
                <a:latin typeface="Arial"/>
                <a:cs typeface="Arial"/>
              </a:rPr>
              <a:t>Shared Asset Supersets and Variation Points </a:t>
            </a:r>
          </a:p>
          <a:p>
            <a:pPr marL="12065" marR="5080">
              <a:lnSpc>
                <a:spcPct val="99700"/>
              </a:lnSpc>
              <a:spcBef>
                <a:spcPts val="100"/>
              </a:spcBef>
              <a:tabLst>
                <a:tab pos="372110" algn="l"/>
              </a:tabLst>
            </a:pPr>
            <a:r>
              <a:rPr lang="en-US" sz="2300" dirty="0">
                <a:latin typeface="Arial"/>
                <a:cs typeface="Arial"/>
              </a:rPr>
              <a:t>To work in a PLE Factory, engineers must learn how to create and maintain </a:t>
            </a:r>
            <a:r>
              <a:rPr lang="en-US" sz="2300" i="1" dirty="0">
                <a:solidFill>
                  <a:srgbClr val="0070C0"/>
                </a:solidFill>
                <a:latin typeface="Arial"/>
                <a:cs typeface="Arial"/>
              </a:rPr>
              <a:t>Shared Asset Supersets</a:t>
            </a:r>
            <a:r>
              <a:rPr lang="en-US" sz="2300" dirty="0">
                <a:latin typeface="Arial"/>
                <a:cs typeface="Arial"/>
              </a:rPr>
              <a:t>, including variation points, for their discipline, for example:</a:t>
            </a:r>
          </a:p>
          <a:p>
            <a:pPr marL="354965" marR="5080" indent="-342900">
              <a:lnSpc>
                <a:spcPct val="99700"/>
              </a:lnSpc>
              <a:spcBef>
                <a:spcPts val="100"/>
              </a:spcBef>
              <a:buFont typeface="Arial" panose="020B0604020202020204" pitchFamily="34" charset="0"/>
              <a:buChar char="•"/>
              <a:tabLst>
                <a:tab pos="372110" algn="l"/>
              </a:tabLst>
            </a:pPr>
            <a:r>
              <a:rPr lang="en-US" sz="2300" b="1" dirty="0">
                <a:latin typeface="Arial"/>
                <a:cs typeface="Arial"/>
              </a:rPr>
              <a:t>Requirements engineers </a:t>
            </a:r>
            <a:r>
              <a:rPr lang="en-US" sz="2300" dirty="0">
                <a:latin typeface="Arial"/>
                <a:cs typeface="Arial"/>
              </a:rPr>
              <a:t>learn how to create requirements Shared Asset Supersets with variation points,</a:t>
            </a:r>
          </a:p>
          <a:p>
            <a:pPr marL="354965" marR="5080" indent="-342900">
              <a:lnSpc>
                <a:spcPct val="99700"/>
              </a:lnSpc>
              <a:spcBef>
                <a:spcPts val="100"/>
              </a:spcBef>
              <a:buFont typeface="Arial" panose="020B0604020202020204" pitchFamily="34" charset="0"/>
              <a:buChar char="•"/>
              <a:tabLst>
                <a:tab pos="372110" algn="l"/>
              </a:tabLst>
            </a:pPr>
            <a:r>
              <a:rPr lang="en-US" sz="2300" b="1" dirty="0">
                <a:latin typeface="Arial"/>
                <a:cs typeface="Arial"/>
              </a:rPr>
              <a:t>Test engineers </a:t>
            </a:r>
            <a:r>
              <a:rPr lang="en-US" sz="2300" dirty="0">
                <a:latin typeface="Arial"/>
                <a:cs typeface="Arial"/>
              </a:rPr>
              <a:t>learn how to create verification and validation Shared Asset Supersets with variation points, and</a:t>
            </a:r>
          </a:p>
          <a:p>
            <a:pPr marL="354965" marR="5080" indent="-342900">
              <a:lnSpc>
                <a:spcPct val="99700"/>
              </a:lnSpc>
              <a:spcBef>
                <a:spcPts val="100"/>
              </a:spcBef>
              <a:buFont typeface="Arial" panose="020B0604020202020204" pitchFamily="34" charset="0"/>
              <a:buChar char="•"/>
              <a:tabLst>
                <a:tab pos="372110" algn="l"/>
              </a:tabLst>
            </a:pPr>
            <a:r>
              <a:rPr lang="en-US" sz="2300" b="1" dirty="0">
                <a:latin typeface="Arial"/>
                <a:cs typeface="Arial"/>
              </a:rPr>
              <a:t>Software engineers </a:t>
            </a:r>
            <a:r>
              <a:rPr lang="en-US" sz="2300" dirty="0">
                <a:latin typeface="Arial"/>
                <a:cs typeface="Arial"/>
              </a:rPr>
              <a:t>learn how to create source code Shared Asset Supersets with variation points.</a:t>
            </a:r>
          </a:p>
          <a:p>
            <a:pPr marL="12065" marR="5080">
              <a:lnSpc>
                <a:spcPct val="99700"/>
              </a:lnSpc>
              <a:spcBef>
                <a:spcPts val="100"/>
              </a:spcBef>
              <a:tabLst>
                <a:tab pos="372110" algn="l"/>
              </a:tabLst>
            </a:pPr>
            <a:r>
              <a:rPr lang="en-US" sz="2300" dirty="0">
                <a:latin typeface="Arial"/>
                <a:cs typeface="Arial"/>
              </a:rPr>
              <a:t>A </a:t>
            </a:r>
            <a:r>
              <a:rPr lang="en-US" sz="2300" i="1" dirty="0">
                <a:solidFill>
                  <a:srgbClr val="0070C0"/>
                </a:solidFill>
                <a:latin typeface="Arial"/>
                <a:cs typeface="Arial"/>
              </a:rPr>
              <a:t>Shared Asset Superset </a:t>
            </a:r>
            <a:r>
              <a:rPr lang="en-US" sz="2300" dirty="0">
                <a:latin typeface="Arial"/>
                <a:cs typeface="Arial"/>
              </a:rPr>
              <a:t>contains </a:t>
            </a:r>
            <a:r>
              <a:rPr lang="en-US" sz="2300" i="1" dirty="0">
                <a:latin typeface="Arial"/>
                <a:cs typeface="Arial"/>
              </a:rPr>
              <a:t>a single copy of all content used in any system-that is, there is no duplication of content.</a:t>
            </a:r>
          </a:p>
          <a:p>
            <a:pPr marL="12065" marR="5080">
              <a:lnSpc>
                <a:spcPct val="99700"/>
              </a:lnSpc>
              <a:spcBef>
                <a:spcPts val="100"/>
              </a:spcBef>
              <a:tabLst>
                <a:tab pos="372110" algn="l"/>
              </a:tabLst>
            </a:pPr>
            <a:r>
              <a:rPr lang="en-US" sz="2300" dirty="0">
                <a:latin typeface="Arial"/>
                <a:cs typeface="Arial"/>
              </a:rPr>
              <a:t>MBSE models can be developed as</a:t>
            </a:r>
            <a:r>
              <a:rPr lang="en-US" sz="2300" i="1" dirty="0">
                <a:latin typeface="Arial"/>
                <a:cs typeface="Arial"/>
              </a:rPr>
              <a:t> </a:t>
            </a:r>
            <a:r>
              <a:rPr lang="en-US" sz="2300" i="1" dirty="0">
                <a:solidFill>
                  <a:srgbClr val="0070C0"/>
                </a:solidFill>
                <a:latin typeface="Arial"/>
                <a:cs typeface="Arial"/>
              </a:rPr>
              <a:t>Shared Asset Supersets</a:t>
            </a:r>
            <a:r>
              <a:rPr lang="en-US" sz="2300" dirty="0">
                <a:solidFill>
                  <a:srgbClr val="0070C0"/>
                </a:solidFill>
                <a:latin typeface="Arial"/>
                <a:cs typeface="Arial"/>
              </a:rPr>
              <a:t> </a:t>
            </a:r>
            <a:r>
              <a:rPr lang="en-US" sz="2300" dirty="0">
                <a:latin typeface="Arial"/>
                <a:cs typeface="Arial"/>
              </a:rPr>
              <a:t>and instrumented with variation points.</a:t>
            </a:r>
            <a:endParaRPr sz="2300" dirty="0">
              <a:latin typeface="Arial"/>
              <a:cs typeface="Arial"/>
            </a:endParaRPr>
          </a:p>
        </p:txBody>
      </p:sp>
      <p:sp>
        <p:nvSpPr>
          <p:cNvPr id="6" name="Slide Number Placeholder 5">
            <a:extLst>
              <a:ext uri="{FF2B5EF4-FFF2-40B4-BE49-F238E27FC236}">
                <a16:creationId xmlns:a16="http://schemas.microsoft.com/office/drawing/2014/main" id="{9C7FC266-AB1A-6374-AB3A-B24BDF425A6A}"/>
              </a:ext>
            </a:extLst>
          </p:cNvPr>
          <p:cNvSpPr>
            <a:spLocks noGrp="1"/>
          </p:cNvSpPr>
          <p:nvPr>
            <p:ph type="sldNum" sz="quarter" idx="7"/>
          </p:nvPr>
        </p:nvSpPr>
        <p:spPr/>
        <p:txBody>
          <a:bodyPr/>
          <a:lstStyle/>
          <a:p>
            <a:pPr marL="141605">
              <a:lnSpc>
                <a:spcPts val="1475"/>
              </a:lnSpc>
            </a:pPr>
            <a:fld id="{81D60167-4931-47E6-BA6A-407CBD079E47}" type="slidenum">
              <a:rPr lang="en-US" spc="-25" smtClean="0"/>
              <a:t>32</a:t>
            </a:fld>
            <a:endParaRPr lang="en-US" spc="-25" dirty="0"/>
          </a:p>
        </p:txBody>
      </p:sp>
      <p:sp>
        <p:nvSpPr>
          <p:cNvPr id="7" name="Footer Placeholder 6">
            <a:extLst>
              <a:ext uri="{FF2B5EF4-FFF2-40B4-BE49-F238E27FC236}">
                <a16:creationId xmlns:a16="http://schemas.microsoft.com/office/drawing/2014/main" id="{A6D0D2A8-E015-6CED-14FA-101AA311462D}"/>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213622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B122-8E09-19AF-4634-A66785A884D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D584B94-57A0-BCBC-2363-F5D8CB7E6529}"/>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4.2.4  Product Line Engineering (PLE) (cont’d)</a:t>
            </a:r>
            <a:endParaRPr spc="-10" dirty="0"/>
          </a:p>
        </p:txBody>
      </p:sp>
      <p:sp>
        <p:nvSpPr>
          <p:cNvPr id="3" name="object 3">
            <a:extLst>
              <a:ext uri="{FF2B5EF4-FFF2-40B4-BE49-F238E27FC236}">
                <a16:creationId xmlns:a16="http://schemas.microsoft.com/office/drawing/2014/main" id="{E4CE4015-3EFB-E383-C99C-38696D4A24ED}"/>
              </a:ext>
            </a:extLst>
          </p:cNvPr>
          <p:cNvSpPr txBox="1"/>
          <p:nvPr/>
        </p:nvSpPr>
        <p:spPr>
          <a:xfrm>
            <a:off x="635607" y="1905000"/>
            <a:ext cx="8385635" cy="3349635"/>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b="1" i="1" dirty="0">
                <a:solidFill>
                  <a:srgbClr val="0070C0"/>
                </a:solidFill>
                <a:latin typeface="Arial"/>
                <a:cs typeface="Arial"/>
              </a:rPr>
              <a:t>Organizational Change and Return-on-Investment (ROI) with Feature-based Product Line Engineering </a:t>
            </a:r>
          </a:p>
          <a:p>
            <a:pPr marL="12065" marR="5080">
              <a:lnSpc>
                <a:spcPct val="99700"/>
              </a:lnSpc>
              <a:spcBef>
                <a:spcPts val="100"/>
              </a:spcBef>
              <a:tabLst>
                <a:tab pos="372110" algn="l"/>
              </a:tabLst>
            </a:pPr>
            <a:r>
              <a:rPr lang="en-US" sz="2400" dirty="0">
                <a:latin typeface="Arial"/>
                <a:cs typeface="Arial"/>
              </a:rPr>
              <a:t>The ROI to justify the organizational change is in most cases compelling, based on the elimination of low-value, mundane, replicative work, with doubling, tripling and larger improvements in engineering metrics such as: </a:t>
            </a:r>
            <a:r>
              <a:rPr lang="en-US" sz="2400" i="1" dirty="0">
                <a:latin typeface="Arial"/>
                <a:cs typeface="Arial"/>
              </a:rPr>
              <a:t>lowering engineering complexity; reducing overall engineering time, cost, and effort; increasing portfolio scalability; and improving system quality</a:t>
            </a:r>
            <a:r>
              <a:rPr lang="en-US" sz="2400" dirty="0">
                <a:latin typeface="Arial"/>
                <a:cs typeface="Arial"/>
              </a:rPr>
              <a:t> (Gregg, et al., 2015 and McNicholas, 2021). </a:t>
            </a:r>
            <a:endParaRPr sz="2400" dirty="0">
              <a:latin typeface="Arial"/>
              <a:cs typeface="Arial"/>
            </a:endParaRPr>
          </a:p>
        </p:txBody>
      </p:sp>
      <p:sp>
        <p:nvSpPr>
          <p:cNvPr id="6" name="Slide Number Placeholder 5">
            <a:extLst>
              <a:ext uri="{FF2B5EF4-FFF2-40B4-BE49-F238E27FC236}">
                <a16:creationId xmlns:a16="http://schemas.microsoft.com/office/drawing/2014/main" id="{EBC431E7-7910-2964-2E81-0BDEE2A5CB37}"/>
              </a:ext>
            </a:extLst>
          </p:cNvPr>
          <p:cNvSpPr>
            <a:spLocks noGrp="1"/>
          </p:cNvSpPr>
          <p:nvPr>
            <p:ph type="sldNum" sz="quarter" idx="7"/>
          </p:nvPr>
        </p:nvSpPr>
        <p:spPr/>
        <p:txBody>
          <a:bodyPr/>
          <a:lstStyle/>
          <a:p>
            <a:pPr marL="141605">
              <a:lnSpc>
                <a:spcPts val="1475"/>
              </a:lnSpc>
            </a:pPr>
            <a:fld id="{81D60167-4931-47E6-BA6A-407CBD079E47}" type="slidenum">
              <a:rPr lang="en-US" spc="-25" smtClean="0"/>
              <a:t>33</a:t>
            </a:fld>
            <a:endParaRPr lang="en-US" spc="-25" dirty="0"/>
          </a:p>
        </p:txBody>
      </p:sp>
      <p:sp>
        <p:nvSpPr>
          <p:cNvPr id="7" name="Footer Placeholder 6">
            <a:extLst>
              <a:ext uri="{FF2B5EF4-FFF2-40B4-BE49-F238E27FC236}">
                <a16:creationId xmlns:a16="http://schemas.microsoft.com/office/drawing/2014/main" id="{3C7160D7-1AB9-3C2A-6E3C-E60AC37BA14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069424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5C3E-EE50-2771-2841-B15E4C2168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BAC75C-A98D-0E2B-EA03-CBBF2F342C21}"/>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  System Types Considerations</a:t>
            </a:r>
            <a:endParaRPr spc="-10" dirty="0"/>
          </a:p>
        </p:txBody>
      </p:sp>
      <p:sp>
        <p:nvSpPr>
          <p:cNvPr id="3" name="object 3">
            <a:extLst>
              <a:ext uri="{FF2B5EF4-FFF2-40B4-BE49-F238E27FC236}">
                <a16:creationId xmlns:a16="http://schemas.microsoft.com/office/drawing/2014/main" id="{9F81AA65-769A-BA84-98A5-23D5DFF56947}"/>
              </a:ext>
            </a:extLst>
          </p:cNvPr>
          <p:cNvSpPr txBox="1"/>
          <p:nvPr/>
        </p:nvSpPr>
        <p:spPr>
          <a:xfrm>
            <a:off x="470001" y="1470660"/>
            <a:ext cx="8716848" cy="5311711"/>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300" dirty="0">
                <a:latin typeface="Arial"/>
                <a:cs typeface="Arial"/>
              </a:rPr>
              <a:t>The concept of Sol was introduced in Section 1.3.1. The type of Sol has significant implications on SE. This section introduces SE considerations for the following types of Sols:</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Greenfield/Clean Sheet Systems </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Brownfield/Legacy Systems</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Commercial-off-the-Shelf (COTS)-Based Systems</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Software-Intensive Systems </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Cyber-Physical Systems (CPS) </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System of Systems (SoS)</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Internet of Things (IoT)/Big Data-Driven Systems </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Service Systems </a:t>
            </a:r>
          </a:p>
          <a:p>
            <a:pPr marL="795338" marR="5080" indent="-342900">
              <a:lnSpc>
                <a:spcPct val="99700"/>
              </a:lnSpc>
              <a:spcBef>
                <a:spcPts val="100"/>
              </a:spcBef>
              <a:buFont typeface="Arial" panose="020B0604020202020204" pitchFamily="34" charset="0"/>
              <a:buChar char="•"/>
              <a:tabLst>
                <a:tab pos="372110" algn="l"/>
              </a:tabLst>
            </a:pPr>
            <a:r>
              <a:rPr lang="en-US" sz="2300" i="1" dirty="0">
                <a:latin typeface="Arial"/>
                <a:cs typeface="Arial"/>
              </a:rPr>
              <a:t>Enterprise Systems.</a:t>
            </a:r>
          </a:p>
          <a:p>
            <a:pPr marL="12065" marR="5080">
              <a:lnSpc>
                <a:spcPct val="99700"/>
              </a:lnSpc>
              <a:spcBef>
                <a:spcPts val="100"/>
              </a:spcBef>
              <a:tabLst>
                <a:tab pos="372110" algn="l"/>
              </a:tabLst>
            </a:pPr>
            <a:endParaRPr lang="en-US" sz="2300" dirty="0">
              <a:latin typeface="Arial"/>
              <a:cs typeface="Arial"/>
            </a:endParaRPr>
          </a:p>
          <a:p>
            <a:pPr marL="12065" marR="5080" algn="ctr">
              <a:lnSpc>
                <a:spcPct val="99700"/>
              </a:lnSpc>
              <a:spcBef>
                <a:spcPts val="100"/>
              </a:spcBef>
              <a:tabLst>
                <a:tab pos="372110" algn="l"/>
              </a:tabLst>
            </a:pPr>
            <a:r>
              <a:rPr lang="en-US" sz="2300" b="1" dirty="0">
                <a:latin typeface="Arial"/>
                <a:cs typeface="Arial"/>
              </a:rPr>
              <a:t>NOTE: </a:t>
            </a:r>
            <a:r>
              <a:rPr lang="en-US" sz="2300" dirty="0">
                <a:latin typeface="Arial"/>
                <a:cs typeface="Arial"/>
              </a:rPr>
              <a:t>Other types of Sols exist.</a:t>
            </a:r>
          </a:p>
        </p:txBody>
      </p:sp>
      <p:sp>
        <p:nvSpPr>
          <p:cNvPr id="6" name="Slide Number Placeholder 5">
            <a:extLst>
              <a:ext uri="{FF2B5EF4-FFF2-40B4-BE49-F238E27FC236}">
                <a16:creationId xmlns:a16="http://schemas.microsoft.com/office/drawing/2014/main" id="{A242476E-3C0E-94CC-5CD0-4F5DA8F503AA}"/>
              </a:ext>
            </a:extLst>
          </p:cNvPr>
          <p:cNvSpPr>
            <a:spLocks noGrp="1"/>
          </p:cNvSpPr>
          <p:nvPr>
            <p:ph type="sldNum" sz="quarter" idx="7"/>
          </p:nvPr>
        </p:nvSpPr>
        <p:spPr/>
        <p:txBody>
          <a:bodyPr/>
          <a:lstStyle/>
          <a:p>
            <a:pPr marL="141605">
              <a:lnSpc>
                <a:spcPts val="1475"/>
              </a:lnSpc>
            </a:pPr>
            <a:fld id="{81D60167-4931-47E6-BA6A-407CBD079E47}" type="slidenum">
              <a:rPr lang="en-US" spc="-25" smtClean="0"/>
              <a:t>34</a:t>
            </a:fld>
            <a:endParaRPr lang="en-US" spc="-25" dirty="0"/>
          </a:p>
        </p:txBody>
      </p:sp>
      <p:sp>
        <p:nvSpPr>
          <p:cNvPr id="7" name="Footer Placeholder 6">
            <a:extLst>
              <a:ext uri="{FF2B5EF4-FFF2-40B4-BE49-F238E27FC236}">
                <a16:creationId xmlns:a16="http://schemas.microsoft.com/office/drawing/2014/main" id="{226BB301-4877-C604-A8B1-647C7B85A892}"/>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4138003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7291-4439-4193-C3DE-BAE9BE1CAF6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776C0F1-19E8-3AE3-C595-744C4287636C}"/>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4.3.1  Greenfield/Clean Sheet Systems</a:t>
            </a:r>
            <a:endParaRPr spc="-10" dirty="0"/>
          </a:p>
        </p:txBody>
      </p:sp>
      <p:sp>
        <p:nvSpPr>
          <p:cNvPr id="3" name="object 3">
            <a:extLst>
              <a:ext uri="{FF2B5EF4-FFF2-40B4-BE49-F238E27FC236}">
                <a16:creationId xmlns:a16="http://schemas.microsoft.com/office/drawing/2014/main" id="{AD6F5B09-84CE-79E1-D8A7-A51D4FFA7D1E}"/>
              </a:ext>
            </a:extLst>
          </p:cNvPr>
          <p:cNvSpPr txBox="1"/>
          <p:nvPr/>
        </p:nvSpPr>
        <p:spPr>
          <a:xfrm>
            <a:off x="264363" y="1457431"/>
            <a:ext cx="9336825" cy="5519460"/>
          </a:xfrm>
          <a:prstGeom prst="rect">
            <a:avLst/>
          </a:prstGeom>
        </p:spPr>
        <p:txBody>
          <a:bodyPr vert="horz" wrap="square" lIns="0" tIns="12700" rIns="0" bIns="0" rtlCol="0">
            <a:spAutoFit/>
          </a:bodyPr>
          <a:lstStyle/>
          <a:p>
            <a:r>
              <a:rPr lang="en-US" sz="2100" dirty="0"/>
              <a:t>"</a:t>
            </a:r>
            <a:r>
              <a:rPr lang="en-US" sz="2100" dirty="0">
                <a:solidFill>
                  <a:srgbClr val="0070C0"/>
                </a:solidFill>
              </a:rPr>
              <a:t>Greenfield</a:t>
            </a:r>
            <a:r>
              <a:rPr lang="en-US" sz="2100" dirty="0"/>
              <a:t>" and "</a:t>
            </a:r>
            <a:r>
              <a:rPr lang="en-US" sz="2100" dirty="0">
                <a:solidFill>
                  <a:srgbClr val="0070C0"/>
                </a:solidFill>
              </a:rPr>
              <a:t>brownfield</a:t>
            </a:r>
            <a:r>
              <a:rPr lang="en-US" sz="2100" dirty="0"/>
              <a:t>" are real estate terms: </a:t>
            </a:r>
            <a:r>
              <a:rPr lang="en-US" sz="2100" i="1" dirty="0">
                <a:solidFill>
                  <a:srgbClr val="0070C0"/>
                </a:solidFill>
              </a:rPr>
              <a:t>greenfield</a:t>
            </a:r>
            <a:r>
              <a:rPr lang="en-US" sz="2100" dirty="0"/>
              <a:t> refers to undeveloped land, while </a:t>
            </a:r>
            <a:r>
              <a:rPr lang="en-US" sz="2100" i="1" dirty="0">
                <a:solidFill>
                  <a:srgbClr val="0070C0"/>
                </a:solidFill>
              </a:rPr>
              <a:t>brownfield</a:t>
            </a:r>
            <a:r>
              <a:rPr lang="en-US" sz="2100" dirty="0"/>
              <a:t> indicates previously developed sites that may include structures, services, or contamination. In systems engineering (SE), </a:t>
            </a:r>
            <a:r>
              <a:rPr lang="en-US" sz="2100" i="1" dirty="0">
                <a:solidFill>
                  <a:srgbClr val="0070C0"/>
                </a:solidFill>
              </a:rPr>
              <a:t>greenfield</a:t>
            </a:r>
            <a:r>
              <a:rPr lang="en-US" sz="2100" dirty="0"/>
              <a:t> or </a:t>
            </a:r>
            <a:r>
              <a:rPr lang="en-US" sz="2100" i="1" dirty="0">
                <a:solidFill>
                  <a:srgbClr val="0070C0"/>
                </a:solidFill>
              </a:rPr>
              <a:t>clean sheet</a:t>
            </a:r>
            <a:r>
              <a:rPr lang="en-US" sz="2100" dirty="0">
                <a:solidFill>
                  <a:srgbClr val="0070C0"/>
                </a:solidFill>
              </a:rPr>
              <a:t> </a:t>
            </a:r>
            <a:r>
              <a:rPr lang="en-US" sz="2100" dirty="0"/>
              <a:t>systems are new designs with minimal legacy constraints aside from interfaces. However, with iterative development practices, greenfield projects may become brownfield before delivery.</a:t>
            </a:r>
          </a:p>
          <a:p>
            <a:endParaRPr lang="en-US" sz="2100" dirty="0"/>
          </a:p>
          <a:p>
            <a:r>
              <a:rPr lang="en-US" sz="2100" b="1" dirty="0"/>
              <a:t>SE education traditionally starts from a greenfield perspective</a:t>
            </a:r>
            <a:r>
              <a:rPr lang="en-US" sz="2100" dirty="0"/>
              <a:t>—beginning with a blank slate to identify stakeholders, derive system requirements, and progress through design, implementation, integration, verification, and validation. Though useful pedagogically, true greenfield projects are rare in practice.</a:t>
            </a:r>
          </a:p>
          <a:p>
            <a:endParaRPr lang="en-US" sz="2100" dirty="0"/>
          </a:p>
          <a:p>
            <a:r>
              <a:rPr lang="en-US" sz="2100" dirty="0"/>
              <a:t>Organizations accustomed to long-term brownfield development may struggle to shift back to greenfield efforts and may need to relearn foundational practices (</a:t>
            </a:r>
            <a:r>
              <a:rPr lang="en-US" sz="2100" dirty="0" err="1"/>
              <a:t>Axehill</a:t>
            </a:r>
            <a:r>
              <a:rPr lang="en-US" sz="2100" dirty="0"/>
              <a:t>, 2021).</a:t>
            </a:r>
          </a:p>
          <a:p>
            <a:pPr marL="12065" marR="5080">
              <a:lnSpc>
                <a:spcPct val="99700"/>
              </a:lnSpc>
              <a:spcBef>
                <a:spcPts val="100"/>
              </a:spcBef>
              <a:tabLst>
                <a:tab pos="372110" algn="l"/>
              </a:tabLst>
            </a:pPr>
            <a:endParaRPr sz="2100" dirty="0">
              <a:latin typeface="Arial"/>
              <a:cs typeface="Arial"/>
            </a:endParaRPr>
          </a:p>
        </p:txBody>
      </p:sp>
      <p:sp>
        <p:nvSpPr>
          <p:cNvPr id="6" name="Slide Number Placeholder 5">
            <a:extLst>
              <a:ext uri="{FF2B5EF4-FFF2-40B4-BE49-F238E27FC236}">
                <a16:creationId xmlns:a16="http://schemas.microsoft.com/office/drawing/2014/main" id="{2647C744-9F1B-1842-C771-7031D805E765}"/>
              </a:ext>
            </a:extLst>
          </p:cNvPr>
          <p:cNvSpPr>
            <a:spLocks noGrp="1"/>
          </p:cNvSpPr>
          <p:nvPr>
            <p:ph type="sldNum" sz="quarter" idx="7"/>
          </p:nvPr>
        </p:nvSpPr>
        <p:spPr/>
        <p:txBody>
          <a:bodyPr/>
          <a:lstStyle/>
          <a:p>
            <a:pPr marL="141605">
              <a:lnSpc>
                <a:spcPts val="1475"/>
              </a:lnSpc>
            </a:pPr>
            <a:fld id="{81D60167-4931-47E6-BA6A-407CBD079E47}" type="slidenum">
              <a:rPr lang="en-US" spc="-25" smtClean="0"/>
              <a:t>35</a:t>
            </a:fld>
            <a:endParaRPr lang="en-US" spc="-25" dirty="0"/>
          </a:p>
        </p:txBody>
      </p:sp>
      <p:sp>
        <p:nvSpPr>
          <p:cNvPr id="7" name="Footer Placeholder 6">
            <a:extLst>
              <a:ext uri="{FF2B5EF4-FFF2-40B4-BE49-F238E27FC236}">
                <a16:creationId xmlns:a16="http://schemas.microsoft.com/office/drawing/2014/main" id="{7A1B7989-AC80-F56F-E9A4-EEEF61C52BF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176892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3DD4-4F81-4E09-4555-8838BBDE9A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52B0590-9A51-5B17-A620-13070CFB16B2}"/>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4.3.2  Brownfield/Legacy Systems</a:t>
            </a:r>
            <a:endParaRPr spc="-10" dirty="0"/>
          </a:p>
        </p:txBody>
      </p:sp>
      <p:sp>
        <p:nvSpPr>
          <p:cNvPr id="3" name="object 3">
            <a:extLst>
              <a:ext uri="{FF2B5EF4-FFF2-40B4-BE49-F238E27FC236}">
                <a16:creationId xmlns:a16="http://schemas.microsoft.com/office/drawing/2014/main" id="{BFDDD550-10B6-8A86-0D61-9E9E40B31F46}"/>
              </a:ext>
            </a:extLst>
          </p:cNvPr>
          <p:cNvSpPr txBox="1"/>
          <p:nvPr/>
        </p:nvSpPr>
        <p:spPr>
          <a:xfrm>
            <a:off x="264363" y="1422795"/>
            <a:ext cx="9128124" cy="5842625"/>
          </a:xfrm>
          <a:prstGeom prst="rect">
            <a:avLst/>
          </a:prstGeom>
        </p:spPr>
        <p:txBody>
          <a:bodyPr vert="horz" wrap="square" lIns="0" tIns="12700" rIns="0" bIns="0" rtlCol="0">
            <a:spAutoFit/>
          </a:bodyPr>
          <a:lstStyle/>
          <a:p>
            <a:r>
              <a:rPr lang="en-US" sz="2100" dirty="0"/>
              <a:t>As noted in Section 4.3.1, </a:t>
            </a:r>
            <a:r>
              <a:rPr lang="en-US" sz="2100" b="1" i="1" dirty="0">
                <a:solidFill>
                  <a:srgbClr val="0070C0"/>
                </a:solidFill>
              </a:rPr>
              <a:t>brownfield</a:t>
            </a:r>
            <a:r>
              <a:rPr lang="en-US" sz="2100" dirty="0"/>
              <a:t> refers to previously developed land that may include existing infrastructure and hazardous materials requiring remediation. In systems engineering (SE), </a:t>
            </a:r>
            <a:r>
              <a:rPr lang="en-US" sz="2100" b="1" i="1" dirty="0">
                <a:solidFill>
                  <a:srgbClr val="0070C0"/>
                </a:solidFill>
              </a:rPr>
              <a:t>brownfield</a:t>
            </a:r>
            <a:r>
              <a:rPr lang="en-US" sz="2100" dirty="0"/>
              <a:t> or </a:t>
            </a:r>
            <a:r>
              <a:rPr lang="en-US" sz="2100" b="1" i="1" dirty="0">
                <a:solidFill>
                  <a:srgbClr val="0070C0"/>
                </a:solidFill>
              </a:rPr>
              <a:t>legacy</a:t>
            </a:r>
            <a:r>
              <a:rPr lang="en-US" sz="2100" dirty="0"/>
              <a:t> SE involves modifying or replacing an existing "as-is" system within its current environment to achieve an updated "to-be" state. These systems often include technical debt or other forms of "waste" requiring attention (Seacord et al., 2003; Hopkins &amp; Jenkins, 2008), and "in-service" systems are common examples (Kemp, 2010; Van De Ven et al., 2012). They also require continuity of operations during transition.</a:t>
            </a:r>
          </a:p>
          <a:p>
            <a:endParaRPr lang="en-US" sz="2100" dirty="0"/>
          </a:p>
          <a:p>
            <a:r>
              <a:rPr lang="en-US" sz="2100" dirty="0"/>
              <a:t>Greenfield and brownfield systems demand different life cycle strategies, with varying SE priorities. Table 4.1 highlights these differences (Walden, 2019; Baley &amp; </a:t>
            </a:r>
            <a:r>
              <a:rPr lang="en-US" sz="2100" dirty="0" err="1"/>
              <a:t>Belcham</a:t>
            </a:r>
            <a:r>
              <a:rPr lang="en-US" sz="2100" dirty="0"/>
              <a:t>, 2010). These distinctions shape both the system solution and the development team. As outlined in Section 4.1, SE processes must be tailored to each project. For brownfield efforts, this includes site surveys and reconstruction activities to assess current systems, identify gaps, and design the future system (Walden, 2019).</a:t>
            </a:r>
          </a:p>
          <a:p>
            <a:pPr marL="12065" marR="5080">
              <a:lnSpc>
                <a:spcPct val="99700"/>
              </a:lnSpc>
              <a:spcBef>
                <a:spcPts val="100"/>
              </a:spcBef>
              <a:tabLst>
                <a:tab pos="372110" algn="l"/>
              </a:tabLst>
            </a:pPr>
            <a:endParaRPr sz="2100" dirty="0">
              <a:latin typeface="Arial"/>
              <a:cs typeface="Arial"/>
            </a:endParaRPr>
          </a:p>
        </p:txBody>
      </p:sp>
      <p:sp>
        <p:nvSpPr>
          <p:cNvPr id="6" name="Slide Number Placeholder 5">
            <a:extLst>
              <a:ext uri="{FF2B5EF4-FFF2-40B4-BE49-F238E27FC236}">
                <a16:creationId xmlns:a16="http://schemas.microsoft.com/office/drawing/2014/main" id="{E6358546-9F34-2554-7252-86A8D0095286}"/>
              </a:ext>
            </a:extLst>
          </p:cNvPr>
          <p:cNvSpPr>
            <a:spLocks noGrp="1"/>
          </p:cNvSpPr>
          <p:nvPr>
            <p:ph type="sldNum" sz="quarter" idx="7"/>
          </p:nvPr>
        </p:nvSpPr>
        <p:spPr/>
        <p:txBody>
          <a:bodyPr/>
          <a:lstStyle/>
          <a:p>
            <a:pPr marL="141605">
              <a:lnSpc>
                <a:spcPts val="1475"/>
              </a:lnSpc>
            </a:pPr>
            <a:fld id="{81D60167-4931-47E6-BA6A-407CBD079E47}" type="slidenum">
              <a:rPr lang="en-US" spc="-25" smtClean="0"/>
              <a:t>36</a:t>
            </a:fld>
            <a:endParaRPr lang="en-US" spc="-25" dirty="0"/>
          </a:p>
        </p:txBody>
      </p:sp>
      <p:sp>
        <p:nvSpPr>
          <p:cNvPr id="7" name="Footer Placeholder 6">
            <a:extLst>
              <a:ext uri="{FF2B5EF4-FFF2-40B4-BE49-F238E27FC236}">
                <a16:creationId xmlns:a16="http://schemas.microsoft.com/office/drawing/2014/main" id="{3874E4C3-7BC4-A6EA-066F-FD3A179B04AB}"/>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939298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A32D5-AEEE-B5D2-1A46-76649555653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12B9A9F-557C-8092-45DF-691677DFDFDB}"/>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4.3.2  Brownfield/Legacy Systems (cont’d)</a:t>
            </a:r>
            <a:endParaRPr spc="-10" dirty="0"/>
          </a:p>
        </p:txBody>
      </p:sp>
      <p:sp>
        <p:nvSpPr>
          <p:cNvPr id="6" name="Slide Number Placeholder 5">
            <a:extLst>
              <a:ext uri="{FF2B5EF4-FFF2-40B4-BE49-F238E27FC236}">
                <a16:creationId xmlns:a16="http://schemas.microsoft.com/office/drawing/2014/main" id="{7D852113-D2CB-B5ED-B7FF-B384456634A4}"/>
              </a:ext>
            </a:extLst>
          </p:cNvPr>
          <p:cNvSpPr>
            <a:spLocks noGrp="1"/>
          </p:cNvSpPr>
          <p:nvPr>
            <p:ph type="sldNum" sz="quarter" idx="7"/>
          </p:nvPr>
        </p:nvSpPr>
        <p:spPr/>
        <p:txBody>
          <a:bodyPr/>
          <a:lstStyle/>
          <a:p>
            <a:pPr marL="141605">
              <a:lnSpc>
                <a:spcPts val="1475"/>
              </a:lnSpc>
            </a:pPr>
            <a:fld id="{81D60167-4931-47E6-BA6A-407CBD079E47}" type="slidenum">
              <a:rPr lang="en-US" spc="-25" smtClean="0"/>
              <a:t>37</a:t>
            </a:fld>
            <a:endParaRPr lang="en-US" spc="-25" dirty="0"/>
          </a:p>
        </p:txBody>
      </p:sp>
      <p:sp>
        <p:nvSpPr>
          <p:cNvPr id="7" name="Footer Placeholder 6">
            <a:extLst>
              <a:ext uri="{FF2B5EF4-FFF2-40B4-BE49-F238E27FC236}">
                <a16:creationId xmlns:a16="http://schemas.microsoft.com/office/drawing/2014/main" id="{AA055973-030C-090B-7C51-7E1C45306DDF}"/>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F3C34FBC-C56A-C018-0AFF-B1CBD28B7F04}"/>
              </a:ext>
            </a:extLst>
          </p:cNvPr>
          <p:cNvPicPr>
            <a:picLocks noChangeAspect="1"/>
          </p:cNvPicPr>
          <p:nvPr/>
        </p:nvPicPr>
        <p:blipFill>
          <a:blip r:embed="rId3"/>
          <a:stretch>
            <a:fillRect/>
          </a:stretch>
        </p:blipFill>
        <p:spPr>
          <a:xfrm>
            <a:off x="363323" y="1508189"/>
            <a:ext cx="8782812" cy="4816257"/>
          </a:xfrm>
          <a:prstGeom prst="rect">
            <a:avLst/>
          </a:prstGeom>
        </p:spPr>
      </p:pic>
    </p:spTree>
    <p:extLst>
      <p:ext uri="{BB962C8B-B14F-4D97-AF65-F5344CB8AC3E}">
        <p14:creationId xmlns:p14="http://schemas.microsoft.com/office/powerpoint/2010/main" val="1353074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4288-C700-95F2-B964-1E546F69726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37A778-59EE-1950-4BA7-267B6D21BBDB}"/>
              </a:ext>
            </a:extLst>
          </p:cNvPr>
          <p:cNvSpPr txBox="1">
            <a:spLocks noGrp="1"/>
          </p:cNvSpPr>
          <p:nvPr>
            <p:ph type="title"/>
          </p:nvPr>
        </p:nvSpPr>
        <p:spPr>
          <a:xfrm>
            <a:off x="230339" y="-228600"/>
            <a:ext cx="9128125" cy="1517850"/>
          </a:xfrm>
          <a:prstGeom prst="rect">
            <a:avLst/>
          </a:prstGeom>
        </p:spPr>
        <p:txBody>
          <a:bodyPr vert="horz" wrap="square" lIns="0" tIns="497331" rIns="0" bIns="0" rtlCol="0" anchor="t">
            <a:spAutoFit/>
          </a:bodyPr>
          <a:lstStyle/>
          <a:p>
            <a:pPr marL="215265">
              <a:lnSpc>
                <a:spcPct val="100000"/>
              </a:lnSpc>
              <a:spcBef>
                <a:spcPts val="100"/>
              </a:spcBef>
            </a:pPr>
            <a:r>
              <a:rPr lang="en-US" dirty="0"/>
              <a:t>4.3.3  Commercial-Off-The-Shelf (COTS)-Based Systems</a:t>
            </a:r>
            <a:endParaRPr spc="-10" dirty="0"/>
          </a:p>
        </p:txBody>
      </p:sp>
      <p:sp>
        <p:nvSpPr>
          <p:cNvPr id="3" name="object 3">
            <a:extLst>
              <a:ext uri="{FF2B5EF4-FFF2-40B4-BE49-F238E27FC236}">
                <a16:creationId xmlns:a16="http://schemas.microsoft.com/office/drawing/2014/main" id="{0829017E-B0D8-6A69-E161-7619FFF1030E}"/>
              </a:ext>
            </a:extLst>
          </p:cNvPr>
          <p:cNvSpPr txBox="1"/>
          <p:nvPr/>
        </p:nvSpPr>
        <p:spPr>
          <a:xfrm>
            <a:off x="399903" y="1521248"/>
            <a:ext cx="8788996" cy="5027017"/>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One of the key trade-off studies SE practitioners perform is the </a:t>
            </a:r>
            <a:r>
              <a:rPr lang="en-US" sz="2000" b="1" i="1" dirty="0">
                <a:latin typeface="Arial"/>
                <a:cs typeface="Arial"/>
              </a:rPr>
              <a:t>"make vs. buy"</a:t>
            </a:r>
            <a:r>
              <a:rPr lang="en-US" sz="2000" dirty="0">
                <a:latin typeface="Arial"/>
                <a:cs typeface="Arial"/>
              </a:rPr>
              <a:t> decision on system elements. </a:t>
            </a:r>
            <a:r>
              <a:rPr lang="en-US" sz="2000" b="1" i="1" dirty="0">
                <a:latin typeface="Arial"/>
                <a:cs typeface="Arial"/>
              </a:rPr>
              <a:t>"Make“ </a:t>
            </a:r>
            <a:r>
              <a:rPr lang="en-US" sz="2000" dirty="0">
                <a:latin typeface="Arial"/>
                <a:cs typeface="Arial"/>
              </a:rPr>
              <a:t>represents custom-built solutions; </a:t>
            </a:r>
            <a:r>
              <a:rPr lang="en-US" sz="2000" b="1" i="1" dirty="0">
                <a:latin typeface="Arial"/>
                <a:cs typeface="Arial"/>
              </a:rPr>
              <a:t>"buy"</a:t>
            </a:r>
            <a:r>
              <a:rPr lang="en-US" sz="2000" dirty="0">
                <a:latin typeface="Arial"/>
                <a:cs typeface="Arial"/>
              </a:rPr>
              <a:t> represents outsourced development and commercial-off-the-shelf (COTS) solutions. </a:t>
            </a:r>
            <a:r>
              <a:rPr lang="en-US" sz="2000" b="1" dirty="0">
                <a:latin typeface="Arial"/>
                <a:cs typeface="Arial"/>
              </a:rPr>
              <a:t>Most systems have some COTS content.</a:t>
            </a:r>
            <a:r>
              <a:rPr lang="en-US" sz="2000" dirty="0">
                <a:latin typeface="Arial"/>
                <a:cs typeface="Arial"/>
              </a:rPr>
              <a:t>  The following characteristics can be useful when deciding if a particular system or system element can be characterized as COTS (Oberndorf, et al.,2000) (Tyson, et al., 2003):</a:t>
            </a:r>
          </a:p>
          <a:p>
            <a:pPr marL="12065" marR="5080">
              <a:lnSpc>
                <a:spcPct val="99700"/>
              </a:lnSpc>
              <a:spcBef>
                <a:spcPts val="100"/>
              </a:spcBef>
              <a:tabLst>
                <a:tab pos="372110" algn="l"/>
              </a:tabLst>
            </a:pPr>
            <a:r>
              <a:rPr lang="en-US" sz="2000" dirty="0">
                <a:latin typeface="Arial"/>
                <a:cs typeface="Arial"/>
              </a:rPr>
              <a:t> </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Sold, leased, or licensed to the general public;</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Offered by a vendor trying to profit from it;</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Supported and evolved by the vendor, who retains the intellectual property rights;</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Vendor (not acquirer) controls the frequency of the product's maintenance and updates;</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Available in multiple, identical copies;</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Used without hardware or source code modification. </a:t>
            </a:r>
            <a:endParaRPr sz="2000" dirty="0">
              <a:latin typeface="Arial"/>
              <a:cs typeface="Arial"/>
            </a:endParaRPr>
          </a:p>
        </p:txBody>
      </p:sp>
      <p:sp>
        <p:nvSpPr>
          <p:cNvPr id="6" name="Slide Number Placeholder 5">
            <a:extLst>
              <a:ext uri="{FF2B5EF4-FFF2-40B4-BE49-F238E27FC236}">
                <a16:creationId xmlns:a16="http://schemas.microsoft.com/office/drawing/2014/main" id="{7A06AAC8-C9A0-916D-B352-85E91F6FDB12}"/>
              </a:ext>
            </a:extLst>
          </p:cNvPr>
          <p:cNvSpPr>
            <a:spLocks noGrp="1"/>
          </p:cNvSpPr>
          <p:nvPr>
            <p:ph type="sldNum" sz="quarter" idx="7"/>
          </p:nvPr>
        </p:nvSpPr>
        <p:spPr/>
        <p:txBody>
          <a:bodyPr/>
          <a:lstStyle/>
          <a:p>
            <a:pPr marL="141605">
              <a:lnSpc>
                <a:spcPts val="1475"/>
              </a:lnSpc>
            </a:pPr>
            <a:fld id="{81D60167-4931-47E6-BA6A-407CBD079E47}" type="slidenum">
              <a:rPr lang="en-US" spc="-25" smtClean="0"/>
              <a:t>38</a:t>
            </a:fld>
            <a:endParaRPr lang="en-US" spc="-25" dirty="0"/>
          </a:p>
        </p:txBody>
      </p:sp>
      <p:sp>
        <p:nvSpPr>
          <p:cNvPr id="7" name="Footer Placeholder 6">
            <a:extLst>
              <a:ext uri="{FF2B5EF4-FFF2-40B4-BE49-F238E27FC236}">
                <a16:creationId xmlns:a16="http://schemas.microsoft.com/office/drawing/2014/main" id="{4C9A6D11-6622-75F0-1422-7666C384FD0C}"/>
              </a:ext>
            </a:extLst>
          </p:cNvPr>
          <p:cNvSpPr>
            <a:spLocks noGrp="1"/>
          </p:cNvSpPr>
          <p:nvPr>
            <p:ph type="ftr" sz="quarter" idx="5"/>
          </p:nvPr>
        </p:nvSpPr>
        <p:spPr/>
        <p:txBody>
          <a:bodyPr/>
          <a:lstStyle/>
          <a:p>
            <a:r>
              <a:rPr lang="en-US" dirty="0"/>
              <a:t>© 2023 John Wiley &amp; Sons, Inc. May not be copied, scanned, or duplicated, in whole or in part, except for use as permitted by license on a password-protected website for instructional use. </a:t>
            </a:r>
          </a:p>
        </p:txBody>
      </p:sp>
    </p:spTree>
    <p:extLst>
      <p:ext uri="{BB962C8B-B14F-4D97-AF65-F5344CB8AC3E}">
        <p14:creationId xmlns:p14="http://schemas.microsoft.com/office/powerpoint/2010/main" val="1729338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5DBBB-0FA7-10FD-E3C7-C469BC8C0A6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6FC465D-A2EC-0C30-5331-8714AD5DCD20}"/>
              </a:ext>
            </a:extLst>
          </p:cNvPr>
          <p:cNvSpPr txBox="1">
            <a:spLocks noGrp="1"/>
          </p:cNvSpPr>
          <p:nvPr>
            <p:ph type="title"/>
          </p:nvPr>
        </p:nvSpPr>
        <p:spPr>
          <a:xfrm>
            <a:off x="230339" y="-228600"/>
            <a:ext cx="9128125" cy="1517850"/>
          </a:xfrm>
          <a:prstGeom prst="rect">
            <a:avLst/>
          </a:prstGeom>
        </p:spPr>
        <p:txBody>
          <a:bodyPr vert="horz" wrap="square" lIns="0" tIns="497331" rIns="0" bIns="0" rtlCol="0" anchor="t">
            <a:spAutoFit/>
          </a:bodyPr>
          <a:lstStyle/>
          <a:p>
            <a:pPr marL="215265">
              <a:lnSpc>
                <a:spcPct val="100000"/>
              </a:lnSpc>
              <a:spcBef>
                <a:spcPts val="100"/>
              </a:spcBef>
            </a:pPr>
            <a:r>
              <a:rPr lang="en-US" dirty="0"/>
              <a:t>4.3.3  Commercial-Off-The-Shelf (COTS)-Based Systems (cont’d.)</a:t>
            </a:r>
            <a:endParaRPr spc="-10" dirty="0"/>
          </a:p>
        </p:txBody>
      </p:sp>
      <p:sp>
        <p:nvSpPr>
          <p:cNvPr id="3" name="object 3">
            <a:extLst>
              <a:ext uri="{FF2B5EF4-FFF2-40B4-BE49-F238E27FC236}">
                <a16:creationId xmlns:a16="http://schemas.microsoft.com/office/drawing/2014/main" id="{65582C16-F8E5-75FF-AFE2-551E763AA8A1}"/>
              </a:ext>
            </a:extLst>
          </p:cNvPr>
          <p:cNvSpPr txBox="1"/>
          <p:nvPr/>
        </p:nvSpPr>
        <p:spPr>
          <a:xfrm>
            <a:off x="427355" y="1423732"/>
            <a:ext cx="9128125" cy="5334794"/>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b="1" dirty="0">
                <a:latin typeface="Arial"/>
                <a:cs typeface="Arial"/>
              </a:rPr>
              <a:t>The promise of COTS is to</a:t>
            </a:r>
            <a:r>
              <a:rPr lang="en-US" sz="2000" dirty="0">
                <a:latin typeface="Arial"/>
                <a:cs typeface="Arial"/>
              </a:rPr>
              <a:t> </a:t>
            </a:r>
            <a:r>
              <a:rPr lang="en-US" sz="2000" i="1" dirty="0">
                <a:latin typeface="Arial"/>
                <a:cs typeface="Arial"/>
              </a:rPr>
              <a:t>save development time, reduce technical risk, reduce time-to-market, reduce cost-to-market, </a:t>
            </a:r>
            <a:r>
              <a:rPr lang="en-US" sz="2000" dirty="0">
                <a:latin typeface="Arial"/>
                <a:cs typeface="Arial"/>
              </a:rPr>
              <a:t>and</a:t>
            </a:r>
            <a:r>
              <a:rPr lang="en-US" sz="2000" i="1" dirty="0">
                <a:latin typeface="Arial"/>
                <a:cs typeface="Arial"/>
              </a:rPr>
              <a:t> take advantage of latest technology.</a:t>
            </a:r>
            <a:r>
              <a:rPr lang="en-US" sz="2000" dirty="0">
                <a:latin typeface="Arial"/>
                <a:cs typeface="Arial"/>
              </a:rPr>
              <a:t> However, often these promises are not realized. Considerations for COTS-based systems include (Long, 2000):</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COTS products not built to your specific requirements (including missing functionality, extra functionality, and unwanted behaviors).</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Unique, or different than expected, interfaces, including a vendor's use of proprietary data formats and/or communications protocols, may occur.</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Vendor claims and decisions may impact schedule.</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The details needed to understand how COTS products may impact the safe and secure operation of the Sol may not be readily available, including the trustworthiness of the vendor, the use of open-source software, and the use of third-party software of unknown origin.</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COTS product may be insufficiently documented.</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"Not Invented Here" (NIH) syndrome may deter engineers from using COTS.</a:t>
            </a:r>
          </a:p>
          <a:p>
            <a:pPr marL="12065" marR="5080">
              <a:lnSpc>
                <a:spcPct val="99700"/>
              </a:lnSpc>
              <a:spcBef>
                <a:spcPts val="100"/>
              </a:spcBef>
              <a:tabLst>
                <a:tab pos="372110" algn="l"/>
              </a:tabLst>
            </a:pPr>
            <a:endParaRPr sz="2000" dirty="0">
              <a:latin typeface="Arial"/>
              <a:cs typeface="Arial"/>
            </a:endParaRPr>
          </a:p>
        </p:txBody>
      </p:sp>
      <p:sp>
        <p:nvSpPr>
          <p:cNvPr id="6" name="Slide Number Placeholder 5">
            <a:extLst>
              <a:ext uri="{FF2B5EF4-FFF2-40B4-BE49-F238E27FC236}">
                <a16:creationId xmlns:a16="http://schemas.microsoft.com/office/drawing/2014/main" id="{7A0F2593-0CC8-B260-0361-B29864D0DDB6}"/>
              </a:ext>
            </a:extLst>
          </p:cNvPr>
          <p:cNvSpPr>
            <a:spLocks noGrp="1"/>
          </p:cNvSpPr>
          <p:nvPr>
            <p:ph type="sldNum" sz="quarter" idx="7"/>
          </p:nvPr>
        </p:nvSpPr>
        <p:spPr/>
        <p:txBody>
          <a:bodyPr/>
          <a:lstStyle/>
          <a:p>
            <a:pPr marL="141605">
              <a:lnSpc>
                <a:spcPts val="1475"/>
              </a:lnSpc>
            </a:pPr>
            <a:fld id="{81D60167-4931-47E6-BA6A-407CBD079E47}" type="slidenum">
              <a:rPr lang="en-US" spc="-25" smtClean="0"/>
              <a:t>39</a:t>
            </a:fld>
            <a:endParaRPr lang="en-US" spc="-25" dirty="0"/>
          </a:p>
        </p:txBody>
      </p:sp>
      <p:sp>
        <p:nvSpPr>
          <p:cNvPr id="7" name="Footer Placeholder 6">
            <a:extLst>
              <a:ext uri="{FF2B5EF4-FFF2-40B4-BE49-F238E27FC236}">
                <a16:creationId xmlns:a16="http://schemas.microsoft.com/office/drawing/2014/main" id="{89A45165-4BDE-D702-E1C7-D585A0463E4C}"/>
              </a:ext>
            </a:extLst>
          </p:cNvPr>
          <p:cNvSpPr>
            <a:spLocks noGrp="1"/>
          </p:cNvSpPr>
          <p:nvPr>
            <p:ph type="ftr" sz="quarter" idx="5"/>
          </p:nvPr>
        </p:nvSpPr>
        <p:spPr/>
        <p:txBody>
          <a:bodyPr/>
          <a:lstStyle/>
          <a:p>
            <a:r>
              <a:rPr lang="en-US" dirty="0"/>
              <a:t>© 2023 John Wiley &amp; Sons, Inc. May not be copied, scanned, or duplicated, in whole or in part, except for use as permitted by license on a password-protected website for instructional use. </a:t>
            </a:r>
          </a:p>
        </p:txBody>
      </p:sp>
    </p:spTree>
    <p:extLst>
      <p:ext uri="{BB962C8B-B14F-4D97-AF65-F5344CB8AC3E}">
        <p14:creationId xmlns:p14="http://schemas.microsoft.com/office/powerpoint/2010/main" val="278348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4433" y="6017096"/>
            <a:ext cx="7272335" cy="505651"/>
          </a:xfrm>
          <a:prstGeom prst="rect">
            <a:avLst/>
          </a:prstGeom>
          <a:ln w="28955">
            <a:solidFill>
              <a:srgbClr val="414042"/>
            </a:solidFill>
          </a:ln>
        </p:spPr>
        <p:txBody>
          <a:bodyPr vert="horz" wrap="square" lIns="0" tIns="38100" rIns="0" bIns="0" rtlCol="0">
            <a:spAutoFit/>
          </a:bodyPr>
          <a:lstStyle/>
          <a:p>
            <a:pPr marL="162560" marR="159385" indent="1270" algn="ctr">
              <a:lnSpc>
                <a:spcPct val="91800"/>
              </a:lnSpc>
              <a:spcBef>
                <a:spcPts val="300"/>
              </a:spcBef>
            </a:pPr>
            <a:r>
              <a:rPr sz="1600" i="1" dirty="0">
                <a:latin typeface="Arial"/>
                <a:cs typeface="Arial"/>
              </a:rPr>
              <a:t>Not</a:t>
            </a:r>
            <a:r>
              <a:rPr sz="1600" i="1" spc="65" dirty="0">
                <a:latin typeface="Arial"/>
                <a:cs typeface="Arial"/>
              </a:rPr>
              <a:t> </a:t>
            </a:r>
            <a:r>
              <a:rPr sz="1600" i="1" dirty="0">
                <a:latin typeface="Arial"/>
                <a:cs typeface="Arial"/>
              </a:rPr>
              <a:t>every</a:t>
            </a:r>
            <a:r>
              <a:rPr sz="1600" i="1" spc="60" dirty="0">
                <a:latin typeface="Arial"/>
                <a:cs typeface="Arial"/>
              </a:rPr>
              <a:t> </a:t>
            </a:r>
            <a:r>
              <a:rPr sz="1600" i="1" dirty="0">
                <a:latin typeface="Arial"/>
                <a:cs typeface="Arial"/>
              </a:rPr>
              <a:t>process</a:t>
            </a:r>
            <a:r>
              <a:rPr sz="1600" i="1" spc="70" dirty="0">
                <a:latin typeface="Arial"/>
                <a:cs typeface="Arial"/>
              </a:rPr>
              <a:t> </a:t>
            </a:r>
            <a:r>
              <a:rPr sz="1600" i="1" dirty="0">
                <a:latin typeface="Arial"/>
                <a:cs typeface="Arial"/>
              </a:rPr>
              <a:t>will</a:t>
            </a:r>
            <a:r>
              <a:rPr sz="1600" i="1" spc="95" dirty="0">
                <a:latin typeface="Arial"/>
                <a:cs typeface="Arial"/>
              </a:rPr>
              <a:t> </a:t>
            </a:r>
            <a:r>
              <a:rPr sz="1600" i="1" dirty="0">
                <a:latin typeface="Arial"/>
                <a:cs typeface="Arial"/>
              </a:rPr>
              <a:t>apply</a:t>
            </a:r>
            <a:r>
              <a:rPr sz="1600" i="1" spc="70" dirty="0">
                <a:latin typeface="Arial"/>
                <a:cs typeface="Arial"/>
              </a:rPr>
              <a:t> </a:t>
            </a:r>
            <a:r>
              <a:rPr sz="1600" i="1" dirty="0">
                <a:latin typeface="Arial"/>
                <a:cs typeface="Arial"/>
              </a:rPr>
              <a:t>universally.</a:t>
            </a:r>
            <a:r>
              <a:rPr sz="1600" i="1" spc="60" dirty="0">
                <a:latin typeface="Arial"/>
                <a:cs typeface="Arial"/>
              </a:rPr>
              <a:t> </a:t>
            </a:r>
            <a:r>
              <a:rPr sz="1600" i="1" dirty="0">
                <a:latin typeface="Arial"/>
                <a:cs typeface="Arial"/>
              </a:rPr>
              <a:t>Careful</a:t>
            </a:r>
            <a:r>
              <a:rPr sz="1600" i="1" spc="70" dirty="0">
                <a:latin typeface="Arial"/>
                <a:cs typeface="Arial"/>
              </a:rPr>
              <a:t> </a:t>
            </a:r>
            <a:r>
              <a:rPr sz="1600" i="1" dirty="0">
                <a:latin typeface="Arial"/>
                <a:cs typeface="Arial"/>
              </a:rPr>
              <a:t>selection</a:t>
            </a:r>
            <a:r>
              <a:rPr sz="1600" i="1" spc="65" dirty="0">
                <a:latin typeface="Arial"/>
                <a:cs typeface="Arial"/>
              </a:rPr>
              <a:t> </a:t>
            </a:r>
            <a:r>
              <a:rPr sz="1600" i="1" dirty="0">
                <a:latin typeface="Arial"/>
                <a:cs typeface="Arial"/>
              </a:rPr>
              <a:t>of</a:t>
            </a:r>
            <a:r>
              <a:rPr sz="1600" i="1" spc="70" dirty="0">
                <a:latin typeface="Arial"/>
                <a:cs typeface="Arial"/>
              </a:rPr>
              <a:t> </a:t>
            </a:r>
            <a:r>
              <a:rPr sz="1600" i="1" dirty="0">
                <a:latin typeface="Arial"/>
                <a:cs typeface="Arial"/>
              </a:rPr>
              <a:t>the</a:t>
            </a:r>
            <a:r>
              <a:rPr sz="1600" i="1" spc="70" dirty="0">
                <a:latin typeface="Arial"/>
                <a:cs typeface="Arial"/>
              </a:rPr>
              <a:t> </a:t>
            </a:r>
            <a:r>
              <a:rPr sz="1600" i="1" dirty="0">
                <a:latin typeface="Arial"/>
                <a:cs typeface="Arial"/>
              </a:rPr>
              <a:t>material</a:t>
            </a:r>
            <a:r>
              <a:rPr sz="1600" i="1" spc="85" dirty="0">
                <a:latin typeface="Arial"/>
                <a:cs typeface="Arial"/>
              </a:rPr>
              <a:t> </a:t>
            </a:r>
            <a:r>
              <a:rPr sz="1600" i="1" dirty="0">
                <a:latin typeface="Arial"/>
                <a:cs typeface="Arial"/>
              </a:rPr>
              <a:t>is</a:t>
            </a:r>
            <a:r>
              <a:rPr sz="1600" i="1" spc="60" dirty="0">
                <a:latin typeface="Arial"/>
                <a:cs typeface="Arial"/>
              </a:rPr>
              <a:t> </a:t>
            </a:r>
            <a:r>
              <a:rPr sz="1600" i="1" spc="-10" dirty="0">
                <a:latin typeface="Arial"/>
                <a:cs typeface="Arial"/>
              </a:rPr>
              <a:t>recommended.</a:t>
            </a:r>
            <a:r>
              <a:rPr lang="en-US" sz="1600" i="1" spc="-10" dirty="0">
                <a:latin typeface="Arial"/>
                <a:cs typeface="Arial"/>
              </a:rPr>
              <a:t> </a:t>
            </a:r>
            <a:r>
              <a:rPr sz="1600" i="1" dirty="0">
                <a:latin typeface="Arial"/>
                <a:cs typeface="Arial"/>
              </a:rPr>
              <a:t>Reliance</a:t>
            </a:r>
            <a:r>
              <a:rPr sz="1600" i="1" spc="65" dirty="0">
                <a:latin typeface="Arial"/>
                <a:cs typeface="Arial"/>
              </a:rPr>
              <a:t> </a:t>
            </a:r>
            <a:r>
              <a:rPr sz="1600" i="1" dirty="0">
                <a:latin typeface="Arial"/>
                <a:cs typeface="Arial"/>
              </a:rPr>
              <a:t>on</a:t>
            </a:r>
            <a:r>
              <a:rPr sz="1600" i="1" spc="65" dirty="0">
                <a:latin typeface="Arial"/>
                <a:cs typeface="Arial"/>
              </a:rPr>
              <a:t> </a:t>
            </a:r>
            <a:r>
              <a:rPr sz="1600" i="1" dirty="0">
                <a:latin typeface="Arial"/>
                <a:cs typeface="Arial"/>
              </a:rPr>
              <a:t>process</a:t>
            </a:r>
            <a:r>
              <a:rPr sz="1600" i="1" spc="60" dirty="0">
                <a:latin typeface="Arial"/>
                <a:cs typeface="Arial"/>
              </a:rPr>
              <a:t> </a:t>
            </a:r>
            <a:r>
              <a:rPr sz="1600" i="1" dirty="0">
                <a:latin typeface="Arial"/>
                <a:cs typeface="Arial"/>
              </a:rPr>
              <a:t>over</a:t>
            </a:r>
            <a:r>
              <a:rPr sz="1600" i="1" spc="75" dirty="0">
                <a:latin typeface="Arial"/>
                <a:cs typeface="Arial"/>
              </a:rPr>
              <a:t> </a:t>
            </a:r>
            <a:r>
              <a:rPr sz="1600" i="1" dirty="0">
                <a:latin typeface="Arial"/>
                <a:cs typeface="Arial"/>
              </a:rPr>
              <a:t>progress</a:t>
            </a:r>
            <a:r>
              <a:rPr sz="1600" i="1" spc="60" dirty="0">
                <a:latin typeface="Arial"/>
                <a:cs typeface="Arial"/>
              </a:rPr>
              <a:t> </a:t>
            </a:r>
            <a:r>
              <a:rPr sz="1600" i="1" dirty="0">
                <a:latin typeface="Arial"/>
                <a:cs typeface="Arial"/>
              </a:rPr>
              <a:t>will</a:t>
            </a:r>
            <a:r>
              <a:rPr sz="1600" i="1" spc="105" dirty="0">
                <a:latin typeface="Arial"/>
                <a:cs typeface="Arial"/>
              </a:rPr>
              <a:t> </a:t>
            </a:r>
            <a:r>
              <a:rPr sz="1600" i="1" dirty="0">
                <a:latin typeface="Arial"/>
                <a:cs typeface="Arial"/>
              </a:rPr>
              <a:t>not</a:t>
            </a:r>
            <a:r>
              <a:rPr sz="1600" i="1" spc="55" dirty="0">
                <a:latin typeface="Arial"/>
                <a:cs typeface="Arial"/>
              </a:rPr>
              <a:t> </a:t>
            </a:r>
            <a:r>
              <a:rPr sz="1600" i="1" dirty="0">
                <a:latin typeface="Arial"/>
                <a:cs typeface="Arial"/>
              </a:rPr>
              <a:t>deliver</a:t>
            </a:r>
            <a:r>
              <a:rPr sz="1600" i="1" spc="80" dirty="0">
                <a:latin typeface="Arial"/>
                <a:cs typeface="Arial"/>
              </a:rPr>
              <a:t> </a:t>
            </a:r>
            <a:r>
              <a:rPr sz="1600" i="1" dirty="0">
                <a:latin typeface="Arial"/>
                <a:cs typeface="Arial"/>
              </a:rPr>
              <a:t>a</a:t>
            </a:r>
            <a:r>
              <a:rPr sz="1600" i="1" spc="60" dirty="0">
                <a:latin typeface="Arial"/>
                <a:cs typeface="Arial"/>
              </a:rPr>
              <a:t> </a:t>
            </a:r>
            <a:r>
              <a:rPr sz="1600" i="1" dirty="0">
                <a:latin typeface="Arial"/>
                <a:cs typeface="Arial"/>
              </a:rPr>
              <a:t>system.</a:t>
            </a:r>
            <a:endParaRPr sz="1600" dirty="0">
              <a:latin typeface="Arial"/>
              <a:cs typeface="Arial"/>
            </a:endParaRPr>
          </a:p>
        </p:txBody>
      </p:sp>
      <p:sp>
        <p:nvSpPr>
          <p:cNvPr id="3" name="object 3"/>
          <p:cNvSpPr txBox="1">
            <a:spLocks noGrp="1"/>
          </p:cNvSpPr>
          <p:nvPr>
            <p:ph type="title"/>
          </p:nvPr>
        </p:nvSpPr>
        <p:spPr>
          <a:xfrm>
            <a:off x="264363" y="272542"/>
            <a:ext cx="9128125" cy="966930"/>
          </a:xfrm>
          <a:prstGeom prst="rect">
            <a:avLst/>
          </a:prstGeom>
        </p:spPr>
        <p:txBody>
          <a:bodyPr vert="horz" wrap="square" lIns="0" tIns="454659" rIns="0" bIns="0" rtlCol="0">
            <a:spAutoFit/>
          </a:bodyPr>
          <a:lstStyle/>
          <a:p>
            <a:pPr marL="235585">
              <a:lnSpc>
                <a:spcPct val="100000"/>
              </a:lnSpc>
              <a:spcBef>
                <a:spcPts val="100"/>
              </a:spcBef>
            </a:pPr>
            <a:r>
              <a:rPr lang="en-US" spc="-10" dirty="0"/>
              <a:t>Handbook </a:t>
            </a:r>
            <a:r>
              <a:rPr spc="-10" dirty="0"/>
              <a:t>Contents</a:t>
            </a:r>
          </a:p>
        </p:txBody>
      </p:sp>
      <p:sp>
        <p:nvSpPr>
          <p:cNvPr id="4" name="object 4"/>
          <p:cNvSpPr txBox="1"/>
          <p:nvPr/>
        </p:nvSpPr>
        <p:spPr>
          <a:xfrm>
            <a:off x="460424" y="1472754"/>
            <a:ext cx="8782685" cy="4628831"/>
          </a:xfrm>
          <a:prstGeom prst="rect">
            <a:avLst/>
          </a:prstGeom>
        </p:spPr>
        <p:txBody>
          <a:bodyPr vert="horz" wrap="square" lIns="0" tIns="12065" rIns="0" bIns="0" rtlCol="0">
            <a:spAutoFit/>
          </a:bodyPr>
          <a:lstStyle/>
          <a:p>
            <a:pPr marL="12700" marR="980440" algn="l"/>
            <a:r>
              <a:rPr lang="en-US" sz="2000" b="1" dirty="0">
                <a:solidFill>
                  <a:srgbClr val="414042"/>
                </a:solidFill>
                <a:latin typeface="Arial" panose="020B0604020202020204" pitchFamily="34" charset="0"/>
                <a:cs typeface="Arial" panose="020B0604020202020204" pitchFamily="34" charset="0"/>
              </a:rPr>
              <a:t>How to Use This Handbook</a:t>
            </a:r>
          </a:p>
          <a:p>
            <a:pPr marL="12700" marR="980440" algn="l"/>
            <a:r>
              <a:rPr sz="2000" b="1" dirty="0">
                <a:solidFill>
                  <a:srgbClr val="414042"/>
                </a:solidFill>
                <a:latin typeface="Arial" panose="020B0604020202020204" pitchFamily="34" charset="0"/>
                <a:cs typeface="Arial" panose="020B0604020202020204" pitchFamily="34" charset="0"/>
              </a:rPr>
              <a:t>Chapter</a:t>
            </a:r>
            <a:r>
              <a:rPr sz="2000" b="1" spc="5" dirty="0">
                <a:solidFill>
                  <a:srgbClr val="414042"/>
                </a:solidFill>
                <a:latin typeface="Arial" panose="020B0604020202020204" pitchFamily="34" charset="0"/>
                <a:cs typeface="Arial" panose="020B0604020202020204" pitchFamily="34" charset="0"/>
              </a:rPr>
              <a:t> </a:t>
            </a:r>
            <a:r>
              <a:rPr sz="2000" b="1" dirty="0">
                <a:solidFill>
                  <a:srgbClr val="414042"/>
                </a:solidFill>
                <a:latin typeface="Arial" panose="020B0604020202020204" pitchFamily="34" charset="0"/>
                <a:cs typeface="Arial" panose="020B0604020202020204" pitchFamily="34" charset="0"/>
              </a:rPr>
              <a:t>1</a:t>
            </a:r>
            <a:r>
              <a:rPr sz="2000" b="1" spc="25" dirty="0">
                <a:solidFill>
                  <a:srgbClr val="414042"/>
                </a:solidFill>
                <a:latin typeface="Arial" panose="020B0604020202020204" pitchFamily="34" charset="0"/>
                <a:cs typeface="Arial" panose="020B0604020202020204" pitchFamily="34" charset="0"/>
              </a:rPr>
              <a:t> </a:t>
            </a:r>
            <a:r>
              <a:rPr sz="2000" b="1" dirty="0">
                <a:solidFill>
                  <a:srgbClr val="414042"/>
                </a:solidFill>
                <a:latin typeface="Arial" panose="020B0604020202020204" pitchFamily="34" charset="0"/>
                <a:cs typeface="Arial" panose="020B0604020202020204" pitchFamily="34" charset="0"/>
              </a:rPr>
              <a:t>–</a:t>
            </a:r>
            <a:r>
              <a:rPr sz="2000" b="1" spc="20" dirty="0">
                <a:solidFill>
                  <a:srgbClr val="414042"/>
                </a:solidFill>
                <a:latin typeface="Arial" panose="020B0604020202020204" pitchFamily="34" charset="0"/>
                <a:cs typeface="Arial" panose="020B0604020202020204" pitchFamily="34" charset="0"/>
              </a:rPr>
              <a:t> </a:t>
            </a:r>
            <a:r>
              <a:rPr sz="2000" b="1" dirty="0">
                <a:solidFill>
                  <a:srgbClr val="414042"/>
                </a:solidFill>
                <a:latin typeface="Arial" panose="020B0604020202020204" pitchFamily="34" charset="0"/>
                <a:cs typeface="Arial" panose="020B0604020202020204" pitchFamily="34" charset="0"/>
              </a:rPr>
              <a:t>Systems</a:t>
            </a:r>
            <a:r>
              <a:rPr sz="2000" b="1" spc="30" dirty="0">
                <a:solidFill>
                  <a:srgbClr val="414042"/>
                </a:solidFill>
                <a:latin typeface="Arial" panose="020B0604020202020204" pitchFamily="34" charset="0"/>
                <a:cs typeface="Arial" panose="020B0604020202020204" pitchFamily="34" charset="0"/>
              </a:rPr>
              <a:t> </a:t>
            </a:r>
            <a:r>
              <a:rPr sz="2000" b="1" dirty="0">
                <a:solidFill>
                  <a:srgbClr val="414042"/>
                </a:solidFill>
                <a:latin typeface="Arial" panose="020B0604020202020204" pitchFamily="34" charset="0"/>
                <a:cs typeface="Arial" panose="020B0604020202020204" pitchFamily="34" charset="0"/>
              </a:rPr>
              <a:t>Engineering</a:t>
            </a:r>
            <a:r>
              <a:rPr sz="2000" b="1" spc="1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Introduction</a:t>
            </a:r>
          </a:p>
          <a:p>
            <a:pPr marL="12700" marR="980440" algn="l"/>
            <a:r>
              <a:rPr sz="2000" b="1" dirty="0">
                <a:solidFill>
                  <a:srgbClr val="414042"/>
                </a:solidFill>
                <a:latin typeface="Arial" panose="020B0604020202020204" pitchFamily="34" charset="0"/>
                <a:cs typeface="Arial" panose="020B0604020202020204" pitchFamily="34" charset="0"/>
              </a:rPr>
              <a:t>Chapter</a:t>
            </a:r>
            <a:r>
              <a:rPr sz="2000" b="1" spc="-5" dirty="0">
                <a:solidFill>
                  <a:srgbClr val="414042"/>
                </a:solidFill>
                <a:latin typeface="Arial" panose="020B0604020202020204" pitchFamily="34" charset="0"/>
                <a:cs typeface="Arial" panose="020B0604020202020204" pitchFamily="34" charset="0"/>
              </a:rPr>
              <a:t> </a:t>
            </a:r>
            <a:r>
              <a:rPr sz="2000" b="1" dirty="0">
                <a:solidFill>
                  <a:srgbClr val="414042"/>
                </a:solidFill>
                <a:latin typeface="Arial" panose="020B0604020202020204" pitchFamily="34" charset="0"/>
                <a:cs typeface="Arial" panose="020B0604020202020204" pitchFamily="34" charset="0"/>
              </a:rPr>
              <a:t>2</a:t>
            </a:r>
            <a:r>
              <a:rPr sz="2000" b="1" spc="10" dirty="0">
                <a:solidFill>
                  <a:srgbClr val="414042"/>
                </a:solidFill>
                <a:latin typeface="Arial" panose="020B0604020202020204" pitchFamily="34" charset="0"/>
                <a:cs typeface="Arial" panose="020B0604020202020204" pitchFamily="34" charset="0"/>
              </a:rPr>
              <a:t> </a:t>
            </a:r>
            <a:r>
              <a:rPr sz="2000" b="1" dirty="0">
                <a:solidFill>
                  <a:srgbClr val="414042"/>
                </a:solidFill>
                <a:latin typeface="Arial" panose="020B0604020202020204" pitchFamily="34" charset="0"/>
                <a:cs typeface="Arial" panose="020B0604020202020204" pitchFamily="34" charset="0"/>
              </a:rPr>
              <a:t>–</a:t>
            </a:r>
            <a:r>
              <a:rPr sz="2000" b="1" spc="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System Life Cycle Terms and Concepts</a:t>
            </a:r>
          </a:p>
          <a:p>
            <a:pPr marL="12700" marR="980440" algn="l"/>
            <a:r>
              <a:rPr sz="2000" b="1" dirty="0">
                <a:solidFill>
                  <a:srgbClr val="414042"/>
                </a:solidFill>
                <a:latin typeface="Arial" panose="020B0604020202020204" pitchFamily="34" charset="0"/>
                <a:cs typeface="Arial" panose="020B0604020202020204" pitchFamily="34" charset="0"/>
              </a:rPr>
              <a:t>Chapter 3 – </a:t>
            </a:r>
            <a:r>
              <a:rPr lang="en-US" sz="2000" b="1" dirty="0">
                <a:solidFill>
                  <a:srgbClr val="414042"/>
                </a:solidFill>
                <a:latin typeface="Arial" panose="020B0604020202020204" pitchFamily="34" charset="0"/>
                <a:cs typeface="Arial" panose="020B0604020202020204" pitchFamily="34" charset="0"/>
              </a:rPr>
              <a:t>Life Cycle Analyses and Methods</a:t>
            </a:r>
            <a:endParaRPr sz="2000" b="1" dirty="0">
              <a:solidFill>
                <a:srgbClr val="414042"/>
              </a:solidFill>
              <a:latin typeface="Arial" panose="020B0604020202020204" pitchFamily="34" charset="0"/>
              <a:cs typeface="Arial" panose="020B0604020202020204" pitchFamily="34" charset="0"/>
            </a:endParaRPr>
          </a:p>
          <a:p>
            <a:pPr marL="12700" algn="l"/>
            <a:r>
              <a:rPr sz="2000" b="1" dirty="0">
                <a:solidFill>
                  <a:srgbClr val="FF0000"/>
                </a:solidFill>
                <a:latin typeface="Arial" panose="020B0604020202020204" pitchFamily="34" charset="0"/>
                <a:cs typeface="Arial" panose="020B0604020202020204" pitchFamily="34" charset="0"/>
              </a:rPr>
              <a:t>Chapter</a:t>
            </a:r>
            <a:r>
              <a:rPr sz="2000" b="1" spc="-30" dirty="0">
                <a:solidFill>
                  <a:srgbClr val="FF0000"/>
                </a:solidFill>
                <a:latin typeface="Arial" panose="020B0604020202020204" pitchFamily="34" charset="0"/>
                <a:cs typeface="Arial" panose="020B0604020202020204" pitchFamily="34" charset="0"/>
              </a:rPr>
              <a:t> </a:t>
            </a:r>
            <a:r>
              <a:rPr sz="2000" b="1" dirty="0">
                <a:solidFill>
                  <a:srgbClr val="FF0000"/>
                </a:solidFill>
                <a:latin typeface="Arial" panose="020B0604020202020204" pitchFamily="34" charset="0"/>
                <a:cs typeface="Arial" panose="020B0604020202020204" pitchFamily="34" charset="0"/>
              </a:rPr>
              <a:t>4</a:t>
            </a:r>
            <a:r>
              <a:rPr sz="2000" b="1" spc="-15" dirty="0">
                <a:solidFill>
                  <a:srgbClr val="FF0000"/>
                </a:solidFill>
                <a:latin typeface="Arial" panose="020B0604020202020204" pitchFamily="34" charset="0"/>
                <a:cs typeface="Arial" panose="020B0604020202020204" pitchFamily="34" charset="0"/>
              </a:rPr>
              <a:t> </a:t>
            </a:r>
            <a:r>
              <a:rPr sz="2000" b="1" dirty="0">
                <a:solidFill>
                  <a:srgbClr val="FF0000"/>
                </a:solidFill>
                <a:latin typeface="Arial" panose="020B0604020202020204" pitchFamily="34" charset="0"/>
                <a:cs typeface="Arial" panose="020B0604020202020204" pitchFamily="34" charset="0"/>
              </a:rPr>
              <a:t>–</a:t>
            </a:r>
            <a:r>
              <a:rPr sz="2000" b="1" spc="-20" dirty="0">
                <a:solidFill>
                  <a:srgbClr val="FF0000"/>
                </a:solidFill>
                <a:latin typeface="Arial" panose="020B0604020202020204" pitchFamily="34" charset="0"/>
                <a:cs typeface="Arial" panose="020B0604020202020204" pitchFamily="34" charset="0"/>
              </a:rPr>
              <a:t> </a:t>
            </a:r>
            <a:r>
              <a:rPr lang="en-US" sz="2000" b="1" spc="-10" dirty="0">
                <a:solidFill>
                  <a:srgbClr val="FF0000"/>
                </a:solidFill>
                <a:latin typeface="Arial" panose="020B0604020202020204" pitchFamily="34" charset="0"/>
                <a:cs typeface="Arial" panose="020B0604020202020204" pitchFamily="34" charset="0"/>
              </a:rPr>
              <a:t>Tailoring and Application Considerations</a:t>
            </a:r>
            <a:endParaRPr sz="2000" dirty="0">
              <a:solidFill>
                <a:srgbClr val="FF0000"/>
              </a:solidFill>
              <a:latin typeface="Arial" panose="020B0604020202020204" pitchFamily="34" charset="0"/>
              <a:cs typeface="Arial" panose="020B0604020202020204" pitchFamily="34" charset="0"/>
            </a:endParaRPr>
          </a:p>
          <a:p>
            <a:pPr marL="12700" marR="1744980" algn="l"/>
            <a:r>
              <a:rPr sz="2000" b="1" dirty="0">
                <a:solidFill>
                  <a:schemeClr val="tx1"/>
                </a:solidFill>
                <a:latin typeface="Arial" panose="020B0604020202020204" pitchFamily="34" charset="0"/>
                <a:cs typeface="Arial" panose="020B0604020202020204" pitchFamily="34" charset="0"/>
              </a:rPr>
              <a:t>Chapter</a:t>
            </a:r>
            <a:r>
              <a:rPr sz="2000" b="1" spc="-35" dirty="0">
                <a:solidFill>
                  <a:schemeClr val="tx1"/>
                </a:solidFill>
                <a:latin typeface="Arial" panose="020B0604020202020204" pitchFamily="34" charset="0"/>
                <a:cs typeface="Arial" panose="020B0604020202020204" pitchFamily="34" charset="0"/>
              </a:rPr>
              <a:t> </a:t>
            </a:r>
            <a:r>
              <a:rPr sz="2000" b="1" dirty="0">
                <a:solidFill>
                  <a:schemeClr val="tx1"/>
                </a:solidFill>
                <a:latin typeface="Arial" panose="020B0604020202020204" pitchFamily="34" charset="0"/>
                <a:cs typeface="Arial" panose="020B0604020202020204" pitchFamily="34" charset="0"/>
              </a:rPr>
              <a:t>5</a:t>
            </a:r>
            <a:r>
              <a:rPr sz="2000" b="1" spc="-15" dirty="0">
                <a:solidFill>
                  <a:schemeClr val="tx1"/>
                </a:solidFill>
                <a:latin typeface="Arial" panose="020B0604020202020204" pitchFamily="34" charset="0"/>
                <a:cs typeface="Arial" panose="020B0604020202020204" pitchFamily="34" charset="0"/>
              </a:rPr>
              <a:t> </a:t>
            </a:r>
            <a:r>
              <a:rPr sz="2000" b="1" dirty="0">
                <a:solidFill>
                  <a:schemeClr val="tx1"/>
                </a:solidFill>
                <a:latin typeface="Arial" panose="020B0604020202020204" pitchFamily="34" charset="0"/>
                <a:cs typeface="Arial" panose="020B0604020202020204" pitchFamily="34" charset="0"/>
              </a:rPr>
              <a:t>–</a:t>
            </a:r>
            <a:r>
              <a:rPr sz="2000" b="1" spc="-15" dirty="0">
                <a:solidFill>
                  <a:schemeClr val="tx1"/>
                </a:solidFill>
                <a:latin typeface="Arial" panose="020B0604020202020204" pitchFamily="34" charset="0"/>
                <a:cs typeface="Arial" panose="020B0604020202020204" pitchFamily="34" charset="0"/>
              </a:rPr>
              <a:t> </a:t>
            </a:r>
            <a:r>
              <a:rPr lang="en-US" sz="2000" b="1" spc="-10" dirty="0">
                <a:solidFill>
                  <a:schemeClr val="tx1"/>
                </a:solidFill>
                <a:latin typeface="Arial" panose="020B0604020202020204" pitchFamily="34" charset="0"/>
                <a:cs typeface="Arial" panose="020B0604020202020204" pitchFamily="34" charset="0"/>
              </a:rPr>
              <a:t>Systems Engineering in Practice</a:t>
            </a:r>
          </a:p>
          <a:p>
            <a:pPr marL="12700" marR="1744980" algn="l"/>
            <a:r>
              <a:rPr lang="en-US" sz="2000" b="1" spc="-10" dirty="0">
                <a:solidFill>
                  <a:srgbClr val="414042"/>
                </a:solidFill>
                <a:latin typeface="Arial" panose="020B0604020202020204" pitchFamily="34" charset="0"/>
                <a:cs typeface="Arial" panose="020B0604020202020204" pitchFamily="34" charset="0"/>
              </a:rPr>
              <a:t>Chapter 6 – Case Studies</a:t>
            </a:r>
          </a:p>
          <a:p>
            <a:pPr marL="12700" marR="1744980" algn="l"/>
            <a:r>
              <a:rPr lang="en-US" sz="2000" b="1" dirty="0">
                <a:solidFill>
                  <a:srgbClr val="414042"/>
                </a:solidFill>
                <a:latin typeface="Arial" panose="020B0604020202020204" pitchFamily="34" charset="0"/>
                <a:cs typeface="Arial" panose="020B0604020202020204" pitchFamily="34" charset="0"/>
              </a:rPr>
              <a:t>Appendix</a:t>
            </a:r>
            <a:r>
              <a:rPr lang="en-US" sz="2000" b="1" spc="-7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a:t>
            </a:r>
            <a:r>
              <a:rPr lang="en-US" sz="2000" b="1" spc="-8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t>
            </a:r>
            <a:r>
              <a:rPr lang="en-US" sz="2000" b="1" spc="15" dirty="0">
                <a:solidFill>
                  <a:srgbClr val="414042"/>
                </a:solidFill>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References</a:t>
            </a:r>
          </a:p>
          <a:p>
            <a:pPr marL="12700" marR="1744980" algn="l"/>
            <a:r>
              <a:rPr lang="en-US" sz="2000" b="1" dirty="0">
                <a:solidFill>
                  <a:srgbClr val="414042"/>
                </a:solidFill>
                <a:latin typeface="Arial" panose="020B0604020202020204" pitchFamily="34" charset="0"/>
                <a:cs typeface="Arial" panose="020B0604020202020204" pitchFamily="34" charset="0"/>
              </a:rPr>
              <a:t>Appendix</a:t>
            </a:r>
            <a:r>
              <a:rPr lang="en-US" sz="2000" b="1" spc="2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B</a:t>
            </a:r>
            <a:r>
              <a:rPr lang="en-US" sz="2000" b="1" spc="2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t>
            </a:r>
            <a:r>
              <a:rPr lang="en-US" sz="2000" b="1" spc="-85" dirty="0">
                <a:solidFill>
                  <a:srgbClr val="414042"/>
                </a:solidFill>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Acronyms</a:t>
            </a:r>
          </a:p>
          <a:p>
            <a:pPr marL="38100" marR="3783329" algn="l"/>
            <a:r>
              <a:rPr lang="en-US" sz="2000" b="1" dirty="0">
                <a:solidFill>
                  <a:srgbClr val="414042"/>
                </a:solidFill>
                <a:latin typeface="Arial" panose="020B0604020202020204" pitchFamily="34" charset="0"/>
                <a:cs typeface="Arial" panose="020B0604020202020204" pitchFamily="34" charset="0"/>
              </a:rPr>
              <a:t>Appendix</a:t>
            </a:r>
            <a:r>
              <a:rPr lang="en-US" sz="2000" b="1" spc="-1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C</a:t>
            </a:r>
            <a:r>
              <a:rPr lang="en-US" sz="2000" b="1" spc="-1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t>
            </a:r>
            <a:r>
              <a:rPr lang="en-US" sz="2000" b="1" spc="-20" dirty="0">
                <a:solidFill>
                  <a:srgbClr val="414042"/>
                </a:solidFill>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Terms</a:t>
            </a:r>
            <a:r>
              <a:rPr lang="en-US" sz="2000" b="1" spc="-3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and</a:t>
            </a:r>
            <a:r>
              <a:rPr lang="en-US" sz="2000" b="1" spc="-25" dirty="0">
                <a:solidFill>
                  <a:srgbClr val="414042"/>
                </a:solidFill>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Definitions</a:t>
            </a:r>
            <a:endParaRPr lang="en-US" sz="2000" spc="-10" dirty="0">
              <a:latin typeface="Arial" panose="020B0604020202020204" pitchFamily="34" charset="0"/>
              <a:cs typeface="Arial" panose="020B0604020202020204" pitchFamily="34" charset="0"/>
            </a:endParaRPr>
          </a:p>
          <a:p>
            <a:pPr marL="38100" algn="l"/>
            <a:r>
              <a:rPr lang="en-US" sz="2000" b="1" dirty="0">
                <a:solidFill>
                  <a:srgbClr val="414042"/>
                </a:solidFill>
                <a:latin typeface="Arial" panose="020B0604020202020204" pitchFamily="34" charset="0"/>
                <a:cs typeface="Arial" panose="020B0604020202020204" pitchFamily="34" charset="0"/>
              </a:rPr>
              <a:t>Appendix</a:t>
            </a:r>
            <a:r>
              <a:rPr lang="en-US" sz="2000" b="1" spc="3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D</a:t>
            </a:r>
            <a:r>
              <a:rPr lang="en-US" sz="2000" b="1" spc="2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t>
            </a:r>
            <a:r>
              <a:rPr lang="en-US" sz="2000" b="1" spc="2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N</a:t>
            </a:r>
            <a:r>
              <a:rPr lang="en-US" sz="2000" b="1" baseline="25252" dirty="0">
                <a:solidFill>
                  <a:srgbClr val="414042"/>
                </a:solidFill>
                <a:latin typeface="Arial" panose="020B0604020202020204" pitchFamily="34" charset="0"/>
                <a:cs typeface="Arial" panose="020B0604020202020204" pitchFamily="34" charset="0"/>
              </a:rPr>
              <a:t>2</a:t>
            </a:r>
            <a:r>
              <a:rPr lang="en-US" sz="2000" b="1" spc="412" baseline="25252"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Diagram of</a:t>
            </a:r>
            <a:r>
              <a:rPr lang="en-US" sz="2000" b="1" spc="2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Systems</a:t>
            </a:r>
            <a:r>
              <a:rPr lang="en-US" sz="2000" b="1" spc="35" dirty="0">
                <a:solidFill>
                  <a:srgbClr val="414042"/>
                </a:solidFill>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Engineering</a:t>
            </a:r>
            <a:r>
              <a:rPr lang="en-US" sz="2000" dirty="0">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Processes</a:t>
            </a:r>
            <a:endParaRPr lang="en-US" sz="2000" spc="-10" dirty="0">
              <a:latin typeface="Arial" panose="020B0604020202020204" pitchFamily="34" charset="0"/>
              <a:cs typeface="Arial" panose="020B0604020202020204" pitchFamily="34" charset="0"/>
            </a:endParaRPr>
          </a:p>
          <a:p>
            <a:pPr marL="38100" algn="l"/>
            <a:r>
              <a:rPr lang="en-US" sz="2000" b="1" dirty="0">
                <a:solidFill>
                  <a:srgbClr val="414042"/>
                </a:solidFill>
                <a:latin typeface="Arial" panose="020B0604020202020204" pitchFamily="34" charset="0"/>
                <a:cs typeface="Arial" panose="020B0604020202020204" pitchFamily="34" charset="0"/>
              </a:rPr>
              <a:t>Appendix</a:t>
            </a:r>
            <a:r>
              <a:rPr lang="en-US" sz="2000" b="1" spc="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E</a:t>
            </a:r>
            <a:r>
              <a:rPr lang="en-US" sz="2000" b="1" spc="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 Input/Output</a:t>
            </a:r>
            <a:r>
              <a:rPr lang="en-US" sz="2000" b="1" spc="5" dirty="0">
                <a:solidFill>
                  <a:srgbClr val="414042"/>
                </a:solidFill>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Descriptions</a:t>
            </a:r>
          </a:p>
          <a:p>
            <a:pPr marL="38100" marR="1560195" algn="l"/>
            <a:r>
              <a:rPr lang="en-US" sz="2000" b="1" dirty="0">
                <a:solidFill>
                  <a:srgbClr val="414042"/>
                </a:solidFill>
                <a:latin typeface="Arial" panose="020B0604020202020204" pitchFamily="34" charset="0"/>
                <a:cs typeface="Arial" panose="020B0604020202020204" pitchFamily="34" charset="0"/>
              </a:rPr>
              <a:t>Appendix</a:t>
            </a:r>
            <a:r>
              <a:rPr lang="en-US" sz="2000" b="1" spc="1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F</a:t>
            </a:r>
            <a:r>
              <a:rPr lang="en-US" sz="2000" b="1" spc="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t>
            </a:r>
            <a:r>
              <a:rPr lang="en-US" sz="2000" b="1" spc="-90" dirty="0">
                <a:solidFill>
                  <a:srgbClr val="414042"/>
                </a:solidFill>
                <a:latin typeface="Arial" panose="020B0604020202020204" pitchFamily="34" charset="0"/>
                <a:cs typeface="Arial" panose="020B0604020202020204" pitchFamily="34" charset="0"/>
              </a:rPr>
              <a:t> </a:t>
            </a:r>
            <a:r>
              <a:rPr lang="en-US" sz="2000" b="1" spc="-10" dirty="0">
                <a:solidFill>
                  <a:srgbClr val="414042"/>
                </a:solidFill>
                <a:latin typeface="Arial" panose="020B0604020202020204" pitchFamily="34" charset="0"/>
                <a:cs typeface="Arial" panose="020B0604020202020204" pitchFamily="34" charset="0"/>
              </a:rPr>
              <a:t>Acknowledgements</a:t>
            </a:r>
          </a:p>
          <a:p>
            <a:pPr marL="38100" marR="1560195" algn="l"/>
            <a:r>
              <a:rPr lang="en-US" sz="2000" b="1" dirty="0">
                <a:solidFill>
                  <a:srgbClr val="414042"/>
                </a:solidFill>
                <a:latin typeface="Arial" panose="020B0604020202020204" pitchFamily="34" charset="0"/>
                <a:cs typeface="Arial" panose="020B0604020202020204" pitchFamily="34" charset="0"/>
              </a:rPr>
              <a:t>Appendix</a:t>
            </a:r>
            <a:r>
              <a:rPr lang="en-US" sz="2000" b="1" spc="25"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G</a:t>
            </a:r>
            <a:r>
              <a:rPr lang="en-US" sz="2000" b="1" spc="2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a:t>
            </a:r>
            <a:r>
              <a:rPr lang="en-US" sz="2000" b="1" spc="20" dirty="0">
                <a:solidFill>
                  <a:srgbClr val="414042"/>
                </a:solidFill>
                <a:latin typeface="Arial" panose="020B0604020202020204" pitchFamily="34" charset="0"/>
                <a:cs typeface="Arial" panose="020B0604020202020204" pitchFamily="34" charset="0"/>
              </a:rPr>
              <a:t> </a:t>
            </a:r>
            <a:r>
              <a:rPr lang="en-US" sz="2000" b="1" dirty="0">
                <a:solidFill>
                  <a:srgbClr val="414042"/>
                </a:solidFill>
                <a:latin typeface="Arial" panose="020B0604020202020204" pitchFamily="34" charset="0"/>
                <a:cs typeface="Arial" panose="020B0604020202020204" pitchFamily="34" charset="0"/>
              </a:rPr>
              <a:t>Comment</a:t>
            </a:r>
            <a:r>
              <a:rPr lang="en-US" sz="2000" b="1" spc="15" dirty="0">
                <a:solidFill>
                  <a:srgbClr val="414042"/>
                </a:solidFill>
                <a:latin typeface="Arial" panose="020B0604020202020204" pitchFamily="34" charset="0"/>
                <a:cs typeface="Arial" panose="020B0604020202020204" pitchFamily="34" charset="0"/>
              </a:rPr>
              <a:t> </a:t>
            </a:r>
            <a:r>
              <a:rPr lang="en-US" sz="2000" b="1" spc="-20" dirty="0">
                <a:solidFill>
                  <a:srgbClr val="414042"/>
                </a:solidFill>
                <a:latin typeface="Arial" panose="020B0604020202020204" pitchFamily="34" charset="0"/>
                <a:cs typeface="Arial" panose="020B0604020202020204" pitchFamily="34" charset="0"/>
              </a:rPr>
              <a:t>Form</a:t>
            </a:r>
          </a:p>
          <a:p>
            <a:pPr marL="38100" marR="1560195" algn="l"/>
            <a:r>
              <a:rPr lang="en-US" sz="2000" b="1" spc="-10" dirty="0">
                <a:solidFill>
                  <a:srgbClr val="414042"/>
                </a:solidFill>
                <a:latin typeface="Arial" panose="020B0604020202020204" pitchFamily="34" charset="0"/>
                <a:cs typeface="Arial" panose="020B0604020202020204" pitchFamily="34" charset="0"/>
              </a:rPr>
              <a:t>Index</a:t>
            </a:r>
            <a:endParaRPr lang="en-US" sz="20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1EB938E5-C8C1-EFC3-C8C6-89162145820B}"/>
              </a:ext>
            </a:extLst>
          </p:cNvPr>
          <p:cNvSpPr>
            <a:spLocks noGrp="1"/>
          </p:cNvSpPr>
          <p:nvPr>
            <p:ph type="sldNum" sz="quarter" idx="7"/>
          </p:nvPr>
        </p:nvSpPr>
        <p:spPr/>
        <p:txBody>
          <a:bodyPr/>
          <a:lstStyle/>
          <a:p>
            <a:pPr marL="141605">
              <a:lnSpc>
                <a:spcPts val="1475"/>
              </a:lnSpc>
            </a:pPr>
            <a:fld id="{81D60167-4931-47E6-BA6A-407CBD079E47}" type="slidenum">
              <a:rPr lang="en-US" spc="-25" smtClean="0"/>
              <a:t>4</a:t>
            </a:fld>
            <a:endParaRPr lang="en-US" spc="-25" dirty="0"/>
          </a:p>
        </p:txBody>
      </p:sp>
      <p:sp>
        <p:nvSpPr>
          <p:cNvPr id="9" name="Footer Placeholder 8">
            <a:extLst>
              <a:ext uri="{FF2B5EF4-FFF2-40B4-BE49-F238E27FC236}">
                <a16:creationId xmlns:a16="http://schemas.microsoft.com/office/drawing/2014/main" id="{1C19BF54-5DCE-1EFF-C911-38789E3FC85E}"/>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AFE59-7291-86A7-1D38-7125E4B531E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399FA9-F629-B138-3CD1-CA8A0E60443F}"/>
              </a:ext>
            </a:extLst>
          </p:cNvPr>
          <p:cNvSpPr txBox="1">
            <a:spLocks noGrp="1"/>
          </p:cNvSpPr>
          <p:nvPr>
            <p:ph type="title"/>
          </p:nvPr>
        </p:nvSpPr>
        <p:spPr>
          <a:xfrm>
            <a:off x="230339" y="-228600"/>
            <a:ext cx="9128125" cy="1517850"/>
          </a:xfrm>
          <a:prstGeom prst="rect">
            <a:avLst/>
          </a:prstGeom>
        </p:spPr>
        <p:txBody>
          <a:bodyPr vert="horz" wrap="square" lIns="0" tIns="497331" rIns="0" bIns="0" rtlCol="0" anchor="t">
            <a:spAutoFit/>
          </a:bodyPr>
          <a:lstStyle/>
          <a:p>
            <a:pPr marL="215265">
              <a:lnSpc>
                <a:spcPct val="100000"/>
              </a:lnSpc>
              <a:spcBef>
                <a:spcPts val="100"/>
              </a:spcBef>
            </a:pPr>
            <a:r>
              <a:rPr lang="en-US" dirty="0"/>
              <a:t>4.3.3  Commercial-Off-The-Shelf (COTS)-Based Systems (cont’d.)</a:t>
            </a:r>
            <a:endParaRPr spc="-10" dirty="0"/>
          </a:p>
        </p:txBody>
      </p:sp>
      <p:sp>
        <p:nvSpPr>
          <p:cNvPr id="3" name="object 3">
            <a:extLst>
              <a:ext uri="{FF2B5EF4-FFF2-40B4-BE49-F238E27FC236}">
                <a16:creationId xmlns:a16="http://schemas.microsoft.com/office/drawing/2014/main" id="{A3369627-D74D-4EB3-D1F2-1A5BB1522CFA}"/>
              </a:ext>
            </a:extLst>
          </p:cNvPr>
          <p:cNvSpPr txBox="1"/>
          <p:nvPr/>
        </p:nvSpPr>
        <p:spPr>
          <a:xfrm>
            <a:off x="230338" y="1524000"/>
            <a:ext cx="9294661" cy="4706417"/>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Considerations for COTS-based systems include (Long, 2000) </a:t>
            </a:r>
            <a:r>
              <a:rPr lang="en-US" sz="2000" i="1" dirty="0">
                <a:latin typeface="Arial"/>
                <a:cs typeface="Arial"/>
              </a:rPr>
              <a:t>(cont’d):</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Delivery times may not be met.</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Special integration challenges may occur.</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COTS products are often not verified to your specific requirements and may lack verification data for the operating environment for the Sol.</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"Sole Source" suppliers result in more risk.</a:t>
            </a:r>
          </a:p>
          <a:p>
            <a:pPr marL="623888" marR="5080" indent="-342900">
              <a:lnSpc>
                <a:spcPct val="99700"/>
              </a:lnSpc>
              <a:spcBef>
                <a:spcPts val="100"/>
              </a:spcBef>
              <a:buFont typeface="Arial" panose="020B0604020202020204" pitchFamily="34" charset="0"/>
              <a:buChar char="•"/>
              <a:tabLst>
                <a:tab pos="372110" algn="l"/>
              </a:tabLst>
            </a:pPr>
            <a:r>
              <a:rPr lang="en-US" sz="2000" dirty="0">
                <a:latin typeface="Arial"/>
                <a:cs typeface="Arial"/>
              </a:rPr>
              <a:t>Need to consider the entire life cycle cost (LCC) of maintenance and technology rolls/refresh due to COTS obsolescence and diminishing manufacturing sources and material shortages (DMSMS) (</a:t>
            </a:r>
            <a:r>
              <a:rPr lang="en-US" sz="2000" b="1" dirty="0">
                <a:latin typeface="Arial"/>
                <a:cs typeface="Arial"/>
              </a:rPr>
              <a:t>NOTE:</a:t>
            </a:r>
            <a:r>
              <a:rPr lang="en-US" sz="2000" dirty="0">
                <a:latin typeface="Arial"/>
                <a:cs typeface="Arial"/>
              </a:rPr>
              <a:t> IEC 62402 (2019) provides guidance for establishing a framework for obsolescence management process which is applicable through all stages of system life cycle).</a:t>
            </a:r>
          </a:p>
          <a:p>
            <a:pPr marL="280988" marR="5080">
              <a:lnSpc>
                <a:spcPct val="99700"/>
              </a:lnSpc>
              <a:spcBef>
                <a:spcPts val="100"/>
              </a:spcBef>
              <a:tabLst>
                <a:tab pos="372110" algn="l"/>
              </a:tabLst>
            </a:pPr>
            <a:r>
              <a:rPr lang="en-US" sz="2000" dirty="0">
                <a:latin typeface="Arial"/>
                <a:cs typeface="Arial"/>
              </a:rPr>
              <a:t>Some of the key COTS-based SE considerations are shown in Table 4.2. </a:t>
            </a:r>
            <a:r>
              <a:rPr lang="en-US" sz="2000" b="1" dirty="0">
                <a:latin typeface="Arial"/>
                <a:cs typeface="Arial"/>
              </a:rPr>
              <a:t>Effective use of COTS generally requires COTS evaluation starting during </a:t>
            </a:r>
            <a:r>
              <a:rPr lang="en-US" sz="2000" b="1" i="1" dirty="0">
                <a:latin typeface="Arial"/>
                <a:cs typeface="Arial"/>
              </a:rPr>
              <a:t>needs analysis</a:t>
            </a:r>
            <a:r>
              <a:rPr lang="en-US" sz="2000" dirty="0">
                <a:latin typeface="Arial"/>
                <a:cs typeface="Arial"/>
              </a:rPr>
              <a:t>. </a:t>
            </a:r>
            <a:endParaRPr sz="2000" dirty="0">
              <a:latin typeface="Arial"/>
              <a:cs typeface="Arial"/>
            </a:endParaRPr>
          </a:p>
        </p:txBody>
      </p:sp>
      <p:sp>
        <p:nvSpPr>
          <p:cNvPr id="6" name="Slide Number Placeholder 5">
            <a:extLst>
              <a:ext uri="{FF2B5EF4-FFF2-40B4-BE49-F238E27FC236}">
                <a16:creationId xmlns:a16="http://schemas.microsoft.com/office/drawing/2014/main" id="{44269EC1-A133-9927-A1D8-6760551EB12D}"/>
              </a:ext>
            </a:extLst>
          </p:cNvPr>
          <p:cNvSpPr>
            <a:spLocks noGrp="1"/>
          </p:cNvSpPr>
          <p:nvPr>
            <p:ph type="sldNum" sz="quarter" idx="7"/>
          </p:nvPr>
        </p:nvSpPr>
        <p:spPr/>
        <p:txBody>
          <a:bodyPr/>
          <a:lstStyle/>
          <a:p>
            <a:pPr marL="141605">
              <a:lnSpc>
                <a:spcPts val="1475"/>
              </a:lnSpc>
            </a:pPr>
            <a:fld id="{81D60167-4931-47E6-BA6A-407CBD079E47}" type="slidenum">
              <a:rPr lang="en-US" spc="-25" smtClean="0"/>
              <a:t>40</a:t>
            </a:fld>
            <a:endParaRPr lang="en-US" spc="-25" dirty="0"/>
          </a:p>
        </p:txBody>
      </p:sp>
      <p:sp>
        <p:nvSpPr>
          <p:cNvPr id="7" name="Footer Placeholder 6">
            <a:extLst>
              <a:ext uri="{FF2B5EF4-FFF2-40B4-BE49-F238E27FC236}">
                <a16:creationId xmlns:a16="http://schemas.microsoft.com/office/drawing/2014/main" id="{3BCD9FB6-E23B-36F9-B7C1-A242F765C4D5}"/>
              </a:ext>
            </a:extLst>
          </p:cNvPr>
          <p:cNvSpPr>
            <a:spLocks noGrp="1"/>
          </p:cNvSpPr>
          <p:nvPr>
            <p:ph type="ftr" sz="quarter" idx="5"/>
          </p:nvPr>
        </p:nvSpPr>
        <p:spPr/>
        <p:txBody>
          <a:bodyPr/>
          <a:lstStyle/>
          <a:p>
            <a:r>
              <a:rPr lang="en-US" dirty="0"/>
              <a:t>© 2023 John Wiley &amp; Sons, Inc. May not be copied, scanned, or duplicated, in whole or in part, except for use as permitted by license on a password-protected website for instructional use. </a:t>
            </a:r>
          </a:p>
        </p:txBody>
      </p:sp>
    </p:spTree>
    <p:extLst>
      <p:ext uri="{BB962C8B-B14F-4D97-AF65-F5344CB8AC3E}">
        <p14:creationId xmlns:p14="http://schemas.microsoft.com/office/powerpoint/2010/main" val="4277148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73621-B43E-7EC5-D6EE-2C34ED5B61B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DD292E0-CB41-0CB2-1B24-F27D8A50F632}"/>
              </a:ext>
            </a:extLst>
          </p:cNvPr>
          <p:cNvSpPr txBox="1">
            <a:spLocks noGrp="1"/>
          </p:cNvSpPr>
          <p:nvPr>
            <p:ph type="title"/>
          </p:nvPr>
        </p:nvSpPr>
        <p:spPr>
          <a:xfrm>
            <a:off x="230339" y="-228600"/>
            <a:ext cx="9128125" cy="1517850"/>
          </a:xfrm>
          <a:prstGeom prst="rect">
            <a:avLst/>
          </a:prstGeom>
        </p:spPr>
        <p:txBody>
          <a:bodyPr vert="horz" wrap="square" lIns="0" tIns="497331" rIns="0" bIns="0" rtlCol="0" anchor="t">
            <a:spAutoFit/>
          </a:bodyPr>
          <a:lstStyle/>
          <a:p>
            <a:pPr marL="215265">
              <a:lnSpc>
                <a:spcPct val="100000"/>
              </a:lnSpc>
              <a:spcBef>
                <a:spcPts val="100"/>
              </a:spcBef>
            </a:pPr>
            <a:r>
              <a:rPr lang="en-US" dirty="0"/>
              <a:t>4.3.3  Commercial-Off-The-Shelf (COTS)-Based Systems (cont’d.)</a:t>
            </a:r>
            <a:endParaRPr spc="-10" dirty="0"/>
          </a:p>
        </p:txBody>
      </p:sp>
      <p:sp>
        <p:nvSpPr>
          <p:cNvPr id="6" name="Slide Number Placeholder 5">
            <a:extLst>
              <a:ext uri="{FF2B5EF4-FFF2-40B4-BE49-F238E27FC236}">
                <a16:creationId xmlns:a16="http://schemas.microsoft.com/office/drawing/2014/main" id="{D497C2C7-2B0A-E4FF-2848-2AA57F1D4EB4}"/>
              </a:ext>
            </a:extLst>
          </p:cNvPr>
          <p:cNvSpPr>
            <a:spLocks noGrp="1"/>
          </p:cNvSpPr>
          <p:nvPr>
            <p:ph type="sldNum" sz="quarter" idx="7"/>
          </p:nvPr>
        </p:nvSpPr>
        <p:spPr/>
        <p:txBody>
          <a:bodyPr/>
          <a:lstStyle/>
          <a:p>
            <a:pPr marL="141605">
              <a:lnSpc>
                <a:spcPts val="1475"/>
              </a:lnSpc>
            </a:pPr>
            <a:fld id="{81D60167-4931-47E6-BA6A-407CBD079E47}" type="slidenum">
              <a:rPr lang="en-US" spc="-25" smtClean="0"/>
              <a:t>41</a:t>
            </a:fld>
            <a:endParaRPr lang="en-US" spc="-25" dirty="0"/>
          </a:p>
        </p:txBody>
      </p:sp>
      <p:sp>
        <p:nvSpPr>
          <p:cNvPr id="7" name="Footer Placeholder 6">
            <a:extLst>
              <a:ext uri="{FF2B5EF4-FFF2-40B4-BE49-F238E27FC236}">
                <a16:creationId xmlns:a16="http://schemas.microsoft.com/office/drawing/2014/main" id="{946BC522-E783-AC02-9EB6-2E09CD1E4B2F}"/>
              </a:ext>
            </a:extLst>
          </p:cNvPr>
          <p:cNvSpPr>
            <a:spLocks noGrp="1"/>
          </p:cNvSpPr>
          <p:nvPr>
            <p:ph type="ftr" sz="quarter" idx="5"/>
          </p:nvPr>
        </p:nvSpPr>
        <p:spPr/>
        <p:txBody>
          <a:bodyPr/>
          <a:lstStyle/>
          <a:p>
            <a:r>
              <a:rPr lang="en-US" dirty="0"/>
              <a:t>© 2023 John Wiley &amp; Sons, Inc. May not be copied, scanned, or duplicated, in whole or in part, except for use as permitted by license on a password-protected website for instructional use. </a:t>
            </a:r>
          </a:p>
        </p:txBody>
      </p:sp>
      <p:pic>
        <p:nvPicPr>
          <p:cNvPr id="5" name="Picture 4">
            <a:extLst>
              <a:ext uri="{FF2B5EF4-FFF2-40B4-BE49-F238E27FC236}">
                <a16:creationId xmlns:a16="http://schemas.microsoft.com/office/drawing/2014/main" id="{89F01653-2B77-C7D9-726F-58496F46F490}"/>
              </a:ext>
            </a:extLst>
          </p:cNvPr>
          <p:cNvPicPr>
            <a:picLocks noChangeAspect="1"/>
          </p:cNvPicPr>
          <p:nvPr/>
        </p:nvPicPr>
        <p:blipFill>
          <a:blip r:embed="rId3"/>
          <a:stretch>
            <a:fillRect/>
          </a:stretch>
        </p:blipFill>
        <p:spPr>
          <a:xfrm>
            <a:off x="381000" y="1289250"/>
            <a:ext cx="8977464" cy="5397562"/>
          </a:xfrm>
          <a:prstGeom prst="rect">
            <a:avLst/>
          </a:prstGeom>
          <a:ln>
            <a:solidFill>
              <a:schemeClr val="accent1"/>
            </a:solidFill>
          </a:ln>
        </p:spPr>
      </p:pic>
    </p:spTree>
    <p:extLst>
      <p:ext uri="{BB962C8B-B14F-4D97-AF65-F5344CB8AC3E}">
        <p14:creationId xmlns:p14="http://schemas.microsoft.com/office/powerpoint/2010/main" val="4276379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672F-9C2D-EB6E-5A3F-41ADA536B36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7B6DD4-B78E-7743-8580-EDBEAF56F362}"/>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4.3.4  Software-Intensive Systems</a:t>
            </a:r>
            <a:endParaRPr spc="-10" dirty="0"/>
          </a:p>
        </p:txBody>
      </p:sp>
      <p:sp>
        <p:nvSpPr>
          <p:cNvPr id="3" name="object 3">
            <a:extLst>
              <a:ext uri="{FF2B5EF4-FFF2-40B4-BE49-F238E27FC236}">
                <a16:creationId xmlns:a16="http://schemas.microsoft.com/office/drawing/2014/main" id="{92923DAC-D97A-D9E9-DECE-C4AFAB69C01E}"/>
              </a:ext>
            </a:extLst>
          </p:cNvPr>
          <p:cNvSpPr txBox="1"/>
          <p:nvPr/>
        </p:nvSpPr>
        <p:spPr>
          <a:xfrm>
            <a:off x="264363" y="1569521"/>
            <a:ext cx="9246859" cy="4693593"/>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ISO/IEC/IEEE 42010 (2022) defines a software-intensive system as:</a:t>
            </a:r>
          </a:p>
          <a:p>
            <a:pPr marL="396875" marR="5080">
              <a:lnSpc>
                <a:spcPct val="99700"/>
              </a:lnSpc>
              <a:spcBef>
                <a:spcPts val="100"/>
              </a:spcBef>
              <a:tabLst>
                <a:tab pos="372110" algn="l"/>
              </a:tabLst>
            </a:pPr>
            <a:r>
              <a:rPr lang="en-US" sz="2000" i="1" dirty="0">
                <a:latin typeface="Arial"/>
                <a:cs typeface="Arial"/>
              </a:rPr>
              <a:t>Any system where software contributes essential influences to the design, construction, deployment, and evolution of the system as a whole.</a:t>
            </a:r>
          </a:p>
          <a:p>
            <a:pPr marL="12065" marR="5080">
              <a:lnSpc>
                <a:spcPct val="99700"/>
              </a:lnSpc>
              <a:spcBef>
                <a:spcPts val="100"/>
              </a:spcBef>
              <a:tabLst>
                <a:tab pos="372110" algn="l"/>
              </a:tabLst>
            </a:pPr>
            <a:endParaRPr lang="en-US" sz="2000" dirty="0">
              <a:latin typeface="Arial"/>
              <a:cs typeface="Arial"/>
            </a:endParaRPr>
          </a:p>
          <a:p>
            <a:pPr marL="12065" marR="5080">
              <a:lnSpc>
                <a:spcPct val="99700"/>
              </a:lnSpc>
              <a:spcBef>
                <a:spcPts val="100"/>
              </a:spcBef>
              <a:tabLst>
                <a:tab pos="372110" algn="l"/>
              </a:tabLst>
            </a:pPr>
            <a:r>
              <a:rPr lang="en-US" sz="2000" dirty="0">
                <a:latin typeface="Arial"/>
                <a:cs typeface="Arial"/>
              </a:rPr>
              <a:t>Software elements often contribute to system functionality, behavior, quality characteristics, interfaces, and observable performance indicators for software-intensive systems. </a:t>
            </a:r>
            <a:r>
              <a:rPr lang="en-US" sz="2000" b="1" i="1" dirty="0">
                <a:latin typeface="Arial"/>
                <a:cs typeface="Arial"/>
              </a:rPr>
              <a:t>Encapsulated software </a:t>
            </a:r>
            <a:r>
              <a:rPr lang="en-US" sz="2000" dirty="0">
                <a:latin typeface="Arial"/>
                <a:cs typeface="Arial"/>
              </a:rPr>
              <a:t>is sometimes custom-built and is sometimes obtained by using software elements from libraries. </a:t>
            </a:r>
            <a:r>
              <a:rPr lang="en-US" sz="2000" b="1" i="1" dirty="0">
                <a:latin typeface="Arial"/>
                <a:cs typeface="Arial"/>
              </a:rPr>
              <a:t>Reused software elements </a:t>
            </a:r>
            <a:r>
              <a:rPr lang="en-US" sz="2000" dirty="0">
                <a:latin typeface="Arial"/>
                <a:cs typeface="Arial"/>
              </a:rPr>
              <a:t>may be modified by tailoring them for intended use.</a:t>
            </a:r>
          </a:p>
          <a:p>
            <a:pPr marL="12065" marR="5080">
              <a:lnSpc>
                <a:spcPct val="99700"/>
              </a:lnSpc>
              <a:spcBef>
                <a:spcPts val="100"/>
              </a:spcBef>
              <a:tabLst>
                <a:tab pos="372110" algn="l"/>
              </a:tabLst>
            </a:pPr>
            <a:endParaRPr lang="en-US" sz="2000" dirty="0">
              <a:latin typeface="Arial"/>
              <a:cs typeface="Arial"/>
            </a:endParaRPr>
          </a:p>
          <a:p>
            <a:pPr marL="12065" marR="5080">
              <a:lnSpc>
                <a:spcPct val="99700"/>
              </a:lnSpc>
              <a:spcBef>
                <a:spcPts val="100"/>
              </a:spcBef>
              <a:tabLst>
                <a:tab pos="372110" algn="l"/>
              </a:tabLst>
            </a:pPr>
            <a:r>
              <a:rPr lang="en-US" sz="2000" dirty="0">
                <a:latin typeface="Arial"/>
                <a:cs typeface="Arial"/>
              </a:rPr>
              <a:t>Developing and modifying </a:t>
            </a:r>
            <a:r>
              <a:rPr lang="en-US" sz="2000" b="1" i="1" dirty="0">
                <a:latin typeface="Arial"/>
                <a:cs typeface="Arial"/>
              </a:rPr>
              <a:t>software-intensive systems presents challenges for SE practitioners when</a:t>
            </a:r>
            <a:r>
              <a:rPr lang="en-US" sz="2000" dirty="0">
                <a:latin typeface="Arial"/>
                <a:cs typeface="Arial"/>
              </a:rPr>
              <a:t> partitioning system requirements and elements of the architecture, allocating performance parameters to physical elements and to software elements, establishing and controlling physical-software interfaces, and facilitating integration of physical elements with software elements (Fairley, 2019).</a:t>
            </a:r>
            <a:endParaRPr sz="2000" dirty="0">
              <a:latin typeface="Arial"/>
              <a:cs typeface="Arial"/>
            </a:endParaRPr>
          </a:p>
        </p:txBody>
      </p:sp>
      <p:sp>
        <p:nvSpPr>
          <p:cNvPr id="6" name="Slide Number Placeholder 5">
            <a:extLst>
              <a:ext uri="{FF2B5EF4-FFF2-40B4-BE49-F238E27FC236}">
                <a16:creationId xmlns:a16="http://schemas.microsoft.com/office/drawing/2014/main" id="{BF2EF4FE-AEFC-0897-838E-80AB395877C6}"/>
              </a:ext>
            </a:extLst>
          </p:cNvPr>
          <p:cNvSpPr>
            <a:spLocks noGrp="1"/>
          </p:cNvSpPr>
          <p:nvPr>
            <p:ph type="sldNum" sz="quarter" idx="7"/>
          </p:nvPr>
        </p:nvSpPr>
        <p:spPr/>
        <p:txBody>
          <a:bodyPr/>
          <a:lstStyle/>
          <a:p>
            <a:pPr marL="141605">
              <a:lnSpc>
                <a:spcPts val="1475"/>
              </a:lnSpc>
            </a:pPr>
            <a:fld id="{81D60167-4931-47E6-BA6A-407CBD079E47}" type="slidenum">
              <a:rPr lang="en-US" spc="-25" smtClean="0"/>
              <a:t>42</a:t>
            </a:fld>
            <a:endParaRPr lang="en-US" spc="-25" dirty="0"/>
          </a:p>
        </p:txBody>
      </p:sp>
      <p:sp>
        <p:nvSpPr>
          <p:cNvPr id="7" name="Footer Placeholder 6">
            <a:extLst>
              <a:ext uri="{FF2B5EF4-FFF2-40B4-BE49-F238E27FC236}">
                <a16:creationId xmlns:a16="http://schemas.microsoft.com/office/drawing/2014/main" id="{18B7DFA4-0788-4815-FD54-499365854957}"/>
              </a:ext>
            </a:extLst>
          </p:cNvPr>
          <p:cNvSpPr>
            <a:spLocks noGrp="1"/>
          </p:cNvSpPr>
          <p:nvPr>
            <p:ph type="ftr" sz="quarter" idx="5"/>
          </p:nvPr>
        </p:nvSpPr>
        <p:spPr/>
        <p:txBody>
          <a:bodyPr/>
          <a:lstStyle/>
          <a:p>
            <a:r>
              <a:rPr lang="en-US" dirty="0"/>
              <a:t>© 2023 John Wiley &amp; Sons, Inc. May not be copied, scanned, or duplicated, in whole or in part, except for use as permitted by license on a password-protected website for instructional use. </a:t>
            </a:r>
          </a:p>
        </p:txBody>
      </p:sp>
    </p:spTree>
    <p:extLst>
      <p:ext uri="{BB962C8B-B14F-4D97-AF65-F5344CB8AC3E}">
        <p14:creationId xmlns:p14="http://schemas.microsoft.com/office/powerpoint/2010/main" val="2489551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E2DE4-D7DF-F4BB-FB28-9486EC1EFDE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7068EA-6FD7-A5A1-6740-82A534F0C34D}"/>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4.3.5  Cyber-Physical Systems (CPS)</a:t>
            </a:r>
            <a:endParaRPr spc="-10" dirty="0"/>
          </a:p>
        </p:txBody>
      </p:sp>
      <p:sp>
        <p:nvSpPr>
          <p:cNvPr id="3" name="object 3">
            <a:extLst>
              <a:ext uri="{FF2B5EF4-FFF2-40B4-BE49-F238E27FC236}">
                <a16:creationId xmlns:a16="http://schemas.microsoft.com/office/drawing/2014/main" id="{F18A4A26-802D-9E8A-B492-1F1FE9721E07}"/>
              </a:ext>
            </a:extLst>
          </p:cNvPr>
          <p:cNvSpPr txBox="1"/>
          <p:nvPr/>
        </p:nvSpPr>
        <p:spPr>
          <a:xfrm>
            <a:off x="236537" y="1516858"/>
            <a:ext cx="9128125" cy="2008242"/>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CPS are the integration of physical and cyber (software) processes in which the software monitors and controls the physical processes and is, in turn, affected by them.</a:t>
            </a:r>
          </a:p>
          <a:p>
            <a:pPr marL="12065" marR="5080">
              <a:lnSpc>
                <a:spcPct val="99700"/>
              </a:lnSpc>
              <a:spcBef>
                <a:spcPts val="100"/>
              </a:spcBef>
              <a:tabLst>
                <a:tab pos="372110" algn="l"/>
              </a:tabLst>
            </a:pPr>
            <a:endParaRPr lang="en-US" sz="800" dirty="0">
              <a:latin typeface="Arial"/>
              <a:cs typeface="Arial"/>
            </a:endParaRPr>
          </a:p>
          <a:p>
            <a:pPr marL="12065" marR="5080">
              <a:lnSpc>
                <a:spcPct val="99700"/>
              </a:lnSpc>
              <a:spcBef>
                <a:spcPts val="100"/>
              </a:spcBef>
              <a:tabLst>
                <a:tab pos="372110" algn="l"/>
              </a:tabLst>
            </a:pPr>
            <a:r>
              <a:rPr lang="en-US" sz="2000" dirty="0">
                <a:latin typeface="Arial"/>
                <a:cs typeface="Arial"/>
              </a:rPr>
              <a:t>CPS are enabled by sensors and feedback loops and their provenance has increased because of significant advances in sensor technology and affordability. (see Figure 4.6)</a:t>
            </a:r>
          </a:p>
        </p:txBody>
      </p:sp>
      <p:sp>
        <p:nvSpPr>
          <p:cNvPr id="6" name="Slide Number Placeholder 5">
            <a:extLst>
              <a:ext uri="{FF2B5EF4-FFF2-40B4-BE49-F238E27FC236}">
                <a16:creationId xmlns:a16="http://schemas.microsoft.com/office/drawing/2014/main" id="{35BD82E7-E451-4C59-2607-79B860A83AC7}"/>
              </a:ext>
            </a:extLst>
          </p:cNvPr>
          <p:cNvSpPr>
            <a:spLocks noGrp="1"/>
          </p:cNvSpPr>
          <p:nvPr>
            <p:ph type="sldNum" sz="quarter" idx="7"/>
          </p:nvPr>
        </p:nvSpPr>
        <p:spPr/>
        <p:txBody>
          <a:bodyPr/>
          <a:lstStyle/>
          <a:p>
            <a:pPr marL="141605">
              <a:lnSpc>
                <a:spcPts val="1475"/>
              </a:lnSpc>
            </a:pPr>
            <a:fld id="{81D60167-4931-47E6-BA6A-407CBD079E47}" type="slidenum">
              <a:rPr lang="en-US" spc="-25" smtClean="0"/>
              <a:t>43</a:t>
            </a:fld>
            <a:endParaRPr lang="en-US" spc="-25" dirty="0"/>
          </a:p>
        </p:txBody>
      </p:sp>
      <p:sp>
        <p:nvSpPr>
          <p:cNvPr id="7" name="Footer Placeholder 6">
            <a:extLst>
              <a:ext uri="{FF2B5EF4-FFF2-40B4-BE49-F238E27FC236}">
                <a16:creationId xmlns:a16="http://schemas.microsoft.com/office/drawing/2014/main" id="{F57DE231-562A-C75E-977C-50D9F929A61D}"/>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D844CE97-C652-9F8B-EF43-EF8ABB732AC8}"/>
              </a:ext>
            </a:extLst>
          </p:cNvPr>
          <p:cNvPicPr>
            <a:picLocks noChangeAspect="1"/>
          </p:cNvPicPr>
          <p:nvPr/>
        </p:nvPicPr>
        <p:blipFill>
          <a:blip r:embed="rId3"/>
          <a:srcRect l="4158" t="2392"/>
          <a:stretch>
            <a:fillRect/>
          </a:stretch>
        </p:blipFill>
        <p:spPr>
          <a:xfrm>
            <a:off x="3048000" y="3352800"/>
            <a:ext cx="3810000" cy="3289329"/>
          </a:xfrm>
          <a:prstGeom prst="rect">
            <a:avLst/>
          </a:prstGeom>
          <a:ln>
            <a:solidFill>
              <a:schemeClr val="tx1">
                <a:lumMod val="95000"/>
                <a:lumOff val="5000"/>
              </a:schemeClr>
            </a:solidFill>
          </a:ln>
        </p:spPr>
      </p:pic>
    </p:spTree>
    <p:extLst>
      <p:ext uri="{BB962C8B-B14F-4D97-AF65-F5344CB8AC3E}">
        <p14:creationId xmlns:p14="http://schemas.microsoft.com/office/powerpoint/2010/main" val="3345295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172A1-B8B9-51E4-1C71-16FE1920046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C069DDD-8470-50D8-6E60-09BD976461B8}"/>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4.3.5  Cyber-Physical Systems (CPS) (</a:t>
            </a:r>
            <a:r>
              <a:rPr lang="en-US" dirty="0" err="1"/>
              <a:t>contd</a:t>
            </a:r>
            <a:r>
              <a:rPr lang="en-US" dirty="0"/>
              <a:t>)</a:t>
            </a:r>
            <a:endParaRPr spc="-10" dirty="0"/>
          </a:p>
        </p:txBody>
      </p:sp>
      <p:sp>
        <p:nvSpPr>
          <p:cNvPr id="3" name="object 3">
            <a:extLst>
              <a:ext uri="{FF2B5EF4-FFF2-40B4-BE49-F238E27FC236}">
                <a16:creationId xmlns:a16="http://schemas.microsoft.com/office/drawing/2014/main" id="{66301F30-FCD7-5FC2-511A-BC5373B121B4}"/>
              </a:ext>
            </a:extLst>
          </p:cNvPr>
          <p:cNvSpPr txBox="1"/>
          <p:nvPr/>
        </p:nvSpPr>
        <p:spPr>
          <a:xfrm>
            <a:off x="533024" y="1526426"/>
            <a:ext cx="8640819" cy="1490152"/>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The relationships between the concepts of SoS, CPS, and IoT are illustrated in Figure 4.7 (below). The “Things” in IoT are constituent systems and they are always networked, and therefore, always an SoS. </a:t>
            </a:r>
            <a:endParaRPr sz="2400" dirty="0">
              <a:latin typeface="Arial"/>
              <a:cs typeface="Arial"/>
            </a:endParaRPr>
          </a:p>
        </p:txBody>
      </p:sp>
      <p:sp>
        <p:nvSpPr>
          <p:cNvPr id="6" name="Slide Number Placeholder 5">
            <a:extLst>
              <a:ext uri="{FF2B5EF4-FFF2-40B4-BE49-F238E27FC236}">
                <a16:creationId xmlns:a16="http://schemas.microsoft.com/office/drawing/2014/main" id="{E1E0329C-327A-7F74-74AF-1C7AF32D5E88}"/>
              </a:ext>
            </a:extLst>
          </p:cNvPr>
          <p:cNvSpPr>
            <a:spLocks noGrp="1"/>
          </p:cNvSpPr>
          <p:nvPr>
            <p:ph type="sldNum" sz="quarter" idx="7"/>
          </p:nvPr>
        </p:nvSpPr>
        <p:spPr/>
        <p:txBody>
          <a:bodyPr/>
          <a:lstStyle/>
          <a:p>
            <a:pPr marL="141605">
              <a:lnSpc>
                <a:spcPts val="1475"/>
              </a:lnSpc>
            </a:pPr>
            <a:fld id="{81D60167-4931-47E6-BA6A-407CBD079E47}" type="slidenum">
              <a:rPr lang="en-US" spc="-25" smtClean="0"/>
              <a:t>44</a:t>
            </a:fld>
            <a:endParaRPr lang="en-US" spc="-25" dirty="0"/>
          </a:p>
        </p:txBody>
      </p:sp>
      <p:sp>
        <p:nvSpPr>
          <p:cNvPr id="7" name="Footer Placeholder 6">
            <a:extLst>
              <a:ext uri="{FF2B5EF4-FFF2-40B4-BE49-F238E27FC236}">
                <a16:creationId xmlns:a16="http://schemas.microsoft.com/office/drawing/2014/main" id="{763907BD-B3DF-DA68-5847-C6CD754EC9C2}"/>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C1D33496-7F3F-CD15-6D40-9B70A9CB4066}"/>
              </a:ext>
            </a:extLst>
          </p:cNvPr>
          <p:cNvPicPr>
            <a:picLocks noChangeAspect="1"/>
          </p:cNvPicPr>
          <p:nvPr/>
        </p:nvPicPr>
        <p:blipFill>
          <a:blip r:embed="rId3"/>
          <a:stretch>
            <a:fillRect/>
          </a:stretch>
        </p:blipFill>
        <p:spPr>
          <a:xfrm>
            <a:off x="1811076" y="3200400"/>
            <a:ext cx="6157494" cy="3368332"/>
          </a:xfrm>
          <a:prstGeom prst="rect">
            <a:avLst/>
          </a:prstGeom>
          <a:ln>
            <a:solidFill>
              <a:schemeClr val="tx1">
                <a:lumMod val="95000"/>
                <a:lumOff val="5000"/>
              </a:schemeClr>
            </a:solidFill>
          </a:ln>
        </p:spPr>
      </p:pic>
    </p:spTree>
    <p:extLst>
      <p:ext uri="{BB962C8B-B14F-4D97-AF65-F5344CB8AC3E}">
        <p14:creationId xmlns:p14="http://schemas.microsoft.com/office/powerpoint/2010/main" val="3850017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B15D-07CB-D860-C498-E2B1EE9DD31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3FDFFFD-D714-71A2-412D-A55EC2338FED}"/>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4.3.6  Systems of Systems (SoS)</a:t>
            </a:r>
            <a:endParaRPr spc="-10" dirty="0"/>
          </a:p>
        </p:txBody>
      </p:sp>
      <p:sp>
        <p:nvSpPr>
          <p:cNvPr id="3" name="object 3">
            <a:extLst>
              <a:ext uri="{FF2B5EF4-FFF2-40B4-BE49-F238E27FC236}">
                <a16:creationId xmlns:a16="http://schemas.microsoft.com/office/drawing/2014/main" id="{33643808-3CEB-85C8-0762-AE4D5FBA9CF7}"/>
              </a:ext>
            </a:extLst>
          </p:cNvPr>
          <p:cNvSpPr txBox="1"/>
          <p:nvPr/>
        </p:nvSpPr>
        <p:spPr>
          <a:xfrm>
            <a:off x="457200" y="1524000"/>
            <a:ext cx="8249920" cy="4521751"/>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ISO/IEEE/IEC 21839 (2019) defines a System of Systems (SoS) as:</a:t>
            </a:r>
          </a:p>
          <a:p>
            <a:pPr marL="12065" marR="5080">
              <a:lnSpc>
                <a:spcPct val="99700"/>
              </a:lnSpc>
              <a:spcBef>
                <a:spcPts val="100"/>
              </a:spcBef>
              <a:tabLst>
                <a:tab pos="372110" algn="l"/>
              </a:tabLst>
            </a:pPr>
            <a:endParaRPr lang="en-US" sz="2400" dirty="0">
              <a:latin typeface="Arial"/>
              <a:cs typeface="Arial"/>
            </a:endParaRPr>
          </a:p>
          <a:p>
            <a:pPr marL="862013" marR="5080">
              <a:lnSpc>
                <a:spcPct val="99700"/>
              </a:lnSpc>
              <a:spcBef>
                <a:spcPts val="100"/>
              </a:spcBef>
              <a:tabLst>
                <a:tab pos="372110" algn="l"/>
              </a:tabLst>
            </a:pPr>
            <a:r>
              <a:rPr lang="en-US" sz="2400" i="1" dirty="0">
                <a:latin typeface="Arial"/>
                <a:cs typeface="Arial"/>
              </a:rPr>
              <a:t>A set of systems or system elements that interact to provide a unique capability that none of the </a:t>
            </a:r>
            <a:r>
              <a:rPr lang="en-US" sz="2400" i="1" dirty="0">
                <a:highlight>
                  <a:srgbClr val="FFFF00"/>
                </a:highlight>
                <a:latin typeface="Arial"/>
                <a:cs typeface="Arial"/>
              </a:rPr>
              <a:t>constituent systems</a:t>
            </a:r>
            <a:r>
              <a:rPr lang="en-US" sz="2400" i="1" dirty="0">
                <a:latin typeface="Arial"/>
                <a:cs typeface="Arial"/>
              </a:rPr>
              <a:t> can accomplish on its own.</a:t>
            </a:r>
          </a:p>
          <a:p>
            <a:pPr marL="12065" marR="5080">
              <a:lnSpc>
                <a:spcPct val="99700"/>
              </a:lnSpc>
              <a:spcBef>
                <a:spcPts val="100"/>
              </a:spcBef>
              <a:tabLst>
                <a:tab pos="372110" algn="l"/>
              </a:tabLst>
            </a:pPr>
            <a:endParaRPr lang="en-US" sz="2400" i="1" dirty="0">
              <a:latin typeface="Arial"/>
              <a:cs typeface="Arial"/>
            </a:endParaRPr>
          </a:p>
          <a:p>
            <a:pPr marL="12065" marR="5080">
              <a:lnSpc>
                <a:spcPct val="99700"/>
              </a:lnSpc>
              <a:spcBef>
                <a:spcPts val="100"/>
              </a:spcBef>
              <a:tabLst>
                <a:tab pos="372110" algn="l"/>
              </a:tabLst>
            </a:pPr>
            <a:r>
              <a:rPr lang="en-US" sz="2400" i="1" dirty="0">
                <a:latin typeface="Arial"/>
                <a:cs typeface="Arial"/>
              </a:rPr>
              <a:t>Constituent systems </a:t>
            </a:r>
            <a:r>
              <a:rPr lang="en-US" sz="2400" dirty="0">
                <a:latin typeface="Arial"/>
                <a:cs typeface="Arial"/>
              </a:rPr>
              <a:t>can be part of one or more SoS.</a:t>
            </a:r>
          </a:p>
          <a:p>
            <a:pPr marL="12065" marR="5080">
              <a:lnSpc>
                <a:spcPct val="99700"/>
              </a:lnSpc>
              <a:spcBef>
                <a:spcPts val="100"/>
              </a:spcBef>
              <a:tabLst>
                <a:tab pos="372110" algn="l"/>
              </a:tabLst>
            </a:pPr>
            <a:endParaRPr lang="en-US" sz="2400" dirty="0">
              <a:latin typeface="Arial"/>
              <a:cs typeface="Arial"/>
            </a:endParaRPr>
          </a:p>
          <a:p>
            <a:pPr marL="12065" marR="5080">
              <a:lnSpc>
                <a:spcPct val="99700"/>
              </a:lnSpc>
              <a:spcBef>
                <a:spcPts val="100"/>
              </a:spcBef>
              <a:tabLst>
                <a:tab pos="372110" algn="l"/>
              </a:tabLst>
            </a:pPr>
            <a:r>
              <a:rPr lang="en-US" sz="2400" dirty="0">
                <a:latin typeface="Arial"/>
                <a:cs typeface="Arial"/>
              </a:rPr>
              <a:t>The following characteristics can be useful when deciding if a particular </a:t>
            </a:r>
            <a:r>
              <a:rPr lang="en-US" sz="2400" dirty="0" err="1">
                <a:latin typeface="Arial"/>
                <a:cs typeface="Arial"/>
              </a:rPr>
              <a:t>SoI</a:t>
            </a:r>
            <a:r>
              <a:rPr lang="en-US" sz="2400" dirty="0">
                <a:latin typeface="Arial"/>
                <a:cs typeface="Arial"/>
              </a:rPr>
              <a:t> can be better be understood as an SoS (Maier, 1998):</a:t>
            </a:r>
            <a:endParaRPr sz="2400" dirty="0">
              <a:latin typeface="Arial"/>
              <a:cs typeface="Arial"/>
            </a:endParaRPr>
          </a:p>
        </p:txBody>
      </p:sp>
      <p:sp>
        <p:nvSpPr>
          <p:cNvPr id="6" name="Slide Number Placeholder 5">
            <a:extLst>
              <a:ext uri="{FF2B5EF4-FFF2-40B4-BE49-F238E27FC236}">
                <a16:creationId xmlns:a16="http://schemas.microsoft.com/office/drawing/2014/main" id="{B53659B5-17E8-A430-B53B-D3D35CCD9667}"/>
              </a:ext>
            </a:extLst>
          </p:cNvPr>
          <p:cNvSpPr>
            <a:spLocks noGrp="1"/>
          </p:cNvSpPr>
          <p:nvPr>
            <p:ph type="sldNum" sz="quarter" idx="7"/>
          </p:nvPr>
        </p:nvSpPr>
        <p:spPr/>
        <p:txBody>
          <a:bodyPr/>
          <a:lstStyle/>
          <a:p>
            <a:pPr marL="141605">
              <a:lnSpc>
                <a:spcPts val="1475"/>
              </a:lnSpc>
            </a:pPr>
            <a:fld id="{81D60167-4931-47E6-BA6A-407CBD079E47}" type="slidenum">
              <a:rPr lang="en-US" spc="-25" smtClean="0"/>
              <a:t>45</a:t>
            </a:fld>
            <a:endParaRPr lang="en-US" spc="-25" dirty="0"/>
          </a:p>
        </p:txBody>
      </p:sp>
      <p:sp>
        <p:nvSpPr>
          <p:cNvPr id="7" name="Footer Placeholder 6">
            <a:extLst>
              <a:ext uri="{FF2B5EF4-FFF2-40B4-BE49-F238E27FC236}">
                <a16:creationId xmlns:a16="http://schemas.microsoft.com/office/drawing/2014/main" id="{F8944B87-A6B0-F3C9-C76E-5F048DB54483}"/>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434693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A18D5-A3DA-5A1D-3BB9-F64D2360370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46392D-4D1F-3F3F-D479-2D99D09FBEDA}"/>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4.3.6  Systems of Systems (SoS) (</a:t>
            </a:r>
            <a:r>
              <a:rPr lang="en-US" dirty="0" err="1"/>
              <a:t>contd</a:t>
            </a:r>
            <a:r>
              <a:rPr lang="en-US" dirty="0"/>
              <a:t>)</a:t>
            </a:r>
            <a:endParaRPr spc="-10" dirty="0"/>
          </a:p>
        </p:txBody>
      </p:sp>
      <p:sp>
        <p:nvSpPr>
          <p:cNvPr id="3" name="object 3">
            <a:extLst>
              <a:ext uri="{FF2B5EF4-FFF2-40B4-BE49-F238E27FC236}">
                <a16:creationId xmlns:a16="http://schemas.microsoft.com/office/drawing/2014/main" id="{303BCF88-A284-27AC-7700-05782334E1BD}"/>
              </a:ext>
            </a:extLst>
          </p:cNvPr>
          <p:cNvSpPr txBox="1"/>
          <p:nvPr/>
        </p:nvSpPr>
        <p:spPr>
          <a:xfrm>
            <a:off x="457200" y="1524000"/>
            <a:ext cx="8935288" cy="4806444"/>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The following characteristics can be useful when deciding if a particular </a:t>
            </a:r>
            <a:r>
              <a:rPr lang="en-US" sz="2400" dirty="0" err="1">
                <a:latin typeface="Arial"/>
                <a:cs typeface="Arial"/>
              </a:rPr>
              <a:t>SoI</a:t>
            </a:r>
            <a:r>
              <a:rPr lang="en-US" sz="2400" dirty="0">
                <a:latin typeface="Arial"/>
                <a:cs typeface="Arial"/>
              </a:rPr>
              <a:t> can be better be understood as an SoS (Maier, 1998):</a:t>
            </a:r>
          </a:p>
          <a:p>
            <a:pPr marL="12065" marR="5080">
              <a:lnSpc>
                <a:spcPct val="99700"/>
              </a:lnSpc>
              <a:spcBef>
                <a:spcPts val="100"/>
              </a:spcBef>
              <a:tabLst>
                <a:tab pos="372110" algn="l"/>
              </a:tabLst>
            </a:pPr>
            <a:endParaRPr lang="en-US" sz="800" dirty="0">
              <a:latin typeface="Arial"/>
              <a:cs typeface="Arial"/>
            </a:endParaRPr>
          </a:p>
          <a:p>
            <a:pPr marL="741363"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Operational independence of constituent systems</a:t>
            </a:r>
          </a:p>
          <a:p>
            <a:pPr marL="741363"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Managerial independence of constituent systems</a:t>
            </a:r>
          </a:p>
          <a:p>
            <a:pPr marL="741363"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Geographical distribution</a:t>
            </a:r>
          </a:p>
          <a:p>
            <a:pPr marL="741363"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Emergent behavior</a:t>
            </a:r>
          </a:p>
          <a:p>
            <a:pPr marL="741363"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Evolutionary development processes.</a:t>
            </a:r>
          </a:p>
          <a:p>
            <a:pPr marL="354965" marR="5080" indent="-342900">
              <a:lnSpc>
                <a:spcPct val="99700"/>
              </a:lnSpc>
              <a:spcBef>
                <a:spcPts val="100"/>
              </a:spcBef>
              <a:buFont typeface="Arial" panose="020B0604020202020204" pitchFamily="34" charset="0"/>
              <a:buChar char="•"/>
              <a:tabLst>
                <a:tab pos="372110" algn="l"/>
              </a:tabLst>
            </a:pPr>
            <a:endParaRPr lang="en-US" sz="800" dirty="0">
              <a:latin typeface="Arial"/>
              <a:cs typeface="Arial"/>
            </a:endParaRPr>
          </a:p>
          <a:p>
            <a:pPr marL="12065" marR="5080">
              <a:lnSpc>
                <a:spcPct val="99700"/>
              </a:lnSpc>
              <a:spcBef>
                <a:spcPts val="100"/>
              </a:spcBef>
              <a:tabLst>
                <a:tab pos="372110" algn="l"/>
              </a:tabLst>
            </a:pPr>
            <a:r>
              <a:rPr lang="en-US" sz="2400" dirty="0">
                <a:latin typeface="Arial"/>
                <a:cs typeface="Arial"/>
              </a:rPr>
              <a:t>Of these, </a:t>
            </a:r>
            <a:r>
              <a:rPr lang="en-US" sz="2400" b="1" i="1" dirty="0">
                <a:latin typeface="Arial"/>
                <a:cs typeface="Arial"/>
              </a:rPr>
              <a:t>operational independence </a:t>
            </a:r>
            <a:r>
              <a:rPr lang="en-US" sz="2400" dirty="0">
                <a:latin typeface="Arial"/>
                <a:cs typeface="Arial"/>
              </a:rPr>
              <a:t>and</a:t>
            </a:r>
            <a:r>
              <a:rPr lang="en-US" sz="2400" b="1" i="1" dirty="0">
                <a:latin typeface="Arial"/>
                <a:cs typeface="Arial"/>
              </a:rPr>
              <a:t> managerial independence</a:t>
            </a:r>
            <a:r>
              <a:rPr lang="en-US" sz="2400" dirty="0">
                <a:latin typeface="Arial"/>
                <a:cs typeface="Arial"/>
              </a:rPr>
              <a:t> are the two principal distinguishing characteristics for applying the term SoS.</a:t>
            </a:r>
          </a:p>
          <a:p>
            <a:pPr marL="12065" marR="5080">
              <a:lnSpc>
                <a:spcPct val="99700"/>
              </a:lnSpc>
              <a:spcBef>
                <a:spcPts val="100"/>
              </a:spcBef>
              <a:tabLst>
                <a:tab pos="372110" algn="l"/>
              </a:tabLst>
            </a:pPr>
            <a:endParaRPr sz="2400" dirty="0">
              <a:latin typeface="Arial"/>
              <a:cs typeface="Arial"/>
            </a:endParaRPr>
          </a:p>
        </p:txBody>
      </p:sp>
      <p:sp>
        <p:nvSpPr>
          <p:cNvPr id="6" name="Slide Number Placeholder 5">
            <a:extLst>
              <a:ext uri="{FF2B5EF4-FFF2-40B4-BE49-F238E27FC236}">
                <a16:creationId xmlns:a16="http://schemas.microsoft.com/office/drawing/2014/main" id="{1EAD1583-3906-8EC8-860C-A0C760F02C1F}"/>
              </a:ext>
            </a:extLst>
          </p:cNvPr>
          <p:cNvSpPr>
            <a:spLocks noGrp="1"/>
          </p:cNvSpPr>
          <p:nvPr>
            <p:ph type="sldNum" sz="quarter" idx="7"/>
          </p:nvPr>
        </p:nvSpPr>
        <p:spPr/>
        <p:txBody>
          <a:bodyPr/>
          <a:lstStyle/>
          <a:p>
            <a:pPr marL="141605">
              <a:lnSpc>
                <a:spcPts val="1475"/>
              </a:lnSpc>
            </a:pPr>
            <a:fld id="{81D60167-4931-47E6-BA6A-407CBD079E47}" type="slidenum">
              <a:rPr lang="en-US" spc="-25" smtClean="0"/>
              <a:t>46</a:t>
            </a:fld>
            <a:endParaRPr lang="en-US" spc="-25" dirty="0"/>
          </a:p>
        </p:txBody>
      </p:sp>
      <p:sp>
        <p:nvSpPr>
          <p:cNvPr id="7" name="Footer Placeholder 6">
            <a:extLst>
              <a:ext uri="{FF2B5EF4-FFF2-40B4-BE49-F238E27FC236}">
                <a16:creationId xmlns:a16="http://schemas.microsoft.com/office/drawing/2014/main" id="{3195F94E-E460-60C8-B444-D7D067A65725}"/>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64167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AF02-A0AF-75D5-A19C-7DDE692121E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94B2ED-9CA0-3A35-A62A-2E4A1079F3CE}"/>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4.3.6 System of Systems (SoS) (</a:t>
            </a:r>
            <a:r>
              <a:rPr lang="en-US" dirty="0" err="1"/>
              <a:t>contd</a:t>
            </a:r>
            <a:r>
              <a:rPr lang="en-US" dirty="0"/>
              <a:t>)</a:t>
            </a:r>
            <a:endParaRPr spc="-10" dirty="0"/>
          </a:p>
        </p:txBody>
      </p:sp>
      <p:sp>
        <p:nvSpPr>
          <p:cNvPr id="3" name="object 3">
            <a:extLst>
              <a:ext uri="{FF2B5EF4-FFF2-40B4-BE49-F238E27FC236}">
                <a16:creationId xmlns:a16="http://schemas.microsoft.com/office/drawing/2014/main" id="{74FA79CC-386A-A80E-79CB-D8F83347DAD5}"/>
              </a:ext>
            </a:extLst>
          </p:cNvPr>
          <p:cNvSpPr txBox="1"/>
          <p:nvPr/>
        </p:nvSpPr>
        <p:spPr>
          <a:xfrm>
            <a:off x="566155" y="1524000"/>
            <a:ext cx="8249920" cy="382156"/>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Figure 4.8 (below) illustrates the concept of an SoS.</a:t>
            </a:r>
            <a:endParaRPr sz="2400" dirty="0">
              <a:latin typeface="Arial"/>
              <a:cs typeface="Arial"/>
            </a:endParaRPr>
          </a:p>
        </p:txBody>
      </p:sp>
      <p:sp>
        <p:nvSpPr>
          <p:cNvPr id="6" name="Slide Number Placeholder 5">
            <a:extLst>
              <a:ext uri="{FF2B5EF4-FFF2-40B4-BE49-F238E27FC236}">
                <a16:creationId xmlns:a16="http://schemas.microsoft.com/office/drawing/2014/main" id="{CBC10984-2DEC-626F-275E-B09B63D7635D}"/>
              </a:ext>
            </a:extLst>
          </p:cNvPr>
          <p:cNvSpPr>
            <a:spLocks noGrp="1"/>
          </p:cNvSpPr>
          <p:nvPr>
            <p:ph type="sldNum" sz="quarter" idx="7"/>
          </p:nvPr>
        </p:nvSpPr>
        <p:spPr/>
        <p:txBody>
          <a:bodyPr/>
          <a:lstStyle/>
          <a:p>
            <a:pPr marL="141605">
              <a:lnSpc>
                <a:spcPts val="1475"/>
              </a:lnSpc>
            </a:pPr>
            <a:fld id="{81D60167-4931-47E6-BA6A-407CBD079E47}" type="slidenum">
              <a:rPr lang="en-US" spc="-25" smtClean="0"/>
              <a:t>47</a:t>
            </a:fld>
            <a:endParaRPr lang="en-US" spc="-25" dirty="0"/>
          </a:p>
        </p:txBody>
      </p:sp>
      <p:sp>
        <p:nvSpPr>
          <p:cNvPr id="7" name="Footer Placeholder 6">
            <a:extLst>
              <a:ext uri="{FF2B5EF4-FFF2-40B4-BE49-F238E27FC236}">
                <a16:creationId xmlns:a16="http://schemas.microsoft.com/office/drawing/2014/main" id="{B1CBD885-7D45-9CBB-D131-E5FBFCFA53BF}"/>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356DAC16-FD2E-CB57-8450-AE0CFE780B23}"/>
              </a:ext>
            </a:extLst>
          </p:cNvPr>
          <p:cNvPicPr>
            <a:picLocks noChangeAspect="1"/>
          </p:cNvPicPr>
          <p:nvPr/>
        </p:nvPicPr>
        <p:blipFill>
          <a:blip r:embed="rId3"/>
          <a:stretch>
            <a:fillRect/>
          </a:stretch>
        </p:blipFill>
        <p:spPr>
          <a:xfrm>
            <a:off x="2057400" y="2152243"/>
            <a:ext cx="5025083" cy="3842072"/>
          </a:xfrm>
          <a:prstGeom prst="rect">
            <a:avLst/>
          </a:prstGeom>
        </p:spPr>
      </p:pic>
    </p:spTree>
    <p:extLst>
      <p:ext uri="{BB962C8B-B14F-4D97-AF65-F5344CB8AC3E}">
        <p14:creationId xmlns:p14="http://schemas.microsoft.com/office/powerpoint/2010/main" val="2053184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6C210-D9FF-69F8-6613-E78F4612D33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67B336F-5AF6-CC0F-DF13-EF2B1B513B8E}"/>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4.3.6 System of Systems (SoS) (</a:t>
            </a:r>
            <a:r>
              <a:rPr lang="en-US" dirty="0" err="1"/>
              <a:t>contd</a:t>
            </a:r>
            <a:r>
              <a:rPr lang="en-US" dirty="0"/>
              <a:t>)</a:t>
            </a:r>
            <a:endParaRPr spc="-10" dirty="0"/>
          </a:p>
        </p:txBody>
      </p:sp>
      <p:sp>
        <p:nvSpPr>
          <p:cNvPr id="3" name="object 3">
            <a:extLst>
              <a:ext uri="{FF2B5EF4-FFF2-40B4-BE49-F238E27FC236}">
                <a16:creationId xmlns:a16="http://schemas.microsoft.com/office/drawing/2014/main" id="{4FB5D100-F66A-8E6C-1E6F-3EA07D772490}"/>
              </a:ext>
            </a:extLst>
          </p:cNvPr>
          <p:cNvSpPr txBox="1"/>
          <p:nvPr/>
        </p:nvSpPr>
        <p:spPr>
          <a:xfrm>
            <a:off x="566155" y="1524000"/>
            <a:ext cx="8249920" cy="4521751"/>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There are 3 international </a:t>
            </a:r>
            <a:r>
              <a:rPr lang="en-US" sz="2400">
                <a:latin typeface="Arial"/>
                <a:cs typeface="Arial"/>
              </a:rPr>
              <a:t>standards that </a:t>
            </a:r>
            <a:r>
              <a:rPr lang="en-US" sz="2400" dirty="0">
                <a:latin typeface="Arial"/>
                <a:cs typeface="Arial"/>
              </a:rPr>
              <a:t>provide useful guidance on SoS:</a:t>
            </a:r>
          </a:p>
          <a:p>
            <a:pPr marL="12065" marR="5080">
              <a:lnSpc>
                <a:spcPct val="99700"/>
              </a:lnSpc>
              <a:spcBef>
                <a:spcPts val="100"/>
              </a:spcBef>
              <a:tabLst>
                <a:tab pos="372110" algn="l"/>
              </a:tabLst>
            </a:pPr>
            <a:endParaRPr lang="en-US" sz="2400" dirty="0">
              <a:latin typeface="Arial"/>
              <a:cs typeface="Arial"/>
            </a:endParaRP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ISO/IEC/IEEE 21839 (2019)—”System of systems (SoS) considerations in life cycle stages of a system”</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ISO/IEC/IEEE 21840 (2019)—”Guidelines for the utilization of ISO/IEC/IEEE 15288 in the context of systems (SoS)”</a:t>
            </a:r>
          </a:p>
          <a:p>
            <a:pPr marL="354965" marR="5080" indent="-342900">
              <a:lnSpc>
                <a:spcPct val="99700"/>
              </a:lnSpc>
              <a:spcBef>
                <a:spcPts val="100"/>
              </a:spcBef>
              <a:buFont typeface="Arial" panose="020B0604020202020204" pitchFamily="34" charset="0"/>
              <a:buChar char="•"/>
              <a:tabLst>
                <a:tab pos="372110" algn="l"/>
              </a:tabLst>
            </a:pPr>
            <a:r>
              <a:rPr lang="en-US" sz="2400" dirty="0">
                <a:latin typeface="Arial"/>
                <a:cs typeface="Arial"/>
              </a:rPr>
              <a:t>ISO/IEC/IEEE 21841 (2019)—”Taxonomy of systems of systems”</a:t>
            </a:r>
          </a:p>
          <a:p>
            <a:pPr marL="354965" marR="5080" indent="-342900">
              <a:lnSpc>
                <a:spcPct val="99700"/>
              </a:lnSpc>
              <a:spcBef>
                <a:spcPts val="100"/>
              </a:spcBef>
              <a:buFont typeface="Arial" panose="020B0604020202020204" pitchFamily="34" charset="0"/>
              <a:buChar char="•"/>
              <a:tabLst>
                <a:tab pos="372110" algn="l"/>
              </a:tabLst>
            </a:pPr>
            <a:endParaRPr lang="en-US" sz="2400" dirty="0">
              <a:latin typeface="Arial"/>
              <a:cs typeface="Arial"/>
            </a:endParaRPr>
          </a:p>
          <a:p>
            <a:pPr marL="12065" marR="5080">
              <a:lnSpc>
                <a:spcPct val="99700"/>
              </a:lnSpc>
              <a:spcBef>
                <a:spcPts val="100"/>
              </a:spcBef>
              <a:tabLst>
                <a:tab pos="372110" algn="l"/>
              </a:tabLst>
            </a:pPr>
            <a:endParaRPr sz="2400" dirty="0">
              <a:latin typeface="Arial"/>
              <a:cs typeface="Arial"/>
            </a:endParaRPr>
          </a:p>
        </p:txBody>
      </p:sp>
      <p:sp>
        <p:nvSpPr>
          <p:cNvPr id="6" name="Slide Number Placeholder 5">
            <a:extLst>
              <a:ext uri="{FF2B5EF4-FFF2-40B4-BE49-F238E27FC236}">
                <a16:creationId xmlns:a16="http://schemas.microsoft.com/office/drawing/2014/main" id="{78EC0BAC-91E8-C1DD-6B86-49FBCC055B3E}"/>
              </a:ext>
            </a:extLst>
          </p:cNvPr>
          <p:cNvSpPr>
            <a:spLocks noGrp="1"/>
          </p:cNvSpPr>
          <p:nvPr>
            <p:ph type="sldNum" sz="quarter" idx="7"/>
          </p:nvPr>
        </p:nvSpPr>
        <p:spPr/>
        <p:txBody>
          <a:bodyPr/>
          <a:lstStyle/>
          <a:p>
            <a:pPr marL="141605">
              <a:lnSpc>
                <a:spcPts val="1475"/>
              </a:lnSpc>
            </a:pPr>
            <a:fld id="{81D60167-4931-47E6-BA6A-407CBD079E47}" type="slidenum">
              <a:rPr lang="en-US" spc="-25" smtClean="0"/>
              <a:t>48</a:t>
            </a:fld>
            <a:endParaRPr lang="en-US" spc="-25" dirty="0"/>
          </a:p>
        </p:txBody>
      </p:sp>
      <p:sp>
        <p:nvSpPr>
          <p:cNvPr id="7" name="Footer Placeholder 6">
            <a:extLst>
              <a:ext uri="{FF2B5EF4-FFF2-40B4-BE49-F238E27FC236}">
                <a16:creationId xmlns:a16="http://schemas.microsoft.com/office/drawing/2014/main" id="{D10F1FB7-07FB-0483-2A2B-711D91E1CB36}"/>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310947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29A5-EC52-04B5-0285-A9D62731669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16B2D2-A6D2-B7F5-FBE8-6D7F7B6F73D4}"/>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4.3.6  System of Systems (SoS) (</a:t>
            </a:r>
            <a:r>
              <a:rPr lang="en-US" dirty="0" err="1"/>
              <a:t>contd</a:t>
            </a:r>
            <a:r>
              <a:rPr lang="en-US" dirty="0"/>
              <a:t>)</a:t>
            </a:r>
            <a:endParaRPr spc="-10" dirty="0"/>
          </a:p>
        </p:txBody>
      </p:sp>
      <p:sp>
        <p:nvSpPr>
          <p:cNvPr id="3" name="object 3">
            <a:extLst>
              <a:ext uri="{FF2B5EF4-FFF2-40B4-BE49-F238E27FC236}">
                <a16:creationId xmlns:a16="http://schemas.microsoft.com/office/drawing/2014/main" id="{6A3BBE74-2E4A-2171-1EF5-F182A750B162}"/>
              </a:ext>
            </a:extLst>
          </p:cNvPr>
          <p:cNvSpPr txBox="1"/>
          <p:nvPr/>
        </p:nvSpPr>
        <p:spPr>
          <a:xfrm>
            <a:off x="300805" y="1530493"/>
            <a:ext cx="9128125" cy="5062924"/>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dirty="0" err="1">
                <a:latin typeface="Arial"/>
                <a:cs typeface="Arial"/>
              </a:rPr>
              <a:t>Dahmann</a:t>
            </a:r>
            <a:r>
              <a:rPr lang="en-US" dirty="0">
                <a:latin typeface="Arial"/>
                <a:cs typeface="Arial"/>
              </a:rPr>
              <a:t> (2014) identified the following challenges that influence the engineering of an SoS:</a:t>
            </a:r>
          </a:p>
          <a:p>
            <a:pPr marL="12065" marR="5080">
              <a:lnSpc>
                <a:spcPct val="99700"/>
              </a:lnSpc>
              <a:spcBef>
                <a:spcPts val="100"/>
              </a:spcBef>
              <a:tabLst>
                <a:tab pos="372110" algn="l"/>
              </a:tabLst>
            </a:pPr>
            <a:endParaRPr lang="en-US" b="1" i="1" dirty="0">
              <a:latin typeface="Arial"/>
              <a:cs typeface="Arial"/>
            </a:endParaRPr>
          </a:p>
          <a:p>
            <a:pPr marL="344488" marR="5080">
              <a:lnSpc>
                <a:spcPct val="99700"/>
              </a:lnSpc>
              <a:spcBef>
                <a:spcPts val="100"/>
              </a:spcBef>
              <a:tabLst>
                <a:tab pos="372110" algn="l"/>
              </a:tabLst>
            </a:pPr>
            <a:r>
              <a:rPr lang="en-US" b="1" i="1" dirty="0">
                <a:latin typeface="Arial"/>
                <a:cs typeface="Arial"/>
              </a:rPr>
              <a:t>SoS authorities- </a:t>
            </a:r>
            <a:r>
              <a:rPr lang="en-US" dirty="0">
                <a:latin typeface="Arial"/>
                <a:cs typeface="Arial"/>
              </a:rPr>
              <a:t>In an SoS, each constituent system has its own local "</a:t>
            </a:r>
            <a:r>
              <a:rPr lang="en-US" b="1" i="1" dirty="0">
                <a:latin typeface="Arial"/>
                <a:cs typeface="Arial"/>
              </a:rPr>
              <a:t>owner</a:t>
            </a:r>
            <a:r>
              <a:rPr lang="en-US" dirty="0">
                <a:latin typeface="Arial"/>
                <a:cs typeface="Arial"/>
              </a:rPr>
              <a:t>" with its stakeholders, users, business processes, and development approach. As a result, the type of organizational structure assumed for most traditional SE under a single authority responsible for the entire system is absent from most SoS. </a:t>
            </a:r>
            <a:r>
              <a:rPr lang="en-US" i="1" dirty="0">
                <a:highlight>
                  <a:srgbClr val="FFFF00"/>
                </a:highlight>
                <a:latin typeface="Arial"/>
                <a:cs typeface="Arial"/>
              </a:rPr>
              <a:t>(See SoS Types in Table 4.3, page 236),</a:t>
            </a:r>
          </a:p>
          <a:p>
            <a:pPr marL="344488" marR="5080">
              <a:lnSpc>
                <a:spcPct val="99700"/>
              </a:lnSpc>
              <a:spcBef>
                <a:spcPts val="100"/>
              </a:spcBef>
              <a:tabLst>
                <a:tab pos="372110" algn="l"/>
              </a:tabLst>
            </a:pPr>
            <a:r>
              <a:rPr lang="en-US" b="1" i="1" dirty="0">
                <a:latin typeface="Arial"/>
                <a:cs typeface="Arial"/>
              </a:rPr>
              <a:t>Leadership- </a:t>
            </a:r>
            <a:r>
              <a:rPr lang="en-US" dirty="0">
                <a:latin typeface="Arial"/>
                <a:cs typeface="Arial"/>
              </a:rPr>
              <a:t>Recognizing that the lack of common authorities and funding  poses challenges for SoS, a related issue is the challenge of leadership in the multiple organizational environments of SoS.</a:t>
            </a:r>
          </a:p>
          <a:p>
            <a:pPr marL="344488" marR="5080">
              <a:lnSpc>
                <a:spcPct val="99700"/>
              </a:lnSpc>
              <a:spcBef>
                <a:spcPts val="100"/>
              </a:spcBef>
              <a:tabLst>
                <a:tab pos="372110" algn="l"/>
              </a:tabLst>
            </a:pPr>
            <a:r>
              <a:rPr lang="en-US" b="1" i="1" dirty="0">
                <a:latin typeface="Arial"/>
                <a:cs typeface="Arial"/>
              </a:rPr>
              <a:t>Constituent Systems-</a:t>
            </a:r>
            <a:r>
              <a:rPr lang="en-US" dirty="0">
                <a:latin typeface="Arial"/>
                <a:cs typeface="Arial"/>
              </a:rPr>
              <a:t> SoS are typically composed, at least in part, of in-service systems, which were often developed for other purposes and are now being leveraged to meet a new or different application with new objectives.</a:t>
            </a:r>
          </a:p>
          <a:p>
            <a:pPr marL="344488" marR="5080">
              <a:lnSpc>
                <a:spcPct val="99700"/>
              </a:lnSpc>
              <a:spcBef>
                <a:spcPts val="100"/>
              </a:spcBef>
              <a:tabLst>
                <a:tab pos="372110" algn="l"/>
              </a:tabLst>
            </a:pPr>
            <a:r>
              <a:rPr lang="en-US" b="1" i="1" dirty="0">
                <a:latin typeface="Arial"/>
                <a:cs typeface="Arial"/>
              </a:rPr>
              <a:t>Capabilities and requirements-</a:t>
            </a:r>
            <a:r>
              <a:rPr lang="en-US" dirty="0">
                <a:latin typeface="Arial"/>
                <a:cs typeface="Arial"/>
              </a:rPr>
              <a:t> Traditionally (and ideally), the system engineering process begins with a clear, complete set of initial user requirements and provides a disciplined approach to develop and evolve a system to meet these and emerging requirements.</a:t>
            </a:r>
            <a:endParaRPr b="1" i="1" dirty="0">
              <a:latin typeface="Arial"/>
              <a:cs typeface="Arial"/>
            </a:endParaRPr>
          </a:p>
        </p:txBody>
      </p:sp>
      <p:sp>
        <p:nvSpPr>
          <p:cNvPr id="6" name="Slide Number Placeholder 5">
            <a:extLst>
              <a:ext uri="{FF2B5EF4-FFF2-40B4-BE49-F238E27FC236}">
                <a16:creationId xmlns:a16="http://schemas.microsoft.com/office/drawing/2014/main" id="{01600FAC-1FEE-3B6C-B66E-2F19625B7029}"/>
              </a:ext>
            </a:extLst>
          </p:cNvPr>
          <p:cNvSpPr>
            <a:spLocks noGrp="1"/>
          </p:cNvSpPr>
          <p:nvPr>
            <p:ph type="sldNum" sz="quarter" idx="7"/>
          </p:nvPr>
        </p:nvSpPr>
        <p:spPr/>
        <p:txBody>
          <a:bodyPr/>
          <a:lstStyle/>
          <a:p>
            <a:pPr marL="141605">
              <a:lnSpc>
                <a:spcPts val="1475"/>
              </a:lnSpc>
            </a:pPr>
            <a:fld id="{81D60167-4931-47E6-BA6A-407CBD079E47}" type="slidenum">
              <a:rPr lang="en-US" spc="-25" smtClean="0"/>
              <a:t>49</a:t>
            </a:fld>
            <a:endParaRPr lang="en-US" spc="-25" dirty="0"/>
          </a:p>
        </p:txBody>
      </p:sp>
      <p:sp>
        <p:nvSpPr>
          <p:cNvPr id="7" name="Footer Placeholder 6">
            <a:extLst>
              <a:ext uri="{FF2B5EF4-FFF2-40B4-BE49-F238E27FC236}">
                <a16:creationId xmlns:a16="http://schemas.microsoft.com/office/drawing/2014/main" id="{8E2D372C-FB32-1ED9-6DAC-EEDAC325B694}"/>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77675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9936" y="4489534"/>
            <a:ext cx="9052560" cy="144145"/>
            <a:chOff x="249936" y="4489534"/>
            <a:chExt cx="9052560" cy="144145"/>
          </a:xfrm>
        </p:grpSpPr>
        <p:pic>
          <p:nvPicPr>
            <p:cNvPr id="3" name="object 3"/>
            <p:cNvPicPr/>
            <p:nvPr/>
          </p:nvPicPr>
          <p:blipFill>
            <a:blip r:embed="rId2" cstate="print"/>
            <a:stretch>
              <a:fillRect/>
            </a:stretch>
          </p:blipFill>
          <p:spPr>
            <a:xfrm>
              <a:off x="249936" y="4489534"/>
              <a:ext cx="9052560" cy="143594"/>
            </a:xfrm>
            <a:prstGeom prst="rect">
              <a:avLst/>
            </a:prstGeom>
          </p:spPr>
        </p:pic>
        <p:sp>
          <p:nvSpPr>
            <p:cNvPr id="4" name="object 4"/>
            <p:cNvSpPr/>
            <p:nvPr/>
          </p:nvSpPr>
          <p:spPr>
            <a:xfrm>
              <a:off x="283464" y="4541519"/>
              <a:ext cx="8983980" cy="0"/>
            </a:xfrm>
            <a:custGeom>
              <a:avLst/>
              <a:gdLst/>
              <a:ahLst/>
              <a:cxnLst/>
              <a:rect l="l" t="t" r="r" b="b"/>
              <a:pathLst>
                <a:path w="8983980">
                  <a:moveTo>
                    <a:pt x="0" y="0"/>
                  </a:moveTo>
                  <a:lnTo>
                    <a:pt x="8983471" y="0"/>
                  </a:lnTo>
                </a:path>
              </a:pathLst>
            </a:custGeom>
            <a:ln w="76200">
              <a:solidFill>
                <a:srgbClr val="2B6EAA"/>
              </a:solidFill>
            </a:ln>
          </p:spPr>
          <p:txBody>
            <a:bodyPr wrap="square" lIns="0" tIns="0" rIns="0" bIns="0" rtlCol="0"/>
            <a:lstStyle/>
            <a:p>
              <a:endParaRPr/>
            </a:p>
          </p:txBody>
        </p:sp>
      </p:grpSp>
      <p:pic>
        <p:nvPicPr>
          <p:cNvPr id="5" name="object 5"/>
          <p:cNvPicPr/>
          <p:nvPr/>
        </p:nvPicPr>
        <p:blipFill>
          <a:blip r:embed="rId3" cstate="print"/>
          <a:stretch>
            <a:fillRect/>
          </a:stretch>
        </p:blipFill>
        <p:spPr>
          <a:xfrm>
            <a:off x="3549417" y="345947"/>
            <a:ext cx="2488640" cy="1758641"/>
          </a:xfrm>
          <a:prstGeom prst="rect">
            <a:avLst/>
          </a:prstGeom>
        </p:spPr>
      </p:pic>
      <p:sp>
        <p:nvSpPr>
          <p:cNvPr id="6" name="object 6"/>
          <p:cNvSpPr txBox="1">
            <a:spLocks noGrp="1"/>
          </p:cNvSpPr>
          <p:nvPr>
            <p:ph type="title"/>
          </p:nvPr>
        </p:nvSpPr>
        <p:spPr>
          <a:xfrm>
            <a:off x="1221139" y="2306244"/>
            <a:ext cx="7581773" cy="2183290"/>
          </a:xfrm>
          <a:prstGeom prst="rect">
            <a:avLst/>
          </a:prstGeom>
        </p:spPr>
        <p:txBody>
          <a:bodyPr vert="horz" wrap="square" lIns="0" tIns="13335" rIns="0" bIns="0" rtlCol="0">
            <a:spAutoFit/>
          </a:bodyPr>
          <a:lstStyle/>
          <a:p>
            <a:pPr marR="5080" algn="ctr">
              <a:lnSpc>
                <a:spcPct val="100400"/>
              </a:lnSpc>
              <a:spcBef>
                <a:spcPts val="105"/>
              </a:spcBef>
            </a:pPr>
            <a:r>
              <a:rPr sz="4700" b="1" dirty="0">
                <a:solidFill>
                  <a:srgbClr val="333399"/>
                </a:solidFill>
                <a:latin typeface="Arial"/>
                <a:cs typeface="Arial"/>
              </a:rPr>
              <a:t>Chapter</a:t>
            </a:r>
            <a:r>
              <a:rPr sz="4700" b="1" spc="-5" dirty="0">
                <a:solidFill>
                  <a:srgbClr val="333399"/>
                </a:solidFill>
                <a:latin typeface="Arial"/>
                <a:cs typeface="Arial"/>
              </a:rPr>
              <a:t> </a:t>
            </a:r>
            <a:r>
              <a:rPr lang="en-US" sz="4700" b="1" spc="-5" dirty="0">
                <a:solidFill>
                  <a:srgbClr val="333399"/>
                </a:solidFill>
                <a:latin typeface="Arial"/>
                <a:cs typeface="Arial"/>
              </a:rPr>
              <a:t>4</a:t>
            </a:r>
            <a:br>
              <a:rPr lang="en-US" sz="4700" b="1" spc="-50" dirty="0">
                <a:solidFill>
                  <a:srgbClr val="333399"/>
                </a:solidFill>
              </a:rPr>
            </a:br>
            <a:r>
              <a:rPr lang="en-US" sz="4700" b="1" dirty="0">
                <a:solidFill>
                  <a:srgbClr val="333399"/>
                </a:solidFill>
                <a:latin typeface="Arial"/>
                <a:cs typeface="Arial"/>
              </a:rPr>
              <a:t>Tailoring and Application Considerations</a:t>
            </a:r>
            <a:endParaRPr sz="4700" dirty="0">
              <a:latin typeface="Arial"/>
              <a:cs typeface="Arial"/>
            </a:endParaRPr>
          </a:p>
        </p:txBody>
      </p:sp>
      <p:sp>
        <p:nvSpPr>
          <p:cNvPr id="9" name="Slide Number Placeholder 8">
            <a:extLst>
              <a:ext uri="{FF2B5EF4-FFF2-40B4-BE49-F238E27FC236}">
                <a16:creationId xmlns:a16="http://schemas.microsoft.com/office/drawing/2014/main" id="{DA1A602B-AC5E-6AB4-394C-EB736A8B761C}"/>
              </a:ext>
            </a:extLst>
          </p:cNvPr>
          <p:cNvSpPr>
            <a:spLocks noGrp="1"/>
          </p:cNvSpPr>
          <p:nvPr>
            <p:ph type="sldNum" sz="quarter" idx="7"/>
          </p:nvPr>
        </p:nvSpPr>
        <p:spPr/>
        <p:txBody>
          <a:bodyPr/>
          <a:lstStyle/>
          <a:p>
            <a:pPr marL="141605">
              <a:lnSpc>
                <a:spcPts val="1475"/>
              </a:lnSpc>
            </a:pPr>
            <a:fld id="{81D60167-4931-47E6-BA6A-407CBD079E47}" type="slidenum">
              <a:rPr lang="en-US" spc="-25" smtClean="0"/>
              <a:t>5</a:t>
            </a:fld>
            <a:endParaRPr lang="en-US" spc="-25" dirty="0"/>
          </a:p>
        </p:txBody>
      </p:sp>
      <p:sp>
        <p:nvSpPr>
          <p:cNvPr id="10" name="Footer Placeholder 9">
            <a:extLst>
              <a:ext uri="{FF2B5EF4-FFF2-40B4-BE49-F238E27FC236}">
                <a16:creationId xmlns:a16="http://schemas.microsoft.com/office/drawing/2014/main" id="{886CDF95-91EA-83A1-81A8-0E207845D36F}"/>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FE2CB-FEA2-E261-B8AE-D398D329244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0B933E4-CF22-4059-F660-0E5A9AD1657A}"/>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4.3.6  System of Systems (SoS) (</a:t>
            </a:r>
            <a:r>
              <a:rPr lang="en-US" dirty="0" err="1"/>
              <a:t>contd</a:t>
            </a:r>
            <a:r>
              <a:rPr lang="en-US" dirty="0"/>
              <a:t>)</a:t>
            </a:r>
            <a:endParaRPr spc="-10" dirty="0"/>
          </a:p>
        </p:txBody>
      </p:sp>
      <p:sp>
        <p:nvSpPr>
          <p:cNvPr id="3" name="object 3">
            <a:extLst>
              <a:ext uri="{FF2B5EF4-FFF2-40B4-BE49-F238E27FC236}">
                <a16:creationId xmlns:a16="http://schemas.microsoft.com/office/drawing/2014/main" id="{DA23D941-25AC-E663-27EC-C9EA153306EB}"/>
              </a:ext>
            </a:extLst>
          </p:cNvPr>
          <p:cNvSpPr txBox="1"/>
          <p:nvPr/>
        </p:nvSpPr>
        <p:spPr>
          <a:xfrm>
            <a:off x="236537" y="1447800"/>
            <a:ext cx="9128125" cy="5160387"/>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dirty="0" err="1">
                <a:latin typeface="Arial"/>
                <a:cs typeface="Arial"/>
              </a:rPr>
              <a:t>Dahmann</a:t>
            </a:r>
            <a:r>
              <a:rPr lang="en-US" dirty="0">
                <a:latin typeface="Arial"/>
                <a:cs typeface="Arial"/>
              </a:rPr>
              <a:t> (2014) identified the following challenges that influence the engineering of an SoS (</a:t>
            </a:r>
            <a:r>
              <a:rPr lang="en-US" dirty="0" err="1">
                <a:latin typeface="Arial"/>
                <a:cs typeface="Arial"/>
              </a:rPr>
              <a:t>contd</a:t>
            </a:r>
            <a:r>
              <a:rPr lang="en-US" dirty="0">
                <a:latin typeface="Arial"/>
                <a:cs typeface="Arial"/>
              </a:rPr>
              <a:t>):</a:t>
            </a:r>
          </a:p>
          <a:p>
            <a:pPr marL="12065" marR="5080">
              <a:lnSpc>
                <a:spcPct val="99700"/>
              </a:lnSpc>
              <a:spcBef>
                <a:spcPts val="100"/>
              </a:spcBef>
              <a:tabLst>
                <a:tab pos="372110" algn="l"/>
              </a:tabLst>
            </a:pPr>
            <a:endParaRPr lang="en-US" sz="800" b="1" i="1" dirty="0">
              <a:latin typeface="Arial"/>
              <a:cs typeface="Arial"/>
            </a:endParaRPr>
          </a:p>
          <a:p>
            <a:pPr marL="344488" marR="5080">
              <a:lnSpc>
                <a:spcPct val="99700"/>
              </a:lnSpc>
              <a:spcBef>
                <a:spcPts val="100"/>
              </a:spcBef>
              <a:tabLst>
                <a:tab pos="372110" algn="l"/>
              </a:tabLst>
            </a:pPr>
            <a:r>
              <a:rPr lang="en-US" b="1" i="1" dirty="0">
                <a:latin typeface="Arial"/>
                <a:cs typeface="Arial"/>
              </a:rPr>
              <a:t>Autonomy, interdependence, and emergence- </a:t>
            </a:r>
            <a:r>
              <a:rPr lang="en-US" dirty="0">
                <a:latin typeface="Arial"/>
                <a:cs typeface="Arial"/>
              </a:rPr>
              <a:t>The independence of constituent systems in an SoS is the source of a number of technical issues when applying SE to an SoS.</a:t>
            </a:r>
          </a:p>
          <a:p>
            <a:pPr marL="344488" marR="5080">
              <a:lnSpc>
                <a:spcPct val="99700"/>
              </a:lnSpc>
              <a:spcBef>
                <a:spcPts val="100"/>
              </a:spcBef>
              <a:tabLst>
                <a:tab pos="372110" algn="l"/>
              </a:tabLst>
            </a:pPr>
            <a:r>
              <a:rPr lang="en-US" b="1" i="1" dirty="0">
                <a:latin typeface="Arial"/>
                <a:cs typeface="Arial"/>
              </a:rPr>
              <a:t>Testing-</a:t>
            </a:r>
            <a:r>
              <a:rPr lang="en-US" dirty="0">
                <a:latin typeface="Arial"/>
                <a:cs typeface="Arial"/>
              </a:rPr>
              <a:t> The fact that SoS are typically composed of constituent systems that are independent of the SoS poses challenges in conducting end-to-end SoS testing, as is typically done with systems. First, unless there is a clear understanding of the SoS-level expectations and measures of those expectations, it can be very difficult to assess …or to ensure users of the capabilities and limitations of the SoS. Even when there is a clear understanding of SoS objectives and metrics, testing in a traditional sense can be difficult. Depending on the SoS context, there may not be funding or authority for SoS testing.. With multiple constituent systems subject to asynchronous development cycles, finding ways to conduct traditional end-to-end testing across the SoS can be difficult if not impossible. In addition, many SoS are large and diverse, making traditional full end-to-end testing with every change in a constituent system prohibitively costly. Nonetheless, the SoS SE team needs to enable continuity of operation and performance of the SoS despite these challenges.</a:t>
            </a:r>
            <a:endParaRPr dirty="0">
              <a:latin typeface="Arial"/>
              <a:cs typeface="Arial"/>
            </a:endParaRPr>
          </a:p>
        </p:txBody>
      </p:sp>
      <p:sp>
        <p:nvSpPr>
          <p:cNvPr id="6" name="Slide Number Placeholder 5">
            <a:extLst>
              <a:ext uri="{FF2B5EF4-FFF2-40B4-BE49-F238E27FC236}">
                <a16:creationId xmlns:a16="http://schemas.microsoft.com/office/drawing/2014/main" id="{EAA0449B-43F5-EEC4-205A-652EC2B2A8F3}"/>
              </a:ext>
            </a:extLst>
          </p:cNvPr>
          <p:cNvSpPr>
            <a:spLocks noGrp="1"/>
          </p:cNvSpPr>
          <p:nvPr>
            <p:ph type="sldNum" sz="quarter" idx="7"/>
          </p:nvPr>
        </p:nvSpPr>
        <p:spPr/>
        <p:txBody>
          <a:bodyPr/>
          <a:lstStyle/>
          <a:p>
            <a:pPr marL="141605">
              <a:lnSpc>
                <a:spcPts val="1475"/>
              </a:lnSpc>
            </a:pPr>
            <a:fld id="{81D60167-4931-47E6-BA6A-407CBD079E47}" type="slidenum">
              <a:rPr lang="en-US" spc="-25" smtClean="0"/>
              <a:t>50</a:t>
            </a:fld>
            <a:endParaRPr lang="en-US" spc="-25" dirty="0"/>
          </a:p>
        </p:txBody>
      </p:sp>
      <p:sp>
        <p:nvSpPr>
          <p:cNvPr id="7" name="Footer Placeholder 6">
            <a:extLst>
              <a:ext uri="{FF2B5EF4-FFF2-40B4-BE49-F238E27FC236}">
                <a16:creationId xmlns:a16="http://schemas.microsoft.com/office/drawing/2014/main" id="{76067F37-5EDB-001F-B02D-BF9BE68BBA6D}"/>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745910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F54C2-2876-F9A5-28ED-8A4E107273E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A0EB5E-4026-0062-EDEB-2D084226970A}"/>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4.3.6  System of Systems (SoS) (</a:t>
            </a:r>
            <a:r>
              <a:rPr lang="en-US" dirty="0" err="1"/>
              <a:t>contd</a:t>
            </a:r>
            <a:r>
              <a:rPr lang="en-US" dirty="0"/>
              <a:t>)</a:t>
            </a:r>
            <a:endParaRPr spc="-10" dirty="0"/>
          </a:p>
        </p:txBody>
      </p:sp>
      <p:sp>
        <p:nvSpPr>
          <p:cNvPr id="3" name="object 3">
            <a:extLst>
              <a:ext uri="{FF2B5EF4-FFF2-40B4-BE49-F238E27FC236}">
                <a16:creationId xmlns:a16="http://schemas.microsoft.com/office/drawing/2014/main" id="{2F1EF199-AA07-6371-C5A6-79AEC21A7794}"/>
              </a:ext>
            </a:extLst>
          </p:cNvPr>
          <p:cNvSpPr txBox="1"/>
          <p:nvPr/>
        </p:nvSpPr>
        <p:spPr>
          <a:xfrm>
            <a:off x="427355" y="1755577"/>
            <a:ext cx="8564245" cy="2654573"/>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dirty="0" err="1">
                <a:latin typeface="Arial"/>
                <a:cs typeface="Arial"/>
              </a:rPr>
              <a:t>Dahmann</a:t>
            </a:r>
            <a:r>
              <a:rPr lang="en-US" dirty="0">
                <a:latin typeface="Arial"/>
                <a:cs typeface="Arial"/>
              </a:rPr>
              <a:t> (2014) identified the following challenges that influence the engineering of an SoS (</a:t>
            </a:r>
            <a:r>
              <a:rPr lang="en-US" dirty="0" err="1">
                <a:latin typeface="Arial"/>
                <a:cs typeface="Arial"/>
              </a:rPr>
              <a:t>contd</a:t>
            </a:r>
            <a:r>
              <a:rPr lang="en-US" dirty="0">
                <a:latin typeface="Arial"/>
                <a:cs typeface="Arial"/>
              </a:rPr>
              <a:t>):</a:t>
            </a:r>
          </a:p>
          <a:p>
            <a:pPr marL="12065" marR="5080">
              <a:lnSpc>
                <a:spcPct val="99700"/>
              </a:lnSpc>
              <a:spcBef>
                <a:spcPts val="100"/>
              </a:spcBef>
              <a:tabLst>
                <a:tab pos="372110" algn="l"/>
              </a:tabLst>
            </a:pPr>
            <a:endParaRPr lang="en-US" sz="800" b="1" i="1" dirty="0">
              <a:latin typeface="Arial"/>
              <a:cs typeface="Arial"/>
            </a:endParaRPr>
          </a:p>
          <a:p>
            <a:pPr marL="344488" marR="5080">
              <a:lnSpc>
                <a:spcPct val="99700"/>
              </a:lnSpc>
              <a:spcBef>
                <a:spcPts val="100"/>
              </a:spcBef>
              <a:tabLst>
                <a:tab pos="372110" algn="l"/>
              </a:tabLst>
            </a:pPr>
            <a:r>
              <a:rPr lang="en-US" b="1" i="1" dirty="0">
                <a:latin typeface="Arial"/>
                <a:cs typeface="Arial"/>
              </a:rPr>
              <a:t>SoS Principles- </a:t>
            </a:r>
            <a:r>
              <a:rPr lang="en-US" dirty="0">
                <a:latin typeface="Arial"/>
                <a:cs typeface="Arial"/>
              </a:rPr>
              <a:t>SoS is an area where there has been limited attention given to ways to extend systems thinking to the issues particular to SoS. The community is beginning to identify and articulate the crosscutting principles that apply to SoS in general and to develop working examples of the application of these principles. There is a major learning curve for the average SE practitioner moving to an SoS environment and a problem with SoS knowledge transfer within or across organizations.</a:t>
            </a:r>
            <a:endParaRPr dirty="0">
              <a:latin typeface="Arial"/>
              <a:cs typeface="Arial"/>
            </a:endParaRPr>
          </a:p>
        </p:txBody>
      </p:sp>
      <p:sp>
        <p:nvSpPr>
          <p:cNvPr id="6" name="Slide Number Placeholder 5">
            <a:extLst>
              <a:ext uri="{FF2B5EF4-FFF2-40B4-BE49-F238E27FC236}">
                <a16:creationId xmlns:a16="http://schemas.microsoft.com/office/drawing/2014/main" id="{B6D43416-D801-853A-27CF-023449940DE3}"/>
              </a:ext>
            </a:extLst>
          </p:cNvPr>
          <p:cNvSpPr>
            <a:spLocks noGrp="1"/>
          </p:cNvSpPr>
          <p:nvPr>
            <p:ph type="sldNum" sz="quarter" idx="7"/>
          </p:nvPr>
        </p:nvSpPr>
        <p:spPr/>
        <p:txBody>
          <a:bodyPr/>
          <a:lstStyle/>
          <a:p>
            <a:pPr marL="141605">
              <a:lnSpc>
                <a:spcPts val="1475"/>
              </a:lnSpc>
            </a:pPr>
            <a:fld id="{81D60167-4931-47E6-BA6A-407CBD079E47}" type="slidenum">
              <a:rPr lang="en-US" spc="-25" smtClean="0"/>
              <a:t>51</a:t>
            </a:fld>
            <a:endParaRPr lang="en-US" spc="-25" dirty="0"/>
          </a:p>
        </p:txBody>
      </p:sp>
      <p:sp>
        <p:nvSpPr>
          <p:cNvPr id="7" name="Footer Placeholder 6">
            <a:extLst>
              <a:ext uri="{FF2B5EF4-FFF2-40B4-BE49-F238E27FC236}">
                <a16:creationId xmlns:a16="http://schemas.microsoft.com/office/drawing/2014/main" id="{F2E365F6-930A-C7A3-5BEC-F03F91767B92}"/>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2034444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3FC8-DD72-C82E-720A-877FC282929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CC29142-02DF-4BEE-1ECC-FA2B0D4C1C8C}"/>
              </a:ext>
            </a:extLst>
          </p:cNvPr>
          <p:cNvSpPr txBox="1">
            <a:spLocks noGrp="1"/>
          </p:cNvSpPr>
          <p:nvPr>
            <p:ph type="title"/>
          </p:nvPr>
        </p:nvSpPr>
        <p:spPr>
          <a:xfrm>
            <a:off x="228600" y="-228600"/>
            <a:ext cx="7086600" cy="1517850"/>
          </a:xfrm>
          <a:prstGeom prst="rect">
            <a:avLst/>
          </a:prstGeom>
        </p:spPr>
        <p:txBody>
          <a:bodyPr vert="horz" wrap="square" lIns="0" tIns="497331" rIns="0" bIns="0" rtlCol="0">
            <a:spAutoFit/>
          </a:bodyPr>
          <a:lstStyle/>
          <a:p>
            <a:pPr marL="1377950" indent="-1163638">
              <a:lnSpc>
                <a:spcPct val="100000"/>
              </a:lnSpc>
              <a:spcBef>
                <a:spcPts val="100"/>
              </a:spcBef>
            </a:pPr>
            <a:r>
              <a:rPr lang="en-US" dirty="0"/>
              <a:t>4.3.7 Internet of Things (IoT)/ </a:t>
            </a:r>
            <a:br>
              <a:rPr lang="en-US" dirty="0"/>
            </a:br>
            <a:r>
              <a:rPr lang="en-US" dirty="0"/>
              <a:t>Big Data-Driven Systems</a:t>
            </a:r>
            <a:endParaRPr spc="-10" dirty="0"/>
          </a:p>
        </p:txBody>
      </p:sp>
      <p:sp>
        <p:nvSpPr>
          <p:cNvPr id="3" name="object 3">
            <a:extLst>
              <a:ext uri="{FF2B5EF4-FFF2-40B4-BE49-F238E27FC236}">
                <a16:creationId xmlns:a16="http://schemas.microsoft.com/office/drawing/2014/main" id="{D8E9E8F2-4D59-66DA-6895-A02E00E680EF}"/>
              </a:ext>
            </a:extLst>
          </p:cNvPr>
          <p:cNvSpPr txBox="1"/>
          <p:nvPr/>
        </p:nvSpPr>
        <p:spPr>
          <a:xfrm>
            <a:off x="418257" y="1445564"/>
            <a:ext cx="8746488" cy="4919295"/>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dirty="0">
                <a:latin typeface="Arial"/>
                <a:cs typeface="Arial"/>
              </a:rPr>
              <a:t>SE is based on engineering requirements, engineering calculations, testing, modeling, and simulations-and all are based on data or data generation. SE practitioners often make decisions based on intuition, previous experience, or qualitative assessments. The 4th Industrial Revolution, with its proliferation of sensors of various types and big </a:t>
            </a:r>
            <a:r>
              <a:rPr lang="en-US" sz="1600" dirty="0">
                <a:latin typeface="Arial"/>
                <a:cs typeface="Arial"/>
              </a:rPr>
              <a:t>data</a:t>
            </a:r>
            <a:r>
              <a:rPr lang="en-US" dirty="0">
                <a:latin typeface="Arial"/>
                <a:cs typeface="Arial"/>
              </a:rPr>
              <a:t> analytics, creates an opportunity for SE, as a discipline, and for SE practitioners, as professionals and decisions makers, to be more data-driven. </a:t>
            </a:r>
          </a:p>
          <a:p>
            <a:pPr marL="12065" marR="5080">
              <a:lnSpc>
                <a:spcPct val="99700"/>
              </a:lnSpc>
              <a:spcBef>
                <a:spcPts val="100"/>
              </a:spcBef>
              <a:tabLst>
                <a:tab pos="372110" algn="l"/>
              </a:tabLst>
            </a:pPr>
            <a:endParaRPr lang="en-US" sz="700" dirty="0">
              <a:latin typeface="Arial"/>
              <a:cs typeface="Arial"/>
            </a:endParaRPr>
          </a:p>
          <a:p>
            <a:pPr marL="12065" marR="5080">
              <a:lnSpc>
                <a:spcPct val="99700"/>
              </a:lnSpc>
              <a:spcBef>
                <a:spcPts val="100"/>
              </a:spcBef>
              <a:tabLst>
                <a:tab pos="372110" algn="l"/>
              </a:tabLst>
            </a:pPr>
            <a:r>
              <a:rPr lang="en-US" dirty="0">
                <a:latin typeface="Arial"/>
                <a:cs typeface="Arial"/>
              </a:rPr>
              <a:t>There are three general goals in analyzing data:</a:t>
            </a:r>
          </a:p>
          <a:p>
            <a:pPr marL="682625" marR="5080" indent="-457200">
              <a:lnSpc>
                <a:spcPct val="99700"/>
              </a:lnSpc>
              <a:spcBef>
                <a:spcPts val="100"/>
              </a:spcBef>
              <a:buAutoNum type="arabicPeriod"/>
            </a:pPr>
            <a:r>
              <a:rPr lang="en-US" b="1" i="1" dirty="0">
                <a:latin typeface="Arial"/>
                <a:cs typeface="Arial"/>
              </a:rPr>
              <a:t>Prediction: </a:t>
            </a:r>
            <a:r>
              <a:rPr lang="en-US" dirty="0">
                <a:latin typeface="Arial"/>
                <a:cs typeface="Arial"/>
              </a:rPr>
              <a:t>To predict the response to future values of the input variables.</a:t>
            </a:r>
          </a:p>
          <a:p>
            <a:pPr marL="682625" marR="5080" indent="-457200">
              <a:lnSpc>
                <a:spcPct val="99700"/>
              </a:lnSpc>
              <a:spcBef>
                <a:spcPts val="100"/>
              </a:spcBef>
              <a:buAutoNum type="arabicPeriod"/>
            </a:pPr>
            <a:r>
              <a:rPr lang="en-US" b="1" i="1" dirty="0">
                <a:latin typeface="Arial"/>
                <a:cs typeface="Arial"/>
              </a:rPr>
              <a:t>Estimation: </a:t>
            </a:r>
            <a:r>
              <a:rPr lang="en-US" dirty="0">
                <a:latin typeface="Arial"/>
                <a:cs typeface="Arial"/>
              </a:rPr>
              <a:t>To infer how response variables are associated with input variables.</a:t>
            </a:r>
          </a:p>
          <a:p>
            <a:pPr marL="682625" marR="5080" indent="-457200">
              <a:lnSpc>
                <a:spcPct val="99700"/>
              </a:lnSpc>
              <a:spcBef>
                <a:spcPts val="100"/>
              </a:spcBef>
              <a:buAutoNum type="arabicPeriod"/>
            </a:pPr>
            <a:r>
              <a:rPr lang="en-US" b="1" i="1" dirty="0">
                <a:latin typeface="Arial"/>
                <a:cs typeface="Arial"/>
              </a:rPr>
              <a:t>Explanation: </a:t>
            </a:r>
            <a:r>
              <a:rPr lang="en-US" dirty="0">
                <a:latin typeface="Arial"/>
                <a:cs typeface="Arial"/>
              </a:rPr>
              <a:t>To understand the relative contribution of input variables to response values.</a:t>
            </a:r>
          </a:p>
          <a:p>
            <a:pPr marR="5080">
              <a:lnSpc>
                <a:spcPct val="99700"/>
              </a:lnSpc>
              <a:spcBef>
                <a:spcPts val="100"/>
              </a:spcBef>
            </a:pPr>
            <a:endParaRPr lang="en-US" sz="800" dirty="0">
              <a:latin typeface="Arial"/>
              <a:cs typeface="Arial"/>
            </a:endParaRPr>
          </a:p>
          <a:p>
            <a:pPr marR="5080">
              <a:lnSpc>
                <a:spcPct val="99700"/>
              </a:lnSpc>
              <a:spcBef>
                <a:spcPts val="100"/>
              </a:spcBef>
            </a:pPr>
            <a:r>
              <a:rPr lang="en-US" dirty="0">
                <a:latin typeface="Arial"/>
                <a:cs typeface="Arial"/>
              </a:rPr>
              <a:t>SE practitioners should view a system as interconnected system elements performing the system functions. To meet this challenge, the SE practitioner who leads data-driven designs needs interdisciplinary knowledge of the main aspects of IoT, computing sensors/actuators, software, network, analytics, and data science.</a:t>
            </a:r>
            <a:endParaRPr dirty="0">
              <a:latin typeface="Arial"/>
              <a:cs typeface="Arial"/>
            </a:endParaRPr>
          </a:p>
        </p:txBody>
      </p:sp>
      <p:sp>
        <p:nvSpPr>
          <p:cNvPr id="6" name="Slide Number Placeholder 5">
            <a:extLst>
              <a:ext uri="{FF2B5EF4-FFF2-40B4-BE49-F238E27FC236}">
                <a16:creationId xmlns:a16="http://schemas.microsoft.com/office/drawing/2014/main" id="{DD864A10-A64E-BA47-2A26-36828BDAF37B}"/>
              </a:ext>
            </a:extLst>
          </p:cNvPr>
          <p:cNvSpPr>
            <a:spLocks noGrp="1"/>
          </p:cNvSpPr>
          <p:nvPr>
            <p:ph type="sldNum" sz="quarter" idx="7"/>
          </p:nvPr>
        </p:nvSpPr>
        <p:spPr/>
        <p:txBody>
          <a:bodyPr/>
          <a:lstStyle/>
          <a:p>
            <a:pPr marL="141605">
              <a:lnSpc>
                <a:spcPts val="1475"/>
              </a:lnSpc>
            </a:pPr>
            <a:fld id="{81D60167-4931-47E6-BA6A-407CBD079E47}" type="slidenum">
              <a:rPr lang="en-US" spc="-25" smtClean="0"/>
              <a:t>52</a:t>
            </a:fld>
            <a:endParaRPr lang="en-US" spc="-25" dirty="0"/>
          </a:p>
        </p:txBody>
      </p:sp>
      <p:sp>
        <p:nvSpPr>
          <p:cNvPr id="7" name="Footer Placeholder 6">
            <a:extLst>
              <a:ext uri="{FF2B5EF4-FFF2-40B4-BE49-F238E27FC236}">
                <a16:creationId xmlns:a16="http://schemas.microsoft.com/office/drawing/2014/main" id="{29B365FF-210E-5C10-03BB-91BDA4C8A158}"/>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4079360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6F382-6BDB-EAF1-FE8C-01A0C3415C4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AAC7CF-27C2-3419-079A-5284000E978A}"/>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4.3.8 Service Systems</a:t>
            </a:r>
            <a:endParaRPr spc="-10" dirty="0"/>
          </a:p>
        </p:txBody>
      </p:sp>
      <p:sp>
        <p:nvSpPr>
          <p:cNvPr id="3" name="object 3">
            <a:extLst>
              <a:ext uri="{FF2B5EF4-FFF2-40B4-BE49-F238E27FC236}">
                <a16:creationId xmlns:a16="http://schemas.microsoft.com/office/drawing/2014/main" id="{043F8FFA-465A-17CE-6E8F-FFAF1E2E325D}"/>
              </a:ext>
            </a:extLst>
          </p:cNvPr>
          <p:cNvSpPr txBox="1"/>
          <p:nvPr/>
        </p:nvSpPr>
        <p:spPr>
          <a:xfrm>
            <a:off x="543310" y="1600200"/>
            <a:ext cx="8249920" cy="3877985"/>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OASIS (2012) defines a service as:</a:t>
            </a:r>
          </a:p>
          <a:p>
            <a:pPr marL="12065" marR="5080">
              <a:lnSpc>
                <a:spcPct val="99700"/>
              </a:lnSpc>
              <a:spcBef>
                <a:spcPts val="100"/>
              </a:spcBef>
              <a:tabLst>
                <a:tab pos="372110" algn="l"/>
              </a:tabLst>
            </a:pPr>
            <a:endParaRPr lang="en-US" sz="2000" dirty="0">
              <a:latin typeface="Arial"/>
              <a:cs typeface="Arial"/>
            </a:endParaRPr>
          </a:p>
          <a:p>
            <a:pPr marL="463550" marR="5080">
              <a:lnSpc>
                <a:spcPct val="99700"/>
              </a:lnSpc>
              <a:spcBef>
                <a:spcPts val="100"/>
              </a:spcBef>
              <a:tabLst>
                <a:tab pos="372110" algn="l"/>
              </a:tabLst>
            </a:pPr>
            <a:r>
              <a:rPr lang="en-US" sz="2000" i="1" dirty="0">
                <a:latin typeface="Arial"/>
                <a:cs typeface="Arial"/>
              </a:rPr>
              <a:t>A mechanism to enable access to one or more capabilities, where the access is provided using a prescribed interface and is exercised consistently with constraints and policies as specified by the service description.</a:t>
            </a:r>
          </a:p>
          <a:p>
            <a:pPr marL="12065" marR="5080">
              <a:lnSpc>
                <a:spcPct val="99700"/>
              </a:lnSpc>
              <a:spcBef>
                <a:spcPts val="100"/>
              </a:spcBef>
              <a:tabLst>
                <a:tab pos="372110" algn="l"/>
              </a:tabLst>
            </a:pPr>
            <a:endParaRPr lang="en-US" sz="700" dirty="0">
              <a:latin typeface="Arial"/>
              <a:cs typeface="Arial"/>
            </a:endParaRPr>
          </a:p>
          <a:p>
            <a:pPr marL="12065" marR="5080">
              <a:lnSpc>
                <a:spcPct val="99700"/>
              </a:lnSpc>
              <a:spcBef>
                <a:spcPts val="100"/>
              </a:spcBef>
              <a:tabLst>
                <a:tab pos="372110" algn="l"/>
              </a:tabLst>
            </a:pPr>
            <a:r>
              <a:rPr lang="en-US" sz="2000" dirty="0">
                <a:latin typeface="Arial"/>
                <a:cs typeface="Arial"/>
              </a:rPr>
              <a:t>Typically, a service system is composed </a:t>
            </a:r>
            <a:r>
              <a:rPr lang="en-US" sz="2000" dirty="0" err="1">
                <a:latin typeface="Arial"/>
                <a:cs typeface="Arial"/>
              </a:rPr>
              <a:t>ofservice</a:t>
            </a:r>
            <a:r>
              <a:rPr lang="en-US" sz="2000" dirty="0">
                <a:latin typeface="Arial"/>
                <a:cs typeface="Arial"/>
              </a:rPr>
              <a:t> system entities that interact through processes defined by governance and management rules to create </a:t>
            </a:r>
            <a:r>
              <a:rPr lang="en-US" sz="2000" dirty="0" err="1">
                <a:latin typeface="Arial"/>
                <a:cs typeface="Arial"/>
              </a:rPr>
              <a:t>differenttypes</a:t>
            </a:r>
            <a:r>
              <a:rPr lang="en-US" sz="2000" dirty="0">
                <a:latin typeface="Arial"/>
                <a:cs typeface="Arial"/>
              </a:rPr>
              <a:t> of outcomes in the context of stakeholders with the purpose of providing improved customer interaction </a:t>
            </a:r>
            <a:r>
              <a:rPr lang="en-US" sz="2000" dirty="0" err="1">
                <a:latin typeface="Arial"/>
                <a:cs typeface="Arial"/>
              </a:rPr>
              <a:t>andvalue</a:t>
            </a:r>
            <a:r>
              <a:rPr lang="en-US" sz="2000" dirty="0">
                <a:latin typeface="Arial"/>
                <a:cs typeface="Arial"/>
              </a:rPr>
              <a:t> cocreation.</a:t>
            </a:r>
          </a:p>
          <a:p>
            <a:pPr marL="12065" marR="5080">
              <a:lnSpc>
                <a:spcPct val="99700"/>
              </a:lnSpc>
              <a:spcBef>
                <a:spcPts val="100"/>
              </a:spcBef>
              <a:tabLst>
                <a:tab pos="372110" algn="l"/>
              </a:tabLst>
            </a:pPr>
            <a:r>
              <a:rPr lang="en-US" sz="2000" dirty="0">
                <a:latin typeface="Arial"/>
                <a:cs typeface="Arial"/>
              </a:rPr>
              <a:t>Figure 4.9 illustrates the conceptual framework of a service system.</a:t>
            </a:r>
            <a:endParaRPr sz="2000" dirty="0">
              <a:latin typeface="Arial"/>
              <a:cs typeface="Arial"/>
            </a:endParaRPr>
          </a:p>
        </p:txBody>
      </p:sp>
      <p:sp>
        <p:nvSpPr>
          <p:cNvPr id="6" name="Slide Number Placeholder 5">
            <a:extLst>
              <a:ext uri="{FF2B5EF4-FFF2-40B4-BE49-F238E27FC236}">
                <a16:creationId xmlns:a16="http://schemas.microsoft.com/office/drawing/2014/main" id="{555EEFFC-0174-BA84-33F7-B0E5CB388CEE}"/>
              </a:ext>
            </a:extLst>
          </p:cNvPr>
          <p:cNvSpPr>
            <a:spLocks noGrp="1"/>
          </p:cNvSpPr>
          <p:nvPr>
            <p:ph type="sldNum" sz="quarter" idx="7"/>
          </p:nvPr>
        </p:nvSpPr>
        <p:spPr/>
        <p:txBody>
          <a:bodyPr/>
          <a:lstStyle/>
          <a:p>
            <a:pPr marL="141605">
              <a:lnSpc>
                <a:spcPts val="1475"/>
              </a:lnSpc>
            </a:pPr>
            <a:fld id="{81D60167-4931-47E6-BA6A-407CBD079E47}" type="slidenum">
              <a:rPr lang="en-US" spc="-25" smtClean="0"/>
              <a:t>53</a:t>
            </a:fld>
            <a:endParaRPr lang="en-US" spc="-25" dirty="0"/>
          </a:p>
        </p:txBody>
      </p:sp>
      <p:sp>
        <p:nvSpPr>
          <p:cNvPr id="7" name="Footer Placeholder 6">
            <a:extLst>
              <a:ext uri="{FF2B5EF4-FFF2-40B4-BE49-F238E27FC236}">
                <a16:creationId xmlns:a16="http://schemas.microsoft.com/office/drawing/2014/main" id="{208B3A88-EDB1-9C90-AB16-1BCB14C5B1BD}"/>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2525434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C5AF-5088-7655-528A-76A22792568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EA7C979-9756-C333-7C50-911D4D8BD948}"/>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4.3.8 Service Systems (</a:t>
            </a:r>
            <a:r>
              <a:rPr lang="en-US" dirty="0" err="1"/>
              <a:t>contd</a:t>
            </a:r>
            <a:r>
              <a:rPr lang="en-US" dirty="0"/>
              <a:t>)</a:t>
            </a:r>
            <a:endParaRPr spc="-10" dirty="0"/>
          </a:p>
        </p:txBody>
      </p:sp>
      <p:sp>
        <p:nvSpPr>
          <p:cNvPr id="3" name="object 3">
            <a:extLst>
              <a:ext uri="{FF2B5EF4-FFF2-40B4-BE49-F238E27FC236}">
                <a16:creationId xmlns:a16="http://schemas.microsoft.com/office/drawing/2014/main" id="{D1F8BF6A-7260-F566-D2FE-18644DDC13E7}"/>
              </a:ext>
            </a:extLst>
          </p:cNvPr>
          <p:cNvSpPr txBox="1"/>
          <p:nvPr/>
        </p:nvSpPr>
        <p:spPr>
          <a:xfrm>
            <a:off x="403836" y="1581707"/>
            <a:ext cx="8849178" cy="1551707"/>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Figure 4.9 (below) illustrates the conceptual framework of a service system. Typically, a service system is composed of service system entities that interact through processes defined by governance and management rules to create different types of outcomes in the context of stakeholders with the purpose of providing improved customer interaction and value cocreation.</a:t>
            </a:r>
            <a:endParaRPr sz="2000" dirty="0">
              <a:latin typeface="Arial"/>
              <a:cs typeface="Arial"/>
            </a:endParaRPr>
          </a:p>
        </p:txBody>
      </p:sp>
      <p:sp>
        <p:nvSpPr>
          <p:cNvPr id="6" name="Slide Number Placeholder 5">
            <a:extLst>
              <a:ext uri="{FF2B5EF4-FFF2-40B4-BE49-F238E27FC236}">
                <a16:creationId xmlns:a16="http://schemas.microsoft.com/office/drawing/2014/main" id="{3CD2F625-8AD1-A03D-851B-74742BC0FCB6}"/>
              </a:ext>
            </a:extLst>
          </p:cNvPr>
          <p:cNvSpPr>
            <a:spLocks noGrp="1"/>
          </p:cNvSpPr>
          <p:nvPr>
            <p:ph type="sldNum" sz="quarter" idx="7"/>
          </p:nvPr>
        </p:nvSpPr>
        <p:spPr/>
        <p:txBody>
          <a:bodyPr/>
          <a:lstStyle/>
          <a:p>
            <a:pPr marL="141605">
              <a:lnSpc>
                <a:spcPts val="1475"/>
              </a:lnSpc>
            </a:pPr>
            <a:fld id="{81D60167-4931-47E6-BA6A-407CBD079E47}" type="slidenum">
              <a:rPr lang="en-US" spc="-25" smtClean="0"/>
              <a:t>54</a:t>
            </a:fld>
            <a:endParaRPr lang="en-US" spc="-25" dirty="0"/>
          </a:p>
        </p:txBody>
      </p:sp>
      <p:sp>
        <p:nvSpPr>
          <p:cNvPr id="7" name="Footer Placeholder 6">
            <a:extLst>
              <a:ext uri="{FF2B5EF4-FFF2-40B4-BE49-F238E27FC236}">
                <a16:creationId xmlns:a16="http://schemas.microsoft.com/office/drawing/2014/main" id="{D651CDBE-0936-10F5-BAE8-E03E7711CCB9}"/>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E3AB5852-002B-0CBF-1692-07DF22E25EA0}"/>
              </a:ext>
            </a:extLst>
          </p:cNvPr>
          <p:cNvPicPr>
            <a:picLocks noChangeAspect="1"/>
          </p:cNvPicPr>
          <p:nvPr/>
        </p:nvPicPr>
        <p:blipFill>
          <a:blip r:embed="rId3"/>
          <a:stretch>
            <a:fillRect/>
          </a:stretch>
        </p:blipFill>
        <p:spPr>
          <a:xfrm>
            <a:off x="1045897" y="3319082"/>
            <a:ext cx="7773491" cy="2966602"/>
          </a:xfrm>
          <a:prstGeom prst="rect">
            <a:avLst/>
          </a:prstGeom>
        </p:spPr>
      </p:pic>
    </p:spTree>
    <p:extLst>
      <p:ext uri="{BB962C8B-B14F-4D97-AF65-F5344CB8AC3E}">
        <p14:creationId xmlns:p14="http://schemas.microsoft.com/office/powerpoint/2010/main" val="470115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EB05D-3DCF-6955-6CD6-40840BD0DD7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B9B53BA-0B4A-18C5-37AE-DC42D9577355}"/>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4.3.8 Service Systems (</a:t>
            </a:r>
            <a:r>
              <a:rPr lang="en-US" dirty="0" err="1"/>
              <a:t>contd</a:t>
            </a:r>
            <a:r>
              <a:rPr lang="en-US" dirty="0"/>
              <a:t>)</a:t>
            </a:r>
            <a:endParaRPr spc="-10" dirty="0"/>
          </a:p>
        </p:txBody>
      </p:sp>
      <p:sp>
        <p:nvSpPr>
          <p:cNvPr id="3" name="object 3">
            <a:extLst>
              <a:ext uri="{FF2B5EF4-FFF2-40B4-BE49-F238E27FC236}">
                <a16:creationId xmlns:a16="http://schemas.microsoft.com/office/drawing/2014/main" id="{41BDBA78-5944-0C24-407D-FA27C622C78C}"/>
              </a:ext>
            </a:extLst>
          </p:cNvPr>
          <p:cNvSpPr txBox="1"/>
          <p:nvPr/>
        </p:nvSpPr>
        <p:spPr>
          <a:xfrm>
            <a:off x="403836" y="1581707"/>
            <a:ext cx="8849178" cy="3706143"/>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In summary, in a service system environment, </a:t>
            </a:r>
            <a:r>
              <a:rPr lang="en-US" sz="2400" b="1" i="1" dirty="0">
                <a:highlight>
                  <a:srgbClr val="FFFF00"/>
                </a:highlight>
                <a:latin typeface="Arial"/>
                <a:cs typeface="Arial"/>
              </a:rPr>
              <a:t>SE practitioners should bring a customer focus to promote service excellence and to facilitate service innovation through the use of emerging technologies to propose creation of new service systems and value cocreation. </a:t>
            </a:r>
            <a:r>
              <a:rPr lang="en-US" sz="2400" dirty="0">
                <a:latin typeface="Arial"/>
                <a:cs typeface="Arial"/>
              </a:rPr>
              <a:t>SE practitioners must play the role of an integrator, considering the interface requirements for the interoperability of service system entities-not only for technical integration but also for the processes and organization required for optimal customer experience during service operations.</a:t>
            </a:r>
            <a:endParaRPr sz="2400" dirty="0">
              <a:latin typeface="Arial"/>
              <a:cs typeface="Arial"/>
            </a:endParaRPr>
          </a:p>
        </p:txBody>
      </p:sp>
      <p:sp>
        <p:nvSpPr>
          <p:cNvPr id="6" name="Slide Number Placeholder 5">
            <a:extLst>
              <a:ext uri="{FF2B5EF4-FFF2-40B4-BE49-F238E27FC236}">
                <a16:creationId xmlns:a16="http://schemas.microsoft.com/office/drawing/2014/main" id="{D3C97D43-34A5-7C50-AEAF-D36016D35DB2}"/>
              </a:ext>
            </a:extLst>
          </p:cNvPr>
          <p:cNvSpPr>
            <a:spLocks noGrp="1"/>
          </p:cNvSpPr>
          <p:nvPr>
            <p:ph type="sldNum" sz="quarter" idx="7"/>
          </p:nvPr>
        </p:nvSpPr>
        <p:spPr/>
        <p:txBody>
          <a:bodyPr/>
          <a:lstStyle/>
          <a:p>
            <a:pPr marL="141605">
              <a:lnSpc>
                <a:spcPts val="1475"/>
              </a:lnSpc>
            </a:pPr>
            <a:fld id="{81D60167-4931-47E6-BA6A-407CBD079E47}" type="slidenum">
              <a:rPr lang="en-US" spc="-25" smtClean="0"/>
              <a:t>55</a:t>
            </a:fld>
            <a:endParaRPr lang="en-US" spc="-25" dirty="0"/>
          </a:p>
        </p:txBody>
      </p:sp>
      <p:sp>
        <p:nvSpPr>
          <p:cNvPr id="7" name="Footer Placeholder 6">
            <a:extLst>
              <a:ext uri="{FF2B5EF4-FFF2-40B4-BE49-F238E27FC236}">
                <a16:creationId xmlns:a16="http://schemas.microsoft.com/office/drawing/2014/main" id="{BB708A04-4796-D6A8-C8D0-9D8631467FB5}"/>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3783026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7547D-A708-CCD5-692A-C8A1DCBD6D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5AE98E2-A2FE-A57C-A324-CA39B3881F80}"/>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4.3.9 Enterprise Systems</a:t>
            </a:r>
            <a:endParaRPr spc="-10" dirty="0"/>
          </a:p>
        </p:txBody>
      </p:sp>
      <p:sp>
        <p:nvSpPr>
          <p:cNvPr id="3" name="object 3">
            <a:extLst>
              <a:ext uri="{FF2B5EF4-FFF2-40B4-BE49-F238E27FC236}">
                <a16:creationId xmlns:a16="http://schemas.microsoft.com/office/drawing/2014/main" id="{AA04BF66-A371-D400-C424-82C4D7B53D68}"/>
              </a:ext>
            </a:extLst>
          </p:cNvPr>
          <p:cNvSpPr txBox="1"/>
          <p:nvPr/>
        </p:nvSpPr>
        <p:spPr>
          <a:xfrm>
            <a:off x="569468" y="1509248"/>
            <a:ext cx="8249920" cy="4814138"/>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This section illustrates the applications of SE principles and concepts when the Sol is an enterprise. The aim is to continuously improve and help transform the enterprise to better deliver value and to survive in a globally competitive environment. Enterprise SE is an emerging discipline that focuses on frameworks, tools, and problem-solving approaches for dealing with the inherent complexities of the enterprise including exploitation of new opportunities that can facilitate achievement of enterprise goals. </a:t>
            </a:r>
            <a:r>
              <a:rPr lang="en-US" sz="2400" b="1" i="1" dirty="0">
                <a:latin typeface="Arial"/>
                <a:cs typeface="Arial"/>
              </a:rPr>
              <a:t>A good overall description of enterprise SE is provided in Rebovich and White (2011). For more detailed information on this topic, please see the Enterprise SE articles in Part 4 of SEBoK (2023).</a:t>
            </a:r>
            <a:endParaRPr sz="2400" b="1" i="1" dirty="0">
              <a:latin typeface="Arial"/>
              <a:cs typeface="Arial"/>
            </a:endParaRPr>
          </a:p>
        </p:txBody>
      </p:sp>
      <p:sp>
        <p:nvSpPr>
          <p:cNvPr id="6" name="Slide Number Placeholder 5">
            <a:extLst>
              <a:ext uri="{FF2B5EF4-FFF2-40B4-BE49-F238E27FC236}">
                <a16:creationId xmlns:a16="http://schemas.microsoft.com/office/drawing/2014/main" id="{8C761BAB-A3E2-E27B-5BDC-847003A8F087}"/>
              </a:ext>
            </a:extLst>
          </p:cNvPr>
          <p:cNvSpPr>
            <a:spLocks noGrp="1"/>
          </p:cNvSpPr>
          <p:nvPr>
            <p:ph type="sldNum" sz="quarter" idx="7"/>
          </p:nvPr>
        </p:nvSpPr>
        <p:spPr/>
        <p:txBody>
          <a:bodyPr/>
          <a:lstStyle/>
          <a:p>
            <a:pPr marL="141605">
              <a:lnSpc>
                <a:spcPts val="1475"/>
              </a:lnSpc>
            </a:pPr>
            <a:fld id="{81D60167-4931-47E6-BA6A-407CBD079E47}" type="slidenum">
              <a:rPr lang="en-US" spc="-25" smtClean="0"/>
              <a:t>56</a:t>
            </a:fld>
            <a:endParaRPr lang="en-US" spc="-25" dirty="0"/>
          </a:p>
        </p:txBody>
      </p:sp>
      <p:sp>
        <p:nvSpPr>
          <p:cNvPr id="7" name="Footer Placeholder 6">
            <a:extLst>
              <a:ext uri="{FF2B5EF4-FFF2-40B4-BE49-F238E27FC236}">
                <a16:creationId xmlns:a16="http://schemas.microsoft.com/office/drawing/2014/main" id="{53217D39-5558-4355-5835-887CE14AA8A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2478077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A5A3-4B66-92F7-1D88-DB3EAFC505F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7C3D555-4DAE-711E-44F6-85E02D75C6E3}"/>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4.3.9 Enterprise Systems (</a:t>
            </a:r>
            <a:r>
              <a:rPr lang="en-US" dirty="0" err="1"/>
              <a:t>contd</a:t>
            </a:r>
            <a:r>
              <a:rPr lang="en-US" dirty="0"/>
              <a:t>)</a:t>
            </a:r>
            <a:endParaRPr spc="-10" dirty="0"/>
          </a:p>
        </p:txBody>
      </p:sp>
      <p:sp>
        <p:nvSpPr>
          <p:cNvPr id="3" name="object 3">
            <a:extLst>
              <a:ext uri="{FF2B5EF4-FFF2-40B4-BE49-F238E27FC236}">
                <a16:creationId xmlns:a16="http://schemas.microsoft.com/office/drawing/2014/main" id="{E8CDE168-7420-DFCE-F1B7-1894806D9E3F}"/>
              </a:ext>
            </a:extLst>
          </p:cNvPr>
          <p:cNvSpPr txBox="1"/>
          <p:nvPr/>
        </p:nvSpPr>
        <p:spPr>
          <a:xfrm>
            <a:off x="457200" y="1600200"/>
            <a:ext cx="8249920" cy="4444807"/>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400" dirty="0">
                <a:latin typeface="Arial"/>
                <a:cs typeface="Arial"/>
              </a:rPr>
              <a:t>It is worth noting that an enterprise is not equivalent to an "organization." </a:t>
            </a:r>
            <a:r>
              <a:rPr lang="en-US" sz="2400" b="1" dirty="0">
                <a:latin typeface="Arial"/>
                <a:cs typeface="Arial"/>
              </a:rPr>
              <a:t>As shown in Figure 4.10</a:t>
            </a:r>
            <a:r>
              <a:rPr lang="en-US" sz="2400" dirty="0">
                <a:latin typeface="Arial"/>
                <a:cs typeface="Arial"/>
              </a:rPr>
              <a:t>, an enterprise has organizations that participate in it, but these organizations are not necessarily "part" of the enterprise. The organizations that participate in the enterprise will manage a variety of resources for the benefit of the enterprise, such as people, knowledge, and other assets such as processes, principles, policies, practices, culture, doctrine, theories, beliefs, facilities, land, and intellectual property. These organizational resources will consume or produce money, time, energy, and material when acting on behalf of the enterprise.</a:t>
            </a:r>
            <a:endParaRPr sz="2400" dirty="0">
              <a:latin typeface="Arial"/>
              <a:cs typeface="Arial"/>
            </a:endParaRPr>
          </a:p>
        </p:txBody>
      </p:sp>
      <p:sp>
        <p:nvSpPr>
          <p:cNvPr id="6" name="Slide Number Placeholder 5">
            <a:extLst>
              <a:ext uri="{FF2B5EF4-FFF2-40B4-BE49-F238E27FC236}">
                <a16:creationId xmlns:a16="http://schemas.microsoft.com/office/drawing/2014/main" id="{47A63C6D-B7DF-0A27-537B-4B96FC74E448}"/>
              </a:ext>
            </a:extLst>
          </p:cNvPr>
          <p:cNvSpPr>
            <a:spLocks noGrp="1"/>
          </p:cNvSpPr>
          <p:nvPr>
            <p:ph type="sldNum" sz="quarter" idx="7"/>
          </p:nvPr>
        </p:nvSpPr>
        <p:spPr/>
        <p:txBody>
          <a:bodyPr/>
          <a:lstStyle/>
          <a:p>
            <a:pPr marL="141605">
              <a:lnSpc>
                <a:spcPts val="1475"/>
              </a:lnSpc>
            </a:pPr>
            <a:fld id="{81D60167-4931-47E6-BA6A-407CBD079E47}" type="slidenum">
              <a:rPr lang="en-US" spc="-25" smtClean="0"/>
              <a:t>57</a:t>
            </a:fld>
            <a:endParaRPr lang="en-US" spc="-25" dirty="0"/>
          </a:p>
        </p:txBody>
      </p:sp>
      <p:sp>
        <p:nvSpPr>
          <p:cNvPr id="7" name="Footer Placeholder 6">
            <a:extLst>
              <a:ext uri="{FF2B5EF4-FFF2-40B4-BE49-F238E27FC236}">
                <a16:creationId xmlns:a16="http://schemas.microsoft.com/office/drawing/2014/main" id="{90FBF410-4D4E-5AC5-7BE5-A52855EC870C}"/>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4150490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40DD-92E6-13A2-0D1A-28AD075D526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C408A4-B452-017C-491C-A756EEFADA1B}"/>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4.3.9 Enterprise Systems (</a:t>
            </a:r>
            <a:r>
              <a:rPr lang="en-US" dirty="0" err="1"/>
              <a:t>contd</a:t>
            </a:r>
            <a:r>
              <a:rPr lang="en-US" dirty="0"/>
              <a:t>)</a:t>
            </a:r>
            <a:endParaRPr spc="-10" dirty="0"/>
          </a:p>
        </p:txBody>
      </p:sp>
      <p:sp>
        <p:nvSpPr>
          <p:cNvPr id="6" name="Slide Number Placeholder 5">
            <a:extLst>
              <a:ext uri="{FF2B5EF4-FFF2-40B4-BE49-F238E27FC236}">
                <a16:creationId xmlns:a16="http://schemas.microsoft.com/office/drawing/2014/main" id="{602A2BED-3B6C-B24E-F54B-AD2A0DD6006C}"/>
              </a:ext>
            </a:extLst>
          </p:cNvPr>
          <p:cNvSpPr>
            <a:spLocks noGrp="1"/>
          </p:cNvSpPr>
          <p:nvPr>
            <p:ph type="sldNum" sz="quarter" idx="7"/>
          </p:nvPr>
        </p:nvSpPr>
        <p:spPr/>
        <p:txBody>
          <a:bodyPr/>
          <a:lstStyle/>
          <a:p>
            <a:pPr marL="141605">
              <a:lnSpc>
                <a:spcPts val="1475"/>
              </a:lnSpc>
            </a:pPr>
            <a:fld id="{81D60167-4931-47E6-BA6A-407CBD079E47}" type="slidenum">
              <a:rPr lang="en-US" spc="-25" smtClean="0"/>
              <a:t>58</a:t>
            </a:fld>
            <a:endParaRPr lang="en-US" spc="-25" dirty="0"/>
          </a:p>
        </p:txBody>
      </p:sp>
      <p:sp>
        <p:nvSpPr>
          <p:cNvPr id="7" name="Footer Placeholder 6">
            <a:extLst>
              <a:ext uri="{FF2B5EF4-FFF2-40B4-BE49-F238E27FC236}">
                <a16:creationId xmlns:a16="http://schemas.microsoft.com/office/drawing/2014/main" id="{D739C853-E4D3-E100-7696-8FDDC862112C}"/>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7CFD6354-EFEF-AC8F-384E-75C5D2F3B821}"/>
              </a:ext>
            </a:extLst>
          </p:cNvPr>
          <p:cNvPicPr>
            <a:picLocks noChangeAspect="1"/>
          </p:cNvPicPr>
          <p:nvPr/>
        </p:nvPicPr>
        <p:blipFill>
          <a:blip r:embed="rId3"/>
          <a:srcRect t="5551"/>
          <a:stretch>
            <a:fillRect/>
          </a:stretch>
        </p:blipFill>
        <p:spPr>
          <a:xfrm>
            <a:off x="287554" y="1544817"/>
            <a:ext cx="8662599" cy="4660998"/>
          </a:xfrm>
          <a:prstGeom prst="rect">
            <a:avLst/>
          </a:prstGeom>
        </p:spPr>
      </p:pic>
    </p:spTree>
    <p:extLst>
      <p:ext uri="{BB962C8B-B14F-4D97-AF65-F5344CB8AC3E}">
        <p14:creationId xmlns:p14="http://schemas.microsoft.com/office/powerpoint/2010/main" val="3240766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B0A4D-9DB8-6D5F-369F-C71D646A9EF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332048-8310-47A2-18CB-8618EC0DB149}"/>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4.3.9 Enterprise Systems (</a:t>
            </a:r>
            <a:r>
              <a:rPr lang="en-US" dirty="0" err="1"/>
              <a:t>contd</a:t>
            </a:r>
            <a:r>
              <a:rPr lang="en-US" dirty="0"/>
              <a:t>)</a:t>
            </a:r>
            <a:endParaRPr spc="-10" dirty="0"/>
          </a:p>
        </p:txBody>
      </p:sp>
      <p:sp>
        <p:nvSpPr>
          <p:cNvPr id="6" name="Slide Number Placeholder 5">
            <a:extLst>
              <a:ext uri="{FF2B5EF4-FFF2-40B4-BE49-F238E27FC236}">
                <a16:creationId xmlns:a16="http://schemas.microsoft.com/office/drawing/2014/main" id="{2477DB1E-8862-81CB-527B-83C20BB48D22}"/>
              </a:ext>
            </a:extLst>
          </p:cNvPr>
          <p:cNvSpPr>
            <a:spLocks noGrp="1"/>
          </p:cNvSpPr>
          <p:nvPr>
            <p:ph type="sldNum" sz="quarter" idx="7"/>
          </p:nvPr>
        </p:nvSpPr>
        <p:spPr/>
        <p:txBody>
          <a:bodyPr/>
          <a:lstStyle/>
          <a:p>
            <a:pPr marL="141605">
              <a:lnSpc>
                <a:spcPts val="1475"/>
              </a:lnSpc>
            </a:pPr>
            <a:fld id="{81D60167-4931-47E6-BA6A-407CBD079E47}" type="slidenum">
              <a:rPr lang="en-US" spc="-25" smtClean="0"/>
              <a:t>59</a:t>
            </a:fld>
            <a:endParaRPr lang="en-US" spc="-25" dirty="0"/>
          </a:p>
        </p:txBody>
      </p:sp>
      <p:sp>
        <p:nvSpPr>
          <p:cNvPr id="7" name="Footer Placeholder 6">
            <a:extLst>
              <a:ext uri="{FF2B5EF4-FFF2-40B4-BE49-F238E27FC236}">
                <a16:creationId xmlns:a16="http://schemas.microsoft.com/office/drawing/2014/main" id="{DCEDF4F8-A27A-6B12-9D7D-9A78BEED27B0}"/>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3" name="TextBox 2">
            <a:extLst>
              <a:ext uri="{FF2B5EF4-FFF2-40B4-BE49-F238E27FC236}">
                <a16:creationId xmlns:a16="http://schemas.microsoft.com/office/drawing/2014/main" id="{B68DB42E-58D4-84C4-1445-464AD1EDE8DE}"/>
              </a:ext>
            </a:extLst>
          </p:cNvPr>
          <p:cNvSpPr txBox="1"/>
          <p:nvPr/>
        </p:nvSpPr>
        <p:spPr>
          <a:xfrm>
            <a:off x="336343" y="1524000"/>
            <a:ext cx="8656960" cy="2862322"/>
          </a:xfrm>
          <a:prstGeom prst="rect">
            <a:avLst/>
          </a:prstGeom>
          <a:noFill/>
        </p:spPr>
        <p:txBody>
          <a:bodyPr wrap="square" rtlCol="0">
            <a:spAutoFit/>
          </a:bodyPr>
          <a:lstStyle/>
          <a:p>
            <a:r>
              <a:rPr lang="en-US" sz="2000" b="1" i="1" dirty="0"/>
              <a:t>Capabilities in the Enterprise </a:t>
            </a:r>
            <a:r>
              <a:rPr lang="en-US" sz="2000" dirty="0"/>
              <a:t>As shown in </a:t>
            </a:r>
            <a:r>
              <a:rPr lang="en-US" sz="2000" dirty="0">
                <a:highlight>
                  <a:srgbClr val="FFFF00"/>
                </a:highlight>
              </a:rPr>
              <a:t>Figure 4.11 </a:t>
            </a:r>
            <a:r>
              <a:rPr lang="en-US" sz="2000" i="1" dirty="0"/>
              <a:t>(next slide)</a:t>
            </a:r>
            <a:r>
              <a:rPr lang="en-US" sz="2000" dirty="0"/>
              <a:t>, the enterprise acquires or develops systems or individual elements of a system. The enterprise can also create, supply, use, and operate systems or system elements. Since there could possibly be several organizations involved in this enterprise venture, each organization could be responsible for particular systems or perhaps for certain kinds of elements. Each organization brings their own organizational capability with them, and the unique combination of these organizations leads to the overall operational capability of the whole enterprise.</a:t>
            </a:r>
          </a:p>
        </p:txBody>
      </p:sp>
    </p:spTree>
    <p:extLst>
      <p:ext uri="{BB962C8B-B14F-4D97-AF65-F5344CB8AC3E}">
        <p14:creationId xmlns:p14="http://schemas.microsoft.com/office/powerpoint/2010/main" val="287713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spc="-10" dirty="0"/>
              <a:t>Chapter 4 </a:t>
            </a:r>
            <a:r>
              <a:rPr spc="-10" dirty="0"/>
              <a:t>Contents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41605">
              <a:lnSpc>
                <a:spcPts val="1475"/>
              </a:lnSpc>
            </a:pPr>
            <a:r>
              <a:rPr spc="-25" dirty="0"/>
              <a:t>6</a:t>
            </a:r>
          </a:p>
        </p:txBody>
      </p:sp>
      <p:sp>
        <p:nvSpPr>
          <p:cNvPr id="3" name="object 3"/>
          <p:cNvSpPr txBox="1"/>
          <p:nvPr/>
        </p:nvSpPr>
        <p:spPr>
          <a:xfrm>
            <a:off x="564057" y="1589147"/>
            <a:ext cx="8226756" cy="4890441"/>
          </a:xfrm>
          <a:prstGeom prst="rect">
            <a:avLst/>
          </a:prstGeom>
        </p:spPr>
        <p:txBody>
          <a:bodyPr vert="horz" wrap="square" lIns="0" tIns="34925" rIns="0" bIns="0" rtlCol="0">
            <a:spAutoFit/>
          </a:bodyPr>
          <a:lstStyle/>
          <a:p>
            <a:pPr marL="12700" lvl="1">
              <a:lnSpc>
                <a:spcPct val="100000"/>
              </a:lnSpc>
              <a:spcBef>
                <a:spcPts val="275"/>
              </a:spcBef>
              <a:tabLst>
                <a:tab pos="635000" algn="l"/>
              </a:tabLst>
            </a:pPr>
            <a:r>
              <a:rPr lang="en-US" sz="2400" spc="-10" dirty="0">
                <a:solidFill>
                  <a:srgbClr val="414042"/>
                </a:solidFill>
                <a:latin typeface="Arial"/>
                <a:cs typeface="Arial"/>
              </a:rPr>
              <a:t>4.1 Tailoring Consideration…..……………………………...215</a:t>
            </a:r>
          </a:p>
          <a:p>
            <a:pPr marL="12700" lvl="1">
              <a:lnSpc>
                <a:spcPct val="100000"/>
              </a:lnSpc>
              <a:spcBef>
                <a:spcPts val="275"/>
              </a:spcBef>
              <a:tabLst>
                <a:tab pos="635000" algn="l"/>
              </a:tabLst>
            </a:pPr>
            <a:r>
              <a:rPr lang="en-US" sz="2400" spc="-10" dirty="0">
                <a:solidFill>
                  <a:srgbClr val="414042"/>
                </a:solidFill>
                <a:latin typeface="Arial"/>
                <a:cs typeface="Arial"/>
              </a:rPr>
              <a:t>4.2 SE Methodology / Approach Considerations………….219</a:t>
            </a:r>
          </a:p>
          <a:p>
            <a:pPr marL="12700" lvl="1">
              <a:lnSpc>
                <a:spcPct val="100000"/>
              </a:lnSpc>
              <a:spcBef>
                <a:spcPts val="275"/>
              </a:spcBef>
              <a:tabLst>
                <a:tab pos="635000" algn="l"/>
              </a:tabLst>
            </a:pPr>
            <a:r>
              <a:rPr lang="en-US" sz="2400" spc="-10" dirty="0">
                <a:solidFill>
                  <a:srgbClr val="414042"/>
                </a:solidFill>
                <a:latin typeface="Arial"/>
                <a:cs typeface="Arial"/>
              </a:rPr>
              <a:t>	4.2.1 Model-Based SE………………………………….219</a:t>
            </a:r>
          </a:p>
          <a:p>
            <a:pPr marL="12700" lvl="1">
              <a:lnSpc>
                <a:spcPct val="100000"/>
              </a:lnSpc>
              <a:spcBef>
                <a:spcPts val="275"/>
              </a:spcBef>
              <a:tabLst>
                <a:tab pos="635000" algn="l"/>
              </a:tabLst>
            </a:pPr>
            <a:r>
              <a:rPr lang="en-US" sz="2400" spc="-10" dirty="0">
                <a:solidFill>
                  <a:srgbClr val="414042"/>
                </a:solidFill>
                <a:latin typeface="Arial"/>
                <a:cs typeface="Arial"/>
              </a:rPr>
              <a:t>	4.2.2 Agile Systems Engineering……………………...221</a:t>
            </a:r>
          </a:p>
          <a:p>
            <a:pPr marL="12700" lvl="1">
              <a:lnSpc>
                <a:spcPct val="100000"/>
              </a:lnSpc>
              <a:spcBef>
                <a:spcPts val="275"/>
              </a:spcBef>
              <a:tabLst>
                <a:tab pos="635000" algn="l"/>
              </a:tabLst>
            </a:pPr>
            <a:r>
              <a:rPr lang="en-US" sz="2400" spc="-10" dirty="0">
                <a:solidFill>
                  <a:srgbClr val="414042"/>
                </a:solidFill>
                <a:latin typeface="Arial"/>
                <a:cs typeface="Arial"/>
              </a:rPr>
              <a:t>	4.2.3 Lean Systems Engineering……………………...224</a:t>
            </a:r>
          </a:p>
          <a:p>
            <a:pPr marL="12700" lvl="1">
              <a:lnSpc>
                <a:spcPct val="100000"/>
              </a:lnSpc>
              <a:spcBef>
                <a:spcPts val="275"/>
              </a:spcBef>
              <a:tabLst>
                <a:tab pos="635000" algn="l"/>
              </a:tabLst>
            </a:pPr>
            <a:r>
              <a:rPr lang="en-US" sz="2400" spc="-10" dirty="0">
                <a:solidFill>
                  <a:srgbClr val="414042"/>
                </a:solidFill>
                <a:latin typeface="Arial"/>
                <a:cs typeface="Arial"/>
              </a:rPr>
              <a:t>	4.2.4 Product Line Engineering (PLE)………………...226</a:t>
            </a:r>
          </a:p>
          <a:p>
            <a:pPr marL="12700" lvl="1">
              <a:lnSpc>
                <a:spcPct val="100000"/>
              </a:lnSpc>
              <a:spcBef>
                <a:spcPts val="275"/>
              </a:spcBef>
              <a:tabLst>
                <a:tab pos="635000" algn="l"/>
              </a:tabLst>
            </a:pPr>
            <a:r>
              <a:rPr lang="en-US" sz="2400" spc="-10" dirty="0">
                <a:solidFill>
                  <a:srgbClr val="414042"/>
                </a:solidFill>
                <a:latin typeface="Arial"/>
                <a:cs typeface="Arial"/>
              </a:rPr>
              <a:t>4.3 System Types Consideration……………………………229</a:t>
            </a:r>
          </a:p>
          <a:p>
            <a:pPr marL="12700" lvl="1">
              <a:lnSpc>
                <a:spcPct val="100000"/>
              </a:lnSpc>
              <a:spcBef>
                <a:spcPts val="275"/>
              </a:spcBef>
              <a:tabLst>
                <a:tab pos="635000" algn="l"/>
              </a:tabLst>
            </a:pPr>
            <a:r>
              <a:rPr lang="en-US" sz="2400" spc="-10" dirty="0">
                <a:solidFill>
                  <a:srgbClr val="414042"/>
                </a:solidFill>
                <a:latin typeface="Arial"/>
                <a:cs typeface="Arial"/>
              </a:rPr>
              <a:t>	4.3.1 Greenfield/Clean Sheet Systems……………….229</a:t>
            </a:r>
          </a:p>
          <a:p>
            <a:pPr marL="12700" lvl="1">
              <a:lnSpc>
                <a:spcPct val="100000"/>
              </a:lnSpc>
              <a:spcBef>
                <a:spcPts val="275"/>
              </a:spcBef>
              <a:tabLst>
                <a:tab pos="635000" algn="l"/>
              </a:tabLst>
            </a:pPr>
            <a:r>
              <a:rPr lang="en-US" sz="2400" spc="-10" dirty="0">
                <a:solidFill>
                  <a:srgbClr val="414042"/>
                </a:solidFill>
                <a:latin typeface="Arial"/>
                <a:cs typeface="Arial"/>
              </a:rPr>
              <a:t>	4.3.2 Brownfield/Legacy………………………………..230</a:t>
            </a:r>
          </a:p>
          <a:p>
            <a:pPr marL="12700" lvl="1">
              <a:lnSpc>
                <a:spcPct val="100000"/>
              </a:lnSpc>
              <a:spcBef>
                <a:spcPts val="275"/>
              </a:spcBef>
              <a:tabLst>
                <a:tab pos="635000" algn="l"/>
              </a:tabLst>
            </a:pPr>
            <a:r>
              <a:rPr lang="en-US" sz="2400" spc="-10" dirty="0">
                <a:solidFill>
                  <a:srgbClr val="414042"/>
                </a:solidFill>
                <a:latin typeface="Arial"/>
                <a:cs typeface="Arial"/>
              </a:rPr>
              <a:t>	4.3.3 Commercial-off-the-Shelf Systems……………..231</a:t>
            </a:r>
          </a:p>
          <a:p>
            <a:pPr marL="12700" lvl="1">
              <a:lnSpc>
                <a:spcPct val="100000"/>
              </a:lnSpc>
              <a:spcBef>
                <a:spcPts val="275"/>
              </a:spcBef>
              <a:tabLst>
                <a:tab pos="635000" algn="l"/>
              </a:tabLst>
            </a:pPr>
            <a:r>
              <a:rPr lang="en-US" sz="2400" spc="-10" dirty="0">
                <a:solidFill>
                  <a:srgbClr val="414042"/>
                </a:solidFill>
                <a:latin typeface="Arial"/>
                <a:cs typeface="Arial"/>
              </a:rPr>
              <a:t>	4.3.4 Software-Intensive Systems…………………….232</a:t>
            </a:r>
          </a:p>
          <a:p>
            <a:pPr marL="12700" lvl="1">
              <a:lnSpc>
                <a:spcPct val="100000"/>
              </a:lnSpc>
              <a:spcBef>
                <a:spcPts val="275"/>
              </a:spcBef>
              <a:tabLst>
                <a:tab pos="635000" algn="l"/>
              </a:tabLst>
            </a:pPr>
            <a:r>
              <a:rPr lang="en-US" sz="2400" spc="-10" dirty="0">
                <a:solidFill>
                  <a:srgbClr val="414042"/>
                </a:solidFill>
                <a:latin typeface="Arial"/>
                <a:cs typeface="Arial"/>
              </a:rPr>
              <a:t>	4.3.5 Cyber-Physical Systems…………………………233</a:t>
            </a:r>
          </a:p>
        </p:txBody>
      </p:sp>
      <p:sp>
        <p:nvSpPr>
          <p:cNvPr id="6" name="Footer Placeholder 5">
            <a:extLst>
              <a:ext uri="{FF2B5EF4-FFF2-40B4-BE49-F238E27FC236}">
                <a16:creationId xmlns:a16="http://schemas.microsoft.com/office/drawing/2014/main" id="{3EFD638C-83A6-C8B1-12F6-52771C852261}"/>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8042F-473A-C947-CDFE-FDC6419FD70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59BDF23-AC4B-5BCC-7FD1-8979CF500C31}"/>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4.3.9 Enterprise Systems (</a:t>
            </a:r>
            <a:r>
              <a:rPr lang="en-US" dirty="0" err="1"/>
              <a:t>contd</a:t>
            </a:r>
            <a:r>
              <a:rPr lang="en-US" dirty="0"/>
              <a:t>)</a:t>
            </a:r>
            <a:endParaRPr spc="-10" dirty="0"/>
          </a:p>
        </p:txBody>
      </p:sp>
      <p:sp>
        <p:nvSpPr>
          <p:cNvPr id="6" name="Slide Number Placeholder 5">
            <a:extLst>
              <a:ext uri="{FF2B5EF4-FFF2-40B4-BE49-F238E27FC236}">
                <a16:creationId xmlns:a16="http://schemas.microsoft.com/office/drawing/2014/main" id="{89160BC5-3757-E950-F827-82551175FB50}"/>
              </a:ext>
            </a:extLst>
          </p:cNvPr>
          <p:cNvSpPr>
            <a:spLocks noGrp="1"/>
          </p:cNvSpPr>
          <p:nvPr>
            <p:ph type="sldNum" sz="quarter" idx="7"/>
          </p:nvPr>
        </p:nvSpPr>
        <p:spPr/>
        <p:txBody>
          <a:bodyPr/>
          <a:lstStyle/>
          <a:p>
            <a:pPr marL="141605">
              <a:lnSpc>
                <a:spcPts val="1475"/>
              </a:lnSpc>
            </a:pPr>
            <a:fld id="{81D60167-4931-47E6-BA6A-407CBD079E47}" type="slidenum">
              <a:rPr lang="en-US" spc="-25" smtClean="0"/>
              <a:t>60</a:t>
            </a:fld>
            <a:endParaRPr lang="en-US" spc="-25" dirty="0"/>
          </a:p>
        </p:txBody>
      </p:sp>
      <p:sp>
        <p:nvSpPr>
          <p:cNvPr id="7" name="Footer Placeholder 6">
            <a:extLst>
              <a:ext uri="{FF2B5EF4-FFF2-40B4-BE49-F238E27FC236}">
                <a16:creationId xmlns:a16="http://schemas.microsoft.com/office/drawing/2014/main" id="{1A10EE4F-8E82-9920-5EA8-684DF6D35B84}"/>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8" name="Picture 7">
            <a:extLst>
              <a:ext uri="{FF2B5EF4-FFF2-40B4-BE49-F238E27FC236}">
                <a16:creationId xmlns:a16="http://schemas.microsoft.com/office/drawing/2014/main" id="{3CB4B860-D500-8CD8-8A25-1590E4D44665}"/>
              </a:ext>
            </a:extLst>
          </p:cNvPr>
          <p:cNvPicPr>
            <a:picLocks noChangeAspect="1"/>
          </p:cNvPicPr>
          <p:nvPr/>
        </p:nvPicPr>
        <p:blipFill>
          <a:blip r:embed="rId3"/>
          <a:stretch>
            <a:fillRect/>
          </a:stretch>
        </p:blipFill>
        <p:spPr>
          <a:xfrm>
            <a:off x="435461" y="1676400"/>
            <a:ext cx="8738383" cy="4781987"/>
          </a:xfrm>
          <a:prstGeom prst="rect">
            <a:avLst/>
          </a:prstGeom>
        </p:spPr>
      </p:pic>
    </p:spTree>
    <p:extLst>
      <p:ext uri="{BB962C8B-B14F-4D97-AF65-F5344CB8AC3E}">
        <p14:creationId xmlns:p14="http://schemas.microsoft.com/office/powerpoint/2010/main" val="23464800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2DA6-C783-0654-73CD-7C2C18603A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21D85E-19DF-F2F5-0DDA-63E711EC4BD9}"/>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4.3.9 Enterprise Systems (</a:t>
            </a:r>
            <a:r>
              <a:rPr lang="en-US" dirty="0" err="1"/>
              <a:t>contd</a:t>
            </a:r>
            <a:r>
              <a:rPr lang="en-US" dirty="0"/>
              <a:t>)</a:t>
            </a:r>
            <a:endParaRPr spc="-10" dirty="0"/>
          </a:p>
        </p:txBody>
      </p:sp>
      <p:sp>
        <p:nvSpPr>
          <p:cNvPr id="6" name="Slide Number Placeholder 5">
            <a:extLst>
              <a:ext uri="{FF2B5EF4-FFF2-40B4-BE49-F238E27FC236}">
                <a16:creationId xmlns:a16="http://schemas.microsoft.com/office/drawing/2014/main" id="{C7AAFDDA-1116-57A3-F7C0-4A39840A1D93}"/>
              </a:ext>
            </a:extLst>
          </p:cNvPr>
          <p:cNvSpPr>
            <a:spLocks noGrp="1"/>
          </p:cNvSpPr>
          <p:nvPr>
            <p:ph type="sldNum" sz="quarter" idx="7"/>
          </p:nvPr>
        </p:nvSpPr>
        <p:spPr/>
        <p:txBody>
          <a:bodyPr/>
          <a:lstStyle/>
          <a:p>
            <a:pPr marL="141605">
              <a:lnSpc>
                <a:spcPts val="1475"/>
              </a:lnSpc>
            </a:pPr>
            <a:fld id="{81D60167-4931-47E6-BA6A-407CBD079E47}" type="slidenum">
              <a:rPr lang="en-US" spc="-25" smtClean="0"/>
              <a:t>61</a:t>
            </a:fld>
            <a:endParaRPr lang="en-US" spc="-25" dirty="0"/>
          </a:p>
        </p:txBody>
      </p:sp>
      <p:sp>
        <p:nvSpPr>
          <p:cNvPr id="7" name="Footer Placeholder 6">
            <a:extLst>
              <a:ext uri="{FF2B5EF4-FFF2-40B4-BE49-F238E27FC236}">
                <a16:creationId xmlns:a16="http://schemas.microsoft.com/office/drawing/2014/main" id="{9BDC46B5-22CF-03BE-8143-743FD69D98BE}"/>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3" name="TextBox 2">
            <a:extLst>
              <a:ext uri="{FF2B5EF4-FFF2-40B4-BE49-F238E27FC236}">
                <a16:creationId xmlns:a16="http://schemas.microsoft.com/office/drawing/2014/main" id="{0931011E-A40F-6790-18F8-D01356028802}"/>
              </a:ext>
            </a:extLst>
          </p:cNvPr>
          <p:cNvSpPr txBox="1"/>
          <p:nvPr/>
        </p:nvSpPr>
        <p:spPr>
          <a:xfrm>
            <a:off x="236537" y="1488699"/>
            <a:ext cx="9128125" cy="2585323"/>
          </a:xfrm>
          <a:prstGeom prst="rect">
            <a:avLst/>
          </a:prstGeom>
          <a:noFill/>
        </p:spPr>
        <p:txBody>
          <a:bodyPr wrap="square" rtlCol="0">
            <a:spAutoFit/>
          </a:bodyPr>
          <a:lstStyle/>
          <a:p>
            <a:r>
              <a:rPr lang="en-US" b="1" i="1" dirty="0"/>
              <a:t>Enterprise Drivers and Outcomes </a:t>
            </a:r>
            <a:r>
              <a:rPr lang="en-US" dirty="0"/>
              <a:t>An enterprise needs to consider its own needs that relate to enabling assets (e.g., personnel, facilities, communication networks, computing facilities, policies and practices, tools and methods, funding and partnerships, equipment and supplies) when addressing the stakeholders' needs. The purpose of the enterprise's enabling assets is to effect state changes to relevant elements of the enterprise necessary to achieve targeted levels of performance. The enterprise "state" shown in </a:t>
            </a:r>
            <a:r>
              <a:rPr lang="en-US" b="1" dirty="0"/>
              <a:t>Figure 4.12 (below) </a:t>
            </a:r>
            <a:r>
              <a:rPr lang="en-US" dirty="0"/>
              <a:t>is a complex web of past, current, and future states(Rouse, 2009). The enterprise work processes use these enabling assets to accomplish their work objectives to achieve the desired future states.</a:t>
            </a:r>
          </a:p>
        </p:txBody>
      </p:sp>
      <p:pic>
        <p:nvPicPr>
          <p:cNvPr id="5" name="Picture 4">
            <a:extLst>
              <a:ext uri="{FF2B5EF4-FFF2-40B4-BE49-F238E27FC236}">
                <a16:creationId xmlns:a16="http://schemas.microsoft.com/office/drawing/2014/main" id="{C86600ED-EFCB-049E-8469-41BA0967A3CB}"/>
              </a:ext>
            </a:extLst>
          </p:cNvPr>
          <p:cNvPicPr>
            <a:picLocks noChangeAspect="1"/>
          </p:cNvPicPr>
          <p:nvPr/>
        </p:nvPicPr>
        <p:blipFill>
          <a:blip r:embed="rId3"/>
          <a:stretch>
            <a:fillRect/>
          </a:stretch>
        </p:blipFill>
        <p:spPr>
          <a:xfrm>
            <a:off x="1655820" y="3982949"/>
            <a:ext cx="6726179" cy="2761854"/>
          </a:xfrm>
          <a:prstGeom prst="rect">
            <a:avLst/>
          </a:prstGeom>
        </p:spPr>
      </p:pic>
    </p:spTree>
    <p:extLst>
      <p:ext uri="{BB962C8B-B14F-4D97-AF65-F5344CB8AC3E}">
        <p14:creationId xmlns:p14="http://schemas.microsoft.com/office/powerpoint/2010/main" val="2034556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13EE-A92C-1B76-A44E-F127471C190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5E5222-A7E4-69F4-B3C0-1F16B83B256C}"/>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4.3.9 Enterprise Systems (</a:t>
            </a:r>
            <a:r>
              <a:rPr lang="en-US" dirty="0" err="1"/>
              <a:t>contd</a:t>
            </a:r>
            <a:r>
              <a:rPr lang="en-US" dirty="0"/>
              <a:t>)</a:t>
            </a:r>
            <a:endParaRPr spc="-10" dirty="0"/>
          </a:p>
        </p:txBody>
      </p:sp>
      <p:sp>
        <p:nvSpPr>
          <p:cNvPr id="6" name="Slide Number Placeholder 5">
            <a:extLst>
              <a:ext uri="{FF2B5EF4-FFF2-40B4-BE49-F238E27FC236}">
                <a16:creationId xmlns:a16="http://schemas.microsoft.com/office/drawing/2014/main" id="{2B647B74-5A2F-8759-CB88-E650701A814A}"/>
              </a:ext>
            </a:extLst>
          </p:cNvPr>
          <p:cNvSpPr>
            <a:spLocks noGrp="1"/>
          </p:cNvSpPr>
          <p:nvPr>
            <p:ph type="sldNum" sz="quarter" idx="7"/>
          </p:nvPr>
        </p:nvSpPr>
        <p:spPr/>
        <p:txBody>
          <a:bodyPr/>
          <a:lstStyle/>
          <a:p>
            <a:pPr marL="141605">
              <a:lnSpc>
                <a:spcPts val="1475"/>
              </a:lnSpc>
            </a:pPr>
            <a:fld id="{81D60167-4931-47E6-BA6A-407CBD079E47}" type="slidenum">
              <a:rPr lang="en-US" spc="-25" smtClean="0"/>
              <a:t>62</a:t>
            </a:fld>
            <a:endParaRPr lang="en-US" spc="-25" dirty="0"/>
          </a:p>
        </p:txBody>
      </p:sp>
      <p:sp>
        <p:nvSpPr>
          <p:cNvPr id="7" name="Footer Placeholder 6">
            <a:extLst>
              <a:ext uri="{FF2B5EF4-FFF2-40B4-BE49-F238E27FC236}">
                <a16:creationId xmlns:a16="http://schemas.microsoft.com/office/drawing/2014/main" id="{C728575F-8967-204C-11D5-D4E0FFDA4641}"/>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
        <p:nvSpPr>
          <p:cNvPr id="3" name="TextBox 2">
            <a:extLst>
              <a:ext uri="{FF2B5EF4-FFF2-40B4-BE49-F238E27FC236}">
                <a16:creationId xmlns:a16="http://schemas.microsoft.com/office/drawing/2014/main" id="{9F949047-B9F1-07A9-3E2D-36E16D20DF45}"/>
              </a:ext>
            </a:extLst>
          </p:cNvPr>
          <p:cNvSpPr txBox="1"/>
          <p:nvPr/>
        </p:nvSpPr>
        <p:spPr>
          <a:xfrm>
            <a:off x="457200" y="1524000"/>
            <a:ext cx="7916863" cy="3997701"/>
          </a:xfrm>
          <a:prstGeom prst="rect">
            <a:avLst/>
          </a:prstGeom>
          <a:noFill/>
        </p:spPr>
        <p:txBody>
          <a:bodyPr wrap="square" rtlCol="0">
            <a:spAutoFit/>
          </a:bodyPr>
          <a:lstStyle/>
          <a:p>
            <a:r>
              <a:rPr lang="en-US" b="1" i="1" dirty="0"/>
              <a:t>Practical Considerations </a:t>
            </a:r>
            <a:r>
              <a:rPr lang="en-US" dirty="0"/>
              <a:t>When it comes to performing SE at the enterprise level, Rebovich and White (2011) pro-vide several good practices: </a:t>
            </a:r>
          </a:p>
          <a:p>
            <a:endParaRPr lang="en-US" sz="800" dirty="0"/>
          </a:p>
          <a:p>
            <a:pPr marL="741363" indent="-285750">
              <a:buFont typeface="Arial" panose="020B0604020202020204" pitchFamily="34" charset="0"/>
              <a:buChar char="•"/>
            </a:pPr>
            <a:r>
              <a:rPr lang="en-US" dirty="0"/>
              <a:t>Set enterprise fitness as the key measure of system success. Leverage game theory and ecology, along with the practices of satisfying and governing the commons. </a:t>
            </a:r>
          </a:p>
          <a:p>
            <a:pPr marL="741363" indent="-285750">
              <a:buFont typeface="Arial" panose="020B0604020202020204" pitchFamily="34" charset="0"/>
              <a:buChar char="•"/>
            </a:pPr>
            <a:r>
              <a:rPr lang="en-US" dirty="0"/>
              <a:t>Deal with uncertainty and conflict in the enterprise through adaptation: variety, selection, exploration, and experimentation. </a:t>
            </a:r>
          </a:p>
          <a:p>
            <a:pPr marL="741363" indent="-285750">
              <a:buFont typeface="Arial" panose="020B0604020202020204" pitchFamily="34" charset="0"/>
              <a:buChar char="•"/>
            </a:pPr>
            <a:r>
              <a:rPr lang="en-US" dirty="0"/>
              <a:t>Leverage the practice of layered architectures with loose couplers and the theory of order and chaos in networks.</a:t>
            </a:r>
          </a:p>
          <a:p>
            <a:endParaRPr lang="en-US" sz="800" dirty="0"/>
          </a:p>
          <a:p>
            <a:r>
              <a:rPr lang="en-US" dirty="0"/>
              <a:t>Enterprise governance involves shaping the political, operational, economic, and technical landscape. One should not try to control the enterprise like one would in a traditional SE effort at the project level.</a:t>
            </a:r>
          </a:p>
        </p:txBody>
      </p:sp>
    </p:spTree>
    <p:extLst>
      <p:ext uri="{BB962C8B-B14F-4D97-AF65-F5344CB8AC3E}">
        <p14:creationId xmlns:p14="http://schemas.microsoft.com/office/powerpoint/2010/main" val="4226035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450BD1-F7EC-F572-5289-32047C6A9E4C}"/>
              </a:ext>
            </a:extLst>
          </p:cNvPr>
          <p:cNvSpPr>
            <a:spLocks noGrp="1"/>
          </p:cNvSpPr>
          <p:nvPr>
            <p:ph type="ctrTitle"/>
          </p:nvPr>
        </p:nvSpPr>
        <p:spPr>
          <a:xfrm>
            <a:off x="720090" y="2267712"/>
            <a:ext cx="8161020" cy="507831"/>
          </a:xfrm>
        </p:spPr>
        <p:txBody>
          <a:bodyPr/>
          <a:lstStyle/>
          <a:p>
            <a:pPr algn="ctr"/>
            <a:r>
              <a:rPr lang="en-US" dirty="0">
                <a:highlight>
                  <a:srgbClr val="FFFF00"/>
                </a:highlight>
              </a:rPr>
              <a:t>Review Questions</a:t>
            </a:r>
          </a:p>
        </p:txBody>
      </p:sp>
      <p:sp>
        <p:nvSpPr>
          <p:cNvPr id="4" name="Footer Placeholder 3">
            <a:extLst>
              <a:ext uri="{FF2B5EF4-FFF2-40B4-BE49-F238E27FC236}">
                <a16:creationId xmlns:a16="http://schemas.microsoft.com/office/drawing/2014/main" id="{1AA804B6-6B48-9883-AB79-27A4177FC414}"/>
              </a:ext>
            </a:extLst>
          </p:cNvPr>
          <p:cNvSpPr>
            <a:spLocks noGrp="1"/>
          </p:cNvSpPr>
          <p:nvPr>
            <p:ph type="ftr" sz="quarter" idx="5"/>
          </p:nvPr>
        </p:nvSpPr>
        <p:spPr/>
        <p:txBody>
          <a:bodyPr/>
          <a:lstStyle/>
          <a:p>
            <a:r>
              <a:rPr lang="en-US"/>
              <a:t>© 2025 John Wiley &amp; Sons, Inc. May not be copied, scanned, or duplicated, in whole or in part, except for use as permitted by license on a password-protected website for instructional use. </a:t>
            </a:r>
            <a:endParaRPr lang="en-US" dirty="0"/>
          </a:p>
        </p:txBody>
      </p:sp>
      <p:sp>
        <p:nvSpPr>
          <p:cNvPr id="5" name="Slide Number Placeholder 4">
            <a:extLst>
              <a:ext uri="{FF2B5EF4-FFF2-40B4-BE49-F238E27FC236}">
                <a16:creationId xmlns:a16="http://schemas.microsoft.com/office/drawing/2014/main" id="{9C0E0127-FE58-DECF-096E-119FED57BA9C}"/>
              </a:ext>
            </a:extLst>
          </p:cNvPr>
          <p:cNvSpPr>
            <a:spLocks noGrp="1"/>
          </p:cNvSpPr>
          <p:nvPr>
            <p:ph type="sldNum" sz="quarter" idx="7"/>
          </p:nvPr>
        </p:nvSpPr>
        <p:spPr/>
        <p:txBody>
          <a:bodyPr/>
          <a:lstStyle/>
          <a:p>
            <a:pPr marL="141605">
              <a:lnSpc>
                <a:spcPts val="1475"/>
              </a:lnSpc>
            </a:pPr>
            <a:fld id="{81D60167-4931-47E6-BA6A-407CBD079E47}" type="slidenum">
              <a:rPr lang="en-US" spc="-25" smtClean="0"/>
              <a:t>63</a:t>
            </a:fld>
            <a:endParaRPr lang="en-US" spc="-25" dirty="0"/>
          </a:p>
        </p:txBody>
      </p:sp>
    </p:spTree>
    <p:extLst>
      <p:ext uri="{BB962C8B-B14F-4D97-AF65-F5344CB8AC3E}">
        <p14:creationId xmlns:p14="http://schemas.microsoft.com/office/powerpoint/2010/main" val="401553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7530" y="1563448"/>
            <a:ext cx="8782888" cy="3814570"/>
          </a:xfrm>
          <a:prstGeom prst="rect">
            <a:avLst/>
          </a:prstGeom>
        </p:spPr>
        <p:txBody>
          <a:bodyPr vert="horz" wrap="square" lIns="0" tIns="10795" rIns="0" bIns="0" rtlCol="0">
            <a:spAutoFit/>
          </a:bodyPr>
          <a:lstStyle/>
          <a:p>
            <a:pPr marL="12700" marR="5080">
              <a:lnSpc>
                <a:spcPct val="101299"/>
              </a:lnSpc>
              <a:spcBef>
                <a:spcPts val="85"/>
              </a:spcBef>
            </a:pPr>
            <a:r>
              <a:rPr lang="en-US" sz="2800" dirty="0">
                <a:solidFill>
                  <a:srgbClr val="414042"/>
                </a:solidFill>
                <a:latin typeface="Arial"/>
                <a:cs typeface="Arial"/>
              </a:rPr>
              <a:t>What is the primary goal of tailoring in systems engineering?</a:t>
            </a:r>
          </a:p>
          <a:p>
            <a:pPr marL="12700" marR="5080">
              <a:lnSpc>
                <a:spcPct val="101299"/>
              </a:lnSpc>
              <a:spcBef>
                <a:spcPts val="85"/>
              </a:spcBef>
            </a:pPr>
            <a:endParaRPr sz="2800" dirty="0">
              <a:latin typeface="Arial"/>
              <a:cs typeface="Arial"/>
            </a:endParaRPr>
          </a:p>
          <a:p>
            <a:pPr marL="1184910" indent="-451484">
              <a:lnSpc>
                <a:spcPct val="100000"/>
              </a:lnSpc>
              <a:buAutoNum type="alphaUcPeriod"/>
              <a:tabLst>
                <a:tab pos="1184910" algn="l"/>
              </a:tabLst>
            </a:pPr>
            <a:r>
              <a:rPr lang="en-US" sz="2400" spc="-10" dirty="0">
                <a:solidFill>
                  <a:srgbClr val="414042"/>
                </a:solidFill>
                <a:latin typeface="Arial"/>
                <a:cs typeface="Arial"/>
              </a:rPr>
              <a:t>To eliminate all risks associated with cost and schedule overruns.</a:t>
            </a:r>
            <a:endParaRPr sz="2400" dirty="0">
              <a:latin typeface="Arial"/>
              <a:cs typeface="Arial"/>
            </a:endParaRPr>
          </a:p>
          <a:p>
            <a:pPr marL="1184910" indent="-451484">
              <a:lnSpc>
                <a:spcPct val="100000"/>
              </a:lnSpc>
              <a:spcBef>
                <a:spcPts val="720"/>
              </a:spcBef>
              <a:buAutoNum type="alphaUcPeriod"/>
              <a:tabLst>
                <a:tab pos="1184910" algn="l"/>
              </a:tabLst>
            </a:pPr>
            <a:r>
              <a:rPr lang="en-US" sz="2400" spc="-10" dirty="0">
                <a:solidFill>
                  <a:srgbClr val="414042"/>
                </a:solidFill>
                <a:latin typeface="Arial"/>
                <a:cs typeface="Arial"/>
              </a:rPr>
              <a:t>To balance process rigor with the risk of cost and schedule overruns.</a:t>
            </a:r>
            <a:endParaRPr sz="2400" dirty="0">
              <a:latin typeface="Arial"/>
              <a:cs typeface="Arial"/>
            </a:endParaRPr>
          </a:p>
          <a:p>
            <a:pPr marL="1205230" indent="-471805">
              <a:lnSpc>
                <a:spcPct val="100000"/>
              </a:lnSpc>
              <a:spcBef>
                <a:spcPts val="710"/>
              </a:spcBef>
              <a:buAutoNum type="alphaUcPeriod"/>
              <a:tabLst>
                <a:tab pos="1205230" algn="l"/>
              </a:tabLst>
            </a:pPr>
            <a:r>
              <a:rPr lang="en-US" sz="2400" spc="-10" dirty="0">
                <a:solidFill>
                  <a:srgbClr val="414042"/>
                </a:solidFill>
                <a:latin typeface="Arial"/>
                <a:cs typeface="Arial"/>
              </a:rPr>
              <a:t>To ensure maximum rigor in all SE processes.</a:t>
            </a:r>
            <a:endParaRPr sz="2400" dirty="0">
              <a:latin typeface="Arial"/>
              <a:cs typeface="Arial"/>
            </a:endParaRPr>
          </a:p>
          <a:p>
            <a:pPr marL="1204595" indent="-471170">
              <a:lnSpc>
                <a:spcPct val="100000"/>
              </a:lnSpc>
              <a:spcBef>
                <a:spcPts val="720"/>
              </a:spcBef>
              <a:buAutoNum type="alphaUcPeriod"/>
              <a:tabLst>
                <a:tab pos="1204595" algn="l"/>
              </a:tabLst>
            </a:pPr>
            <a:r>
              <a:rPr lang="en-US" sz="2400" spc="-10" dirty="0">
                <a:solidFill>
                  <a:srgbClr val="414042"/>
                </a:solidFill>
                <a:latin typeface="Arial"/>
                <a:cs typeface="Arial"/>
              </a:rPr>
              <a:t>To avoid the use of system life cycle models.</a:t>
            </a:r>
            <a:endParaRPr sz="2800" dirty="0">
              <a:latin typeface="Arial"/>
              <a:cs typeface="Arial"/>
            </a:endParaRPr>
          </a:p>
        </p:txBody>
      </p:sp>
      <p:sp>
        <p:nvSpPr>
          <p:cNvPr id="2" name="object 2"/>
          <p:cNvSpPr txBox="1">
            <a:spLocks noGrp="1"/>
          </p:cNvSpPr>
          <p:nvPr>
            <p:ph type="title"/>
          </p:nvPr>
        </p:nvSpPr>
        <p:spPr>
          <a:prstGeom prst="rect">
            <a:avLst/>
          </a:prstGeom>
        </p:spPr>
        <p:txBody>
          <a:bodyPr vert="horz" wrap="square" lIns="0" tIns="496518" rIns="0" bIns="0" rtlCol="0">
            <a:spAutoFit/>
          </a:bodyPr>
          <a:lstStyle/>
          <a:p>
            <a:pPr marL="305435">
              <a:lnSpc>
                <a:spcPct val="100000"/>
              </a:lnSpc>
              <a:spcBef>
                <a:spcPts val="100"/>
              </a:spcBef>
            </a:pPr>
            <a:r>
              <a:rPr dirty="0"/>
              <a:t>Review</a:t>
            </a:r>
            <a:r>
              <a:rPr spc="-130" dirty="0"/>
              <a:t> </a:t>
            </a:r>
            <a:r>
              <a:rPr spc="-10" dirty="0"/>
              <a:t>Question:</a:t>
            </a:r>
          </a:p>
        </p:txBody>
      </p:sp>
      <p:sp>
        <p:nvSpPr>
          <p:cNvPr id="4" name="object 4"/>
          <p:cNvSpPr/>
          <p:nvPr/>
        </p:nvSpPr>
        <p:spPr>
          <a:xfrm>
            <a:off x="857312" y="2943720"/>
            <a:ext cx="382905" cy="300355"/>
          </a:xfrm>
          <a:custGeom>
            <a:avLst/>
            <a:gdLst/>
            <a:ahLst/>
            <a:cxnLst/>
            <a:rect l="l" t="t" r="r" b="b"/>
            <a:pathLst>
              <a:path w="382905" h="300354">
                <a:moveTo>
                  <a:pt x="0" y="300227"/>
                </a:moveTo>
                <a:lnTo>
                  <a:pt x="382524" y="300227"/>
                </a:lnTo>
                <a:lnTo>
                  <a:pt x="382524" y="0"/>
                </a:lnTo>
                <a:lnTo>
                  <a:pt x="0" y="0"/>
                </a:lnTo>
                <a:lnTo>
                  <a:pt x="0" y="300227"/>
                </a:lnTo>
                <a:close/>
              </a:path>
            </a:pathLst>
          </a:custGeom>
          <a:ln w="9144">
            <a:solidFill>
              <a:srgbClr val="414042"/>
            </a:solidFill>
          </a:ln>
        </p:spPr>
        <p:txBody>
          <a:bodyPr wrap="square" lIns="0" tIns="0" rIns="0" bIns="0" rtlCol="0"/>
          <a:lstStyle/>
          <a:p>
            <a:endParaRPr/>
          </a:p>
        </p:txBody>
      </p:sp>
      <p:sp>
        <p:nvSpPr>
          <p:cNvPr id="5" name="object 5"/>
          <p:cNvSpPr/>
          <p:nvPr/>
        </p:nvSpPr>
        <p:spPr>
          <a:xfrm>
            <a:off x="861060" y="3870430"/>
            <a:ext cx="382905" cy="300355"/>
          </a:xfrm>
          <a:custGeom>
            <a:avLst/>
            <a:gdLst/>
            <a:ahLst/>
            <a:cxnLst/>
            <a:rect l="l" t="t" r="r" b="b"/>
            <a:pathLst>
              <a:path w="382905" h="300354">
                <a:moveTo>
                  <a:pt x="0" y="300227"/>
                </a:moveTo>
                <a:lnTo>
                  <a:pt x="382524" y="300227"/>
                </a:lnTo>
                <a:lnTo>
                  <a:pt x="382524" y="0"/>
                </a:lnTo>
                <a:lnTo>
                  <a:pt x="0" y="0"/>
                </a:lnTo>
                <a:lnTo>
                  <a:pt x="0" y="300227"/>
                </a:lnTo>
                <a:close/>
              </a:path>
            </a:pathLst>
          </a:custGeom>
          <a:ln w="9144">
            <a:solidFill>
              <a:srgbClr val="414042"/>
            </a:solidFill>
          </a:ln>
        </p:spPr>
        <p:txBody>
          <a:bodyPr wrap="square" lIns="0" tIns="0" rIns="0" bIns="0" rtlCol="0"/>
          <a:lstStyle/>
          <a:p>
            <a:endParaRPr/>
          </a:p>
        </p:txBody>
      </p:sp>
      <p:sp>
        <p:nvSpPr>
          <p:cNvPr id="6" name="object 6"/>
          <p:cNvSpPr/>
          <p:nvPr/>
        </p:nvSpPr>
        <p:spPr>
          <a:xfrm>
            <a:off x="860487" y="4551809"/>
            <a:ext cx="382905" cy="300355"/>
          </a:xfrm>
          <a:custGeom>
            <a:avLst/>
            <a:gdLst/>
            <a:ahLst/>
            <a:cxnLst/>
            <a:rect l="l" t="t" r="r" b="b"/>
            <a:pathLst>
              <a:path w="382905" h="300354">
                <a:moveTo>
                  <a:pt x="0" y="300228"/>
                </a:moveTo>
                <a:lnTo>
                  <a:pt x="382524" y="300228"/>
                </a:lnTo>
                <a:lnTo>
                  <a:pt x="382524" y="0"/>
                </a:lnTo>
                <a:lnTo>
                  <a:pt x="0" y="0"/>
                </a:lnTo>
                <a:lnTo>
                  <a:pt x="0" y="300228"/>
                </a:lnTo>
                <a:close/>
              </a:path>
            </a:pathLst>
          </a:custGeom>
          <a:ln w="9144">
            <a:solidFill>
              <a:srgbClr val="414042"/>
            </a:solidFill>
          </a:ln>
        </p:spPr>
        <p:txBody>
          <a:bodyPr wrap="square" lIns="0" tIns="0" rIns="0" bIns="0" rtlCol="0"/>
          <a:lstStyle/>
          <a:p>
            <a:endParaRPr/>
          </a:p>
        </p:txBody>
      </p:sp>
      <p:sp>
        <p:nvSpPr>
          <p:cNvPr id="7" name="object 7"/>
          <p:cNvSpPr/>
          <p:nvPr/>
        </p:nvSpPr>
        <p:spPr>
          <a:xfrm>
            <a:off x="860487" y="5111195"/>
            <a:ext cx="379730" cy="300355"/>
          </a:xfrm>
          <a:custGeom>
            <a:avLst/>
            <a:gdLst/>
            <a:ahLst/>
            <a:cxnLst/>
            <a:rect l="l" t="t" r="r" b="b"/>
            <a:pathLst>
              <a:path w="379730" h="300354">
                <a:moveTo>
                  <a:pt x="0" y="300228"/>
                </a:moveTo>
                <a:lnTo>
                  <a:pt x="379475" y="300228"/>
                </a:lnTo>
                <a:lnTo>
                  <a:pt x="379475" y="0"/>
                </a:lnTo>
                <a:lnTo>
                  <a:pt x="0" y="0"/>
                </a:lnTo>
                <a:lnTo>
                  <a:pt x="0" y="300228"/>
                </a:lnTo>
                <a:close/>
              </a:path>
            </a:pathLst>
          </a:custGeom>
          <a:ln w="9144">
            <a:solidFill>
              <a:srgbClr val="414042"/>
            </a:solidFill>
          </a:ln>
        </p:spPr>
        <p:txBody>
          <a:bodyPr wrap="square" lIns="0" tIns="0" rIns="0" bIns="0" rtlCol="0"/>
          <a:lstStyle/>
          <a:p>
            <a:endParaRPr/>
          </a:p>
        </p:txBody>
      </p:sp>
      <p:sp>
        <p:nvSpPr>
          <p:cNvPr id="10" name="Slide Number Placeholder 9">
            <a:extLst>
              <a:ext uri="{FF2B5EF4-FFF2-40B4-BE49-F238E27FC236}">
                <a16:creationId xmlns:a16="http://schemas.microsoft.com/office/drawing/2014/main" id="{709CD0B2-579E-3A2F-44CD-FEE67BF00765}"/>
              </a:ext>
            </a:extLst>
          </p:cNvPr>
          <p:cNvSpPr>
            <a:spLocks noGrp="1"/>
          </p:cNvSpPr>
          <p:nvPr>
            <p:ph type="sldNum" sz="quarter" idx="7"/>
          </p:nvPr>
        </p:nvSpPr>
        <p:spPr/>
        <p:txBody>
          <a:bodyPr/>
          <a:lstStyle/>
          <a:p>
            <a:pPr marL="141605">
              <a:lnSpc>
                <a:spcPts val="1475"/>
              </a:lnSpc>
            </a:pPr>
            <a:fld id="{81D60167-4931-47E6-BA6A-407CBD079E47}" type="slidenum">
              <a:rPr lang="en-US" spc="-25" smtClean="0"/>
              <a:t>64</a:t>
            </a:fld>
            <a:endParaRPr lang="en-US" spc="-25"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B15E6-1777-DE09-3599-E952A5270C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89272D-A6C4-B357-71EF-816AD9D6BA17}"/>
              </a:ext>
            </a:extLst>
          </p:cNvPr>
          <p:cNvSpPr txBox="1">
            <a:spLocks noGrp="1"/>
          </p:cNvSpPr>
          <p:nvPr>
            <p:ph type="title"/>
          </p:nvPr>
        </p:nvSpPr>
        <p:spPr>
          <a:prstGeom prst="rect">
            <a:avLst/>
          </a:prstGeom>
        </p:spPr>
        <p:txBody>
          <a:bodyPr vert="horz" wrap="square" lIns="0" tIns="496518" rIns="0" bIns="0" rtlCol="0">
            <a:spAutoFit/>
          </a:bodyPr>
          <a:lstStyle/>
          <a:p>
            <a:pPr marL="305435">
              <a:lnSpc>
                <a:spcPct val="100000"/>
              </a:lnSpc>
              <a:spcBef>
                <a:spcPts val="100"/>
              </a:spcBef>
            </a:pPr>
            <a:r>
              <a:rPr dirty="0"/>
              <a:t>Review</a:t>
            </a:r>
            <a:r>
              <a:rPr spc="-130" dirty="0"/>
              <a:t> </a:t>
            </a:r>
            <a:r>
              <a:rPr spc="-10" dirty="0"/>
              <a:t>Question:</a:t>
            </a:r>
          </a:p>
        </p:txBody>
      </p:sp>
      <p:sp>
        <p:nvSpPr>
          <p:cNvPr id="4" name="object 4">
            <a:extLst>
              <a:ext uri="{FF2B5EF4-FFF2-40B4-BE49-F238E27FC236}">
                <a16:creationId xmlns:a16="http://schemas.microsoft.com/office/drawing/2014/main" id="{9AA6909B-54DC-8A33-8CF5-45367EDA1652}"/>
              </a:ext>
            </a:extLst>
          </p:cNvPr>
          <p:cNvSpPr/>
          <p:nvPr/>
        </p:nvSpPr>
        <p:spPr>
          <a:xfrm>
            <a:off x="857312" y="2943720"/>
            <a:ext cx="382905" cy="300355"/>
          </a:xfrm>
          <a:custGeom>
            <a:avLst/>
            <a:gdLst/>
            <a:ahLst/>
            <a:cxnLst/>
            <a:rect l="l" t="t" r="r" b="b"/>
            <a:pathLst>
              <a:path w="382905" h="300354">
                <a:moveTo>
                  <a:pt x="0" y="300227"/>
                </a:moveTo>
                <a:lnTo>
                  <a:pt x="382524" y="300227"/>
                </a:lnTo>
                <a:lnTo>
                  <a:pt x="382524" y="0"/>
                </a:lnTo>
                <a:lnTo>
                  <a:pt x="0" y="0"/>
                </a:lnTo>
                <a:lnTo>
                  <a:pt x="0" y="300227"/>
                </a:lnTo>
                <a:close/>
              </a:path>
            </a:pathLst>
          </a:custGeom>
          <a:ln w="9144">
            <a:solidFill>
              <a:srgbClr val="414042"/>
            </a:solidFill>
          </a:ln>
        </p:spPr>
        <p:txBody>
          <a:bodyPr wrap="square" lIns="0" tIns="0" rIns="0" bIns="0" rtlCol="0"/>
          <a:lstStyle/>
          <a:p>
            <a:endParaRPr/>
          </a:p>
        </p:txBody>
      </p:sp>
      <p:sp>
        <p:nvSpPr>
          <p:cNvPr id="5" name="object 5">
            <a:extLst>
              <a:ext uri="{FF2B5EF4-FFF2-40B4-BE49-F238E27FC236}">
                <a16:creationId xmlns:a16="http://schemas.microsoft.com/office/drawing/2014/main" id="{E4F7BF74-2819-3256-1234-06C37C41A1E5}"/>
              </a:ext>
            </a:extLst>
          </p:cNvPr>
          <p:cNvSpPr/>
          <p:nvPr/>
        </p:nvSpPr>
        <p:spPr>
          <a:xfrm>
            <a:off x="861060" y="3870430"/>
            <a:ext cx="382905" cy="300355"/>
          </a:xfrm>
          <a:custGeom>
            <a:avLst/>
            <a:gdLst/>
            <a:ahLst/>
            <a:cxnLst/>
            <a:rect l="l" t="t" r="r" b="b"/>
            <a:pathLst>
              <a:path w="382905" h="300354">
                <a:moveTo>
                  <a:pt x="0" y="300227"/>
                </a:moveTo>
                <a:lnTo>
                  <a:pt x="382524" y="300227"/>
                </a:lnTo>
                <a:lnTo>
                  <a:pt x="382524" y="0"/>
                </a:lnTo>
                <a:lnTo>
                  <a:pt x="0" y="0"/>
                </a:lnTo>
                <a:lnTo>
                  <a:pt x="0" y="300227"/>
                </a:lnTo>
                <a:close/>
              </a:path>
            </a:pathLst>
          </a:custGeom>
          <a:ln w="9144">
            <a:solidFill>
              <a:srgbClr val="414042"/>
            </a:solidFill>
          </a:ln>
        </p:spPr>
        <p:txBody>
          <a:bodyPr wrap="square" lIns="0" tIns="0" rIns="0" bIns="0" rtlCol="0"/>
          <a:lstStyle/>
          <a:p>
            <a:r>
              <a:rPr lang="en-US" dirty="0"/>
              <a:t> </a:t>
            </a:r>
            <a:r>
              <a:rPr lang="en-US" sz="2000" b="1" dirty="0">
                <a:solidFill>
                  <a:srgbClr val="00B0F0"/>
                </a:solidFill>
              </a:rPr>
              <a:t>X</a:t>
            </a:r>
            <a:endParaRPr b="1" dirty="0">
              <a:solidFill>
                <a:srgbClr val="00B0F0"/>
              </a:solidFill>
            </a:endParaRPr>
          </a:p>
        </p:txBody>
      </p:sp>
      <p:sp>
        <p:nvSpPr>
          <p:cNvPr id="6" name="object 6">
            <a:extLst>
              <a:ext uri="{FF2B5EF4-FFF2-40B4-BE49-F238E27FC236}">
                <a16:creationId xmlns:a16="http://schemas.microsoft.com/office/drawing/2014/main" id="{7AD5C8CB-1A62-0071-2686-C651CB627E61}"/>
              </a:ext>
            </a:extLst>
          </p:cNvPr>
          <p:cNvSpPr/>
          <p:nvPr/>
        </p:nvSpPr>
        <p:spPr>
          <a:xfrm>
            <a:off x="860487" y="4551809"/>
            <a:ext cx="382905" cy="300355"/>
          </a:xfrm>
          <a:custGeom>
            <a:avLst/>
            <a:gdLst/>
            <a:ahLst/>
            <a:cxnLst/>
            <a:rect l="l" t="t" r="r" b="b"/>
            <a:pathLst>
              <a:path w="382905" h="300354">
                <a:moveTo>
                  <a:pt x="0" y="300228"/>
                </a:moveTo>
                <a:lnTo>
                  <a:pt x="382524" y="300228"/>
                </a:lnTo>
                <a:lnTo>
                  <a:pt x="382524" y="0"/>
                </a:lnTo>
                <a:lnTo>
                  <a:pt x="0" y="0"/>
                </a:lnTo>
                <a:lnTo>
                  <a:pt x="0" y="300228"/>
                </a:lnTo>
                <a:close/>
              </a:path>
            </a:pathLst>
          </a:custGeom>
          <a:ln w="9144">
            <a:solidFill>
              <a:srgbClr val="414042"/>
            </a:solidFill>
          </a:ln>
        </p:spPr>
        <p:txBody>
          <a:bodyPr wrap="square" lIns="0" tIns="0" rIns="0" bIns="0" rtlCol="0"/>
          <a:lstStyle/>
          <a:p>
            <a:endParaRPr/>
          </a:p>
        </p:txBody>
      </p:sp>
      <p:sp>
        <p:nvSpPr>
          <p:cNvPr id="7" name="object 7">
            <a:extLst>
              <a:ext uri="{FF2B5EF4-FFF2-40B4-BE49-F238E27FC236}">
                <a16:creationId xmlns:a16="http://schemas.microsoft.com/office/drawing/2014/main" id="{A2F55856-ACE6-B04D-CB19-F19B9C5B4151}"/>
              </a:ext>
            </a:extLst>
          </p:cNvPr>
          <p:cNvSpPr/>
          <p:nvPr/>
        </p:nvSpPr>
        <p:spPr>
          <a:xfrm>
            <a:off x="860487" y="5111195"/>
            <a:ext cx="379730" cy="300355"/>
          </a:xfrm>
          <a:custGeom>
            <a:avLst/>
            <a:gdLst/>
            <a:ahLst/>
            <a:cxnLst/>
            <a:rect l="l" t="t" r="r" b="b"/>
            <a:pathLst>
              <a:path w="379730" h="300354">
                <a:moveTo>
                  <a:pt x="0" y="300228"/>
                </a:moveTo>
                <a:lnTo>
                  <a:pt x="379475" y="300228"/>
                </a:lnTo>
                <a:lnTo>
                  <a:pt x="379475" y="0"/>
                </a:lnTo>
                <a:lnTo>
                  <a:pt x="0" y="0"/>
                </a:lnTo>
                <a:lnTo>
                  <a:pt x="0" y="300228"/>
                </a:lnTo>
                <a:close/>
              </a:path>
            </a:pathLst>
          </a:custGeom>
          <a:ln w="9144">
            <a:solidFill>
              <a:srgbClr val="414042"/>
            </a:solidFill>
          </a:ln>
        </p:spPr>
        <p:txBody>
          <a:bodyPr wrap="square" lIns="0" tIns="0" rIns="0" bIns="0" rtlCol="0"/>
          <a:lstStyle/>
          <a:p>
            <a:endParaRPr/>
          </a:p>
        </p:txBody>
      </p:sp>
      <p:sp>
        <p:nvSpPr>
          <p:cNvPr id="10" name="Slide Number Placeholder 9">
            <a:extLst>
              <a:ext uri="{FF2B5EF4-FFF2-40B4-BE49-F238E27FC236}">
                <a16:creationId xmlns:a16="http://schemas.microsoft.com/office/drawing/2014/main" id="{0C989D5D-C3F0-3863-3FB1-FFFD2E62AC3E}"/>
              </a:ext>
            </a:extLst>
          </p:cNvPr>
          <p:cNvSpPr>
            <a:spLocks noGrp="1"/>
          </p:cNvSpPr>
          <p:nvPr>
            <p:ph type="sldNum" sz="quarter" idx="7"/>
          </p:nvPr>
        </p:nvSpPr>
        <p:spPr/>
        <p:txBody>
          <a:bodyPr/>
          <a:lstStyle/>
          <a:p>
            <a:pPr marL="141605">
              <a:lnSpc>
                <a:spcPts val="1475"/>
              </a:lnSpc>
            </a:pPr>
            <a:fld id="{81D60167-4931-47E6-BA6A-407CBD079E47}" type="slidenum">
              <a:rPr lang="en-US" spc="-25" smtClean="0"/>
              <a:t>65</a:t>
            </a:fld>
            <a:endParaRPr lang="en-US" spc="-25" dirty="0"/>
          </a:p>
        </p:txBody>
      </p:sp>
      <p:sp>
        <p:nvSpPr>
          <p:cNvPr id="8" name="object 3">
            <a:extLst>
              <a:ext uri="{FF2B5EF4-FFF2-40B4-BE49-F238E27FC236}">
                <a16:creationId xmlns:a16="http://schemas.microsoft.com/office/drawing/2014/main" id="{22B064E0-81A5-F675-3928-D2D081D3A83B}"/>
              </a:ext>
            </a:extLst>
          </p:cNvPr>
          <p:cNvSpPr txBox="1"/>
          <p:nvPr/>
        </p:nvSpPr>
        <p:spPr>
          <a:xfrm>
            <a:off x="797530" y="1563448"/>
            <a:ext cx="8782888" cy="3814570"/>
          </a:xfrm>
          <a:prstGeom prst="rect">
            <a:avLst/>
          </a:prstGeom>
        </p:spPr>
        <p:txBody>
          <a:bodyPr vert="horz" wrap="square" lIns="0" tIns="10795" rIns="0" bIns="0" rtlCol="0">
            <a:spAutoFit/>
          </a:bodyPr>
          <a:lstStyle/>
          <a:p>
            <a:pPr marL="12700" marR="5080">
              <a:lnSpc>
                <a:spcPct val="101299"/>
              </a:lnSpc>
              <a:spcBef>
                <a:spcPts val="85"/>
              </a:spcBef>
            </a:pPr>
            <a:r>
              <a:rPr lang="en-US" sz="2800" dirty="0">
                <a:solidFill>
                  <a:srgbClr val="414042"/>
                </a:solidFill>
                <a:latin typeface="Arial"/>
                <a:cs typeface="Arial"/>
              </a:rPr>
              <a:t>What is the primary goal of tailoring in systems engineering?</a:t>
            </a:r>
          </a:p>
          <a:p>
            <a:pPr marL="12700" marR="5080">
              <a:lnSpc>
                <a:spcPct val="101299"/>
              </a:lnSpc>
              <a:spcBef>
                <a:spcPts val="85"/>
              </a:spcBef>
            </a:pPr>
            <a:endParaRPr sz="2800" dirty="0">
              <a:latin typeface="Arial"/>
              <a:cs typeface="Arial"/>
            </a:endParaRPr>
          </a:p>
          <a:p>
            <a:pPr marL="1184910" indent="-451484">
              <a:lnSpc>
                <a:spcPct val="100000"/>
              </a:lnSpc>
              <a:buAutoNum type="alphaUcPeriod"/>
              <a:tabLst>
                <a:tab pos="1184910" algn="l"/>
              </a:tabLst>
            </a:pPr>
            <a:r>
              <a:rPr lang="en-US" sz="2400" spc="-10" dirty="0">
                <a:solidFill>
                  <a:srgbClr val="414042"/>
                </a:solidFill>
                <a:latin typeface="Arial"/>
                <a:cs typeface="Arial"/>
              </a:rPr>
              <a:t>To eliminate all risks associated with cost and schedule overruns.</a:t>
            </a:r>
            <a:endParaRPr sz="2400" dirty="0">
              <a:latin typeface="Arial"/>
              <a:cs typeface="Arial"/>
            </a:endParaRPr>
          </a:p>
          <a:p>
            <a:pPr marL="1184910" indent="-451484">
              <a:lnSpc>
                <a:spcPct val="100000"/>
              </a:lnSpc>
              <a:spcBef>
                <a:spcPts val="720"/>
              </a:spcBef>
              <a:buAutoNum type="alphaUcPeriod"/>
              <a:tabLst>
                <a:tab pos="1184910" algn="l"/>
              </a:tabLst>
            </a:pPr>
            <a:r>
              <a:rPr lang="en-US" sz="2400" spc="-10" dirty="0">
                <a:solidFill>
                  <a:srgbClr val="414042"/>
                </a:solidFill>
                <a:latin typeface="Arial"/>
                <a:cs typeface="Arial"/>
              </a:rPr>
              <a:t>To balance process rigor with the risk of cost and schedule overruns.</a:t>
            </a:r>
            <a:endParaRPr sz="2400" dirty="0">
              <a:latin typeface="Arial"/>
              <a:cs typeface="Arial"/>
            </a:endParaRPr>
          </a:p>
          <a:p>
            <a:pPr marL="1205230" indent="-471805">
              <a:lnSpc>
                <a:spcPct val="100000"/>
              </a:lnSpc>
              <a:spcBef>
                <a:spcPts val="710"/>
              </a:spcBef>
              <a:buAutoNum type="alphaUcPeriod"/>
              <a:tabLst>
                <a:tab pos="1205230" algn="l"/>
              </a:tabLst>
            </a:pPr>
            <a:r>
              <a:rPr lang="en-US" sz="2400" spc="-10" dirty="0">
                <a:solidFill>
                  <a:srgbClr val="414042"/>
                </a:solidFill>
                <a:latin typeface="Arial"/>
                <a:cs typeface="Arial"/>
              </a:rPr>
              <a:t>To ensure maximum rigor in all SE processes.</a:t>
            </a:r>
            <a:endParaRPr sz="2400" dirty="0">
              <a:latin typeface="Arial"/>
              <a:cs typeface="Arial"/>
            </a:endParaRPr>
          </a:p>
          <a:p>
            <a:pPr marL="1204595" indent="-471170">
              <a:lnSpc>
                <a:spcPct val="100000"/>
              </a:lnSpc>
              <a:spcBef>
                <a:spcPts val="720"/>
              </a:spcBef>
              <a:buAutoNum type="alphaUcPeriod"/>
              <a:tabLst>
                <a:tab pos="1204595" algn="l"/>
              </a:tabLst>
            </a:pPr>
            <a:r>
              <a:rPr lang="en-US" sz="2400" spc="-10" dirty="0">
                <a:solidFill>
                  <a:srgbClr val="414042"/>
                </a:solidFill>
                <a:latin typeface="Arial"/>
                <a:cs typeface="Arial"/>
              </a:rPr>
              <a:t>To avoid the use of system life cycle models.</a:t>
            </a:r>
            <a:endParaRPr sz="2800" dirty="0">
              <a:latin typeface="Arial"/>
              <a:cs typeface="Arial"/>
            </a:endParaRPr>
          </a:p>
        </p:txBody>
      </p:sp>
    </p:spTree>
    <p:extLst>
      <p:ext uri="{BB962C8B-B14F-4D97-AF65-F5344CB8AC3E}">
        <p14:creationId xmlns:p14="http://schemas.microsoft.com/office/powerpoint/2010/main" val="1338674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43166-9249-3630-64CA-E2CA068150F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B3E8A51-66E0-795D-DF94-098868A59769}"/>
              </a:ext>
            </a:extLst>
          </p:cNvPr>
          <p:cNvSpPr txBox="1">
            <a:spLocks noGrp="1"/>
          </p:cNvSpPr>
          <p:nvPr>
            <p:ph type="title"/>
          </p:nvPr>
        </p:nvSpPr>
        <p:spPr>
          <a:prstGeom prst="rect">
            <a:avLst/>
          </a:prstGeom>
        </p:spPr>
        <p:txBody>
          <a:bodyPr vert="horz" wrap="square" lIns="0" tIns="496518" rIns="0" bIns="0" rtlCol="0">
            <a:spAutoFit/>
          </a:bodyPr>
          <a:lstStyle/>
          <a:p>
            <a:pPr marL="305435">
              <a:lnSpc>
                <a:spcPct val="100000"/>
              </a:lnSpc>
              <a:spcBef>
                <a:spcPts val="100"/>
              </a:spcBef>
            </a:pPr>
            <a:r>
              <a:rPr dirty="0"/>
              <a:t>Review</a:t>
            </a:r>
            <a:r>
              <a:rPr spc="-130" dirty="0"/>
              <a:t> </a:t>
            </a:r>
            <a:r>
              <a:rPr spc="-10" dirty="0"/>
              <a:t>Question:</a:t>
            </a:r>
          </a:p>
        </p:txBody>
      </p:sp>
      <p:sp>
        <p:nvSpPr>
          <p:cNvPr id="12" name="Slide Number Placeholder 11">
            <a:extLst>
              <a:ext uri="{FF2B5EF4-FFF2-40B4-BE49-F238E27FC236}">
                <a16:creationId xmlns:a16="http://schemas.microsoft.com/office/drawing/2014/main" id="{B4BDF704-6C8D-6B52-C8A6-7609FA3C9068}"/>
              </a:ext>
            </a:extLst>
          </p:cNvPr>
          <p:cNvSpPr>
            <a:spLocks noGrp="1"/>
          </p:cNvSpPr>
          <p:nvPr>
            <p:ph type="sldNum" sz="quarter" idx="7"/>
          </p:nvPr>
        </p:nvSpPr>
        <p:spPr/>
        <p:txBody>
          <a:bodyPr/>
          <a:lstStyle/>
          <a:p>
            <a:pPr marL="141605">
              <a:lnSpc>
                <a:spcPts val="1475"/>
              </a:lnSpc>
            </a:pPr>
            <a:fld id="{81D60167-4931-47E6-BA6A-407CBD079E47}" type="slidenum">
              <a:rPr lang="en-US" spc="-25" smtClean="0"/>
              <a:t>66</a:t>
            </a:fld>
            <a:endParaRPr lang="en-US" spc="-25" dirty="0"/>
          </a:p>
        </p:txBody>
      </p:sp>
    </p:spTree>
    <p:extLst>
      <p:ext uri="{BB962C8B-B14F-4D97-AF65-F5344CB8AC3E}">
        <p14:creationId xmlns:p14="http://schemas.microsoft.com/office/powerpoint/2010/main" val="174806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2FA33-49F1-8EB7-4FEA-AE6C68262A0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6DD60E-A486-BA44-8858-9284D50575F1}"/>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spc="-10" dirty="0"/>
              <a:t>Chapter 4 </a:t>
            </a:r>
            <a:r>
              <a:rPr spc="-10" dirty="0"/>
              <a:t>Contents</a:t>
            </a:r>
            <a:r>
              <a:rPr lang="en-US" spc="-10" dirty="0"/>
              <a:t> (cont’d)</a:t>
            </a:r>
            <a:endParaRPr spc="-10" dirty="0"/>
          </a:p>
        </p:txBody>
      </p:sp>
      <p:sp>
        <p:nvSpPr>
          <p:cNvPr id="4" name="object 4">
            <a:extLst>
              <a:ext uri="{FF2B5EF4-FFF2-40B4-BE49-F238E27FC236}">
                <a16:creationId xmlns:a16="http://schemas.microsoft.com/office/drawing/2014/main" id="{3E302F86-D71E-26AC-6010-97B3A936F047}"/>
              </a:ext>
            </a:extLst>
          </p:cNvPr>
          <p:cNvSpPr txBox="1">
            <a:spLocks noGrp="1"/>
          </p:cNvSpPr>
          <p:nvPr>
            <p:ph type="sldNum" sz="quarter" idx="7"/>
          </p:nvPr>
        </p:nvSpPr>
        <p:spPr>
          <a:prstGeom prst="rect">
            <a:avLst/>
          </a:prstGeom>
        </p:spPr>
        <p:txBody>
          <a:bodyPr vert="horz" wrap="square" lIns="0" tIns="0" rIns="0" bIns="0" rtlCol="0">
            <a:spAutoFit/>
          </a:bodyPr>
          <a:lstStyle/>
          <a:p>
            <a:pPr marL="141605">
              <a:lnSpc>
                <a:spcPts val="1475"/>
              </a:lnSpc>
            </a:pPr>
            <a:r>
              <a:rPr spc="-25" dirty="0"/>
              <a:t>6</a:t>
            </a:r>
          </a:p>
        </p:txBody>
      </p:sp>
      <p:sp>
        <p:nvSpPr>
          <p:cNvPr id="3" name="object 3">
            <a:extLst>
              <a:ext uri="{FF2B5EF4-FFF2-40B4-BE49-F238E27FC236}">
                <a16:creationId xmlns:a16="http://schemas.microsoft.com/office/drawing/2014/main" id="{47714D74-C43F-2C12-21DE-ED8169F84657}"/>
              </a:ext>
            </a:extLst>
          </p:cNvPr>
          <p:cNvSpPr txBox="1"/>
          <p:nvPr/>
        </p:nvSpPr>
        <p:spPr>
          <a:xfrm>
            <a:off x="564057" y="1589147"/>
            <a:ext cx="8226756" cy="1997342"/>
          </a:xfrm>
          <a:prstGeom prst="rect">
            <a:avLst/>
          </a:prstGeom>
        </p:spPr>
        <p:txBody>
          <a:bodyPr vert="horz" wrap="square" lIns="0" tIns="34925" rIns="0" bIns="0" rtlCol="0">
            <a:spAutoFit/>
          </a:bodyPr>
          <a:lstStyle/>
          <a:p>
            <a:pPr marL="12700" lvl="1">
              <a:lnSpc>
                <a:spcPct val="100000"/>
              </a:lnSpc>
              <a:spcBef>
                <a:spcPts val="275"/>
              </a:spcBef>
              <a:tabLst>
                <a:tab pos="635000" algn="l"/>
              </a:tabLst>
            </a:pPr>
            <a:r>
              <a:rPr lang="en-US" sz="2400" spc="-10" dirty="0">
                <a:solidFill>
                  <a:srgbClr val="414042"/>
                </a:solidFill>
                <a:latin typeface="Arial"/>
                <a:cs typeface="Arial"/>
              </a:rPr>
              <a:t>	4.3.6 Systems of Systems (SoS)…………………..….235</a:t>
            </a:r>
          </a:p>
          <a:p>
            <a:pPr marL="1033463" lvl="1" indent="-1020763">
              <a:lnSpc>
                <a:spcPct val="100000"/>
              </a:lnSpc>
              <a:spcBef>
                <a:spcPts val="275"/>
              </a:spcBef>
              <a:tabLst>
                <a:tab pos="635000" algn="l"/>
              </a:tabLst>
            </a:pPr>
            <a:r>
              <a:rPr lang="en-US" sz="2400" spc="-10" dirty="0">
                <a:solidFill>
                  <a:srgbClr val="414042"/>
                </a:solidFill>
                <a:latin typeface="Arial"/>
                <a:cs typeface="Arial"/>
              </a:rPr>
              <a:t>	4.3.7 Internet of Things (IoT)/Big </a:t>
            </a:r>
            <a:r>
              <a:rPr lang="en-US" sz="2400" spc="-10">
                <a:solidFill>
                  <a:srgbClr val="414042"/>
                </a:solidFill>
                <a:latin typeface="Arial"/>
                <a:cs typeface="Arial"/>
              </a:rPr>
              <a:t>Data-Driven Systems …………………………………………………..........</a:t>
            </a:r>
            <a:r>
              <a:rPr lang="en-US" sz="2400" spc="-10" dirty="0">
                <a:solidFill>
                  <a:srgbClr val="414042"/>
                </a:solidFill>
                <a:latin typeface="Arial"/>
                <a:cs typeface="Arial"/>
              </a:rPr>
              <a:t>238</a:t>
            </a:r>
          </a:p>
          <a:p>
            <a:pPr marL="12700" lvl="1">
              <a:lnSpc>
                <a:spcPct val="100000"/>
              </a:lnSpc>
              <a:spcBef>
                <a:spcPts val="275"/>
              </a:spcBef>
              <a:tabLst>
                <a:tab pos="635000" algn="l"/>
              </a:tabLst>
            </a:pPr>
            <a:r>
              <a:rPr lang="en-US" sz="2400" spc="-10" dirty="0">
                <a:solidFill>
                  <a:srgbClr val="414042"/>
                </a:solidFill>
                <a:latin typeface="Arial"/>
                <a:cs typeface="Arial"/>
              </a:rPr>
              <a:t>	4.3.8 Service Systems….…..……………………….…239</a:t>
            </a:r>
          </a:p>
          <a:p>
            <a:pPr marL="12700" lvl="1">
              <a:lnSpc>
                <a:spcPct val="100000"/>
              </a:lnSpc>
              <a:spcBef>
                <a:spcPts val="275"/>
              </a:spcBef>
              <a:tabLst>
                <a:tab pos="635000" algn="l"/>
              </a:tabLst>
            </a:pPr>
            <a:r>
              <a:rPr lang="en-US" sz="2400" spc="-10" dirty="0">
                <a:solidFill>
                  <a:srgbClr val="414042"/>
                </a:solidFill>
                <a:latin typeface="Arial"/>
                <a:cs typeface="Arial"/>
              </a:rPr>
              <a:t>	4.3.9 Enterprise Systems………………………………241 </a:t>
            </a:r>
          </a:p>
        </p:txBody>
      </p:sp>
      <p:sp>
        <p:nvSpPr>
          <p:cNvPr id="6" name="Footer Placeholder 5">
            <a:extLst>
              <a:ext uri="{FF2B5EF4-FFF2-40B4-BE49-F238E27FC236}">
                <a16:creationId xmlns:a16="http://schemas.microsoft.com/office/drawing/2014/main" id="{B9B8D162-BBE0-A4A4-EEB3-52F333906C52}"/>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spTree>
    <p:extLst>
      <p:ext uri="{BB962C8B-B14F-4D97-AF65-F5344CB8AC3E}">
        <p14:creationId xmlns:p14="http://schemas.microsoft.com/office/powerpoint/2010/main" val="159343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1E04-B5E0-89D3-C903-06D871DDC69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F7E11CA-5037-7FDF-5BBD-0F2A1D70A884}"/>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4.1  Tailoring Considerations</a:t>
            </a:r>
            <a:endParaRPr lang="en-US" spc="-10" dirty="0"/>
          </a:p>
        </p:txBody>
      </p:sp>
      <p:sp>
        <p:nvSpPr>
          <p:cNvPr id="6" name="Slide Number Placeholder 5">
            <a:extLst>
              <a:ext uri="{FF2B5EF4-FFF2-40B4-BE49-F238E27FC236}">
                <a16:creationId xmlns:a16="http://schemas.microsoft.com/office/drawing/2014/main" id="{DBCC90F2-9CC1-9DB4-776A-EFCE504F8B7A}"/>
              </a:ext>
            </a:extLst>
          </p:cNvPr>
          <p:cNvSpPr>
            <a:spLocks noGrp="1"/>
          </p:cNvSpPr>
          <p:nvPr>
            <p:ph type="sldNum" sz="quarter" idx="7"/>
          </p:nvPr>
        </p:nvSpPr>
        <p:spPr/>
        <p:txBody>
          <a:bodyPr/>
          <a:lstStyle/>
          <a:p>
            <a:pPr marL="141605">
              <a:lnSpc>
                <a:spcPts val="1475"/>
              </a:lnSpc>
            </a:pPr>
            <a:fld id="{81D60167-4931-47E6-BA6A-407CBD079E47}" type="slidenum">
              <a:rPr lang="en-US" spc="-25" smtClean="0"/>
              <a:t>8</a:t>
            </a:fld>
            <a:endParaRPr lang="en-US" spc="-25" dirty="0"/>
          </a:p>
        </p:txBody>
      </p:sp>
      <p:sp>
        <p:nvSpPr>
          <p:cNvPr id="7" name="Footer Placeholder 6">
            <a:extLst>
              <a:ext uri="{FF2B5EF4-FFF2-40B4-BE49-F238E27FC236}">
                <a16:creationId xmlns:a16="http://schemas.microsoft.com/office/drawing/2014/main" id="{DCB760E9-EA3B-EE6F-577B-C8158E2E0320}"/>
              </a:ext>
            </a:extLst>
          </p:cNvPr>
          <p:cNvSpPr>
            <a:spLocks noGrp="1"/>
          </p:cNvSpPr>
          <p:nvPr>
            <p:ph type="ftr" sz="quarter" idx="5"/>
          </p:nvPr>
        </p:nvSpPr>
        <p:spPr/>
        <p:txBody>
          <a:bodyPr/>
          <a:lstStyle/>
          <a:p>
            <a:r>
              <a:rPr lang="en-US" dirty="0"/>
              <a:t>© 2025 John Wiley &amp; Sons, Inc. May not be copied, scanned, or duplicated, in whole or in part, except for use as permitted by license on a password-protected website for instructional use. </a:t>
            </a:r>
          </a:p>
        </p:txBody>
      </p:sp>
      <p:pic>
        <p:nvPicPr>
          <p:cNvPr id="5" name="Picture 4">
            <a:extLst>
              <a:ext uri="{FF2B5EF4-FFF2-40B4-BE49-F238E27FC236}">
                <a16:creationId xmlns:a16="http://schemas.microsoft.com/office/drawing/2014/main" id="{5F63D105-7F59-5D4D-C61E-21F288BFD399}"/>
              </a:ext>
            </a:extLst>
          </p:cNvPr>
          <p:cNvPicPr>
            <a:picLocks noChangeAspect="1"/>
          </p:cNvPicPr>
          <p:nvPr/>
        </p:nvPicPr>
        <p:blipFill>
          <a:blip r:embed="rId3"/>
          <a:stretch>
            <a:fillRect/>
          </a:stretch>
        </p:blipFill>
        <p:spPr>
          <a:xfrm>
            <a:off x="1211269" y="3437477"/>
            <a:ext cx="7178662" cy="2667657"/>
          </a:xfrm>
          <a:prstGeom prst="rect">
            <a:avLst/>
          </a:prstGeom>
          <a:ln>
            <a:solidFill>
              <a:schemeClr val="tx1"/>
            </a:solidFill>
          </a:ln>
        </p:spPr>
      </p:pic>
      <p:sp>
        <p:nvSpPr>
          <p:cNvPr id="3" name="object 3">
            <a:extLst>
              <a:ext uri="{FF2B5EF4-FFF2-40B4-BE49-F238E27FC236}">
                <a16:creationId xmlns:a16="http://schemas.microsoft.com/office/drawing/2014/main" id="{53B3DDF6-9EC3-2A1A-5BC6-4416D2C07BB6}"/>
              </a:ext>
            </a:extLst>
          </p:cNvPr>
          <p:cNvSpPr txBox="1"/>
          <p:nvPr/>
        </p:nvSpPr>
        <p:spPr>
          <a:xfrm>
            <a:off x="569468" y="1650197"/>
            <a:ext cx="8249920" cy="1490152"/>
          </a:xfrm>
          <a:prstGeom prst="rect">
            <a:avLst/>
          </a:prstGeom>
        </p:spPr>
        <p:txBody>
          <a:bodyPr vert="horz" wrap="square" lIns="0" tIns="12700" rIns="0" bIns="0" rtlCol="0">
            <a:spAutoFit/>
          </a:bodyPr>
          <a:lstStyle/>
          <a:p>
            <a:r>
              <a:rPr lang="en-US" sz="1600" dirty="0"/>
              <a:t>Tailoring balances </a:t>
            </a:r>
            <a:r>
              <a:rPr lang="en-US" sz="1400" dirty="0"/>
              <a:t>process</a:t>
            </a:r>
            <a:r>
              <a:rPr lang="en-US" sz="1600" dirty="0"/>
              <a:t> rigor with the risk of cost and schedule overruns, as illustrated in Figure 4.1 (Salter, 2003). Insufficient SE effort increases technical, cost, and schedule risks, while excessive rigor can also raise costs and delay schedules. Tailoring should be dynamic, continuously monitored, and adjusted based on evolving risks and circumstances. This section describes the process of tailoring the system life cycle models and SE processes to meet organization and project needs.</a:t>
            </a:r>
          </a:p>
        </p:txBody>
      </p:sp>
    </p:spTree>
    <p:extLst>
      <p:ext uri="{BB962C8B-B14F-4D97-AF65-F5344CB8AC3E}">
        <p14:creationId xmlns:p14="http://schemas.microsoft.com/office/powerpoint/2010/main" val="418150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59FB8-D7F0-EDF3-D9BD-663CA2E06B6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46C9E8A-9D06-C4BE-9ABB-EDC89CB483BB}"/>
              </a:ext>
            </a:extLst>
          </p:cNvPr>
          <p:cNvSpPr txBox="1">
            <a:spLocks noGrp="1"/>
          </p:cNvSpPr>
          <p:nvPr>
            <p:ph type="title"/>
          </p:nvPr>
        </p:nvSpPr>
        <p:spPr>
          <a:prstGeom prst="rect">
            <a:avLst/>
          </a:prstGeom>
        </p:spPr>
        <p:txBody>
          <a:bodyPr vert="horz" wrap="square" lIns="0" tIns="497331" rIns="0" bIns="0" rtlCol="0">
            <a:spAutoFit/>
          </a:bodyPr>
          <a:lstStyle/>
          <a:p>
            <a:pPr marL="215265">
              <a:lnSpc>
                <a:spcPct val="100000"/>
              </a:lnSpc>
              <a:spcBef>
                <a:spcPts val="100"/>
              </a:spcBef>
            </a:pPr>
            <a:r>
              <a:rPr lang="en-US" dirty="0"/>
              <a:t>4.1  Tailoring and Application Considerations</a:t>
            </a:r>
            <a:endParaRPr spc="-10" dirty="0"/>
          </a:p>
        </p:txBody>
      </p:sp>
      <p:sp>
        <p:nvSpPr>
          <p:cNvPr id="3" name="object 3">
            <a:extLst>
              <a:ext uri="{FF2B5EF4-FFF2-40B4-BE49-F238E27FC236}">
                <a16:creationId xmlns:a16="http://schemas.microsoft.com/office/drawing/2014/main" id="{DA0ECEC5-D821-8454-4AB9-213502877679}"/>
              </a:ext>
            </a:extLst>
          </p:cNvPr>
          <p:cNvSpPr txBox="1"/>
          <p:nvPr/>
        </p:nvSpPr>
        <p:spPr>
          <a:xfrm>
            <a:off x="457200" y="1447800"/>
            <a:ext cx="8249920" cy="1923604"/>
          </a:xfrm>
          <a:prstGeom prst="rect">
            <a:avLst/>
          </a:prstGeom>
        </p:spPr>
        <p:txBody>
          <a:bodyPr vert="horz" wrap="square" lIns="0" tIns="12700" rIns="0" bIns="0" rtlCol="0">
            <a:spAutoFit/>
          </a:bodyPr>
          <a:lstStyle/>
          <a:p>
            <a:pPr marL="12065" marR="5080">
              <a:lnSpc>
                <a:spcPct val="99700"/>
              </a:lnSpc>
              <a:spcBef>
                <a:spcPts val="100"/>
              </a:spcBef>
              <a:tabLst>
                <a:tab pos="372110" algn="l"/>
              </a:tabLst>
            </a:pPr>
            <a:r>
              <a:rPr lang="en-US" sz="2000" dirty="0">
                <a:latin typeface="Arial"/>
                <a:cs typeface="Arial"/>
              </a:rPr>
              <a:t>Tailoring Process--</a:t>
            </a:r>
          </a:p>
          <a:p>
            <a:pPr marL="372110" marR="5080" indent="-360045">
              <a:lnSpc>
                <a:spcPct val="99700"/>
              </a:lnSpc>
              <a:spcBef>
                <a:spcPts val="100"/>
              </a:spcBef>
              <a:buChar char="•"/>
              <a:tabLst>
                <a:tab pos="372110" algn="l"/>
              </a:tabLst>
            </a:pPr>
            <a:r>
              <a:rPr lang="en-US" sz="2000" dirty="0">
                <a:latin typeface="Arial"/>
                <a:cs typeface="Arial"/>
              </a:rPr>
              <a:t>Overview</a:t>
            </a:r>
          </a:p>
          <a:p>
            <a:pPr marL="372110" marR="5080" indent="-360045">
              <a:lnSpc>
                <a:spcPct val="99700"/>
              </a:lnSpc>
              <a:spcBef>
                <a:spcPts val="100"/>
              </a:spcBef>
              <a:buChar char="•"/>
              <a:tabLst>
                <a:tab pos="372110" algn="l"/>
              </a:tabLst>
            </a:pPr>
            <a:r>
              <a:rPr lang="en-US" sz="2000" dirty="0">
                <a:latin typeface="Arial"/>
                <a:cs typeface="Arial"/>
              </a:rPr>
              <a:t>Purpose &lt;As stated in ISO/IEC/IEEE 15288&gt;</a:t>
            </a:r>
          </a:p>
          <a:p>
            <a:pPr marL="372110" marR="5080" indent="-360045">
              <a:lnSpc>
                <a:spcPct val="99700"/>
              </a:lnSpc>
              <a:spcBef>
                <a:spcPts val="100"/>
              </a:spcBef>
              <a:buChar char="•"/>
              <a:tabLst>
                <a:tab pos="372110" algn="l"/>
              </a:tabLst>
            </a:pPr>
            <a:r>
              <a:rPr lang="en-US" sz="2000" dirty="0">
                <a:latin typeface="Arial"/>
                <a:cs typeface="Arial"/>
              </a:rPr>
              <a:t>Description</a:t>
            </a:r>
          </a:p>
          <a:p>
            <a:pPr marL="372110" marR="5080" indent="-360045">
              <a:lnSpc>
                <a:spcPct val="99700"/>
              </a:lnSpc>
              <a:spcBef>
                <a:spcPts val="100"/>
              </a:spcBef>
              <a:buChar char="•"/>
              <a:tabLst>
                <a:tab pos="372110" algn="l"/>
              </a:tabLst>
            </a:pPr>
            <a:r>
              <a:rPr lang="en-US" sz="2000" dirty="0">
                <a:latin typeface="Arial"/>
                <a:cs typeface="Arial"/>
              </a:rPr>
              <a:t>Inputs/Outputs &lt;</a:t>
            </a:r>
            <a:r>
              <a:rPr lang="en-US" sz="2000" i="1" dirty="0">
                <a:latin typeface="Arial"/>
                <a:cs typeface="Arial"/>
              </a:rPr>
              <a:t>See Figure 4.2, below</a:t>
            </a:r>
            <a:r>
              <a:rPr lang="en-US" sz="2000" dirty="0">
                <a:latin typeface="Arial"/>
                <a:cs typeface="Arial"/>
              </a:rPr>
              <a:t>&gt;</a:t>
            </a:r>
          </a:p>
          <a:p>
            <a:pPr marL="372110" marR="5080" indent="-360045">
              <a:lnSpc>
                <a:spcPct val="99700"/>
              </a:lnSpc>
              <a:spcBef>
                <a:spcPts val="100"/>
              </a:spcBef>
              <a:buChar char="•"/>
              <a:tabLst>
                <a:tab pos="372110" algn="l"/>
              </a:tabLst>
            </a:pPr>
            <a:r>
              <a:rPr lang="en-US" sz="2000" dirty="0">
                <a:latin typeface="Arial"/>
                <a:cs typeface="Arial"/>
              </a:rPr>
              <a:t>Process Activities</a:t>
            </a:r>
            <a:endParaRPr sz="2400" dirty="0">
              <a:latin typeface="Arial"/>
              <a:cs typeface="Arial"/>
            </a:endParaRPr>
          </a:p>
        </p:txBody>
      </p:sp>
      <p:sp>
        <p:nvSpPr>
          <p:cNvPr id="6" name="Slide Number Placeholder 5">
            <a:extLst>
              <a:ext uri="{FF2B5EF4-FFF2-40B4-BE49-F238E27FC236}">
                <a16:creationId xmlns:a16="http://schemas.microsoft.com/office/drawing/2014/main" id="{3E99E96C-E9A9-B764-D80B-74D8935C17B5}"/>
              </a:ext>
            </a:extLst>
          </p:cNvPr>
          <p:cNvSpPr>
            <a:spLocks noGrp="1"/>
          </p:cNvSpPr>
          <p:nvPr>
            <p:ph type="sldNum" sz="quarter" idx="7"/>
          </p:nvPr>
        </p:nvSpPr>
        <p:spPr/>
        <p:txBody>
          <a:bodyPr/>
          <a:lstStyle/>
          <a:p>
            <a:pPr marL="141605">
              <a:lnSpc>
                <a:spcPts val="1475"/>
              </a:lnSpc>
            </a:pPr>
            <a:fld id="{81D60167-4931-47E6-BA6A-407CBD079E47}" type="slidenum">
              <a:rPr lang="en-US" spc="-25" smtClean="0"/>
              <a:t>9</a:t>
            </a:fld>
            <a:endParaRPr lang="en-US" spc="-25" dirty="0"/>
          </a:p>
        </p:txBody>
      </p:sp>
      <p:sp>
        <p:nvSpPr>
          <p:cNvPr id="7" name="Footer Placeholder 6">
            <a:extLst>
              <a:ext uri="{FF2B5EF4-FFF2-40B4-BE49-F238E27FC236}">
                <a16:creationId xmlns:a16="http://schemas.microsoft.com/office/drawing/2014/main" id="{283ED445-E128-E1B1-7FE1-C5DBD48B1FD3}"/>
              </a:ext>
            </a:extLst>
          </p:cNvPr>
          <p:cNvSpPr>
            <a:spLocks noGrp="1"/>
          </p:cNvSpPr>
          <p:nvPr>
            <p:ph type="ftr" sz="quarter" idx="5"/>
          </p:nvPr>
        </p:nvSpPr>
        <p:spPr/>
        <p:txBody>
          <a:bodyPr/>
          <a:lstStyle/>
          <a:p>
            <a:r>
              <a:rPr lang="en-US"/>
              <a:t>© 2023 John Wiley &amp; Sons, Inc. May not be copied, scanned, or duplicated, in whole or in part, except for use as permitted by license on a password-protected website for instructional use. </a:t>
            </a:r>
            <a:endParaRPr lang="en-US" dirty="0"/>
          </a:p>
        </p:txBody>
      </p:sp>
      <p:pic>
        <p:nvPicPr>
          <p:cNvPr id="5" name="Picture 4">
            <a:extLst>
              <a:ext uri="{FF2B5EF4-FFF2-40B4-BE49-F238E27FC236}">
                <a16:creationId xmlns:a16="http://schemas.microsoft.com/office/drawing/2014/main" id="{521FE36F-0889-2D83-A82D-ACE03DF1BDF4}"/>
              </a:ext>
            </a:extLst>
          </p:cNvPr>
          <p:cNvPicPr>
            <a:picLocks noChangeAspect="1"/>
          </p:cNvPicPr>
          <p:nvPr/>
        </p:nvPicPr>
        <p:blipFill>
          <a:blip r:embed="rId3"/>
          <a:srcRect l="1067"/>
          <a:stretch>
            <a:fillRect/>
          </a:stretch>
        </p:blipFill>
        <p:spPr>
          <a:xfrm>
            <a:off x="1320440" y="3488083"/>
            <a:ext cx="7386680" cy="3002487"/>
          </a:xfrm>
          <a:prstGeom prst="rect">
            <a:avLst/>
          </a:prstGeom>
          <a:ln>
            <a:solidFill>
              <a:schemeClr val="accent1"/>
            </a:solidFill>
          </a:ln>
        </p:spPr>
      </p:pic>
    </p:spTree>
    <p:extLst>
      <p:ext uri="{BB962C8B-B14F-4D97-AF65-F5344CB8AC3E}">
        <p14:creationId xmlns:p14="http://schemas.microsoft.com/office/powerpoint/2010/main" val="4276420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3FEDB3E17494DB7089AC52DF3AE1F" ma:contentTypeVersion="18" ma:contentTypeDescription="Create a new document." ma:contentTypeScope="" ma:versionID="f1f9da5b7cb4d47f640c75c0c45c98b1">
  <xsd:schema xmlns:xsd="http://www.w3.org/2001/XMLSchema" xmlns:xs="http://www.w3.org/2001/XMLSchema" xmlns:p="http://schemas.microsoft.com/office/2006/metadata/properties" xmlns:ns2="fbc3bb03-b34c-41df-8b67-5eb4fc84876f" xmlns:ns3="c21154bf-9196-4b92-aba9-d2bd9a07f350" targetNamespace="http://schemas.microsoft.com/office/2006/metadata/properties" ma:root="true" ma:fieldsID="77f5096ad746732573377e78ac8d9557" ns2:_="" ns3:_="">
    <xsd:import namespace="fbc3bb03-b34c-41df-8b67-5eb4fc84876f"/>
    <xsd:import namespace="c21154bf-9196-4b92-aba9-d2bd9a07f3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3bb03-b34c-41df-8b67-5eb4fc848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1154bf-9196-4b92-aba9-d2bd9a07f3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36882cd-8832-4226-925d-09b771917fbb}" ma:internalName="TaxCatchAll" ma:showField="CatchAllData" ma:web="c21154bf-9196-4b92-aba9-d2bd9a07f3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c3bb03-b34c-41df-8b67-5eb4fc84876f">
      <Terms xmlns="http://schemas.microsoft.com/office/infopath/2007/PartnerControls"/>
    </lcf76f155ced4ddcb4097134ff3c332f>
    <TaxCatchAll xmlns="c21154bf-9196-4b92-aba9-d2bd9a07f350" xsi:nil="true"/>
  </documentManagement>
</p:properties>
</file>

<file path=customXml/itemProps1.xml><?xml version="1.0" encoding="utf-8"?>
<ds:datastoreItem xmlns:ds="http://schemas.openxmlformats.org/officeDocument/2006/customXml" ds:itemID="{DCB5B051-FBA0-45DB-9C9C-9D21FFB1DB66}"/>
</file>

<file path=customXml/itemProps2.xml><?xml version="1.0" encoding="utf-8"?>
<ds:datastoreItem xmlns:ds="http://schemas.openxmlformats.org/officeDocument/2006/customXml" ds:itemID="{FF247978-0BE9-44B0-9D52-D92E8FA285B5}"/>
</file>

<file path=customXml/itemProps3.xml><?xml version="1.0" encoding="utf-8"?>
<ds:datastoreItem xmlns:ds="http://schemas.openxmlformats.org/officeDocument/2006/customXml" ds:itemID="{6F7ED6E5-0E4D-4702-9AF4-01F22CA4421E}"/>
</file>

<file path=docProps/app.xml><?xml version="1.0" encoding="utf-8"?>
<Properties xmlns="http://schemas.openxmlformats.org/officeDocument/2006/extended-properties" xmlns:vt="http://schemas.openxmlformats.org/officeDocument/2006/docPropsVTypes">
  <Template/>
  <TotalTime>15454</TotalTime>
  <Words>10211</Words>
  <Application>Microsoft Office PowerPoint</Application>
  <PresentationFormat>Custom</PresentationFormat>
  <Paragraphs>624</Paragraphs>
  <Slides>66</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Aptos</vt:lpstr>
      <vt:lpstr>Arial</vt:lpstr>
      <vt:lpstr>Cambria Math</vt:lpstr>
      <vt:lpstr>Courier New</vt:lpstr>
      <vt:lpstr>Times New Roman</vt:lpstr>
      <vt:lpstr>Office Theme</vt:lpstr>
      <vt:lpstr>Systems Engineering Handbook V5.0 Tutorial</vt:lpstr>
      <vt:lpstr>INCOSE Copyright Notice (to be updated)</vt:lpstr>
      <vt:lpstr>INCOSE Copyright Notice (cont)</vt:lpstr>
      <vt:lpstr>Handbook Contents</vt:lpstr>
      <vt:lpstr>Chapter 4 Tailoring and Application Considerations</vt:lpstr>
      <vt:lpstr>Chapter 4 Contents</vt:lpstr>
      <vt:lpstr>Chapter 4 Contents (cont’d)</vt:lpstr>
      <vt:lpstr>4.1  Tailoring Considerations</vt:lpstr>
      <vt:lpstr>4.1  Tailoring and Application Considerations</vt:lpstr>
      <vt:lpstr>4.1  Tailoring and Application Considerations</vt:lpstr>
      <vt:lpstr>4.1  Tailoring Considerations</vt:lpstr>
      <vt:lpstr>4.1  Tailoring Considerations</vt:lpstr>
      <vt:lpstr>4.1  Tailoring Considerations</vt:lpstr>
      <vt:lpstr>4.2  SE Methodology/Approach Considerations</vt:lpstr>
      <vt:lpstr>4.2.1  Model-Based SE</vt:lpstr>
      <vt:lpstr>4.2.1  Model-Based SE (cont’d)</vt:lpstr>
      <vt:lpstr>4.2.1  Model-Based SE (cont’d)</vt:lpstr>
      <vt:lpstr>4.2.1  Model-Based SE (cont’d)</vt:lpstr>
      <vt:lpstr>4.2.1  Model-Based SE</vt:lpstr>
      <vt:lpstr>4.2.2  Agile Systems Engineering</vt:lpstr>
      <vt:lpstr>4.2.2  Agile Systems Engineering (cont’d)</vt:lpstr>
      <vt:lpstr>4.2.2  Agile Systems Engineering (cont’d)</vt:lpstr>
      <vt:lpstr>4.2.2 Agile Systems Engineering (cont’d)</vt:lpstr>
      <vt:lpstr>4.2.3  Lean Systems Engineering</vt:lpstr>
      <vt:lpstr>4.2.3  Lean Systems Engineering (cont’d.)</vt:lpstr>
      <vt:lpstr>4.2.3  Lean Systems Engineering (cont’d)</vt:lpstr>
      <vt:lpstr>4.2.3  Lean Systems Engineering (cont’d)</vt:lpstr>
      <vt:lpstr>4.2.4  Product Line Engineering (PLE)</vt:lpstr>
      <vt:lpstr>4.2.4  Product Line Engineering (PLE) (cont’d)</vt:lpstr>
      <vt:lpstr>4.2.4  Product Line Engineering (PLE) (cont’d)</vt:lpstr>
      <vt:lpstr>4.2.4  Product Line Engineering (PLE) (cont’d)</vt:lpstr>
      <vt:lpstr>4.2.4  Product Line Engineering (PLE) (cont’d)</vt:lpstr>
      <vt:lpstr>4.2.4  Product Line Engineering (PLE) (cont’d)</vt:lpstr>
      <vt:lpstr>4.3  System Types Considerations</vt:lpstr>
      <vt:lpstr>4.3.1  Greenfield/Clean Sheet Systems</vt:lpstr>
      <vt:lpstr>4.3.2  Brownfield/Legacy Systems</vt:lpstr>
      <vt:lpstr>4.3.2  Brownfield/Legacy Systems (cont’d)</vt:lpstr>
      <vt:lpstr>4.3.3  Commercial-Off-The-Shelf (COTS)-Based Systems</vt:lpstr>
      <vt:lpstr>4.3.3  Commercial-Off-The-Shelf (COTS)-Based Systems (cont’d.)</vt:lpstr>
      <vt:lpstr>4.3.3  Commercial-Off-The-Shelf (COTS)-Based Systems (cont’d.)</vt:lpstr>
      <vt:lpstr>4.3.3  Commercial-Off-The-Shelf (COTS)-Based Systems (cont’d.)</vt:lpstr>
      <vt:lpstr>4.3.4  Software-Intensive Systems</vt:lpstr>
      <vt:lpstr>4.3.5  Cyber-Physical Systems (CPS)</vt:lpstr>
      <vt:lpstr>4.3.5  Cyber-Physical Systems (CPS) (contd)</vt:lpstr>
      <vt:lpstr>4.3.6  Systems of Systems (SoS)</vt:lpstr>
      <vt:lpstr>4.3.6  Systems of Systems (SoS) (contd)</vt:lpstr>
      <vt:lpstr>4.3.6 System of Systems (SoS) (contd)</vt:lpstr>
      <vt:lpstr>4.3.6 System of Systems (SoS) (contd)</vt:lpstr>
      <vt:lpstr>4.3.6  System of Systems (SoS) (contd)</vt:lpstr>
      <vt:lpstr>4.3.6  System of Systems (SoS) (contd)</vt:lpstr>
      <vt:lpstr>4.3.6  System of Systems (SoS) (contd)</vt:lpstr>
      <vt:lpstr>4.3.7 Internet of Things (IoT)/  Big Data-Driven Systems</vt:lpstr>
      <vt:lpstr>4.3.8 Service Systems</vt:lpstr>
      <vt:lpstr>4.3.8 Service Systems (contd)</vt:lpstr>
      <vt:lpstr>4.3.8 Service Systems (contd)</vt:lpstr>
      <vt:lpstr>4.3.9 Enterprise Systems</vt:lpstr>
      <vt:lpstr>4.3.9 Enterprise Systems (contd)</vt:lpstr>
      <vt:lpstr>4.3.9 Enterprise Systems (contd)</vt:lpstr>
      <vt:lpstr>4.3.9 Enterprise Systems (contd)</vt:lpstr>
      <vt:lpstr>4.3.9 Enterprise Systems (contd)</vt:lpstr>
      <vt:lpstr>4.3.9 Enterprise Systems (contd)</vt:lpstr>
      <vt:lpstr>4.3.9 Enterprise Systems (contd)</vt:lpstr>
      <vt:lpstr>Review Questions</vt:lpstr>
      <vt:lpstr>Review Question:</vt:lpstr>
      <vt:lpstr>Review Question:</vt:lpstr>
      <vt:lpstr>Review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Kennie Garlington</dc:creator>
  <cp:lastModifiedBy>Dawn Handley</cp:lastModifiedBy>
  <cp:revision>16</cp:revision>
  <dcterms:created xsi:type="dcterms:W3CDTF">2025-03-17T00:36:19Z</dcterms:created>
  <dcterms:modified xsi:type="dcterms:W3CDTF">2025-08-24T22:47:28Z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2020-04-21T00:00:00Z</vt:filetime>
  </property>
  <property fmtid="{D5CDD505-2E9C-101B-9397-08002B2CF9AE}" pid="3" name="Creator">
    <vt:lpwstr>Microsoft® PowerPoint® 2013</vt:lpwstr>
  </property>
  <property fmtid="{D5CDD505-2E9C-101B-9397-08002B2CF9AE}" pid="4" name="LastSaved">
    <vt:filetime>2025-03-17T00:00:00Z</vt:filetime>
  </property>
  <property fmtid="{D5CDD505-2E9C-101B-9397-08002B2CF9AE}" pid="5" name="Producer">
    <vt:lpwstr>Microsoft® PowerPoint® 2013</vt:lpwstr>
  </property>
  <property fmtid="{D5CDD505-2E9C-101B-9397-08002B2CF9AE}" pid="6" name="MSIP_Label_502bc7c3-f152-4da1-98bd-f7a1bebdf752_Enabled">
    <vt:lpwstr>true</vt:lpwstr>
  </property>
  <property fmtid="{D5CDD505-2E9C-101B-9397-08002B2CF9AE}" pid="7" name="MSIP_Label_502bc7c3-f152-4da1-98bd-f7a1bebdf752_SetDate">
    <vt:lpwstr>2025-03-17T18:06:27Z</vt:lpwstr>
  </property>
  <property fmtid="{D5CDD505-2E9C-101B-9397-08002B2CF9AE}" pid="8" name="MSIP_Label_502bc7c3-f152-4da1-98bd-f7a1bebdf752_Method">
    <vt:lpwstr>Privileged</vt:lpwstr>
  </property>
  <property fmtid="{D5CDD505-2E9C-101B-9397-08002B2CF9AE}" pid="9" name="MSIP_Label_502bc7c3-f152-4da1-98bd-f7a1bebdf752_Name">
    <vt:lpwstr>Unrestricted</vt:lpwstr>
  </property>
  <property fmtid="{D5CDD505-2E9C-101B-9397-08002B2CF9AE}" pid="10" name="MSIP_Label_502bc7c3-f152-4da1-98bd-f7a1bebdf752_SiteId">
    <vt:lpwstr>b18f006c-b0fc-467d-b23a-a35b5695b5dc</vt:lpwstr>
  </property>
  <property fmtid="{D5CDD505-2E9C-101B-9397-08002B2CF9AE}" pid="11" name="MSIP_Label_502bc7c3-f152-4da1-98bd-f7a1bebdf752_ActionId">
    <vt:lpwstr>9fda9e31-a8dc-4ebb-bc0a-90c5e12ba975</vt:lpwstr>
  </property>
  <property fmtid="{D5CDD505-2E9C-101B-9397-08002B2CF9AE}" pid="12" name="MSIP_Label_502bc7c3-f152-4da1-98bd-f7a1bebdf752_ContentBits">
    <vt:lpwstr>0</vt:lpwstr>
  </property>
  <property fmtid="{D5CDD505-2E9C-101B-9397-08002B2CF9AE}" pid="13" name="ContentTypeId">
    <vt:lpwstr>0x010100D293FEDB3E17494DB7089AC52DF3AE1F</vt:lpwstr>
  </property>
</Properties>
</file>