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5" r:id="rId8"/>
    <p:sldId id="267" r:id="rId9"/>
    <p:sldId id="269" r:id="rId10"/>
    <p:sldId id="262" r:id="rId11"/>
    <p:sldId id="258" r:id="rId12"/>
    <p:sldId id="259" r:id="rId13"/>
    <p:sldId id="260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096"/>
    <a:srgbClr val="646464"/>
    <a:srgbClr val="FFFFFF"/>
    <a:srgbClr val="FFC90E"/>
    <a:srgbClr val="62A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1F303-ACB9-4BB6-B92B-C813BAB449B7}" v="12" dt="2024-07-24T08:08:13.650"/>
    <p1510:client id="{9AD6D5FB-F4B7-24A5-9E98-9F2334374411}" v="9" dt="2024-07-24T13:08:35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Da Silva" userId="2671c9a8-6911-4c73-80a5-e7cb2776ae2f" providerId="ADAL" clId="{4FC1F303-ACB9-4BB6-B92B-C813BAB449B7}"/>
    <pc:docChg chg="undo custSel delSld modSld">
      <pc:chgData name="Jorge Da Silva" userId="2671c9a8-6911-4c73-80a5-e7cb2776ae2f" providerId="ADAL" clId="{4FC1F303-ACB9-4BB6-B92B-C813BAB449B7}" dt="2024-07-24T08:20:51.251" v="43" actId="47"/>
      <pc:docMkLst>
        <pc:docMk/>
      </pc:docMkLst>
      <pc:sldChg chg="addSp delSp modSp mod">
        <pc:chgData name="Jorge Da Silva" userId="2671c9a8-6911-4c73-80a5-e7cb2776ae2f" providerId="ADAL" clId="{4FC1F303-ACB9-4BB6-B92B-C813BAB449B7}" dt="2024-07-24T08:07:39.971" v="19"/>
        <pc:sldMkLst>
          <pc:docMk/>
          <pc:sldMk cId="329005732" sldId="257"/>
        </pc:sldMkLst>
        <pc:spChg chg="add mod">
          <ac:chgData name="Jorge Da Silva" userId="2671c9a8-6911-4c73-80a5-e7cb2776ae2f" providerId="ADAL" clId="{4FC1F303-ACB9-4BB6-B92B-C813BAB449B7}" dt="2024-07-24T08:07:39.971" v="19"/>
          <ac:spMkLst>
            <pc:docMk/>
            <pc:sldMk cId="329005732" sldId="257"/>
            <ac:spMk id="3" creationId="{DCB5B539-AB6B-F29B-6110-960C01A2BF29}"/>
          </ac:spMkLst>
        </pc:spChg>
        <pc:spChg chg="del">
          <ac:chgData name="Jorge Da Silva" userId="2671c9a8-6911-4c73-80a5-e7cb2776ae2f" providerId="ADAL" clId="{4FC1F303-ACB9-4BB6-B92B-C813BAB449B7}" dt="2024-07-24T08:07:38.722" v="18" actId="478"/>
          <ac:spMkLst>
            <pc:docMk/>
            <pc:sldMk cId="329005732" sldId="257"/>
            <ac:spMk id="9" creationId="{EE4ADA7D-D546-E94D-13C2-C26A5C489CE2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8:01.019" v="33"/>
        <pc:sldMkLst>
          <pc:docMk/>
          <pc:sldMk cId="3227052621" sldId="258"/>
        </pc:sldMkLst>
        <pc:spChg chg="add mod">
          <ac:chgData name="Jorge Da Silva" userId="2671c9a8-6911-4c73-80a5-e7cb2776ae2f" providerId="ADAL" clId="{4FC1F303-ACB9-4BB6-B92B-C813BAB449B7}" dt="2024-07-24T08:08:01.019" v="33"/>
          <ac:spMkLst>
            <pc:docMk/>
            <pc:sldMk cId="3227052621" sldId="258"/>
            <ac:spMk id="5" creationId="{3EBBB4FC-D2D6-90E0-6C49-DE43F068AE99}"/>
          </ac:spMkLst>
        </pc:spChg>
        <pc:spChg chg="del">
          <ac:chgData name="Jorge Da Silva" userId="2671c9a8-6911-4c73-80a5-e7cb2776ae2f" providerId="ADAL" clId="{4FC1F303-ACB9-4BB6-B92B-C813BAB449B7}" dt="2024-07-24T08:08:00.801" v="32" actId="478"/>
          <ac:spMkLst>
            <pc:docMk/>
            <pc:sldMk cId="3227052621" sldId="258"/>
            <ac:spMk id="9" creationId="{EE4ADA7D-D546-E94D-13C2-C26A5C489CE2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8:04.276" v="35"/>
        <pc:sldMkLst>
          <pc:docMk/>
          <pc:sldMk cId="2669200943" sldId="259"/>
        </pc:sldMkLst>
        <pc:spChg chg="add mod">
          <ac:chgData name="Jorge Da Silva" userId="2671c9a8-6911-4c73-80a5-e7cb2776ae2f" providerId="ADAL" clId="{4FC1F303-ACB9-4BB6-B92B-C813BAB449B7}" dt="2024-07-24T08:08:04.276" v="35"/>
          <ac:spMkLst>
            <pc:docMk/>
            <pc:sldMk cId="2669200943" sldId="259"/>
            <ac:spMk id="4" creationId="{5547BF89-12C3-B843-3682-BFAAE95F3A95}"/>
          </ac:spMkLst>
        </pc:spChg>
        <pc:spChg chg="del">
          <ac:chgData name="Jorge Da Silva" userId="2671c9a8-6911-4c73-80a5-e7cb2776ae2f" providerId="ADAL" clId="{4FC1F303-ACB9-4BB6-B92B-C813BAB449B7}" dt="2024-07-24T08:08:04.065" v="34" actId="478"/>
          <ac:spMkLst>
            <pc:docMk/>
            <pc:sldMk cId="2669200943" sldId="259"/>
            <ac:spMk id="9" creationId="{EE4ADA7D-D546-E94D-13C2-C26A5C489CE2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8:07.421" v="37"/>
        <pc:sldMkLst>
          <pc:docMk/>
          <pc:sldMk cId="842558595" sldId="260"/>
        </pc:sldMkLst>
        <pc:spChg chg="add mod">
          <ac:chgData name="Jorge Da Silva" userId="2671c9a8-6911-4c73-80a5-e7cb2776ae2f" providerId="ADAL" clId="{4FC1F303-ACB9-4BB6-B92B-C813BAB449B7}" dt="2024-07-24T08:08:07.421" v="37"/>
          <ac:spMkLst>
            <pc:docMk/>
            <pc:sldMk cId="842558595" sldId="260"/>
            <ac:spMk id="5" creationId="{1286D4BA-313A-4932-C1AF-601C82D14071}"/>
          </ac:spMkLst>
        </pc:spChg>
        <pc:spChg chg="del">
          <ac:chgData name="Jorge Da Silva" userId="2671c9a8-6911-4c73-80a5-e7cb2776ae2f" providerId="ADAL" clId="{4FC1F303-ACB9-4BB6-B92B-C813BAB449B7}" dt="2024-07-24T08:08:07.216" v="36" actId="478"/>
          <ac:spMkLst>
            <pc:docMk/>
            <pc:sldMk cId="842558595" sldId="260"/>
            <ac:spMk id="9" creationId="{EE4ADA7D-D546-E94D-13C2-C26A5C489CE2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8:13.650" v="41"/>
        <pc:sldMkLst>
          <pc:docMk/>
          <pc:sldMk cId="901654153" sldId="261"/>
        </pc:sldMkLst>
        <pc:spChg chg="add mod">
          <ac:chgData name="Jorge Da Silva" userId="2671c9a8-6911-4c73-80a5-e7cb2776ae2f" providerId="ADAL" clId="{4FC1F303-ACB9-4BB6-B92B-C813BAB449B7}" dt="2024-07-24T08:08:13.650" v="41"/>
          <ac:spMkLst>
            <pc:docMk/>
            <pc:sldMk cId="901654153" sldId="261"/>
            <ac:spMk id="2" creationId="{5AB08112-381D-551C-5B47-52ECF02D06DA}"/>
          </ac:spMkLst>
        </pc:spChg>
        <pc:spChg chg="del">
          <ac:chgData name="Jorge Da Silva" userId="2671c9a8-6911-4c73-80a5-e7cb2776ae2f" providerId="ADAL" clId="{4FC1F303-ACB9-4BB6-B92B-C813BAB449B7}" dt="2024-07-24T08:08:13.425" v="40" actId="478"/>
          <ac:spMkLst>
            <pc:docMk/>
            <pc:sldMk cId="901654153" sldId="261"/>
            <ac:spMk id="9" creationId="{EE4ADA7D-D546-E94D-13C2-C26A5C489CE2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7:58.051" v="31"/>
        <pc:sldMkLst>
          <pc:docMk/>
          <pc:sldMk cId="1551902422" sldId="262"/>
        </pc:sldMkLst>
        <pc:spChg chg="add mod">
          <ac:chgData name="Jorge Da Silva" userId="2671c9a8-6911-4c73-80a5-e7cb2776ae2f" providerId="ADAL" clId="{4FC1F303-ACB9-4BB6-B92B-C813BAB449B7}" dt="2024-07-24T08:07:58.051" v="31"/>
          <ac:spMkLst>
            <pc:docMk/>
            <pc:sldMk cId="1551902422" sldId="262"/>
            <ac:spMk id="3" creationId="{A44572F0-7AED-3881-3699-E399587C5E74}"/>
          </ac:spMkLst>
        </pc:spChg>
        <pc:spChg chg="del">
          <ac:chgData name="Jorge Da Silva" userId="2671c9a8-6911-4c73-80a5-e7cb2776ae2f" providerId="ADAL" clId="{4FC1F303-ACB9-4BB6-B92B-C813BAB449B7}" dt="2024-07-24T08:07:57.856" v="30" actId="478"/>
          <ac:spMkLst>
            <pc:docMk/>
            <pc:sldMk cId="1551902422" sldId="262"/>
            <ac:spMk id="9" creationId="{EE4ADA7D-D546-E94D-13C2-C26A5C489CE2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7:42.735" v="21"/>
        <pc:sldMkLst>
          <pc:docMk/>
          <pc:sldMk cId="2875064476" sldId="263"/>
        </pc:sldMkLst>
        <pc:spChg chg="mod">
          <ac:chgData name="Jorge Da Silva" userId="2671c9a8-6911-4c73-80a5-e7cb2776ae2f" providerId="ADAL" clId="{4FC1F303-ACB9-4BB6-B92B-C813BAB449B7}" dt="2024-07-24T08:05:14.693" v="0" actId="20577"/>
          <ac:spMkLst>
            <pc:docMk/>
            <pc:sldMk cId="2875064476" sldId="263"/>
            <ac:spMk id="2" creationId="{1BA7A8E6-FE40-B9DA-CCC6-91EC55E6E942}"/>
          </ac:spMkLst>
        </pc:spChg>
        <pc:spChg chg="add mod">
          <ac:chgData name="Jorge Da Silva" userId="2671c9a8-6911-4c73-80a5-e7cb2776ae2f" providerId="ADAL" clId="{4FC1F303-ACB9-4BB6-B92B-C813BAB449B7}" dt="2024-07-24T08:07:42.735" v="21"/>
          <ac:spMkLst>
            <pc:docMk/>
            <pc:sldMk cId="2875064476" sldId="263"/>
            <ac:spMk id="3" creationId="{31F7BE95-3B31-2A1F-F2F0-564CE9C11449}"/>
          </ac:spMkLst>
        </pc:spChg>
        <pc:spChg chg="del">
          <ac:chgData name="Jorge Da Silva" userId="2671c9a8-6911-4c73-80a5-e7cb2776ae2f" providerId="ADAL" clId="{4FC1F303-ACB9-4BB6-B92B-C813BAB449B7}" dt="2024-07-24T08:07:42.496" v="20" actId="478"/>
          <ac:spMkLst>
            <pc:docMk/>
            <pc:sldMk cId="2875064476" sldId="263"/>
            <ac:spMk id="9" creationId="{EE4ADA7D-D546-E94D-13C2-C26A5C489CE2}"/>
          </ac:spMkLst>
        </pc:spChg>
      </pc:sldChg>
      <pc:sldChg chg="addSp delSp modSp del mod">
        <pc:chgData name="Jorge Da Silva" userId="2671c9a8-6911-4c73-80a5-e7cb2776ae2f" providerId="ADAL" clId="{4FC1F303-ACB9-4BB6-B92B-C813BAB449B7}" dt="2024-07-24T08:20:51.251" v="43" actId="47"/>
        <pc:sldMkLst>
          <pc:docMk/>
          <pc:sldMk cId="1935450627" sldId="264"/>
        </pc:sldMkLst>
        <pc:spChg chg="add mod">
          <ac:chgData name="Jorge Da Silva" userId="2671c9a8-6911-4c73-80a5-e7cb2776ae2f" providerId="ADAL" clId="{4FC1F303-ACB9-4BB6-B92B-C813BAB449B7}" dt="2024-07-24T08:07:47.077" v="25"/>
          <ac:spMkLst>
            <pc:docMk/>
            <pc:sldMk cId="1935450627" sldId="264"/>
            <ac:spMk id="3" creationId="{E476B84C-65AA-BD80-BFF2-20EFF0660904}"/>
          </ac:spMkLst>
        </pc:spChg>
        <pc:spChg chg="mod">
          <ac:chgData name="Jorge Da Silva" userId="2671c9a8-6911-4c73-80a5-e7cb2776ae2f" providerId="ADAL" clId="{4FC1F303-ACB9-4BB6-B92B-C813BAB449B7}" dt="2024-07-24T08:07:45.574" v="23" actId="1076"/>
          <ac:spMkLst>
            <pc:docMk/>
            <pc:sldMk cId="1935450627" sldId="264"/>
            <ac:spMk id="8" creationId="{3F501C2F-692F-D916-424F-C6ADD077DC07}"/>
          </ac:spMkLst>
        </pc:spChg>
        <pc:spChg chg="del">
          <ac:chgData name="Jorge Da Silva" userId="2671c9a8-6911-4c73-80a5-e7cb2776ae2f" providerId="ADAL" clId="{4FC1F303-ACB9-4BB6-B92B-C813BAB449B7}" dt="2024-07-24T08:07:46.735" v="24" actId="478"/>
          <ac:spMkLst>
            <pc:docMk/>
            <pc:sldMk cId="1935450627" sldId="264"/>
            <ac:spMk id="9" creationId="{EE4ADA7D-D546-E94D-13C2-C26A5C489CE2}"/>
          </ac:spMkLst>
        </pc:spChg>
      </pc:sldChg>
      <pc:sldChg chg="modSp mod">
        <pc:chgData name="Jorge Da Silva" userId="2671c9a8-6911-4c73-80a5-e7cb2776ae2f" providerId="ADAL" clId="{4FC1F303-ACB9-4BB6-B92B-C813BAB449B7}" dt="2024-07-24T08:07:32.007" v="17" actId="14100"/>
        <pc:sldMkLst>
          <pc:docMk/>
          <pc:sldMk cId="932712884" sldId="265"/>
        </pc:sldMkLst>
        <pc:spChg chg="mod">
          <ac:chgData name="Jorge Da Silva" userId="2671c9a8-6911-4c73-80a5-e7cb2776ae2f" providerId="ADAL" clId="{4FC1F303-ACB9-4BB6-B92B-C813BAB449B7}" dt="2024-07-24T08:07:15.668" v="15" actId="255"/>
          <ac:spMkLst>
            <pc:docMk/>
            <pc:sldMk cId="932712884" sldId="265"/>
            <ac:spMk id="8" creationId="{3F501C2F-692F-D916-424F-C6ADD077DC07}"/>
          </ac:spMkLst>
        </pc:spChg>
        <pc:spChg chg="mod">
          <ac:chgData name="Jorge Da Silva" userId="2671c9a8-6911-4c73-80a5-e7cb2776ae2f" providerId="ADAL" clId="{4FC1F303-ACB9-4BB6-B92B-C813BAB449B7}" dt="2024-07-24T08:07:32.007" v="17" actId="14100"/>
          <ac:spMkLst>
            <pc:docMk/>
            <pc:sldMk cId="932712884" sldId="265"/>
            <ac:spMk id="9" creationId="{EE4ADA7D-D546-E94D-13C2-C26A5C489CE2}"/>
          </ac:spMkLst>
        </pc:spChg>
      </pc:sldChg>
      <pc:sldChg chg="delSp modSp del mod">
        <pc:chgData name="Jorge Da Silva" userId="2671c9a8-6911-4c73-80a5-e7cb2776ae2f" providerId="ADAL" clId="{4FC1F303-ACB9-4BB6-B92B-C813BAB449B7}" dt="2024-07-24T08:07:02.011" v="8" actId="47"/>
        <pc:sldMkLst>
          <pc:docMk/>
          <pc:sldMk cId="4204587488" sldId="266"/>
        </pc:sldMkLst>
        <pc:spChg chg="del mod">
          <ac:chgData name="Jorge Da Silva" userId="2671c9a8-6911-4c73-80a5-e7cb2776ae2f" providerId="ADAL" clId="{4FC1F303-ACB9-4BB6-B92B-C813BAB449B7}" dt="2024-07-24T08:06:44.534" v="3"/>
          <ac:spMkLst>
            <pc:docMk/>
            <pc:sldMk cId="4204587488" sldId="266"/>
            <ac:spMk id="8" creationId="{3F501C2F-692F-D916-424F-C6ADD077DC07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7:51.164" v="27"/>
        <pc:sldMkLst>
          <pc:docMk/>
          <pc:sldMk cId="3306153520" sldId="267"/>
        </pc:sldMkLst>
        <pc:spChg chg="add mod">
          <ac:chgData name="Jorge Da Silva" userId="2671c9a8-6911-4c73-80a5-e7cb2776ae2f" providerId="ADAL" clId="{4FC1F303-ACB9-4BB6-B92B-C813BAB449B7}" dt="2024-07-24T08:07:51.164" v="27"/>
          <ac:spMkLst>
            <pc:docMk/>
            <pc:sldMk cId="3306153520" sldId="267"/>
            <ac:spMk id="4" creationId="{FBEDB69A-E123-B473-0429-FEB6D4F01329}"/>
          </ac:spMkLst>
        </pc:spChg>
        <pc:spChg chg="mod">
          <ac:chgData name="Jorge Da Silva" userId="2671c9a8-6911-4c73-80a5-e7cb2776ae2f" providerId="ADAL" clId="{4FC1F303-ACB9-4BB6-B92B-C813BAB449B7}" dt="2024-07-24T08:07:11.492" v="14" actId="255"/>
          <ac:spMkLst>
            <pc:docMk/>
            <pc:sldMk cId="3306153520" sldId="267"/>
            <ac:spMk id="8" creationId="{3F501C2F-692F-D916-424F-C6ADD077DC07}"/>
          </ac:spMkLst>
        </pc:spChg>
        <pc:spChg chg="del">
          <ac:chgData name="Jorge Da Silva" userId="2671c9a8-6911-4c73-80a5-e7cb2776ae2f" providerId="ADAL" clId="{4FC1F303-ACB9-4BB6-B92B-C813BAB449B7}" dt="2024-07-24T08:07:50.929" v="26" actId="478"/>
          <ac:spMkLst>
            <pc:docMk/>
            <pc:sldMk cId="3306153520" sldId="267"/>
            <ac:spMk id="9" creationId="{EE4ADA7D-D546-E94D-13C2-C26A5C489CE2}"/>
          </ac:spMkLst>
        </pc:spChg>
      </pc:sldChg>
      <pc:sldChg chg="addSp delSp modSp del mod">
        <pc:chgData name="Jorge Da Silva" userId="2671c9a8-6911-4c73-80a5-e7cb2776ae2f" providerId="ADAL" clId="{4FC1F303-ACB9-4BB6-B92B-C813BAB449B7}" dt="2024-07-24T08:20:45.422" v="42" actId="47"/>
        <pc:sldMkLst>
          <pc:docMk/>
          <pc:sldMk cId="399008758" sldId="268"/>
        </pc:sldMkLst>
        <pc:spChg chg="add mod">
          <ac:chgData name="Jorge Da Silva" userId="2671c9a8-6911-4c73-80a5-e7cb2776ae2f" providerId="ADAL" clId="{4FC1F303-ACB9-4BB6-B92B-C813BAB449B7}" dt="2024-07-24T08:07:54.797" v="29"/>
          <ac:spMkLst>
            <pc:docMk/>
            <pc:sldMk cId="399008758" sldId="268"/>
            <ac:spMk id="4" creationId="{B6B55030-7BE5-E537-475B-5008AC1FE204}"/>
          </ac:spMkLst>
        </pc:spChg>
        <pc:spChg chg="del mod">
          <ac:chgData name="Jorge Da Silva" userId="2671c9a8-6911-4c73-80a5-e7cb2776ae2f" providerId="ADAL" clId="{4FC1F303-ACB9-4BB6-B92B-C813BAB449B7}" dt="2024-07-24T08:07:06.680" v="11"/>
          <ac:spMkLst>
            <pc:docMk/>
            <pc:sldMk cId="399008758" sldId="268"/>
            <ac:spMk id="8" creationId="{3F501C2F-692F-D916-424F-C6ADD077DC07}"/>
          </ac:spMkLst>
        </pc:spChg>
        <pc:spChg chg="del">
          <ac:chgData name="Jorge Da Silva" userId="2671c9a8-6911-4c73-80a5-e7cb2776ae2f" providerId="ADAL" clId="{4FC1F303-ACB9-4BB6-B92B-C813BAB449B7}" dt="2024-07-24T08:07:54.593" v="28" actId="478"/>
          <ac:spMkLst>
            <pc:docMk/>
            <pc:sldMk cId="399008758" sldId="268"/>
            <ac:spMk id="9" creationId="{EE4ADA7D-D546-E94D-13C2-C26A5C489CE2}"/>
          </ac:spMkLst>
        </pc:spChg>
      </pc:sldChg>
      <pc:sldChg chg="addSp delSp modSp mod">
        <pc:chgData name="Jorge Da Silva" userId="2671c9a8-6911-4c73-80a5-e7cb2776ae2f" providerId="ADAL" clId="{4FC1F303-ACB9-4BB6-B92B-C813BAB449B7}" dt="2024-07-24T08:08:10.518" v="39"/>
        <pc:sldMkLst>
          <pc:docMk/>
          <pc:sldMk cId="314593896" sldId="270"/>
        </pc:sldMkLst>
        <pc:spChg chg="add mod">
          <ac:chgData name="Jorge Da Silva" userId="2671c9a8-6911-4c73-80a5-e7cb2776ae2f" providerId="ADAL" clId="{4FC1F303-ACB9-4BB6-B92B-C813BAB449B7}" dt="2024-07-24T08:08:10.518" v="39"/>
          <ac:spMkLst>
            <pc:docMk/>
            <pc:sldMk cId="314593896" sldId="270"/>
            <ac:spMk id="2" creationId="{7C8DFE02-A3BD-70E2-2B9D-B23BBE28F95C}"/>
          </ac:spMkLst>
        </pc:spChg>
        <pc:spChg chg="del">
          <ac:chgData name="Jorge Da Silva" userId="2671c9a8-6911-4c73-80a5-e7cb2776ae2f" providerId="ADAL" clId="{4FC1F303-ACB9-4BB6-B92B-C813BAB449B7}" dt="2024-07-24T08:08:10.255" v="38" actId="478"/>
          <ac:spMkLst>
            <pc:docMk/>
            <pc:sldMk cId="314593896" sldId="270"/>
            <ac:spMk id="9" creationId="{EE4ADA7D-D546-E94D-13C2-C26A5C489CE2}"/>
          </ac:spMkLst>
        </pc:spChg>
      </pc:sldChg>
    </pc:docChg>
  </pc:docChgLst>
  <pc:docChgLst>
    <pc:chgData name="Honor Lind" userId="S::honor.lind@incose.net::10207d4a-641e-4ab1-9c41-b6b09e2e8cf2" providerId="AD" clId="Web-{9AD6D5FB-F4B7-24A5-9E98-9F2334374411}"/>
    <pc:docChg chg="modSld">
      <pc:chgData name="Honor Lind" userId="S::honor.lind@incose.net::10207d4a-641e-4ab1-9c41-b6b09e2e8cf2" providerId="AD" clId="Web-{9AD6D5FB-F4B7-24A5-9E98-9F2334374411}" dt="2024-07-24T13:08:34.130" v="7" actId="20577"/>
      <pc:docMkLst>
        <pc:docMk/>
      </pc:docMkLst>
      <pc:sldChg chg="modSp">
        <pc:chgData name="Honor Lind" userId="S::honor.lind@incose.net::10207d4a-641e-4ab1-9c41-b6b09e2e8cf2" providerId="AD" clId="Web-{9AD6D5FB-F4B7-24A5-9E98-9F2334374411}" dt="2024-07-24T13:08:34.130" v="7" actId="20577"/>
        <pc:sldMkLst>
          <pc:docMk/>
          <pc:sldMk cId="2875064476" sldId="263"/>
        </pc:sldMkLst>
        <pc:spChg chg="mod">
          <ac:chgData name="Honor Lind" userId="S::honor.lind@incose.net::10207d4a-641e-4ab1-9c41-b6b09e2e8cf2" providerId="AD" clId="Web-{9AD6D5FB-F4B7-24A5-9E98-9F2334374411}" dt="2024-07-24T13:08:34.130" v="7" actId="20577"/>
          <ac:spMkLst>
            <pc:docMk/>
            <pc:sldMk cId="2875064476" sldId="263"/>
            <ac:spMk id="2" creationId="{1BA7A8E6-FE40-B9DA-CCC6-91EC55E6E9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F9EC-4BDE-ADDA-1007-848A6285D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8A009-EA94-AC2F-C9BC-40AB37253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00DD7-2BA3-65CE-C2D3-58394F9B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C59F2-6BB9-BCC2-053F-C8E83E08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54499-39F9-2B4C-E525-9AC3A211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C5F8-9838-D9AF-1830-888199D5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402DD-8C19-AF7C-BDD9-0D546035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E82A-A05B-543F-9BEF-F8E3A2F1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9A02F-2908-86C4-F02B-3B643AA7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6EBDF-FD0E-A291-2582-F2C0D868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1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4000C-469A-A7F3-AC24-EABE80FB1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E2945-D67F-1985-D0FF-6DA275E81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AA09-8FCD-210F-D078-E48190C7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D5EE2-78F2-7EAB-8263-D0409EB5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A837-BEAA-68DC-A373-924676A2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0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FD21-06DA-5EEF-401B-9D31DB50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827F-CB34-8EF2-BFE1-C437BBEA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9237D-9F3A-B382-82DA-6C30E45C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13BC2-67DE-AE82-4BC3-1665C4BB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E4ED9-427B-8E76-2151-D9E7CFA0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9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7C29-9DA9-53E6-B3CD-2510B51D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9CA36-AF59-87C4-7867-CD09B78BC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9B4B9-DF47-F08D-9D25-8FB74E4D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A79F-526C-14EF-DF60-63C8F08C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FB9F-4ECC-D2E1-3CBF-12F9399A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6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98FF-CB73-51FC-BD32-CBF33FDD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1FE11-8944-52B6-EC81-329F127BB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656B8-2772-C2CE-B4A0-9DBDDB03C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E1A20-67E5-E6F5-8EC0-414C9246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DD54F-AFCE-39FE-3590-D6CF0E1A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9556F-CD2C-9660-0D14-752ABF5A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6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B5E7-F1AA-F403-E418-CAE2A922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E9810-7EE1-F850-369B-9219FAD43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172EF-A5D0-1498-2A6B-CAB3A4250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04849-B216-6C40-ED1A-27F3DFC4B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B7D94-63BB-2097-FC9D-6FA2E9403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C26CC-F958-1821-C70F-3C97108A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F3A8E-AE4A-EAA0-2EAE-CFE60432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AFFBF-46F7-7A3D-E23D-6BFA67C8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3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6875-7D2B-03AA-38E1-84AED163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00C05-73F4-2456-D3A2-5FA4C27C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66C01-120B-3B25-7176-BDEB8E0F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FE979-3A04-11BB-6BB5-29862585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6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4E026-655C-DBBF-E8CC-8FA91C75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7FC43-677D-FEF0-294C-3F59990B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DC42B-84A7-27DC-C4CA-F4FBCE6E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7BD2-51B2-2A24-A9B2-0EE22551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2D1E-171B-B249-72D3-146D0109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DCAC4-2453-B163-E54A-EA084D576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A0E05-D0BD-73C6-6225-6D629969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E2A35-C62E-1028-F3E8-341F80CC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544A-E7F2-BAFB-A79A-800EDA30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7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4626-A654-1EB4-DFE8-2195EE84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1E5A2-D7C4-9394-F032-58BD9F4A5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9C5ED-462A-164A-AA94-027FED8AE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B64D6-2918-5051-C288-EAA55C4A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F7D1-FF6A-4223-0701-995B31BF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916F0-3279-6EDF-4DE0-EAA408D2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3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7579B-C7AB-FE7E-3097-65670C66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B4A32-38F4-371C-32B7-73DF9B88B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DF59-C413-9CE2-00A4-600509EEE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D4D5E-DB6F-4CEB-BE0E-BB9AFB9949F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253A0-05C8-FC65-0D1C-C63A3F9A2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563DA-BD04-D6FF-A068-1D6BA297E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33AB8-8CD7-49EB-B30B-7EAA9241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hands shaking&#10;&#10;Description automatically generated">
            <a:extLst>
              <a:ext uri="{FF2B5EF4-FFF2-40B4-BE49-F238E27FC236}">
                <a16:creationId xmlns:a16="http://schemas.microsoft.com/office/drawing/2014/main" id="{30278ECB-488B-DE13-474D-762ADFE22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5" b="1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BD9574-213D-D7F7-89D0-01155FD97F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A1D7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E564C4-E5EE-877D-45A9-91DDAF6B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3" y="411342"/>
            <a:ext cx="3833006" cy="8504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729CF4-D70F-37D3-77AA-1DC9C6A1442B}"/>
              </a:ext>
            </a:extLst>
          </p:cNvPr>
          <p:cNvSpPr/>
          <p:nvPr/>
        </p:nvSpPr>
        <p:spPr>
          <a:xfrm>
            <a:off x="-9144" y="2104621"/>
            <a:ext cx="2920621" cy="850496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900BC-B829-3F4E-3540-3035288EBBC6}"/>
              </a:ext>
            </a:extLst>
          </p:cNvPr>
          <p:cNvSpPr txBox="1"/>
          <p:nvPr/>
        </p:nvSpPr>
        <p:spPr>
          <a:xfrm>
            <a:off x="332050" y="2104621"/>
            <a:ext cx="2579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INCOSE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56C3B-1462-43DE-164F-32E228EA6551}"/>
              </a:ext>
            </a:extLst>
          </p:cNvPr>
          <p:cNvSpPr/>
          <p:nvPr/>
        </p:nvSpPr>
        <p:spPr>
          <a:xfrm>
            <a:off x="-9144" y="3214950"/>
            <a:ext cx="4012443" cy="850496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0F1316-13C0-4A63-60D4-2336D8CBB499}"/>
              </a:ext>
            </a:extLst>
          </p:cNvPr>
          <p:cNvSpPr txBox="1"/>
          <p:nvPr/>
        </p:nvSpPr>
        <p:spPr>
          <a:xfrm>
            <a:off x="332051" y="3214950"/>
            <a:ext cx="3671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STRATEGIC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20921-885C-85B4-F790-D8C37222B818}"/>
              </a:ext>
            </a:extLst>
          </p:cNvPr>
          <p:cNvSpPr/>
          <p:nvPr/>
        </p:nvSpPr>
        <p:spPr>
          <a:xfrm>
            <a:off x="-9144" y="4320245"/>
            <a:ext cx="2320119" cy="850496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4DDAA-E522-781E-82A1-55024C72A632}"/>
              </a:ext>
            </a:extLst>
          </p:cNvPr>
          <p:cNvSpPr txBox="1"/>
          <p:nvPr/>
        </p:nvSpPr>
        <p:spPr>
          <a:xfrm>
            <a:off x="332050" y="4320245"/>
            <a:ext cx="19789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</a:t>
            </a:r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CC7CDB16-9800-DDBB-1FB3-ED9A059BE0BA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E5721-2F4A-A3EF-3A18-DE4CC8C16825}"/>
              </a:ext>
            </a:extLst>
          </p:cNvPr>
          <p:cNvSpPr txBox="1"/>
          <p:nvPr/>
        </p:nvSpPr>
        <p:spPr>
          <a:xfrm>
            <a:off x="332050" y="5246557"/>
            <a:ext cx="10809025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000" kern="10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 unite and advance the global systems community</a:t>
            </a:r>
          </a:p>
        </p:txBody>
      </p:sp>
    </p:spTree>
    <p:extLst>
      <p:ext uri="{BB962C8B-B14F-4D97-AF65-F5344CB8AC3E}">
        <p14:creationId xmlns:p14="http://schemas.microsoft.com/office/powerpoint/2010/main" val="128511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a star in it&#10;&#10;Description automatically generated">
            <a:extLst>
              <a:ext uri="{FF2B5EF4-FFF2-40B4-BE49-F238E27FC236}">
                <a16:creationId xmlns:a16="http://schemas.microsoft.com/office/drawing/2014/main" id="{B079F4AA-62D7-C748-0794-AA9FC7DF3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4" y="566382"/>
            <a:ext cx="1339357" cy="1339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899" y="566382"/>
            <a:ext cx="8392235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Achieve operational excellence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50877" y="2331860"/>
            <a:ext cx="10809025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Advance a ONE INCOSE mindset.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Rearchitect INCOSE to achieve INCOSE’s current and future objectives.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Develop frameworks and supporting infrastructure for efficient and effective chapter and working group operations.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Evolve and advance IT, communication, and marketing as shared services addressing member, leader, chapter, and organizational needs.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A258F88-6148-3A54-1827-C31FE7797842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E5AA7-5D11-A605-3074-50262BD8F4FD}"/>
              </a:ext>
            </a:extLst>
          </p:cNvPr>
          <p:cNvSpPr txBox="1"/>
          <p:nvPr/>
        </p:nvSpPr>
        <p:spPr>
          <a:xfrm>
            <a:off x="1695002" y="5406274"/>
            <a:ext cx="8801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“Leadership pulse” quarterly survey</a:t>
            </a:r>
          </a:p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Satisfaction of INCOSE’s Annual Operating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6D4BA-313A-4932-C1AF-601C82D14071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5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831421" y="969404"/>
            <a:ext cx="8330867" cy="233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true measure of our strategy is how we choose to invest our resources (time and money with time being the most valuable resource in a volunteer-driven organization)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A258F88-6148-3A54-1827-C31FE7797842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82A1A-9012-D9CF-2707-D4C8437D1B3C}"/>
              </a:ext>
            </a:extLst>
          </p:cNvPr>
          <p:cNvSpPr txBox="1"/>
          <p:nvPr/>
        </p:nvSpPr>
        <p:spPr>
          <a:xfrm>
            <a:off x="7033783" y="4453158"/>
            <a:ext cx="4801283" cy="118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It’s not a strategy until we begin saying “No” or “Not now”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8DFE02-A3BD-70E2-2B9D-B23BBE28F95C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A258F88-6148-3A54-1827-C31FE7797842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42A05D-8216-8B71-2C27-906045B79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14" y="2590905"/>
            <a:ext cx="10028571" cy="1676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4546A8-B7C4-27D4-AECD-7B60FEA415C2}"/>
              </a:ext>
            </a:extLst>
          </p:cNvPr>
          <p:cNvSpPr txBox="1"/>
          <p:nvPr/>
        </p:nvSpPr>
        <p:spPr>
          <a:xfrm>
            <a:off x="2206387" y="1172478"/>
            <a:ext cx="777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Follow INCOSE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8E5022-FADC-681E-54C5-2FC2C51C2B40}"/>
              </a:ext>
            </a:extLst>
          </p:cNvPr>
          <p:cNvSpPr txBox="1"/>
          <p:nvPr/>
        </p:nvSpPr>
        <p:spPr>
          <a:xfrm>
            <a:off x="2206387" y="4900205"/>
            <a:ext cx="7779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08112-381D-551C-5B47-52ECF02D06DA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5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76594A1-4882-D46F-3B1A-F65FB38F4162}"/>
              </a:ext>
            </a:extLst>
          </p:cNvPr>
          <p:cNvSpPr/>
          <p:nvPr/>
        </p:nvSpPr>
        <p:spPr>
          <a:xfrm>
            <a:off x="880518" y="599190"/>
            <a:ext cx="1334921" cy="1334921"/>
          </a:xfrm>
          <a:prstGeom prst="ellipse">
            <a:avLst/>
          </a:prstGeom>
          <a:solidFill>
            <a:srgbClr val="336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614684"/>
            <a:ext cx="8379678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New 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50877" y="2789060"/>
            <a:ext cx="10809025" cy="227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5000" i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 unite and advance the global systems community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0CF7340-2F82-4448-9E2A-7B8F9BEE33C7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pic>
        <p:nvPicPr>
          <p:cNvPr id="6" name="Content Placeholder 12" descr="Lightbulb and pencil with solid fill">
            <a:extLst>
              <a:ext uri="{FF2B5EF4-FFF2-40B4-BE49-F238E27FC236}">
                <a16:creationId xmlns:a16="http://schemas.microsoft.com/office/drawing/2014/main" id="{1852C332-4E5C-40AD-BFC2-DF8E2123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14" y="760682"/>
            <a:ext cx="1033566" cy="1033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5B539-AB6B-F29B-6110-960C01A2BF29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76594A1-4882-D46F-3B1A-F65FB38F4162}"/>
              </a:ext>
            </a:extLst>
          </p:cNvPr>
          <p:cNvSpPr/>
          <p:nvPr/>
        </p:nvSpPr>
        <p:spPr>
          <a:xfrm>
            <a:off x="871374" y="566382"/>
            <a:ext cx="1334921" cy="1334921"/>
          </a:xfrm>
          <a:prstGeom prst="ellipse">
            <a:avLst/>
          </a:prstGeom>
          <a:solidFill>
            <a:srgbClr val="336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6" y="581876"/>
            <a:ext cx="8379678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/>
                <a:ea typeface="Open Sans"/>
                <a:cs typeface="Open Sans"/>
              </a:rPr>
              <a:t>A New Restated Mission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32589" y="2480492"/>
            <a:ext cx="10809025" cy="278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000" i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INCOSE fosters systems engineering knowledge exchange, application, education, and research. We are dedicated to being the world’s trusted authority and forum for the practice, science, and art of systems engineering.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0CF7340-2F82-4448-9E2A-7B8F9BEE33C7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pic>
        <p:nvPicPr>
          <p:cNvPr id="5" name="Graphic 4" descr="Mountains with solid fill">
            <a:extLst>
              <a:ext uri="{FF2B5EF4-FFF2-40B4-BE49-F238E27FC236}">
                <a16:creationId xmlns:a16="http://schemas.microsoft.com/office/drawing/2014/main" id="{5E95B570-20C0-FCEA-BD0A-01644590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589" y="738862"/>
            <a:ext cx="1085364" cy="1085364"/>
          </a:xfrm>
          <a:prstGeom prst="rect">
            <a:avLst/>
          </a:prstGeom>
        </p:spPr>
      </p:pic>
      <p:pic>
        <p:nvPicPr>
          <p:cNvPr id="12" name="Graphic 11" descr="Flag with solid fill">
            <a:extLst>
              <a:ext uri="{FF2B5EF4-FFF2-40B4-BE49-F238E27FC236}">
                <a16:creationId xmlns:a16="http://schemas.microsoft.com/office/drawing/2014/main" id="{2D9BD3C3-947C-5A17-31FD-549B3D0CB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3269" y="618452"/>
            <a:ext cx="351130" cy="3511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7BE95-3B31-2A1F-F2F0-564CE9C11449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6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76594A1-4882-D46F-3B1A-F65FB38F4162}"/>
              </a:ext>
            </a:extLst>
          </p:cNvPr>
          <p:cNvSpPr/>
          <p:nvPr/>
        </p:nvSpPr>
        <p:spPr>
          <a:xfrm>
            <a:off x="853086" y="566382"/>
            <a:ext cx="1334921" cy="1334921"/>
          </a:xfrm>
          <a:prstGeom prst="ellipse">
            <a:avLst/>
          </a:prstGeom>
          <a:solidFill>
            <a:srgbClr val="336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8" y="581876"/>
            <a:ext cx="8379678" cy="1325563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Values</a:t>
            </a:r>
            <a:b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(adopted in 2015, remain unchanged)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41733" y="2237349"/>
            <a:ext cx="10809025" cy="455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Systems Thinking 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– thinking and acting to apply systems approaches to address complex challenges and thus to realize successful sustainable solutions.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Pioneering and Innovation 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– taking opportunities ourselves or with partners to evolve systems approaches to meet future challenges.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Learning and Development 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– life-long learning with a changing world through education and continuing professional development, covering both technical and leadership competencies.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Respect, Diversity, Collaboration 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– building and maintaining respectful relationships internally and externally in order to enable effective collaboration across the diverse community.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Individuals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– the importance of people, their intellect and influencing skill, to support complex decisions and to deliver enduring change.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Volunteerism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– volunteers and staff working together to achieve our objectives and to deliver benefit to our members, individuals and society.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500" kern="100" dirty="0">
              <a:solidFill>
                <a:srgbClr val="646464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4ADA7D-D546-E94D-13C2-C26A5C489CE2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0CF7340-2F82-4448-9E2A-7B8F9BEE33C7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8EA04772-2060-C256-5C54-0AFBE108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01" y="710712"/>
            <a:ext cx="1067889" cy="10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76594A1-4882-D46F-3B1A-F65FB38F4162}"/>
              </a:ext>
            </a:extLst>
          </p:cNvPr>
          <p:cNvSpPr/>
          <p:nvPr/>
        </p:nvSpPr>
        <p:spPr>
          <a:xfrm>
            <a:off x="862230" y="550888"/>
            <a:ext cx="1334921" cy="1334921"/>
          </a:xfrm>
          <a:prstGeom prst="ellipse">
            <a:avLst/>
          </a:prstGeom>
          <a:solidFill>
            <a:srgbClr val="336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2" y="566382"/>
            <a:ext cx="8379678" cy="1325563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Principles</a:t>
            </a:r>
            <a:b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(adopted in 2015, remain unchanged)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78309" y="2295284"/>
            <a:ext cx="10809025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Impact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– INCOSE assesses its impact based on the delivery of value to members and other stakeholders.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Partnership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– INCOSE builds and disseminates products and services jointly with others to maximize our impact.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Holism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– INCOSE emphasizes the whole over the individual parts in our creation of an integrated global technical network.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Differentiation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– INCOSE recognizes the unique value of all who choose to affiliate with us, prioritizing direct affiliation and active participation over indirect or passive connection.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Volunteer</a:t>
            </a:r>
            <a:r>
              <a:rPr lang="en-GB" sz="1500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– INCOSE is led by volunteers who set our fundamental direction.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500" kern="100" dirty="0">
              <a:solidFill>
                <a:srgbClr val="646464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0CF7340-2F82-4448-9E2A-7B8F9BEE33C7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pic>
        <p:nvPicPr>
          <p:cNvPr id="3" name="Graphic 2" descr="Handshake with solid fill">
            <a:extLst>
              <a:ext uri="{FF2B5EF4-FFF2-40B4-BE49-F238E27FC236}">
                <a16:creationId xmlns:a16="http://schemas.microsoft.com/office/drawing/2014/main" id="{D1834D80-5887-314B-5155-36AED6878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601" y="710712"/>
            <a:ext cx="1067889" cy="10678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EDB69A-E123-B473-0429-FEB6D4F01329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76594A1-4882-D46F-3B1A-F65FB38F4162}"/>
              </a:ext>
            </a:extLst>
          </p:cNvPr>
          <p:cNvSpPr/>
          <p:nvPr/>
        </p:nvSpPr>
        <p:spPr>
          <a:xfrm>
            <a:off x="889662" y="566382"/>
            <a:ext cx="1334921" cy="1334921"/>
          </a:xfrm>
          <a:prstGeom prst="ellipse">
            <a:avLst/>
          </a:prstGeom>
          <a:solidFill>
            <a:srgbClr val="336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744" y="581876"/>
            <a:ext cx="8379678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Four Objectives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4ADA7D-D546-E94D-13C2-C26A5C489CE2}"/>
              </a:ext>
            </a:extLst>
          </p:cNvPr>
          <p:cNvSpPr/>
          <p:nvPr/>
        </p:nvSpPr>
        <p:spPr>
          <a:xfrm>
            <a:off x="9580729" y="6087313"/>
            <a:ext cx="2611272" cy="20430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0CF7340-2F82-4448-9E2A-7B8F9BEE33C7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pic>
        <p:nvPicPr>
          <p:cNvPr id="3" name="Content Placeholder 6" descr="A blue circle with white brain and gears&#10;&#10;Description automatically generated">
            <a:extLst>
              <a:ext uri="{FF2B5EF4-FFF2-40B4-BE49-F238E27FC236}">
                <a16:creationId xmlns:a16="http://schemas.microsoft.com/office/drawing/2014/main" id="{912728AD-A062-BA15-68BE-4993883C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7" y="2515974"/>
            <a:ext cx="1334921" cy="1339356"/>
          </a:xfrm>
        </p:spPr>
      </p:pic>
      <p:pic>
        <p:nvPicPr>
          <p:cNvPr id="4" name="Picture 3" descr="A blue circle with a graph and arrow&#10;&#10;Description automatically generated">
            <a:extLst>
              <a:ext uri="{FF2B5EF4-FFF2-40B4-BE49-F238E27FC236}">
                <a16:creationId xmlns:a16="http://schemas.microsoft.com/office/drawing/2014/main" id="{B8F3DDF2-76EB-AA31-D715-2B9B53490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16" y="2515973"/>
            <a:ext cx="1339357" cy="1339357"/>
          </a:xfrm>
          <a:prstGeom prst="rect">
            <a:avLst/>
          </a:prstGeom>
        </p:spPr>
      </p:pic>
      <p:pic>
        <p:nvPicPr>
          <p:cNvPr id="5" name="Picture 4" descr="A blue circle with white line drawing of people and arrow up&#10;&#10;Description automatically generated">
            <a:extLst>
              <a:ext uri="{FF2B5EF4-FFF2-40B4-BE49-F238E27FC236}">
                <a16:creationId xmlns:a16="http://schemas.microsoft.com/office/drawing/2014/main" id="{BF361EB0-DA94-2E8B-02E3-75732C20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91" y="2515972"/>
            <a:ext cx="1339357" cy="1339357"/>
          </a:xfrm>
          <a:prstGeom prst="rect">
            <a:avLst/>
          </a:prstGeom>
        </p:spPr>
      </p:pic>
      <p:pic>
        <p:nvPicPr>
          <p:cNvPr id="6" name="Picture 5" descr="A blue circle with a star in it&#10;&#10;Description automatically generated">
            <a:extLst>
              <a:ext uri="{FF2B5EF4-FFF2-40B4-BE49-F238E27FC236}">
                <a16:creationId xmlns:a16="http://schemas.microsoft.com/office/drawing/2014/main" id="{ADAAB9F9-40DB-2B5A-9E7F-96BF9023B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65" y="2515971"/>
            <a:ext cx="1339357" cy="1339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AC981-A2E0-B6EF-4434-6B26C7D7747D}"/>
              </a:ext>
            </a:extLst>
          </p:cNvPr>
          <p:cNvSpPr txBox="1"/>
          <p:nvPr/>
        </p:nvSpPr>
        <p:spPr>
          <a:xfrm>
            <a:off x="1049973" y="3982818"/>
            <a:ext cx="2320327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Advance systems engineering as the world’s trusted authority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2C526-05A8-5096-7D7C-495FC59616DA}"/>
              </a:ext>
            </a:extLst>
          </p:cNvPr>
          <p:cNvSpPr txBox="1"/>
          <p:nvPr/>
        </p:nvSpPr>
        <p:spPr>
          <a:xfrm>
            <a:off x="3631177" y="3982818"/>
            <a:ext cx="2504034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Expand the systems engineering community while growing INCOSE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44A91-1BDC-2F9A-7F75-1AF0627C6F51}"/>
              </a:ext>
            </a:extLst>
          </p:cNvPr>
          <p:cNvSpPr txBox="1"/>
          <p:nvPr/>
        </p:nvSpPr>
        <p:spPr>
          <a:xfrm>
            <a:off x="6252833" y="3982818"/>
            <a:ext cx="2611272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b="1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Foster professional development and systems engineering competencies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29EC0-D0DD-6099-9A0B-F57F9BE414B3}"/>
              </a:ext>
            </a:extLst>
          </p:cNvPr>
          <p:cNvSpPr txBox="1"/>
          <p:nvPr/>
        </p:nvSpPr>
        <p:spPr>
          <a:xfrm>
            <a:off x="8981727" y="3982818"/>
            <a:ext cx="2504034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b="1" kern="100" dirty="0">
                <a:solidFill>
                  <a:srgbClr val="64646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Achieve operational excellence</a:t>
            </a:r>
            <a:endParaRPr lang="en-GB" b="1" kern="100" dirty="0">
              <a:solidFill>
                <a:srgbClr val="646464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42405552-BD66-7D4E-9F50-F46D819396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2872" y="729592"/>
            <a:ext cx="1008499" cy="10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4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7" y="580175"/>
            <a:ext cx="8392235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Advance systems engineering as the world’s trusted authority</a:t>
            </a:r>
          </a:p>
        </p:txBody>
      </p:sp>
      <p:pic>
        <p:nvPicPr>
          <p:cNvPr id="7" name="Content Placeholder 6" descr="A blue circle with white brain and gears&#10;&#10;Description automatically generated">
            <a:extLst>
              <a:ext uri="{FF2B5EF4-FFF2-40B4-BE49-F238E27FC236}">
                <a16:creationId xmlns:a16="http://schemas.microsoft.com/office/drawing/2014/main" id="{4BC7846B-6377-8B87-9897-C2F38DC24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2" y="566382"/>
            <a:ext cx="1334921" cy="133935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41733" y="2237204"/>
            <a:ext cx="10809025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Create the future of systems engineering and mature its foundation by aligning roadmaps, initiatives, and strategic partnerships.</a:t>
            </a:r>
            <a:endParaRPr lang="en-GB" kern="100" dirty="0">
              <a:solidFill>
                <a:srgbClr val="646464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kern="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Connect, broker, publish, and endorse standards, products, and guides from professional societies and standards bodies reflecting the best in systems engineering.</a:t>
            </a:r>
            <a:endParaRPr lang="en-GB" kern="100" dirty="0">
              <a:solidFill>
                <a:srgbClr val="646464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Develop a coordinated portfolio of international, regional, and local events targeted to domains, topics, and competency levels.</a:t>
            </a:r>
            <a:endParaRPr lang="en-GB" kern="100" dirty="0">
              <a:solidFill>
                <a:srgbClr val="646464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0CF7340-2F82-4448-9E2A-7B8F9BEE33C7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F8A89-C44B-D04F-F287-89D180CED595}"/>
              </a:ext>
            </a:extLst>
          </p:cNvPr>
          <p:cNvSpPr txBox="1"/>
          <p:nvPr/>
        </p:nvSpPr>
        <p:spPr>
          <a:xfrm>
            <a:off x="1695002" y="5218232"/>
            <a:ext cx="8801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Satisfaction of / progress against future of systems engineering roadmap</a:t>
            </a:r>
          </a:p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Total unique delegates at international, regional, and local events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4572F0-7AED-3881-3699-E399587C5E74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a graph and arrow&#10;&#10;Description automatically generated">
            <a:extLst>
              <a:ext uri="{FF2B5EF4-FFF2-40B4-BE49-F238E27FC236}">
                <a16:creationId xmlns:a16="http://schemas.microsoft.com/office/drawing/2014/main" id="{CAB3BC3C-5A68-95D0-350A-1051120E2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2" y="566382"/>
            <a:ext cx="1339357" cy="1339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7" y="566382"/>
            <a:ext cx="8392235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Expand the systems engineering community while growing INCOSE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60021" y="2277539"/>
            <a:ext cx="10809025" cy="295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Promote the why, what, and value of systems engineering and those who apply it.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Develop targeted alliances to connect, leverage, and amplify the broader systems community and the collective set of systems approaches.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Attract individuals and organizations in targeted application domains, geographic areas, and organizational scales.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Engage new members making individuals and organizations an effective part of the INCOSE network from day 1.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A258F88-6148-3A54-1827-C31FE7797842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6783C-AB78-0073-0535-37ECDB005DD0}"/>
              </a:ext>
            </a:extLst>
          </p:cNvPr>
          <p:cNvSpPr txBox="1"/>
          <p:nvPr/>
        </p:nvSpPr>
        <p:spPr>
          <a:xfrm>
            <a:off x="1695002" y="5440982"/>
            <a:ext cx="8801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Growth in membership in strategic focus regions</a:t>
            </a:r>
          </a:p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Number of unique organizations employing INCOSE members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BB4FC-D2D6-90E0-6C49-DE43F068AE99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5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white line drawing of people and arrow up&#10;&#10;Description automatically generated">
            <a:extLst>
              <a:ext uri="{FF2B5EF4-FFF2-40B4-BE49-F238E27FC236}">
                <a16:creationId xmlns:a16="http://schemas.microsoft.com/office/drawing/2014/main" id="{A0343970-39B8-52CE-BCF7-63473EC6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6" y="566382"/>
            <a:ext cx="1339357" cy="1339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7A8E6-FE40-B9DA-CCC6-91EC55E6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331" y="566382"/>
            <a:ext cx="8392235" cy="1325563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360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Foster the development the systems engineering workforce competencies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1C2F-692F-D916-424F-C6ADD077DC07}"/>
              </a:ext>
            </a:extLst>
          </p:cNvPr>
          <p:cNvSpPr txBox="1"/>
          <p:nvPr/>
        </p:nvSpPr>
        <p:spPr>
          <a:xfrm>
            <a:off x="1050877" y="2265948"/>
            <a:ext cx="10809025" cy="295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Execute a strategic publication, packaging, and curation plan addressing systems engineering principles, concepts, processes, methods, and tools to maximize discoverability, value, and impact of systems engineering knowledge.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Establish impactful services to address competency and career needs for systems practitioners throughout their career.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solidFill>
                  <a:srgbClr val="64646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Create products and services to support the assessment and advancement of organizational proficiency in systems engineering.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A258F88-6148-3A54-1827-C31FE7797842}"/>
              </a:ext>
            </a:extLst>
          </p:cNvPr>
          <p:cNvSpPr>
            <a:spLocks noGrp="1"/>
          </p:cNvSpPr>
          <p:nvPr/>
        </p:nvSpPr>
        <p:spPr>
          <a:xfrm>
            <a:off x="4038600" y="6332561"/>
            <a:ext cx="411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www.incose.org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8DACB-F010-5D20-64C0-84DB5C72F000}"/>
              </a:ext>
            </a:extLst>
          </p:cNvPr>
          <p:cNvSpPr txBox="1"/>
          <p:nvPr/>
        </p:nvSpPr>
        <p:spPr>
          <a:xfrm>
            <a:off x="1695002" y="5454378"/>
            <a:ext cx="8801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Total number of product accesses / services consumption</a:t>
            </a:r>
          </a:p>
          <a:p>
            <a:pPr algn="ctr"/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Number of systems engineering professionals (ESEP, CSEP, and ASEP)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47BF89-12C3-B843-3682-BFAAE95F3A95}"/>
              </a:ext>
            </a:extLst>
          </p:cNvPr>
          <p:cNvSpPr/>
          <p:nvPr/>
        </p:nvSpPr>
        <p:spPr>
          <a:xfrm>
            <a:off x="9580728" y="6332561"/>
            <a:ext cx="2611272" cy="150535"/>
          </a:xfrm>
          <a:prstGeom prst="rect">
            <a:avLst/>
          </a:prstGeom>
          <a:solidFill>
            <a:srgbClr val="FF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0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DD7DD9E29E040AC5F0C48D5C66465" ma:contentTypeVersion="13" ma:contentTypeDescription="Create a new document." ma:contentTypeScope="" ma:versionID="e0110c6e0e9cd2d045fe25bb3a4cb0d7">
  <xsd:schema xmlns:xsd="http://www.w3.org/2001/XMLSchema" xmlns:xs="http://www.w3.org/2001/XMLSchema" xmlns:p="http://schemas.microsoft.com/office/2006/metadata/properties" xmlns:ns2="28c0d6a8-61d7-4f96-b5d0-d5e6dc90acea" xmlns:ns3="db73229c-f291-4d46-92f1-39b38f18cac6" targetNamespace="http://schemas.microsoft.com/office/2006/metadata/properties" ma:root="true" ma:fieldsID="a72a42eb09d76ecb2b941b174d6da94d" ns2:_="" ns3:_="">
    <xsd:import namespace="28c0d6a8-61d7-4f96-b5d0-d5e6dc90acea"/>
    <xsd:import namespace="db73229c-f291-4d46-92f1-39b38f18c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d6a8-61d7-4f96-b5d0-d5e6dc90a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3229c-f291-4d46-92f1-39b38f18c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f3aa6e6-75cf-4a19-add5-edc85cd0ab54}" ma:internalName="TaxCatchAll" ma:showField="CatchAllData" ma:web="db73229c-f291-4d46-92f1-39b38f18c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c0d6a8-61d7-4f96-b5d0-d5e6dc90acea">
      <Terms xmlns="http://schemas.microsoft.com/office/infopath/2007/PartnerControls"/>
    </lcf76f155ced4ddcb4097134ff3c332f>
    <TaxCatchAll xmlns="db73229c-f291-4d46-92f1-39b38f18cac6" xsi:nil="true"/>
  </documentManagement>
</p:properties>
</file>

<file path=customXml/itemProps1.xml><?xml version="1.0" encoding="utf-8"?>
<ds:datastoreItem xmlns:ds="http://schemas.openxmlformats.org/officeDocument/2006/customXml" ds:itemID="{92D4A1D7-D80B-403F-B5D3-12C0616B6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8DBB2-9FC4-4CF4-A986-E750E88C0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c0d6a8-61d7-4f96-b5d0-d5e6dc90acea"/>
    <ds:schemaRef ds:uri="db73229c-f291-4d46-92f1-39b38f18c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440977-23D7-4ED0-9ABB-8DD0167E7137}">
  <ds:schemaRefs>
    <ds:schemaRef ds:uri="http://schemas.microsoft.com/office/infopath/2007/PartnerControls"/>
    <ds:schemaRef ds:uri="http://purl.org/dc/terms/"/>
    <ds:schemaRef ds:uri="28c0d6a8-61d7-4f96-b5d0-d5e6dc90ace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b73229c-f291-4d46-92f1-39b38f18ca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818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 New Vision</vt:lpstr>
      <vt:lpstr>A New Restated Mission </vt:lpstr>
      <vt:lpstr>Our Values (adopted in 2015, remain unchanged)</vt:lpstr>
      <vt:lpstr>Our Principles (adopted in 2015, remain unchanged)</vt:lpstr>
      <vt:lpstr>Four Objectives</vt:lpstr>
      <vt:lpstr>Advance systems engineering as the world’s trusted authority</vt:lpstr>
      <vt:lpstr>Expand the systems engineering community while growing INCOSE</vt:lpstr>
      <vt:lpstr>Foster the development the systems engineering workforce competencies</vt:lpstr>
      <vt:lpstr>Achieve operational excellence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Da Silva</dc:creator>
  <cp:lastModifiedBy>Jorge Da Silva</cp:lastModifiedBy>
  <cp:revision>13</cp:revision>
  <dcterms:created xsi:type="dcterms:W3CDTF">2024-05-30T13:26:31Z</dcterms:created>
  <dcterms:modified xsi:type="dcterms:W3CDTF">2024-07-24T13:08:38Z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0x01010066BDD7DD9E29E040AC5F0C48D5C66465</vt:lpwstr>
  </property>
  <property fmtid="{D5CDD505-2E9C-101B-9397-08002B2CF9AE}" pid="3" name="MediaServiceImageTags">
    <vt:lpwstr/>
  </property>
</Properties>
</file>