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1" autoAdjust="0"/>
    <p:restoredTop sz="94660"/>
  </p:normalViewPr>
  <p:slideViewPr>
    <p:cSldViewPr>
      <p:cViewPr varScale="1">
        <p:scale>
          <a:sx n="63" d="100"/>
          <a:sy n="63" d="100"/>
        </p:scale>
        <p:origin x="111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4C24C5-A4B0-4A2B-B1ED-AF294691AAC8}" type="datetimeFigureOut">
              <a:rPr lang="en-US"/>
              <a:pPr>
                <a:defRPr/>
              </a:pPr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7E6052-0392-4736-BF64-22F78D25C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33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8A76-6683-4B6D-9411-B040E22BC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9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AEE8E-D734-47FC-8F66-125FABF785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50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1EDEC-BDFB-432B-BCF5-53E2BA493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9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06B43-9889-47E0-ACE3-E93EF87B4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50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2B4B3-9FF2-4A80-8E6C-A22F28AB73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6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AEAC2-76BC-4EC6-9E69-56376E9C77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49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A21C-2C3B-45D1-A6D2-946468E41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56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5F334-A985-4454-B23E-780542C2E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5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63A1-7EAA-4BF9-959F-14BDF00BA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0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9C2D-373C-4D07-8F4D-1F9CD6264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74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7D37B-6CDC-4B87-B5E8-FAB940AF35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7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006AADE-C3AF-43A1-8593-DFCE8C57F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cose.org/ChaptersGroups/Chapters/ChapterSites/texas-gulf-coast/chapter-events/2017-events/january" TargetMode="External"/><Relationship Id="rId3" Type="http://schemas.openxmlformats.org/officeDocument/2006/relationships/image" Target="../media/image2.wmf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incose.org/ChaptersGroups/Chapters/ChapterSites/texas-gulf-coast/chapter-home" TargetMode="External"/><Relationship Id="rId4" Type="http://schemas.openxmlformats.org/officeDocument/2006/relationships/hyperlink" Target="http://doodle.com/poll/utguedufzyxagg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TGCCmedium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3" b="27423"/>
          <a:stretch>
            <a:fillRect/>
          </a:stretch>
        </p:blipFill>
        <p:spPr bwMode="auto">
          <a:xfrm>
            <a:off x="6266498" y="190329"/>
            <a:ext cx="2563812" cy="107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9" y="77789"/>
            <a:ext cx="1979612" cy="1279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2553718" y="241300"/>
            <a:ext cx="351429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 dirty="0"/>
              <a:t>Thursday, </a:t>
            </a:r>
            <a:r>
              <a:rPr lang="en-US" altLang="en-US" sz="2000" b="1" u="sng" dirty="0" smtClean="0"/>
              <a:t>January 19, 2017</a:t>
            </a:r>
            <a:endParaRPr lang="en-US" altLang="en-US" sz="2000" b="1" u="sng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5:30 PM Networking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6:00 PM Program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76200" y="1457238"/>
            <a:ext cx="89916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000" b="1" dirty="0" smtClean="0"/>
              <a:t>INCOSE TGCC 2017 Kick-Off!</a:t>
            </a:r>
          </a:p>
          <a:p>
            <a:pPr algn="ctr">
              <a:buFontTx/>
              <a:buNone/>
            </a:pPr>
            <a:r>
              <a:rPr lang="en-US" altLang="en-US" sz="2000" b="1" dirty="0" smtClean="0"/>
              <a:t>General Round Table Discussion Meeting – </a:t>
            </a:r>
            <a:r>
              <a:rPr lang="en-US" altLang="en-US" sz="2000" b="1" i="1" dirty="0" smtClean="0"/>
              <a:t>Bring your Ideas! </a:t>
            </a:r>
          </a:p>
          <a:p>
            <a:pPr algn="ctr">
              <a:buFontTx/>
              <a:buNone/>
            </a:pPr>
            <a:r>
              <a:rPr lang="en-US" altLang="en-US" sz="2000" b="1" dirty="0" smtClean="0"/>
              <a:t>Key Topics:</a:t>
            </a:r>
          </a:p>
          <a:p>
            <a:pPr marL="342900" indent="-342900" algn="ctr"/>
            <a:r>
              <a:rPr lang="en-US" altLang="en-US" sz="2000" b="1" dirty="0"/>
              <a:t>TGCC Board of Directors Introductions </a:t>
            </a:r>
            <a:r>
              <a:rPr lang="en-US" altLang="en-US" sz="2000" b="1" dirty="0" smtClean="0"/>
              <a:t>and Vision</a:t>
            </a:r>
            <a:endParaRPr lang="en-US" altLang="en-US" sz="2000" b="1" dirty="0"/>
          </a:p>
          <a:p>
            <a:pPr marL="342900" indent="-342900" algn="ctr"/>
            <a:r>
              <a:rPr lang="en-US" altLang="en-US" sz="2000" b="1" dirty="0" smtClean="0"/>
              <a:t>Oil </a:t>
            </a:r>
            <a:r>
              <a:rPr lang="en-US" altLang="en-US" sz="2000" b="1" dirty="0"/>
              <a:t>&amp; Gas Working Group –Status and </a:t>
            </a:r>
            <a:r>
              <a:rPr lang="en-US" altLang="en-US" sz="2000" b="1" dirty="0" smtClean="0"/>
              <a:t>Plan</a:t>
            </a:r>
            <a:endParaRPr lang="en-US" altLang="en-US" sz="2000" b="1" dirty="0"/>
          </a:p>
          <a:p>
            <a:pPr marL="342900" indent="-342900" algn="ctr"/>
            <a:r>
              <a:rPr lang="en-US" altLang="en-US" sz="2000" b="1" dirty="0"/>
              <a:t>INCOSE Certification </a:t>
            </a:r>
            <a:r>
              <a:rPr lang="en-US" altLang="en-US" sz="2000" b="1" dirty="0" smtClean="0"/>
              <a:t>Update</a:t>
            </a:r>
            <a:endParaRPr lang="en-US" altLang="en-US" sz="2000" b="1" dirty="0"/>
          </a:p>
          <a:p>
            <a:pPr marL="342900" indent="-342900" algn="ctr"/>
            <a:r>
              <a:rPr lang="en-US" altLang="en-US" sz="2000" b="1" dirty="0"/>
              <a:t>Call for Presentations – Inaugural TGCC SE </a:t>
            </a:r>
            <a:r>
              <a:rPr lang="en-US" altLang="en-US" sz="2000" b="1" dirty="0" smtClean="0"/>
              <a:t>Conference</a:t>
            </a:r>
            <a:endParaRPr lang="en-US" altLang="en-US" sz="2000" b="1" dirty="0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8656320" y="3840418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52400" y="5761929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This event is </a:t>
            </a:r>
            <a:r>
              <a:rPr lang="en-US" altLang="en-US" sz="1200" b="1" dirty="0">
                <a:solidFill>
                  <a:srgbClr val="0070C0"/>
                </a:solidFill>
              </a:rPr>
              <a:t>FREE</a:t>
            </a:r>
            <a:r>
              <a:rPr lang="en-US" altLang="en-US" sz="1200" b="1" dirty="0"/>
              <a:t> and focused on Systems Engineering professionals. INCOSE membership is not required.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If you plan to attend, </a:t>
            </a:r>
            <a:r>
              <a:rPr lang="en-US" altLang="en-US" sz="1200" b="1" dirty="0" smtClean="0"/>
              <a:t>attendance and location </a:t>
            </a:r>
            <a:r>
              <a:rPr lang="en-US" altLang="en-US" sz="1200" b="1" dirty="0"/>
              <a:t>is requested </a:t>
            </a:r>
            <a:r>
              <a:rPr lang="en-US" altLang="en-US" sz="1200" b="1" dirty="0" smtClean="0"/>
              <a:t>by noon 1/15/17 at </a:t>
            </a:r>
            <a:r>
              <a:rPr lang="en-US" sz="1200" dirty="0">
                <a:solidFill>
                  <a:srgbClr val="0066DD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http://doodle.com/poll/utguedufzyxaggin</a:t>
            </a:r>
            <a:r>
              <a:rPr lang="en-US" altLang="en-US" sz="1200" b="1" dirty="0" smtClean="0"/>
              <a:t>.  </a:t>
            </a:r>
            <a:br>
              <a:rPr lang="en-US" altLang="en-US" sz="1200" b="1" dirty="0" smtClean="0"/>
            </a:br>
            <a:r>
              <a:rPr lang="en-US" altLang="en-US" sz="1200" b="1" dirty="0" smtClean="0"/>
              <a:t/>
            </a:r>
            <a:br>
              <a:rPr lang="en-US" altLang="en-US" sz="1200" b="1" dirty="0" smtClean="0"/>
            </a:br>
            <a:r>
              <a:rPr lang="en-US" altLang="en-US" sz="1200" b="1" i="1" dirty="0" smtClean="0"/>
              <a:t>For </a:t>
            </a:r>
            <a:r>
              <a:rPr lang="en-US" altLang="en-US" sz="1200" b="1" i="1" dirty="0"/>
              <a:t>more information or to attend via telecon and web-meeting, please see: </a:t>
            </a:r>
            <a:r>
              <a:rPr lang="en-US" altLang="en-US" sz="1200" b="1" i="1" dirty="0">
                <a:hlinkClick r:id="rId5"/>
              </a:rPr>
              <a:t>http://www.incose.org/ChaptersGroups/Chapters/ChapterSites/texas-gulf-coast/chapter-home</a:t>
            </a:r>
            <a:r>
              <a:rPr lang="en-US" altLang="en-US" sz="1200" b="1" i="1" dirty="0"/>
              <a:t>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86449" y="5699650"/>
            <a:ext cx="8805151" cy="214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30189" y="1396340"/>
            <a:ext cx="8805151" cy="214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8656320" y="3840418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86449" y="5699650"/>
            <a:ext cx="8805151" cy="214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2362200" y="4953000"/>
            <a:ext cx="4495800" cy="64633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Transocean, Room </a:t>
            </a:r>
            <a:r>
              <a:rPr lang="en-US" altLang="en-US" sz="1200" dirty="0"/>
              <a:t>C-100 Concourse Level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/>
              <a:t>4 Greenway </a:t>
            </a:r>
            <a:r>
              <a:rPr lang="en-US" altLang="en-US" sz="1200" dirty="0" smtClean="0"/>
              <a:t>Plaza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 </a:t>
            </a:r>
            <a:r>
              <a:rPr lang="en-US" altLang="en-US" sz="1200" dirty="0"/>
              <a:t>Houston TX </a:t>
            </a:r>
            <a:r>
              <a:rPr lang="en-US" altLang="en-US" sz="1200" dirty="0" smtClean="0"/>
              <a:t>77046</a:t>
            </a:r>
            <a:endParaRPr lang="en-US" altLang="en-US" sz="1200" dirty="0"/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2362200" y="4191000"/>
            <a:ext cx="4495800" cy="64633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/>
              <a:t>ISS Conference Center,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/>
              <a:t>1800 Space Park Drive, Ste. 100</a:t>
            </a:r>
            <a:r>
              <a:rPr lang="en-US" altLang="en-US" sz="1200" dirty="0" smtClean="0"/>
              <a:t>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 </a:t>
            </a:r>
            <a:r>
              <a:rPr lang="en-US" altLang="en-US" sz="1200" dirty="0"/>
              <a:t>Nassau Bay, TX 77058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4800" y="4210306"/>
            <a:ext cx="1491114" cy="13400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542" y="4253471"/>
            <a:ext cx="986420" cy="9691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51054" y="4294931"/>
            <a:ext cx="1005265" cy="9874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5150578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hlinkClick r:id="rId8"/>
              </a:rPr>
              <a:t>January Program </a:t>
            </a:r>
          </a:p>
          <a:p>
            <a:pPr algn="ctr"/>
            <a:r>
              <a:rPr lang="en-US" sz="1200" b="1" dirty="0">
                <a:hlinkClick r:id="rId8"/>
              </a:rPr>
              <a:t>Website</a:t>
            </a:r>
            <a:endParaRPr lang="en-US" sz="1200" b="1" dirty="0"/>
          </a:p>
        </p:txBody>
      </p:sp>
      <p:sp>
        <p:nvSpPr>
          <p:cNvPr id="23" name="Rectangle 22"/>
          <p:cNvSpPr/>
          <p:nvPr/>
        </p:nvSpPr>
        <p:spPr>
          <a:xfrm>
            <a:off x="7348086" y="4222524"/>
            <a:ext cx="1491114" cy="13400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848600" y="5274703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hlinkClick r:id="rId4"/>
              </a:rPr>
              <a:t>RSVP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2937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129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Jacobs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Crain, Robert K. (JSC-GP)[ARES TECHNICAL SERVICES COMPANY]</cp:lastModifiedBy>
  <cp:revision>78</cp:revision>
  <cp:lastPrinted>2015-02-17T17:49:32Z</cp:lastPrinted>
  <dcterms:created xsi:type="dcterms:W3CDTF">2009-04-22T20:09:29Z</dcterms:created>
  <dcterms:modified xsi:type="dcterms:W3CDTF">2017-01-06T17:54:25Z</dcterms:modified>
</cp:coreProperties>
</file>