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07" autoAdjust="0"/>
    <p:restoredTop sz="94660"/>
  </p:normalViewPr>
  <p:slideViewPr>
    <p:cSldViewPr>
      <p:cViewPr varScale="1">
        <p:scale>
          <a:sx n="46" d="100"/>
          <a:sy n="46" d="100"/>
        </p:scale>
        <p:origin x="868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F4C24C5-A4B0-4A2B-B1ED-AF294691AAC8}" type="datetimeFigureOut">
              <a:rPr lang="en-US"/>
              <a:pPr>
                <a:defRPr/>
              </a:pPr>
              <a:t>10/19/2016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0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F7E6052-0392-4736-BF64-22F78D25C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2336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F8A76-6683-4B6D-9411-B040E22BCC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964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AEE8E-D734-47FC-8F66-125FABF785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50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1EDEC-BDFB-432B-BCF5-53E2BA4933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891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06B43-9889-47E0-ACE3-E93EF87B4A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9503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2B4B3-9FF2-4A80-8E6C-A22F28AB73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36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AEAC2-76BC-4EC6-9E69-56376E9C77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9495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5A21C-2C3B-45D1-A6D2-946468E41F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356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5F334-A985-4454-B23E-780542C2E4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7653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863A1-7EAA-4BF9-959F-14BDF00BA4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90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B9C2D-373C-4D07-8F4D-1F9CD6264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74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7D37B-6CDC-4B87-B5E8-FAB940AF35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57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006AADE-C3AF-43A1-8593-DFCE8C57F2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wmf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incose.org/ChaptersGroups/Chapters/ChapterSites/texas-gulf-coast/chapter-home" TargetMode="External"/><Relationship Id="rId4" Type="http://schemas.openxmlformats.org/officeDocument/2006/relationships/hyperlink" Target="mailto:tgcc.incose@outlook.com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TGCCmedium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93" b="27423"/>
          <a:stretch>
            <a:fillRect/>
          </a:stretch>
        </p:blipFill>
        <p:spPr bwMode="auto">
          <a:xfrm>
            <a:off x="6490078" y="142874"/>
            <a:ext cx="2185174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5374"/>
            <a:ext cx="1415144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2449422" y="241300"/>
            <a:ext cx="3722879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u="sng" dirty="0" smtClean="0"/>
              <a:t>Tuesday, September 27, </a:t>
            </a:r>
            <a:r>
              <a:rPr lang="en-US" altLang="en-US" sz="2000" b="1" u="sng" dirty="0"/>
              <a:t>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5:30 PM Networking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/>
              <a:t>6:00 PM Program</a:t>
            </a:r>
          </a:p>
        </p:txBody>
      </p:sp>
      <p:sp>
        <p:nvSpPr>
          <p:cNvPr id="3077" name="Text Box 19"/>
          <p:cNvSpPr txBox="1">
            <a:spLocks noChangeArrowheads="1"/>
          </p:cNvSpPr>
          <p:nvPr/>
        </p:nvSpPr>
        <p:spPr bwMode="auto">
          <a:xfrm>
            <a:off x="152400" y="1074003"/>
            <a:ext cx="8077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b="1" dirty="0"/>
              <a:t>Nansen's </a:t>
            </a:r>
            <a:r>
              <a:rPr lang="en-US" altLang="en-US" sz="2400" b="1" i="1" dirty="0" smtClean="0"/>
              <a:t>Farm</a:t>
            </a:r>
            <a:r>
              <a:rPr lang="en-US" altLang="en-US" sz="2400" b="1" dirty="0" smtClean="0"/>
              <a:t> </a:t>
            </a:r>
            <a:r>
              <a:rPr lang="en-US" altLang="en-US" sz="2400" b="1" dirty="0"/>
              <a:t>Expedition: a Nineteenth Century Model for the Human Exploration of Mars</a:t>
            </a:r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8610600" y="2208838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	</a:t>
            </a: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157843" y="1905000"/>
            <a:ext cx="70104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i="1" dirty="0"/>
              <a:t>A small team of explorers </a:t>
            </a:r>
            <a:r>
              <a:rPr lang="en-US" altLang="en-US" sz="1400" i="1" dirty="0" smtClean="0"/>
              <a:t>spend </a:t>
            </a:r>
            <a:r>
              <a:rPr lang="en-US" altLang="en-US" sz="1400" i="1" dirty="0"/>
              <a:t>three years isolated in cramped quarters with a lethal environment outside, far beyond the reach of any human assistance or even contact. It sounds like a mission to Mars, but it's not. In 1893, a time when most polar expeditions ended in failure and death, Norwegian explorer </a:t>
            </a:r>
            <a:r>
              <a:rPr lang="en-US" altLang="en-US" sz="1400" i="1" dirty="0" err="1"/>
              <a:t>Fridtjof</a:t>
            </a:r>
            <a:r>
              <a:rPr lang="en-US" altLang="en-US" sz="1400" i="1" dirty="0"/>
              <a:t> Nansen tried to conquer the North Pole by deliberately trapping a purpose-built ship, the </a:t>
            </a:r>
            <a:r>
              <a:rPr lang="en-US" altLang="en-US" sz="1400" i="1" dirty="0" smtClean="0"/>
              <a:t>“</a:t>
            </a:r>
            <a:r>
              <a:rPr lang="en-US" altLang="en-US" sz="1400" i="1" dirty="0" err="1" smtClean="0"/>
              <a:t>Fram</a:t>
            </a:r>
            <a:r>
              <a:rPr lang="en-US" altLang="en-US" sz="1400" i="1" dirty="0" smtClean="0"/>
              <a:t>,” </a:t>
            </a:r>
            <a:r>
              <a:rPr lang="en-US" altLang="en-US" sz="1400" i="1" dirty="0"/>
              <a:t>in the Arctic icepack and exploiting the natural movement of the ice to simply drift to 90 degrees North. Although they didn't reach the Pole, the members of the expedition established a new "Farthest </a:t>
            </a:r>
            <a:r>
              <a:rPr lang="en-US" altLang="en-US" sz="1400" i="1" dirty="0" smtClean="0"/>
              <a:t>North</a:t>
            </a:r>
            <a:r>
              <a:rPr lang="en-US" altLang="en-US" sz="1400" i="1" dirty="0"/>
              <a:t>" record </a:t>
            </a:r>
            <a:r>
              <a:rPr lang="en-US" altLang="en-US" sz="1400" i="1" dirty="0" smtClean="0"/>
              <a:t>and </a:t>
            </a:r>
            <a:r>
              <a:rPr lang="en-US" altLang="en-US" sz="1400" i="1" dirty="0"/>
              <a:t>returned safely to be hailed as heroes. </a:t>
            </a:r>
            <a:endParaRPr lang="en-US" altLang="en-US" sz="1400" i="1" dirty="0" smtClean="0"/>
          </a:p>
        </p:txBody>
      </p:sp>
      <p:sp>
        <p:nvSpPr>
          <p:cNvPr id="3080" name="TextBox 11"/>
          <p:cNvSpPr txBox="1">
            <a:spLocks noChangeArrowheads="1"/>
          </p:cNvSpPr>
          <p:nvPr/>
        </p:nvSpPr>
        <p:spPr bwMode="auto">
          <a:xfrm>
            <a:off x="3663043" y="4910366"/>
            <a:ext cx="3276600" cy="83099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b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/>
              <a:t>ISS Conference Center,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/>
              <a:t>1800 Space Park Drive, Ste. 100, Nassau Bay, TX 77058</a:t>
            </a:r>
          </a:p>
        </p:txBody>
      </p:sp>
      <p:sp>
        <p:nvSpPr>
          <p:cNvPr id="3082" name="Rectangle 6"/>
          <p:cNvSpPr>
            <a:spLocks noChangeArrowheads="1"/>
          </p:cNvSpPr>
          <p:nvPr/>
        </p:nvSpPr>
        <p:spPr bwMode="auto">
          <a:xfrm>
            <a:off x="1038890" y="5951838"/>
            <a:ext cx="738623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1" dirty="0"/>
              <a:t>This event is </a:t>
            </a:r>
            <a:r>
              <a:rPr lang="en-US" altLang="en-US" sz="1050" b="1" dirty="0">
                <a:solidFill>
                  <a:srgbClr val="0070C0"/>
                </a:solidFill>
              </a:rPr>
              <a:t>FREE</a:t>
            </a:r>
            <a:r>
              <a:rPr lang="en-US" altLang="en-US" sz="1050" b="1" dirty="0"/>
              <a:t> and focused on Systems Engineering professionals. INCOSE membership </a:t>
            </a:r>
            <a:r>
              <a:rPr lang="en-US" altLang="en-US" sz="1050" b="1" dirty="0" smtClean="0"/>
              <a:t>not </a:t>
            </a:r>
            <a:r>
              <a:rPr lang="en-US" altLang="en-US" sz="1050" b="1" dirty="0"/>
              <a:t>required.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1" dirty="0" smtClean="0"/>
              <a:t>If you plan to attend, attendance and location </a:t>
            </a:r>
            <a:r>
              <a:rPr lang="en-US" altLang="en-US" sz="1050" b="1" dirty="0"/>
              <a:t>is requested </a:t>
            </a:r>
            <a:r>
              <a:rPr lang="en-US" altLang="en-US" sz="1050" b="1" dirty="0" smtClean="0"/>
              <a:t>by noon 9/23/16 at  </a:t>
            </a:r>
            <a:r>
              <a:rPr lang="en-US" altLang="en-US" sz="1050" b="1" dirty="0">
                <a:hlinkClick r:id="rId4"/>
              </a:rPr>
              <a:t>tgcc.incose@outlook.com</a:t>
            </a:r>
            <a:r>
              <a:rPr lang="en-US" altLang="en-US" sz="1050" b="1" dirty="0"/>
              <a:t>.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1" i="1" dirty="0" smtClean="0"/>
              <a:t>For </a:t>
            </a:r>
            <a:r>
              <a:rPr lang="en-US" altLang="en-US" sz="1050" b="1" i="1" dirty="0"/>
              <a:t>more information or to attend via telecon and web-meeting, please see: </a:t>
            </a:r>
            <a:r>
              <a:rPr lang="en-US" altLang="en-US" sz="1050" b="1" i="1" dirty="0">
                <a:hlinkClick r:id="rId5"/>
              </a:rPr>
              <a:t>http://www.incose.org/ChaptersGroups/Chapters/ChapterSites/texas-gulf-coast/chapter-home</a:t>
            </a:r>
            <a:r>
              <a:rPr lang="en-US" altLang="en-US" sz="1050" b="1" i="1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226" y="3806651"/>
            <a:ext cx="1874950" cy="18979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58122" y="1927334"/>
            <a:ext cx="1904256" cy="165488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8519" y="6387314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Sept Program </a:t>
            </a:r>
          </a:p>
          <a:p>
            <a:pPr algn="ctr"/>
            <a:r>
              <a:rPr lang="en-US" sz="1200" b="1" dirty="0" smtClean="0"/>
              <a:t>Website</a:t>
            </a:r>
            <a:endParaRPr lang="en-US" sz="1200" b="1" dirty="0"/>
          </a:p>
        </p:txBody>
      </p:sp>
      <p:sp>
        <p:nvSpPr>
          <p:cNvPr id="13" name="Rectangle 12"/>
          <p:cNvSpPr/>
          <p:nvPr/>
        </p:nvSpPr>
        <p:spPr>
          <a:xfrm>
            <a:off x="68669" y="5741363"/>
            <a:ext cx="1138532" cy="1072853"/>
          </a:xfrm>
          <a:prstGeom prst="rect">
            <a:avLst/>
          </a:prstGeom>
          <a:noFill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894879" y="3697673"/>
            <a:ext cx="701040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800" i="1" dirty="0"/>
          </a:p>
          <a:p>
            <a:pPr algn="ctr">
              <a:spcBef>
                <a:spcPct val="0"/>
              </a:spcBef>
              <a:buNone/>
            </a:pPr>
            <a:r>
              <a:rPr lang="en-US" altLang="en-US" sz="1400" i="1" dirty="0"/>
              <a:t>Join Antarctic veteran and NASA astronaut Dr. Stan Love for a discussion of the </a:t>
            </a:r>
            <a:r>
              <a:rPr lang="en-US" altLang="en-US" sz="1400" i="1" dirty="0" err="1"/>
              <a:t>Fram</a:t>
            </a:r>
            <a:r>
              <a:rPr lang="en-US" altLang="en-US" sz="1400" i="1" dirty="0"/>
              <a:t> expedition, the design of the ship, its provisioning, and the onboard social system that together made it a success--and a useful </a:t>
            </a:r>
            <a:r>
              <a:rPr lang="en-US" altLang="en-US" sz="1400" i="1" dirty="0" smtClean="0"/>
              <a:t>Systems Engineering model </a:t>
            </a:r>
            <a:r>
              <a:rPr lang="en-US" altLang="en-US" sz="1400" i="1" dirty="0"/>
              <a:t>for </a:t>
            </a:r>
            <a:r>
              <a:rPr lang="en-US" altLang="en-US" sz="1400" i="1" dirty="0" smtClean="0"/>
              <a:t>planning future </a:t>
            </a:r>
            <a:r>
              <a:rPr lang="en-US" altLang="en-US" sz="1400" i="1" dirty="0"/>
              <a:t>flights into deep space.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400" i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8363793" y="6537217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RSVP</a:t>
            </a:r>
            <a:endParaRPr lang="en-US" sz="1200" b="1" dirty="0"/>
          </a:p>
        </p:txBody>
      </p:sp>
      <p:sp>
        <p:nvSpPr>
          <p:cNvPr id="16" name="Rectangle 15"/>
          <p:cNvSpPr/>
          <p:nvPr/>
        </p:nvSpPr>
        <p:spPr>
          <a:xfrm>
            <a:off x="8229600" y="5791564"/>
            <a:ext cx="871436" cy="1028360"/>
          </a:xfrm>
          <a:prstGeom prst="rect">
            <a:avLst/>
          </a:prstGeom>
          <a:noFill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9186" y="5791564"/>
            <a:ext cx="678874" cy="6627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07305" y="5841831"/>
            <a:ext cx="735894" cy="74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08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2001</TotalTime>
  <Words>278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Company>Jacobs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test</dc:creator>
  <cp:lastModifiedBy>Crain, Robert K. (JSC-GP)[ARES TECHNICAL SERVICES COMPANY]</cp:lastModifiedBy>
  <cp:revision>68</cp:revision>
  <cp:lastPrinted>2015-02-17T17:49:32Z</cp:lastPrinted>
  <dcterms:created xsi:type="dcterms:W3CDTF">2009-04-22T20:09:29Z</dcterms:created>
  <dcterms:modified xsi:type="dcterms:W3CDTF">2016-10-19T14:32:18Z</dcterms:modified>
</cp:coreProperties>
</file>