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91" r:id="rId4"/>
  </p:sldMasterIdLst>
  <p:notesMasterIdLst>
    <p:notesMasterId r:id="rId14"/>
  </p:notesMasterIdLst>
  <p:handoutMasterIdLst>
    <p:handoutMasterId r:id="rId15"/>
  </p:handoutMasterIdLst>
  <p:sldIdLst>
    <p:sldId id="356" r:id="rId5"/>
    <p:sldId id="357" r:id="rId6"/>
    <p:sldId id="399" r:id="rId7"/>
    <p:sldId id="414" r:id="rId8"/>
    <p:sldId id="416" r:id="rId9"/>
    <p:sldId id="415" r:id="rId10"/>
    <p:sldId id="365" r:id="rId11"/>
    <p:sldId id="410" r:id="rId12"/>
    <p:sldId id="37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2F2F"/>
    <a:srgbClr val="A7C4FF"/>
    <a:srgbClr val="E2DD00"/>
    <a:srgbClr val="F0EA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11073-3A68-4AE8-AE60-B59B3EFD8844}" v="1" dt="2022-05-19T21:57:56.354"/>
    <p1510:client id="{7C29C84C-4208-423D-93FC-3C4A7DA468F9}" v="5" dt="2022-05-19T17:57:5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5646" autoAdjust="0"/>
  </p:normalViewPr>
  <p:slideViewPr>
    <p:cSldViewPr>
      <p:cViewPr>
        <p:scale>
          <a:sx n="101" d="100"/>
          <a:sy n="101" d="100"/>
        </p:scale>
        <p:origin x="117" y="5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11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 Climacosa" userId="2751a7f52e36bee5" providerId="LiveId" clId="{7C29C84C-4208-423D-93FC-3C4A7DA468F9}"/>
    <pc:docChg chg="custSel addSld delSld modSld">
      <pc:chgData name="Rey Climacosa" userId="2751a7f52e36bee5" providerId="LiveId" clId="{7C29C84C-4208-423D-93FC-3C4A7DA468F9}" dt="2022-05-19T18:01:34.504" v="2314" actId="20577"/>
      <pc:docMkLst>
        <pc:docMk/>
      </pc:docMkLst>
      <pc:sldChg chg="modSp mod">
        <pc:chgData name="Rey Climacosa" userId="2751a7f52e36bee5" providerId="LiveId" clId="{7C29C84C-4208-423D-93FC-3C4A7DA468F9}" dt="2022-05-18T19:40:29.335" v="8" actId="20577"/>
        <pc:sldMkLst>
          <pc:docMk/>
          <pc:sldMk cId="3662587458" sldId="356"/>
        </pc:sldMkLst>
        <pc:spChg chg="mod">
          <ac:chgData name="Rey Climacosa" userId="2751a7f52e36bee5" providerId="LiveId" clId="{7C29C84C-4208-423D-93FC-3C4A7DA468F9}" dt="2022-05-18T19:40:23.085" v="2" actId="20577"/>
          <ac:spMkLst>
            <pc:docMk/>
            <pc:sldMk cId="3662587458" sldId="356"/>
            <ac:spMk id="4" creationId="{12B7A26F-AEBE-4104-947A-DA6D09A202BE}"/>
          </ac:spMkLst>
        </pc:spChg>
        <pc:spChg chg="mod">
          <ac:chgData name="Rey Climacosa" userId="2751a7f52e36bee5" providerId="LiveId" clId="{7C29C84C-4208-423D-93FC-3C4A7DA468F9}" dt="2022-05-18T19:40:29.335" v="8" actId="20577"/>
          <ac:spMkLst>
            <pc:docMk/>
            <pc:sldMk cId="3662587458" sldId="356"/>
            <ac:spMk id="5" creationId="{35868F0F-7DA1-40A2-8F0D-8E3D98CA1856}"/>
          </ac:spMkLst>
        </pc:spChg>
      </pc:sldChg>
      <pc:sldChg chg="modSp mod">
        <pc:chgData name="Rey Climacosa" userId="2751a7f52e36bee5" providerId="LiveId" clId="{7C29C84C-4208-423D-93FC-3C4A7DA468F9}" dt="2022-05-18T19:41:50.571" v="132" actId="20577"/>
        <pc:sldMkLst>
          <pc:docMk/>
          <pc:sldMk cId="2807426904" sldId="357"/>
        </pc:sldMkLst>
        <pc:spChg chg="mod">
          <ac:chgData name="Rey Climacosa" userId="2751a7f52e36bee5" providerId="LiveId" clId="{7C29C84C-4208-423D-93FC-3C4A7DA468F9}" dt="2022-05-18T19:41:50.571" v="132" actId="20577"/>
          <ac:spMkLst>
            <pc:docMk/>
            <pc:sldMk cId="2807426904" sldId="357"/>
            <ac:spMk id="2" creationId="{84C64BAE-46A4-4C19-B8EA-561B823EA97B}"/>
          </ac:spMkLst>
        </pc:spChg>
      </pc:sldChg>
      <pc:sldChg chg="modSp mod">
        <pc:chgData name="Rey Climacosa" userId="2751a7f52e36bee5" providerId="LiveId" clId="{7C29C84C-4208-423D-93FC-3C4A7DA468F9}" dt="2022-05-19T17:37:37.208" v="1341" actId="20577"/>
        <pc:sldMkLst>
          <pc:docMk/>
          <pc:sldMk cId="3214973542" sldId="399"/>
        </pc:sldMkLst>
        <pc:spChg chg="mod">
          <ac:chgData name="Rey Climacosa" userId="2751a7f52e36bee5" providerId="LiveId" clId="{7C29C84C-4208-423D-93FC-3C4A7DA468F9}" dt="2022-05-19T17:37:37.208" v="1341" actId="20577"/>
          <ac:spMkLst>
            <pc:docMk/>
            <pc:sldMk cId="3214973542" sldId="399"/>
            <ac:spMk id="2" creationId="{6F260B19-DE3C-4A2B-AA6B-5CF2C5FA5984}"/>
          </ac:spMkLst>
        </pc:spChg>
      </pc:sldChg>
      <pc:sldChg chg="addSp delSp modSp mod">
        <pc:chgData name="Rey Climacosa" userId="2751a7f52e36bee5" providerId="LiveId" clId="{7C29C84C-4208-423D-93FC-3C4A7DA468F9}" dt="2022-05-18T20:23:46.119" v="743" actId="20577"/>
        <pc:sldMkLst>
          <pc:docMk/>
          <pc:sldMk cId="2652976699" sldId="410"/>
        </pc:sldMkLst>
        <pc:spChg chg="mod">
          <ac:chgData name="Rey Climacosa" userId="2751a7f52e36bee5" providerId="LiveId" clId="{7C29C84C-4208-423D-93FC-3C4A7DA468F9}" dt="2022-05-18T20:23:46.119" v="743" actId="20577"/>
          <ac:spMkLst>
            <pc:docMk/>
            <pc:sldMk cId="2652976699" sldId="410"/>
            <ac:spMk id="2" creationId="{32BDE1F8-33DF-4118-932F-30E319FC705B}"/>
          </ac:spMkLst>
        </pc:spChg>
        <pc:spChg chg="mod">
          <ac:chgData name="Rey Climacosa" userId="2751a7f52e36bee5" providerId="LiveId" clId="{7C29C84C-4208-423D-93FC-3C4A7DA468F9}" dt="2022-05-18T20:03:24.002" v="502" actId="20577"/>
          <ac:spMkLst>
            <pc:docMk/>
            <pc:sldMk cId="2652976699" sldId="410"/>
            <ac:spMk id="3" creationId="{9A655EC2-CAE6-48D4-AB66-62FFDD4CC6B4}"/>
          </ac:spMkLst>
        </pc:spChg>
        <pc:picChg chg="del">
          <ac:chgData name="Rey Climacosa" userId="2751a7f52e36bee5" providerId="LiveId" clId="{7C29C84C-4208-423D-93FC-3C4A7DA468F9}" dt="2022-05-18T20:00:55.689" v="321" actId="478"/>
          <ac:picMkLst>
            <pc:docMk/>
            <pc:sldMk cId="2652976699" sldId="410"/>
            <ac:picMk id="5" creationId="{6E41A14E-4E8A-4407-8B23-885F43D82474}"/>
          </ac:picMkLst>
        </pc:picChg>
        <pc:picChg chg="add mod">
          <ac:chgData name="Rey Climacosa" userId="2751a7f52e36bee5" providerId="LiveId" clId="{7C29C84C-4208-423D-93FC-3C4A7DA468F9}" dt="2022-05-18T20:04:21.024" v="566" actId="1076"/>
          <ac:picMkLst>
            <pc:docMk/>
            <pc:sldMk cId="2652976699" sldId="410"/>
            <ac:picMk id="6" creationId="{362499A6-8497-5681-6ADC-D47DCB2F48D3}"/>
          </ac:picMkLst>
        </pc:picChg>
      </pc:sldChg>
      <pc:sldChg chg="del">
        <pc:chgData name="Rey Climacosa" userId="2751a7f52e36bee5" providerId="LiveId" clId="{7C29C84C-4208-423D-93FC-3C4A7DA468F9}" dt="2022-05-18T20:00:03.450" v="304" actId="47"/>
        <pc:sldMkLst>
          <pc:docMk/>
          <pc:sldMk cId="417175267" sldId="412"/>
        </pc:sldMkLst>
      </pc:sldChg>
      <pc:sldChg chg="del">
        <pc:chgData name="Rey Climacosa" userId="2751a7f52e36bee5" providerId="LiveId" clId="{7C29C84C-4208-423D-93FC-3C4A7DA468F9}" dt="2022-05-18T20:00:06.218" v="305" actId="47"/>
        <pc:sldMkLst>
          <pc:docMk/>
          <pc:sldMk cId="1437590856" sldId="413"/>
        </pc:sldMkLst>
      </pc:sldChg>
      <pc:sldChg chg="modSp new mod">
        <pc:chgData name="Rey Climacosa" userId="2751a7f52e36bee5" providerId="LiveId" clId="{7C29C84C-4208-423D-93FC-3C4A7DA468F9}" dt="2022-05-19T17:57:51.775" v="2166" actId="14100"/>
        <pc:sldMkLst>
          <pc:docMk/>
          <pc:sldMk cId="3576226641" sldId="414"/>
        </pc:sldMkLst>
        <pc:spChg chg="mod">
          <ac:chgData name="Rey Climacosa" userId="2751a7f52e36bee5" providerId="LiveId" clId="{7C29C84C-4208-423D-93FC-3C4A7DA468F9}" dt="2022-05-19T17:57:51.775" v="2166" actId="14100"/>
          <ac:spMkLst>
            <pc:docMk/>
            <pc:sldMk cId="3576226641" sldId="414"/>
            <ac:spMk id="2" creationId="{D8173D05-9FA2-F8A6-2281-309982D60710}"/>
          </ac:spMkLst>
        </pc:spChg>
        <pc:spChg chg="mod">
          <ac:chgData name="Rey Climacosa" userId="2751a7f52e36bee5" providerId="LiveId" clId="{7C29C84C-4208-423D-93FC-3C4A7DA468F9}" dt="2022-05-18T20:26:07.298" v="747" actId="20577"/>
          <ac:spMkLst>
            <pc:docMk/>
            <pc:sldMk cId="3576226641" sldId="414"/>
            <ac:spMk id="3" creationId="{07F7A8C0-4AC9-682E-B5C6-E531595767D4}"/>
          </ac:spMkLst>
        </pc:spChg>
      </pc:sldChg>
      <pc:sldChg chg="addSp modSp new mod">
        <pc:chgData name="Rey Climacosa" userId="2751a7f52e36bee5" providerId="LiveId" clId="{7C29C84C-4208-423D-93FC-3C4A7DA468F9}" dt="2022-05-19T17:59:31.025" v="2185" actId="1076"/>
        <pc:sldMkLst>
          <pc:docMk/>
          <pc:sldMk cId="3762262687" sldId="415"/>
        </pc:sldMkLst>
        <pc:spChg chg="mod">
          <ac:chgData name="Rey Climacosa" userId="2751a7f52e36bee5" providerId="LiveId" clId="{7C29C84C-4208-423D-93FC-3C4A7DA468F9}" dt="2022-05-18T20:18:50.778" v="630" actId="20577"/>
          <ac:spMkLst>
            <pc:docMk/>
            <pc:sldMk cId="3762262687" sldId="415"/>
            <ac:spMk id="2" creationId="{2C8B0130-E347-4A8E-0208-1F08E15F03D2}"/>
          </ac:spMkLst>
        </pc:spChg>
        <pc:spChg chg="mod">
          <ac:chgData name="Rey Climacosa" userId="2751a7f52e36bee5" providerId="LiveId" clId="{7C29C84C-4208-423D-93FC-3C4A7DA468F9}" dt="2022-05-18T19:50:04.169" v="226" actId="20577"/>
          <ac:spMkLst>
            <pc:docMk/>
            <pc:sldMk cId="3762262687" sldId="415"/>
            <ac:spMk id="3" creationId="{B1998B26-E258-5937-6892-E96ED2040495}"/>
          </ac:spMkLst>
        </pc:spChg>
        <pc:picChg chg="add mod">
          <ac:chgData name="Rey Climacosa" userId="2751a7f52e36bee5" providerId="LiveId" clId="{7C29C84C-4208-423D-93FC-3C4A7DA468F9}" dt="2022-05-19T17:59:31.025" v="2185" actId="1076"/>
          <ac:picMkLst>
            <pc:docMk/>
            <pc:sldMk cId="3762262687" sldId="415"/>
            <ac:picMk id="5" creationId="{8C9FD6BE-6184-BB30-24FB-EF427380762C}"/>
          </ac:picMkLst>
        </pc:picChg>
      </pc:sldChg>
      <pc:sldChg chg="modSp new mod">
        <pc:chgData name="Rey Climacosa" userId="2751a7f52e36bee5" providerId="LiveId" clId="{7C29C84C-4208-423D-93FC-3C4A7DA468F9}" dt="2022-05-19T18:01:34.504" v="2314" actId="20577"/>
        <pc:sldMkLst>
          <pc:docMk/>
          <pc:sldMk cId="3324422104" sldId="416"/>
        </pc:sldMkLst>
        <pc:spChg chg="mod">
          <ac:chgData name="Rey Climacosa" userId="2751a7f52e36bee5" providerId="LiveId" clId="{7C29C84C-4208-423D-93FC-3C4A7DA468F9}" dt="2022-05-19T18:01:34.504" v="2314" actId="20577"/>
          <ac:spMkLst>
            <pc:docMk/>
            <pc:sldMk cId="3324422104" sldId="416"/>
            <ac:spMk id="2" creationId="{0C666CAC-560D-07D9-BFAC-C203C60BCE45}"/>
          </ac:spMkLst>
        </pc:spChg>
        <pc:spChg chg="mod">
          <ac:chgData name="Rey Climacosa" userId="2751a7f52e36bee5" providerId="LiveId" clId="{7C29C84C-4208-423D-93FC-3C4A7DA468F9}" dt="2022-05-19T17:52:35.949" v="1690"/>
          <ac:spMkLst>
            <pc:docMk/>
            <pc:sldMk cId="3324422104" sldId="416"/>
            <ac:spMk id="3" creationId="{FDCFBC68-D5FE-B2A9-0FAC-04E6E1837590}"/>
          </ac:spMkLst>
        </pc:spChg>
      </pc:sldChg>
    </pc:docChg>
  </pc:docChgLst>
  <pc:docChgLst>
    <pc:chgData name="Rey Climacosa" userId="2751a7f52e36bee5" providerId="LiveId" clId="{1A111073-3A68-4AE8-AE60-B59B3EFD8844}"/>
    <pc:docChg chg="custSel modSld">
      <pc:chgData name="Rey Climacosa" userId="2751a7f52e36bee5" providerId="LiveId" clId="{1A111073-3A68-4AE8-AE60-B59B3EFD8844}" dt="2022-05-19T21:58:02.157" v="50" actId="962"/>
      <pc:docMkLst>
        <pc:docMk/>
      </pc:docMkLst>
      <pc:sldChg chg="modSp mod">
        <pc:chgData name="Rey Climacosa" userId="2751a7f52e36bee5" providerId="LiveId" clId="{1A111073-3A68-4AE8-AE60-B59B3EFD8844}" dt="2022-05-19T21:43:14.491" v="11" actId="20577"/>
        <pc:sldMkLst>
          <pc:docMk/>
          <pc:sldMk cId="3214973542" sldId="399"/>
        </pc:sldMkLst>
        <pc:spChg chg="mod">
          <ac:chgData name="Rey Climacosa" userId="2751a7f52e36bee5" providerId="LiveId" clId="{1A111073-3A68-4AE8-AE60-B59B3EFD8844}" dt="2022-05-19T21:43:14.491" v="11" actId="20577"/>
          <ac:spMkLst>
            <pc:docMk/>
            <pc:sldMk cId="3214973542" sldId="399"/>
            <ac:spMk id="2" creationId="{6F260B19-DE3C-4A2B-AA6B-5CF2C5FA5984}"/>
          </ac:spMkLst>
        </pc:spChg>
      </pc:sldChg>
      <pc:sldChg chg="addSp delSp modSp mod">
        <pc:chgData name="Rey Climacosa" userId="2751a7f52e36bee5" providerId="LiveId" clId="{1A111073-3A68-4AE8-AE60-B59B3EFD8844}" dt="2022-05-19T21:58:02.157" v="50" actId="962"/>
        <pc:sldMkLst>
          <pc:docMk/>
          <pc:sldMk cId="2652976699" sldId="410"/>
        </pc:sldMkLst>
        <pc:spChg chg="mod">
          <ac:chgData name="Rey Climacosa" userId="2751a7f52e36bee5" providerId="LiveId" clId="{1A111073-3A68-4AE8-AE60-B59B3EFD8844}" dt="2022-05-19T21:56:59.643" v="45" actId="6549"/>
          <ac:spMkLst>
            <pc:docMk/>
            <pc:sldMk cId="2652976699" sldId="410"/>
            <ac:spMk id="2" creationId="{32BDE1F8-33DF-4118-932F-30E319FC705B}"/>
          </ac:spMkLst>
        </pc:spChg>
        <pc:spChg chg="mod">
          <ac:chgData name="Rey Climacosa" userId="2751a7f52e36bee5" providerId="LiveId" clId="{1A111073-3A68-4AE8-AE60-B59B3EFD8844}" dt="2022-05-19T21:55:51.441" v="36" actId="20577"/>
          <ac:spMkLst>
            <pc:docMk/>
            <pc:sldMk cId="2652976699" sldId="410"/>
            <ac:spMk id="3" creationId="{9A655EC2-CAE6-48D4-AB66-62FFDD4CC6B4}"/>
          </ac:spMkLst>
        </pc:spChg>
        <pc:picChg chg="add mod">
          <ac:chgData name="Rey Climacosa" userId="2751a7f52e36bee5" providerId="LiveId" clId="{1A111073-3A68-4AE8-AE60-B59B3EFD8844}" dt="2022-05-19T21:58:02.157" v="50" actId="962"/>
          <ac:picMkLst>
            <pc:docMk/>
            <pc:sldMk cId="2652976699" sldId="410"/>
            <ac:picMk id="5" creationId="{DE6F6F9B-6084-77BA-36E1-ECDC7829F7CC}"/>
          </ac:picMkLst>
        </pc:picChg>
        <pc:picChg chg="del">
          <ac:chgData name="Rey Climacosa" userId="2751a7f52e36bee5" providerId="LiveId" clId="{1A111073-3A68-4AE8-AE60-B59B3EFD8844}" dt="2022-05-19T21:55:56.037" v="37" actId="478"/>
          <ac:picMkLst>
            <pc:docMk/>
            <pc:sldMk cId="2652976699" sldId="410"/>
            <ac:picMk id="6" creationId="{362499A6-8497-5681-6ADC-D47DCB2F48D3}"/>
          </ac:picMkLst>
        </pc:picChg>
      </pc:sldChg>
    </pc:docChg>
  </pc:docChgLst>
  <pc:docChgLst>
    <pc:chgData name="Rey Climacosa" userId="2751a7f52e36bee5" providerId="LiveId" clId="{6AA82228-4761-41E7-8F4C-236A02E4806E}"/>
    <pc:docChg chg="custSel addSld delSld modSld">
      <pc:chgData name="Rey Climacosa" userId="2751a7f52e36bee5" providerId="LiveId" clId="{6AA82228-4761-41E7-8F4C-236A02E4806E}" dt="2022-02-03T22:30:04.241" v="756" actId="20577"/>
      <pc:docMkLst>
        <pc:docMk/>
      </pc:docMkLst>
      <pc:sldChg chg="modSp mod">
        <pc:chgData name="Rey Climacosa" userId="2751a7f52e36bee5" providerId="LiveId" clId="{6AA82228-4761-41E7-8F4C-236A02E4806E}" dt="2022-02-03T22:28:54.917" v="732" actId="404"/>
        <pc:sldMkLst>
          <pc:docMk/>
          <pc:sldMk cId="2807426904" sldId="357"/>
        </pc:sldMkLst>
        <pc:spChg chg="mod">
          <ac:chgData name="Rey Climacosa" userId="2751a7f52e36bee5" providerId="LiveId" clId="{6AA82228-4761-41E7-8F4C-236A02E4806E}" dt="2022-02-03T22:28:54.917" v="732" actId="404"/>
          <ac:spMkLst>
            <pc:docMk/>
            <pc:sldMk cId="2807426904" sldId="357"/>
            <ac:spMk id="2" creationId="{84C64BAE-46A4-4C19-B8EA-561B823EA97B}"/>
          </ac:spMkLst>
        </pc:spChg>
      </pc:sldChg>
      <pc:sldChg chg="modSp add mod">
        <pc:chgData name="Rey Climacosa" userId="2751a7f52e36bee5" providerId="LiveId" clId="{6AA82228-4761-41E7-8F4C-236A02E4806E}" dt="2022-02-03T22:28:25.053" v="731" actId="20577"/>
        <pc:sldMkLst>
          <pc:docMk/>
          <pc:sldMk cId="2720594176" sldId="381"/>
        </pc:sldMkLst>
        <pc:spChg chg="mod">
          <ac:chgData name="Rey Climacosa" userId="2751a7f52e36bee5" providerId="LiveId" clId="{6AA82228-4761-41E7-8F4C-236A02E4806E}" dt="2022-02-03T22:28:25.053" v="731" actId="20577"/>
          <ac:spMkLst>
            <pc:docMk/>
            <pc:sldMk cId="2720594176" sldId="381"/>
            <ac:spMk id="3" creationId="{CAA62CC0-4ECF-4E40-BEDB-2B663E12E7A3}"/>
          </ac:spMkLst>
        </pc:spChg>
      </pc:sldChg>
      <pc:sldChg chg="modSp mod">
        <pc:chgData name="Rey Climacosa" userId="2751a7f52e36bee5" providerId="LiveId" clId="{6AA82228-4761-41E7-8F4C-236A02E4806E}" dt="2022-02-03T22:20:08.836" v="3" actId="21"/>
        <pc:sldMkLst>
          <pc:docMk/>
          <pc:sldMk cId="1053390306" sldId="385"/>
        </pc:sldMkLst>
        <pc:spChg chg="mod">
          <ac:chgData name="Rey Climacosa" userId="2751a7f52e36bee5" providerId="LiveId" clId="{6AA82228-4761-41E7-8F4C-236A02E4806E}" dt="2022-02-03T22:20:08.836" v="3" actId="21"/>
          <ac:spMkLst>
            <pc:docMk/>
            <pc:sldMk cId="1053390306" sldId="385"/>
            <ac:spMk id="2" creationId="{84043F41-325C-4A7E-8EE2-DEEDF9637E0A}"/>
          </ac:spMkLst>
        </pc:spChg>
      </pc:sldChg>
      <pc:sldChg chg="modSp mod">
        <pc:chgData name="Rey Climacosa" userId="2751a7f52e36bee5" providerId="LiveId" clId="{6AA82228-4761-41E7-8F4C-236A02E4806E}" dt="2022-02-03T22:30:04.241" v="756" actId="20577"/>
        <pc:sldMkLst>
          <pc:docMk/>
          <pc:sldMk cId="3789254136" sldId="386"/>
        </pc:sldMkLst>
        <pc:spChg chg="mod">
          <ac:chgData name="Rey Climacosa" userId="2751a7f52e36bee5" providerId="LiveId" clId="{6AA82228-4761-41E7-8F4C-236A02E4806E}" dt="2022-02-03T22:30:04.241" v="756" actId="20577"/>
          <ac:spMkLst>
            <pc:docMk/>
            <pc:sldMk cId="3789254136" sldId="386"/>
            <ac:spMk id="3" creationId="{D5F58FB5-B516-4C3C-AF6C-40F2B6A45E50}"/>
          </ac:spMkLst>
        </pc:spChg>
      </pc:sldChg>
      <pc:sldChg chg="modSp mod">
        <pc:chgData name="Rey Climacosa" userId="2751a7f52e36bee5" providerId="LiveId" clId="{6AA82228-4761-41E7-8F4C-236A02E4806E}" dt="2022-02-03T22:24:40.986" v="568" actId="20577"/>
        <pc:sldMkLst>
          <pc:docMk/>
          <pc:sldMk cId="2403725769" sldId="387"/>
        </pc:sldMkLst>
        <pc:spChg chg="mod">
          <ac:chgData name="Rey Climacosa" userId="2751a7f52e36bee5" providerId="LiveId" clId="{6AA82228-4761-41E7-8F4C-236A02E4806E}" dt="2022-02-03T22:24:40.986" v="568" actId="20577"/>
          <ac:spMkLst>
            <pc:docMk/>
            <pc:sldMk cId="2403725769" sldId="387"/>
            <ac:spMk id="2" creationId="{A88DFBBB-FCE9-4143-8DA1-02639C371F26}"/>
          </ac:spMkLst>
        </pc:spChg>
      </pc:sldChg>
      <pc:sldChg chg="modSp mod">
        <pc:chgData name="Rey Climacosa" userId="2751a7f52e36bee5" providerId="LiveId" clId="{6AA82228-4761-41E7-8F4C-236A02E4806E}" dt="2022-02-03T22:22:43.597" v="271" actId="20577"/>
        <pc:sldMkLst>
          <pc:docMk/>
          <pc:sldMk cId="1547030689" sldId="390"/>
        </pc:sldMkLst>
        <pc:spChg chg="mod">
          <ac:chgData name="Rey Climacosa" userId="2751a7f52e36bee5" providerId="LiveId" clId="{6AA82228-4761-41E7-8F4C-236A02E4806E}" dt="2022-02-03T22:22:43.597" v="271" actId="20577"/>
          <ac:spMkLst>
            <pc:docMk/>
            <pc:sldMk cId="1547030689" sldId="390"/>
            <ac:spMk id="2" creationId="{6B6453FA-1E49-4471-8731-7E1557872781}"/>
          </ac:spMkLst>
        </pc:spChg>
      </pc:sldChg>
      <pc:sldChg chg="modSp mod">
        <pc:chgData name="Rey Climacosa" userId="2751a7f52e36bee5" providerId="LiveId" clId="{6AA82228-4761-41E7-8F4C-236A02E4806E}" dt="2022-02-03T22:29:51.050" v="751" actId="20577"/>
        <pc:sldMkLst>
          <pc:docMk/>
          <pc:sldMk cId="3633367277" sldId="391"/>
        </pc:sldMkLst>
        <pc:spChg chg="mod">
          <ac:chgData name="Rey Climacosa" userId="2751a7f52e36bee5" providerId="LiveId" clId="{6AA82228-4761-41E7-8F4C-236A02E4806E}" dt="2022-02-03T22:29:51.050" v="751" actId="20577"/>
          <ac:spMkLst>
            <pc:docMk/>
            <pc:sldMk cId="3633367277" sldId="391"/>
            <ac:spMk id="2" creationId="{41F437C6-E9CC-4F2E-A327-F68E00B40573}"/>
          </ac:spMkLst>
        </pc:spChg>
      </pc:sldChg>
      <pc:sldChg chg="modSp new mod">
        <pc:chgData name="Rey Climacosa" userId="2751a7f52e36bee5" providerId="LiveId" clId="{6AA82228-4761-41E7-8F4C-236A02E4806E}" dt="2022-02-03T22:21:46.951" v="124" actId="20577"/>
        <pc:sldMkLst>
          <pc:docMk/>
          <pc:sldMk cId="2537861843" sldId="392"/>
        </pc:sldMkLst>
        <pc:spChg chg="mod">
          <ac:chgData name="Rey Climacosa" userId="2751a7f52e36bee5" providerId="LiveId" clId="{6AA82228-4761-41E7-8F4C-236A02E4806E}" dt="2022-02-03T22:21:42.083" v="115" actId="255"/>
          <ac:spMkLst>
            <pc:docMk/>
            <pc:sldMk cId="2537861843" sldId="392"/>
            <ac:spMk id="2" creationId="{037C1A90-3869-4C04-8BFD-87F251A74340}"/>
          </ac:spMkLst>
        </pc:spChg>
        <pc:spChg chg="mod">
          <ac:chgData name="Rey Climacosa" userId="2751a7f52e36bee5" providerId="LiveId" clId="{6AA82228-4761-41E7-8F4C-236A02E4806E}" dt="2022-02-03T22:21:46.951" v="124" actId="20577"/>
          <ac:spMkLst>
            <pc:docMk/>
            <pc:sldMk cId="2537861843" sldId="392"/>
            <ac:spMk id="3" creationId="{ECC05B54-8331-41D1-9420-E54C04E42F0D}"/>
          </ac:spMkLst>
        </pc:spChg>
      </pc:sldChg>
      <pc:sldChg chg="modSp new mod">
        <pc:chgData name="Rey Climacosa" userId="2751a7f52e36bee5" providerId="LiveId" clId="{6AA82228-4761-41E7-8F4C-236A02E4806E}" dt="2022-02-03T22:26:23.088" v="578" actId="6549"/>
        <pc:sldMkLst>
          <pc:docMk/>
          <pc:sldMk cId="1533109825" sldId="393"/>
        </pc:sldMkLst>
        <pc:spChg chg="mod">
          <ac:chgData name="Rey Climacosa" userId="2751a7f52e36bee5" providerId="LiveId" clId="{6AA82228-4761-41E7-8F4C-236A02E4806E}" dt="2022-02-03T22:26:23.088" v="578" actId="6549"/>
          <ac:spMkLst>
            <pc:docMk/>
            <pc:sldMk cId="1533109825" sldId="393"/>
            <ac:spMk id="2" creationId="{7BE6AC62-D7E5-4183-8AAE-1EF19EC21501}"/>
          </ac:spMkLst>
        </pc:spChg>
        <pc:spChg chg="mod">
          <ac:chgData name="Rey Climacosa" userId="2751a7f52e36bee5" providerId="LiveId" clId="{6AA82228-4761-41E7-8F4C-236A02E4806E}" dt="2022-02-03T22:23:53.066" v="427"/>
          <ac:spMkLst>
            <pc:docMk/>
            <pc:sldMk cId="1533109825" sldId="393"/>
            <ac:spMk id="3" creationId="{4294995F-E7C6-4C02-B54D-B1924372F368}"/>
          </ac:spMkLst>
        </pc:spChg>
      </pc:sldChg>
      <pc:sldChg chg="modSp new mod">
        <pc:chgData name="Rey Climacosa" userId="2751a7f52e36bee5" providerId="LiveId" clId="{6AA82228-4761-41E7-8F4C-236A02E4806E}" dt="2022-02-03T22:26:55.313" v="659" actId="20577"/>
        <pc:sldMkLst>
          <pc:docMk/>
          <pc:sldMk cId="1922469972" sldId="394"/>
        </pc:sldMkLst>
        <pc:spChg chg="mod">
          <ac:chgData name="Rey Climacosa" userId="2751a7f52e36bee5" providerId="LiveId" clId="{6AA82228-4761-41E7-8F4C-236A02E4806E}" dt="2022-02-03T22:26:55.313" v="659" actId="20577"/>
          <ac:spMkLst>
            <pc:docMk/>
            <pc:sldMk cId="1922469972" sldId="394"/>
            <ac:spMk id="2" creationId="{E612FA11-8DB1-45B8-B1D8-80D048B7F8A5}"/>
          </ac:spMkLst>
        </pc:spChg>
        <pc:spChg chg="mod">
          <ac:chgData name="Rey Climacosa" userId="2751a7f52e36bee5" providerId="LiveId" clId="{6AA82228-4761-41E7-8F4C-236A02E4806E}" dt="2022-02-03T22:26:33.257" v="579"/>
          <ac:spMkLst>
            <pc:docMk/>
            <pc:sldMk cId="1922469972" sldId="394"/>
            <ac:spMk id="3" creationId="{6DD1ADD7-03E7-431D-A5FD-D7A52EE754C9}"/>
          </ac:spMkLst>
        </pc:spChg>
      </pc:sldChg>
      <pc:sldChg chg="new del">
        <pc:chgData name="Rey Climacosa" userId="2751a7f52e36bee5" providerId="LiveId" clId="{6AA82228-4761-41E7-8F4C-236A02E4806E}" dt="2022-02-03T22:28:01.900" v="674" actId="2696"/>
        <pc:sldMkLst>
          <pc:docMk/>
          <pc:sldMk cId="493524569" sldId="395"/>
        </pc:sldMkLst>
      </pc:sldChg>
    </pc:docChg>
  </pc:docChgLst>
  <pc:docChgLst>
    <pc:chgData name="Rey Climacosa" userId="2751a7f52e36bee5" providerId="LiveId" clId="{0A030A5D-C837-412D-BF0E-1F60D601DDA3}"/>
    <pc:docChg chg="modSld">
      <pc:chgData name="Rey Climacosa" userId="2751a7f52e36bee5" providerId="LiveId" clId="{0A030A5D-C837-412D-BF0E-1F60D601DDA3}" dt="2022-02-17T22:59:46.046" v="1" actId="20577"/>
      <pc:docMkLst>
        <pc:docMk/>
      </pc:docMkLst>
      <pc:sldChg chg="modSp mod">
        <pc:chgData name="Rey Climacosa" userId="2751a7f52e36bee5" providerId="LiveId" clId="{0A030A5D-C837-412D-BF0E-1F60D601DDA3}" dt="2022-02-17T22:59:46.046" v="1" actId="20577"/>
        <pc:sldMkLst>
          <pc:docMk/>
          <pc:sldMk cId="3662587458" sldId="356"/>
        </pc:sldMkLst>
        <pc:spChg chg="mod">
          <ac:chgData name="Rey Climacosa" userId="2751a7f52e36bee5" providerId="LiveId" clId="{0A030A5D-C837-412D-BF0E-1F60D601DDA3}" dt="2022-02-17T22:59:46.046" v="1" actId="20577"/>
          <ac:spMkLst>
            <pc:docMk/>
            <pc:sldMk cId="3662587458" sldId="356"/>
            <ac:spMk id="4" creationId="{12B7A26F-AEBE-4104-947A-DA6D09A202BE}"/>
          </ac:spMkLst>
        </pc:spChg>
      </pc:sldChg>
    </pc:docChg>
  </pc:docChgLst>
  <pc:docChgLst>
    <pc:chgData name="Rey Climacosa" userId="2751a7f52e36bee5" providerId="LiveId" clId="{AD259EA2-E3D6-477E-BCFD-8142D29D2BC9}"/>
    <pc:docChg chg="custSel addSld delSld modSld">
      <pc:chgData name="Rey Climacosa" userId="2751a7f52e36bee5" providerId="LiveId" clId="{AD259EA2-E3D6-477E-BCFD-8142D29D2BC9}" dt="2022-03-17T03:59:01.922" v="1188" actId="20577"/>
      <pc:docMkLst>
        <pc:docMk/>
      </pc:docMkLst>
      <pc:sldChg chg="modSp mod">
        <pc:chgData name="Rey Climacosa" userId="2751a7f52e36bee5" providerId="LiveId" clId="{AD259EA2-E3D6-477E-BCFD-8142D29D2BC9}" dt="2022-03-17T03:37:19.379" v="4" actId="20577"/>
        <pc:sldMkLst>
          <pc:docMk/>
          <pc:sldMk cId="3662587458" sldId="356"/>
        </pc:sldMkLst>
        <pc:spChg chg="mod">
          <ac:chgData name="Rey Climacosa" userId="2751a7f52e36bee5" providerId="LiveId" clId="{AD259EA2-E3D6-477E-BCFD-8142D29D2BC9}" dt="2022-03-17T03:37:19.379" v="4" actId="20577"/>
          <ac:spMkLst>
            <pc:docMk/>
            <pc:sldMk cId="3662587458" sldId="356"/>
            <ac:spMk id="5" creationId="{35868F0F-7DA1-40A2-8F0D-8E3D98CA1856}"/>
          </ac:spMkLst>
        </pc:spChg>
      </pc:sldChg>
      <pc:sldChg chg="modSp mod">
        <pc:chgData name="Rey Climacosa" userId="2751a7f52e36bee5" providerId="LiveId" clId="{AD259EA2-E3D6-477E-BCFD-8142D29D2BC9}" dt="2022-03-17T03:59:01.922" v="1188" actId="20577"/>
        <pc:sldMkLst>
          <pc:docMk/>
          <pc:sldMk cId="2807426904" sldId="357"/>
        </pc:sldMkLst>
        <pc:spChg chg="mod">
          <ac:chgData name="Rey Climacosa" userId="2751a7f52e36bee5" providerId="LiveId" clId="{AD259EA2-E3D6-477E-BCFD-8142D29D2BC9}" dt="2022-03-17T03:59:01.922" v="1188" actId="20577"/>
          <ac:spMkLst>
            <pc:docMk/>
            <pc:sldMk cId="2807426904" sldId="357"/>
            <ac:spMk id="2" creationId="{84C64BAE-46A4-4C19-B8EA-561B823EA97B}"/>
          </ac:spMkLst>
        </pc:spChg>
      </pc:sldChg>
      <pc:sldChg chg="modSp mod">
        <pc:chgData name="Rey Climacosa" userId="2751a7f52e36bee5" providerId="LiveId" clId="{AD259EA2-E3D6-477E-BCFD-8142D29D2BC9}" dt="2022-03-17T03:40:27.108" v="152" actId="20577"/>
        <pc:sldMkLst>
          <pc:docMk/>
          <pc:sldMk cId="3214973542" sldId="399"/>
        </pc:sldMkLst>
        <pc:spChg chg="mod">
          <ac:chgData name="Rey Climacosa" userId="2751a7f52e36bee5" providerId="LiveId" clId="{AD259EA2-E3D6-477E-BCFD-8142D29D2BC9}" dt="2022-03-17T03:40:27.108" v="152" actId="20577"/>
          <ac:spMkLst>
            <pc:docMk/>
            <pc:sldMk cId="3214973542" sldId="399"/>
            <ac:spMk id="2" creationId="{6F260B19-DE3C-4A2B-AA6B-5CF2C5FA5984}"/>
          </ac:spMkLst>
        </pc:spChg>
      </pc:sldChg>
      <pc:sldChg chg="modSp del mod">
        <pc:chgData name="Rey Climacosa" userId="2751a7f52e36bee5" providerId="LiveId" clId="{AD259EA2-E3D6-477E-BCFD-8142D29D2BC9}" dt="2022-03-17T03:42:30.648" v="164" actId="2696"/>
        <pc:sldMkLst>
          <pc:docMk/>
          <pc:sldMk cId="3794150353" sldId="400"/>
        </pc:sldMkLst>
        <pc:spChg chg="mod">
          <ac:chgData name="Rey Climacosa" userId="2751a7f52e36bee5" providerId="LiveId" clId="{AD259EA2-E3D6-477E-BCFD-8142D29D2BC9}" dt="2022-03-17T03:40:50.011" v="153"/>
          <ac:spMkLst>
            <pc:docMk/>
            <pc:sldMk cId="3794150353" sldId="400"/>
            <ac:spMk id="3" creationId="{4A8455C6-0AF3-43F8-936A-38701BC276E3}"/>
          </ac:spMkLst>
        </pc:spChg>
      </pc:sldChg>
      <pc:sldChg chg="del">
        <pc:chgData name="Rey Climacosa" userId="2751a7f52e36bee5" providerId="LiveId" clId="{AD259EA2-E3D6-477E-BCFD-8142D29D2BC9}" dt="2022-03-17T03:42:59.623" v="168" actId="2696"/>
        <pc:sldMkLst>
          <pc:docMk/>
          <pc:sldMk cId="916599134" sldId="402"/>
        </pc:sldMkLst>
      </pc:sldChg>
      <pc:sldChg chg="modSp del mod">
        <pc:chgData name="Rey Climacosa" userId="2751a7f52e36bee5" providerId="LiveId" clId="{AD259EA2-E3D6-477E-BCFD-8142D29D2BC9}" dt="2022-03-17T03:50:33.309" v="878" actId="2696"/>
        <pc:sldMkLst>
          <pc:docMk/>
          <pc:sldMk cId="2525749057" sldId="404"/>
        </pc:sldMkLst>
        <pc:spChg chg="mod">
          <ac:chgData name="Rey Climacosa" userId="2751a7f52e36bee5" providerId="LiveId" clId="{AD259EA2-E3D6-477E-BCFD-8142D29D2BC9}" dt="2022-03-17T03:43:56.180" v="203" actId="20577"/>
          <ac:spMkLst>
            <pc:docMk/>
            <pc:sldMk cId="2525749057" sldId="404"/>
            <ac:spMk id="2" creationId="{E5ADB6AC-B8AD-418F-94E8-60AF9C3A149A}"/>
          </ac:spMkLst>
        </pc:spChg>
      </pc:sldChg>
      <pc:sldChg chg="del">
        <pc:chgData name="Rey Climacosa" userId="2751a7f52e36bee5" providerId="LiveId" clId="{AD259EA2-E3D6-477E-BCFD-8142D29D2BC9}" dt="2022-03-17T03:42:46.184" v="167" actId="2696"/>
        <pc:sldMkLst>
          <pc:docMk/>
          <pc:sldMk cId="3990895767" sldId="405"/>
        </pc:sldMkLst>
      </pc:sldChg>
      <pc:sldChg chg="del">
        <pc:chgData name="Rey Climacosa" userId="2751a7f52e36bee5" providerId="LiveId" clId="{AD259EA2-E3D6-477E-BCFD-8142D29D2BC9}" dt="2022-03-17T03:42:39.514" v="165" actId="2696"/>
        <pc:sldMkLst>
          <pc:docMk/>
          <pc:sldMk cId="4182228521" sldId="406"/>
        </pc:sldMkLst>
      </pc:sldChg>
      <pc:sldChg chg="del">
        <pc:chgData name="Rey Climacosa" userId="2751a7f52e36bee5" providerId="LiveId" clId="{AD259EA2-E3D6-477E-BCFD-8142D29D2BC9}" dt="2022-03-17T03:42:42.744" v="166" actId="2696"/>
        <pc:sldMkLst>
          <pc:docMk/>
          <pc:sldMk cId="175514828" sldId="407"/>
        </pc:sldMkLst>
      </pc:sldChg>
      <pc:sldChg chg="modSp mod">
        <pc:chgData name="Rey Climacosa" userId="2751a7f52e36bee5" providerId="LiveId" clId="{AD259EA2-E3D6-477E-BCFD-8142D29D2BC9}" dt="2022-03-17T03:42:05.519" v="154" actId="255"/>
        <pc:sldMkLst>
          <pc:docMk/>
          <pc:sldMk cId="1209792494" sldId="409"/>
        </pc:sldMkLst>
        <pc:spChg chg="mod">
          <ac:chgData name="Rey Climacosa" userId="2751a7f52e36bee5" providerId="LiveId" clId="{AD259EA2-E3D6-477E-BCFD-8142D29D2BC9}" dt="2022-03-17T03:42:05.519" v="154" actId="255"/>
          <ac:spMkLst>
            <pc:docMk/>
            <pc:sldMk cId="1209792494" sldId="409"/>
            <ac:spMk id="3" creationId="{0779ED3B-19A3-4E6C-A4E8-905A853D2019}"/>
          </ac:spMkLst>
        </pc:spChg>
      </pc:sldChg>
      <pc:sldChg chg="addSp delSp modSp new mod">
        <pc:chgData name="Rey Climacosa" userId="2751a7f52e36bee5" providerId="LiveId" clId="{AD259EA2-E3D6-477E-BCFD-8142D29D2BC9}" dt="2022-03-17T03:58:50.962" v="1185" actId="20577"/>
        <pc:sldMkLst>
          <pc:docMk/>
          <pc:sldMk cId="2652976699" sldId="410"/>
        </pc:sldMkLst>
        <pc:spChg chg="mod">
          <ac:chgData name="Rey Climacosa" userId="2751a7f52e36bee5" providerId="LiveId" clId="{AD259EA2-E3D6-477E-BCFD-8142D29D2BC9}" dt="2022-03-17T03:55:59.436" v="1179" actId="20577"/>
          <ac:spMkLst>
            <pc:docMk/>
            <pc:sldMk cId="2652976699" sldId="410"/>
            <ac:spMk id="2" creationId="{32BDE1F8-33DF-4118-932F-30E319FC705B}"/>
          </ac:spMkLst>
        </pc:spChg>
        <pc:spChg chg="mod">
          <ac:chgData name="Rey Climacosa" userId="2751a7f52e36bee5" providerId="LiveId" clId="{AD259EA2-E3D6-477E-BCFD-8142D29D2BC9}" dt="2022-03-17T03:58:50.962" v="1185" actId="20577"/>
          <ac:spMkLst>
            <pc:docMk/>
            <pc:sldMk cId="2652976699" sldId="410"/>
            <ac:spMk id="3" creationId="{9A655EC2-CAE6-48D4-AB66-62FFDD4CC6B4}"/>
          </ac:spMkLst>
        </pc:spChg>
        <pc:picChg chg="add del mod">
          <ac:chgData name="Rey Climacosa" userId="2751a7f52e36bee5" providerId="LiveId" clId="{AD259EA2-E3D6-477E-BCFD-8142D29D2BC9}" dt="2022-03-17T03:57:28.422" v="1182" actId="478"/>
          <ac:picMkLst>
            <pc:docMk/>
            <pc:sldMk cId="2652976699" sldId="410"/>
            <ac:picMk id="4" creationId="{129235D8-E76A-4D90-9A87-E689CF8C1938}"/>
          </ac:picMkLst>
        </pc:picChg>
        <pc:picChg chg="add mod">
          <ac:chgData name="Rey Climacosa" userId="2751a7f52e36bee5" providerId="LiveId" clId="{AD259EA2-E3D6-477E-BCFD-8142D29D2BC9}" dt="2022-03-17T03:57:31.404" v="1183" actId="1076"/>
          <ac:picMkLst>
            <pc:docMk/>
            <pc:sldMk cId="2652976699" sldId="410"/>
            <ac:picMk id="6" creationId="{5D4F4DAA-F65E-432A-B31B-11EE4E8A8D47}"/>
          </ac:picMkLst>
        </pc:picChg>
      </pc:sldChg>
    </pc:docChg>
  </pc:docChgLst>
  <pc:docChgLst>
    <pc:chgData name="Rey Climacosa" userId="2751a7f52e36bee5" providerId="LiveId" clId="{063D1193-43A1-45EA-8B28-78C81E0C3EAD}"/>
    <pc:docChg chg="addSld modSld">
      <pc:chgData name="Rey Climacosa" userId="2751a7f52e36bee5" providerId="LiveId" clId="{063D1193-43A1-45EA-8B28-78C81E0C3EAD}" dt="2022-03-17T19:31:27.477" v="181" actId="20577"/>
      <pc:docMkLst>
        <pc:docMk/>
      </pc:docMkLst>
      <pc:sldChg chg="modSp mod">
        <pc:chgData name="Rey Climacosa" userId="2751a7f52e36bee5" providerId="LiveId" clId="{063D1193-43A1-45EA-8B28-78C81E0C3EAD}" dt="2022-03-17T04:07:14.891" v="7" actId="20577"/>
        <pc:sldMkLst>
          <pc:docMk/>
          <pc:sldMk cId="3662587458" sldId="356"/>
        </pc:sldMkLst>
        <pc:spChg chg="mod">
          <ac:chgData name="Rey Climacosa" userId="2751a7f52e36bee5" providerId="LiveId" clId="{063D1193-43A1-45EA-8B28-78C81E0C3EAD}" dt="2022-03-17T04:07:14.891" v="7" actId="20577"/>
          <ac:spMkLst>
            <pc:docMk/>
            <pc:sldMk cId="3662587458" sldId="356"/>
            <ac:spMk id="4" creationId="{12B7A26F-AEBE-4104-947A-DA6D09A202BE}"/>
          </ac:spMkLst>
        </pc:spChg>
      </pc:sldChg>
      <pc:sldChg chg="modSp mod">
        <pc:chgData name="Rey Climacosa" userId="2751a7f52e36bee5" providerId="LiveId" clId="{063D1193-43A1-45EA-8B28-78C81E0C3EAD}" dt="2022-03-17T19:31:27.477" v="181" actId="20577"/>
        <pc:sldMkLst>
          <pc:docMk/>
          <pc:sldMk cId="2807426904" sldId="357"/>
        </pc:sldMkLst>
        <pc:spChg chg="mod">
          <ac:chgData name="Rey Climacosa" userId="2751a7f52e36bee5" providerId="LiveId" clId="{063D1193-43A1-45EA-8B28-78C81E0C3EAD}" dt="2022-03-17T19:31:27.477" v="181" actId="20577"/>
          <ac:spMkLst>
            <pc:docMk/>
            <pc:sldMk cId="2807426904" sldId="357"/>
            <ac:spMk id="2" creationId="{84C64BAE-46A4-4C19-B8EA-561B823EA97B}"/>
          </ac:spMkLst>
        </pc:spChg>
      </pc:sldChg>
      <pc:sldChg chg="modSp new mod">
        <pc:chgData name="Rey Climacosa" userId="2751a7f52e36bee5" providerId="LiveId" clId="{063D1193-43A1-45EA-8B28-78C81E0C3EAD}" dt="2022-03-17T19:31:12.663" v="158" actId="20577"/>
        <pc:sldMkLst>
          <pc:docMk/>
          <pc:sldMk cId="622036862" sldId="411"/>
        </pc:sldMkLst>
        <pc:spChg chg="mod">
          <ac:chgData name="Rey Climacosa" userId="2751a7f52e36bee5" providerId="LiveId" clId="{063D1193-43A1-45EA-8B28-78C81E0C3EAD}" dt="2022-03-17T19:31:12.663" v="158" actId="20577"/>
          <ac:spMkLst>
            <pc:docMk/>
            <pc:sldMk cId="622036862" sldId="411"/>
            <ac:spMk id="2" creationId="{8E4935D6-2F52-42E0-A8F6-197B7D899D08}"/>
          </ac:spMkLst>
        </pc:spChg>
        <pc:spChg chg="mod">
          <ac:chgData name="Rey Climacosa" userId="2751a7f52e36bee5" providerId="LiveId" clId="{063D1193-43A1-45EA-8B28-78C81E0C3EAD}" dt="2022-03-17T19:29:32.987" v="46" actId="20577"/>
          <ac:spMkLst>
            <pc:docMk/>
            <pc:sldMk cId="622036862" sldId="411"/>
            <ac:spMk id="3" creationId="{2034BE2E-BE94-446D-9C9C-F032674D4B2B}"/>
          </ac:spMkLst>
        </pc:spChg>
      </pc:sldChg>
    </pc:docChg>
  </pc:docChgLst>
  <pc:docChgLst>
    <pc:chgData name="Rey Climacosa" userId="2751a7f52e36bee5" providerId="LiveId" clId="{07ACF675-F2AB-4C1D-8193-6A8BD9E43223}"/>
    <pc:docChg chg="undo custSel addSld delSld modSld">
      <pc:chgData name="Rey Climacosa" userId="2751a7f52e36bee5" providerId="LiveId" clId="{07ACF675-F2AB-4C1D-8193-6A8BD9E43223}" dt="2022-04-21T18:46:55.659" v="996" actId="113"/>
      <pc:docMkLst>
        <pc:docMk/>
      </pc:docMkLst>
      <pc:sldChg chg="modSp mod">
        <pc:chgData name="Rey Climacosa" userId="2751a7f52e36bee5" providerId="LiveId" clId="{07ACF675-F2AB-4C1D-8193-6A8BD9E43223}" dt="2022-04-21T18:14:35.487" v="15" actId="20577"/>
        <pc:sldMkLst>
          <pc:docMk/>
          <pc:sldMk cId="3662587458" sldId="356"/>
        </pc:sldMkLst>
        <pc:spChg chg="mod">
          <ac:chgData name="Rey Climacosa" userId="2751a7f52e36bee5" providerId="LiveId" clId="{07ACF675-F2AB-4C1D-8193-6A8BD9E43223}" dt="2022-04-21T18:14:29.142" v="6" actId="20577"/>
          <ac:spMkLst>
            <pc:docMk/>
            <pc:sldMk cId="3662587458" sldId="356"/>
            <ac:spMk id="4" creationId="{12B7A26F-AEBE-4104-947A-DA6D09A202BE}"/>
          </ac:spMkLst>
        </pc:spChg>
        <pc:spChg chg="mod">
          <ac:chgData name="Rey Climacosa" userId="2751a7f52e36bee5" providerId="LiveId" clId="{07ACF675-F2AB-4C1D-8193-6A8BD9E43223}" dt="2022-04-21T18:14:35.487" v="15" actId="20577"/>
          <ac:spMkLst>
            <pc:docMk/>
            <pc:sldMk cId="3662587458" sldId="356"/>
            <ac:spMk id="5" creationId="{35868F0F-7DA1-40A2-8F0D-8E3D98CA1856}"/>
          </ac:spMkLst>
        </pc:spChg>
      </pc:sldChg>
      <pc:sldChg chg="modSp mod">
        <pc:chgData name="Rey Climacosa" userId="2751a7f52e36bee5" providerId="LiveId" clId="{07ACF675-F2AB-4C1D-8193-6A8BD9E43223}" dt="2022-04-21T18:46:55.659" v="996" actId="113"/>
        <pc:sldMkLst>
          <pc:docMk/>
          <pc:sldMk cId="2807426904" sldId="357"/>
        </pc:sldMkLst>
        <pc:spChg chg="mod">
          <ac:chgData name="Rey Climacosa" userId="2751a7f52e36bee5" providerId="LiveId" clId="{07ACF675-F2AB-4C1D-8193-6A8BD9E43223}" dt="2022-04-21T18:46:55.659" v="996" actId="113"/>
          <ac:spMkLst>
            <pc:docMk/>
            <pc:sldMk cId="2807426904" sldId="357"/>
            <ac:spMk id="2" creationId="{84C64BAE-46A4-4C19-B8EA-561B823EA97B}"/>
          </ac:spMkLst>
        </pc:spChg>
      </pc:sldChg>
      <pc:sldChg chg="modSp mod">
        <pc:chgData name="Rey Climacosa" userId="2751a7f52e36bee5" providerId="LiveId" clId="{07ACF675-F2AB-4C1D-8193-6A8BD9E43223}" dt="2022-04-21T18:20:45.438" v="152" actId="20577"/>
        <pc:sldMkLst>
          <pc:docMk/>
          <pc:sldMk cId="3214973542" sldId="399"/>
        </pc:sldMkLst>
        <pc:spChg chg="mod">
          <ac:chgData name="Rey Climacosa" userId="2751a7f52e36bee5" providerId="LiveId" clId="{07ACF675-F2AB-4C1D-8193-6A8BD9E43223}" dt="2022-04-21T18:20:45.438" v="152" actId="20577"/>
          <ac:spMkLst>
            <pc:docMk/>
            <pc:sldMk cId="3214973542" sldId="399"/>
            <ac:spMk id="2" creationId="{6F260B19-DE3C-4A2B-AA6B-5CF2C5FA5984}"/>
          </ac:spMkLst>
        </pc:spChg>
      </pc:sldChg>
      <pc:sldChg chg="del">
        <pc:chgData name="Rey Climacosa" userId="2751a7f52e36bee5" providerId="LiveId" clId="{07ACF675-F2AB-4C1D-8193-6A8BD9E43223}" dt="2022-04-21T18:33:40.376" v="664" actId="47"/>
        <pc:sldMkLst>
          <pc:docMk/>
          <pc:sldMk cId="1969119738" sldId="401"/>
        </pc:sldMkLst>
      </pc:sldChg>
      <pc:sldChg chg="del">
        <pc:chgData name="Rey Climacosa" userId="2751a7f52e36bee5" providerId="LiveId" clId="{07ACF675-F2AB-4C1D-8193-6A8BD9E43223}" dt="2022-04-21T18:32:18.128" v="660" actId="47"/>
        <pc:sldMkLst>
          <pc:docMk/>
          <pc:sldMk cId="2765020003" sldId="408"/>
        </pc:sldMkLst>
      </pc:sldChg>
      <pc:sldChg chg="del">
        <pc:chgData name="Rey Climacosa" userId="2751a7f52e36bee5" providerId="LiveId" clId="{07ACF675-F2AB-4C1D-8193-6A8BD9E43223}" dt="2022-04-21T18:32:22.857" v="661" actId="47"/>
        <pc:sldMkLst>
          <pc:docMk/>
          <pc:sldMk cId="1209792494" sldId="409"/>
        </pc:sldMkLst>
      </pc:sldChg>
      <pc:sldChg chg="addSp delSp modSp mod">
        <pc:chgData name="Rey Climacosa" userId="2751a7f52e36bee5" providerId="LiveId" clId="{07ACF675-F2AB-4C1D-8193-6A8BD9E43223}" dt="2022-04-21T18:44:53.703" v="995" actId="20577"/>
        <pc:sldMkLst>
          <pc:docMk/>
          <pc:sldMk cId="2652976699" sldId="410"/>
        </pc:sldMkLst>
        <pc:spChg chg="mod">
          <ac:chgData name="Rey Climacosa" userId="2751a7f52e36bee5" providerId="LiveId" clId="{07ACF675-F2AB-4C1D-8193-6A8BD9E43223}" dt="2022-04-21T18:44:53.703" v="995" actId="20577"/>
          <ac:spMkLst>
            <pc:docMk/>
            <pc:sldMk cId="2652976699" sldId="410"/>
            <ac:spMk id="2" creationId="{32BDE1F8-33DF-4118-932F-30E319FC705B}"/>
          </ac:spMkLst>
        </pc:spChg>
        <pc:spChg chg="mod">
          <ac:chgData name="Rey Climacosa" userId="2751a7f52e36bee5" providerId="LiveId" clId="{07ACF675-F2AB-4C1D-8193-6A8BD9E43223}" dt="2022-04-21T18:41:27.214" v="718" actId="20577"/>
          <ac:spMkLst>
            <pc:docMk/>
            <pc:sldMk cId="2652976699" sldId="410"/>
            <ac:spMk id="3" creationId="{9A655EC2-CAE6-48D4-AB66-62FFDD4CC6B4}"/>
          </ac:spMkLst>
        </pc:spChg>
        <pc:picChg chg="add mod">
          <ac:chgData name="Rey Climacosa" userId="2751a7f52e36bee5" providerId="LiveId" clId="{07ACF675-F2AB-4C1D-8193-6A8BD9E43223}" dt="2022-04-21T18:44:13.145" v="990" actId="1076"/>
          <ac:picMkLst>
            <pc:docMk/>
            <pc:sldMk cId="2652976699" sldId="410"/>
            <ac:picMk id="5" creationId="{6E41A14E-4E8A-4407-8B23-885F43D82474}"/>
          </ac:picMkLst>
        </pc:picChg>
        <pc:picChg chg="del">
          <ac:chgData name="Rey Climacosa" userId="2751a7f52e36bee5" providerId="LiveId" clId="{07ACF675-F2AB-4C1D-8193-6A8BD9E43223}" dt="2022-04-21T18:39:54.119" v="693" actId="478"/>
          <ac:picMkLst>
            <pc:docMk/>
            <pc:sldMk cId="2652976699" sldId="410"/>
            <ac:picMk id="6" creationId="{5D4F4DAA-F65E-432A-B31B-11EE4E8A8D47}"/>
          </ac:picMkLst>
        </pc:picChg>
      </pc:sldChg>
      <pc:sldChg chg="del">
        <pc:chgData name="Rey Climacosa" userId="2751a7f52e36bee5" providerId="LiveId" clId="{07ACF675-F2AB-4C1D-8193-6A8BD9E43223}" dt="2022-04-21T18:33:42.886" v="665" actId="47"/>
        <pc:sldMkLst>
          <pc:docMk/>
          <pc:sldMk cId="622036862" sldId="411"/>
        </pc:sldMkLst>
      </pc:sldChg>
      <pc:sldChg chg="modSp new mod">
        <pc:chgData name="Rey Climacosa" userId="2751a7f52e36bee5" providerId="LiveId" clId="{07ACF675-F2AB-4C1D-8193-6A8BD9E43223}" dt="2022-04-21T18:28:04.422" v="557" actId="20577"/>
        <pc:sldMkLst>
          <pc:docMk/>
          <pc:sldMk cId="417175267" sldId="412"/>
        </pc:sldMkLst>
        <pc:spChg chg="mod">
          <ac:chgData name="Rey Climacosa" userId="2751a7f52e36bee5" providerId="LiveId" clId="{07ACF675-F2AB-4C1D-8193-6A8BD9E43223}" dt="2022-04-21T18:28:04.422" v="557" actId="20577"/>
          <ac:spMkLst>
            <pc:docMk/>
            <pc:sldMk cId="417175267" sldId="412"/>
            <ac:spMk id="2" creationId="{CEF74961-F9C4-460A-9350-540B7A6135AC}"/>
          </ac:spMkLst>
        </pc:spChg>
        <pc:spChg chg="mod">
          <ac:chgData name="Rey Climacosa" userId="2751a7f52e36bee5" providerId="LiveId" clId="{07ACF675-F2AB-4C1D-8193-6A8BD9E43223}" dt="2022-04-21T18:21:12.765" v="166" actId="20577"/>
          <ac:spMkLst>
            <pc:docMk/>
            <pc:sldMk cId="417175267" sldId="412"/>
            <ac:spMk id="3" creationId="{8E57C98E-2257-4038-AAC9-C78B5F362379}"/>
          </ac:spMkLst>
        </pc:spChg>
      </pc:sldChg>
      <pc:sldChg chg="addSp modSp new mod">
        <pc:chgData name="Rey Climacosa" userId="2751a7f52e36bee5" providerId="LiveId" clId="{07ACF675-F2AB-4C1D-8193-6A8BD9E43223}" dt="2022-04-21T18:32:33.759" v="663" actId="1076"/>
        <pc:sldMkLst>
          <pc:docMk/>
          <pc:sldMk cId="1437590856" sldId="413"/>
        </pc:sldMkLst>
        <pc:spChg chg="mod">
          <ac:chgData name="Rey Climacosa" userId="2751a7f52e36bee5" providerId="LiveId" clId="{07ACF675-F2AB-4C1D-8193-6A8BD9E43223}" dt="2022-04-21T18:31:24.427" v="659" actId="20577"/>
          <ac:spMkLst>
            <pc:docMk/>
            <pc:sldMk cId="1437590856" sldId="413"/>
            <ac:spMk id="2" creationId="{CD3B70F0-49A4-4B30-A7D2-C987FD363EE7}"/>
          </ac:spMkLst>
        </pc:spChg>
        <pc:spChg chg="mod">
          <ac:chgData name="Rey Climacosa" userId="2751a7f52e36bee5" providerId="LiveId" clId="{07ACF675-F2AB-4C1D-8193-6A8BD9E43223}" dt="2022-04-21T18:28:53.416" v="561" actId="20577"/>
          <ac:spMkLst>
            <pc:docMk/>
            <pc:sldMk cId="1437590856" sldId="413"/>
            <ac:spMk id="3" creationId="{8E7023F5-9D45-4C38-BBAA-401C36849FED}"/>
          </ac:spMkLst>
        </pc:spChg>
        <pc:picChg chg="add mod">
          <ac:chgData name="Rey Climacosa" userId="2751a7f52e36bee5" providerId="LiveId" clId="{07ACF675-F2AB-4C1D-8193-6A8BD9E43223}" dt="2022-04-21T18:32:33.759" v="663" actId="1076"/>
          <ac:picMkLst>
            <pc:docMk/>
            <pc:sldMk cId="1437590856" sldId="413"/>
            <ac:picMk id="4" creationId="{6382C660-6842-4DC3-B7A1-4270B9454066}"/>
          </ac:picMkLst>
        </pc:picChg>
      </pc:sldChg>
    </pc:docChg>
  </pc:docChgLst>
  <pc:docChgLst>
    <pc:chgData name="Rey Climacosa" userId="2751a7f52e36bee5" providerId="LiveId" clId="{F6390C86-9728-419C-8C00-B1AD5CB20161}"/>
    <pc:docChg chg="addSld modSld">
      <pc:chgData name="Rey Climacosa" userId="2751a7f52e36bee5" providerId="LiveId" clId="{F6390C86-9728-419C-8C00-B1AD5CB20161}" dt="2022-02-03T22:10:16.340" v="645" actId="20577"/>
      <pc:docMkLst>
        <pc:docMk/>
      </pc:docMkLst>
      <pc:sldChg chg="modSp mod">
        <pc:chgData name="Rey Climacosa" userId="2751a7f52e36bee5" providerId="LiveId" clId="{F6390C86-9728-419C-8C00-B1AD5CB20161}" dt="2022-02-03T21:56:49.087" v="11" actId="20577"/>
        <pc:sldMkLst>
          <pc:docMk/>
          <pc:sldMk cId="3662587458" sldId="356"/>
        </pc:sldMkLst>
        <pc:spChg chg="mod">
          <ac:chgData name="Rey Climacosa" userId="2751a7f52e36bee5" providerId="LiveId" clId="{F6390C86-9728-419C-8C00-B1AD5CB20161}" dt="2022-02-03T21:56:49.087" v="11" actId="20577"/>
          <ac:spMkLst>
            <pc:docMk/>
            <pc:sldMk cId="3662587458" sldId="356"/>
            <ac:spMk id="5" creationId="{35868F0F-7DA1-40A2-8F0D-8E3D98CA1856}"/>
          </ac:spMkLst>
        </pc:spChg>
      </pc:sldChg>
      <pc:sldChg chg="modSp mod">
        <pc:chgData name="Rey Climacosa" userId="2751a7f52e36bee5" providerId="LiveId" clId="{F6390C86-9728-419C-8C00-B1AD5CB20161}" dt="2022-02-03T22:07:23.982" v="285" actId="20577"/>
        <pc:sldMkLst>
          <pc:docMk/>
          <pc:sldMk cId="2807426904" sldId="357"/>
        </pc:sldMkLst>
        <pc:spChg chg="mod">
          <ac:chgData name="Rey Climacosa" userId="2751a7f52e36bee5" providerId="LiveId" clId="{F6390C86-9728-419C-8C00-B1AD5CB20161}" dt="2022-02-03T22:07:23.982" v="285" actId="20577"/>
          <ac:spMkLst>
            <pc:docMk/>
            <pc:sldMk cId="2807426904" sldId="357"/>
            <ac:spMk id="2" creationId="{84C64BAE-46A4-4C19-B8EA-561B823EA97B}"/>
          </ac:spMkLst>
        </pc:spChg>
      </pc:sldChg>
      <pc:sldChg chg="modSp new mod">
        <pc:chgData name="Rey Climacosa" userId="2751a7f52e36bee5" providerId="LiveId" clId="{F6390C86-9728-419C-8C00-B1AD5CB20161}" dt="2022-02-03T22:10:16.340" v="645" actId="20577"/>
        <pc:sldMkLst>
          <pc:docMk/>
          <pc:sldMk cId="1053390306" sldId="385"/>
        </pc:sldMkLst>
        <pc:spChg chg="mod">
          <ac:chgData name="Rey Climacosa" userId="2751a7f52e36bee5" providerId="LiveId" clId="{F6390C86-9728-419C-8C00-B1AD5CB20161}" dt="2022-02-03T22:10:16.340" v="645" actId="20577"/>
          <ac:spMkLst>
            <pc:docMk/>
            <pc:sldMk cId="1053390306" sldId="385"/>
            <ac:spMk id="2" creationId="{84043F41-325C-4A7E-8EE2-DEEDF9637E0A}"/>
          </ac:spMkLst>
        </pc:spChg>
        <pc:spChg chg="mod">
          <ac:chgData name="Rey Climacosa" userId="2751a7f52e36bee5" providerId="LiveId" clId="{F6390C86-9728-419C-8C00-B1AD5CB20161}" dt="2022-02-03T22:08:23.270" v="287"/>
          <ac:spMkLst>
            <pc:docMk/>
            <pc:sldMk cId="1053390306" sldId="385"/>
            <ac:spMk id="3" creationId="{8C74CA49-7108-4B66-9EC4-673A1B362ED9}"/>
          </ac:spMkLst>
        </pc:spChg>
      </pc:sldChg>
    </pc:docChg>
  </pc:docChgLst>
  <pc:docChgLst>
    <pc:chgData name="Rey Climacosa" userId="2751a7f52e36bee5" providerId="LiveId" clId="{99C5C0F2-DE19-42C5-B1BF-3E35C63E1181}"/>
    <pc:docChg chg="undo custSel addSld delSld modSld sldOrd">
      <pc:chgData name="Rey Climacosa" userId="2751a7f52e36bee5" providerId="LiveId" clId="{99C5C0F2-DE19-42C5-B1BF-3E35C63E1181}" dt="2022-02-17T20:41:21.835" v="2296" actId="1035"/>
      <pc:docMkLst>
        <pc:docMk/>
      </pc:docMkLst>
      <pc:sldChg chg="modSp mod">
        <pc:chgData name="Rey Climacosa" userId="2751a7f52e36bee5" providerId="LiveId" clId="{99C5C0F2-DE19-42C5-B1BF-3E35C63E1181}" dt="2022-02-17T15:55:33.116" v="1746" actId="20577"/>
        <pc:sldMkLst>
          <pc:docMk/>
          <pc:sldMk cId="3662587458" sldId="356"/>
        </pc:sldMkLst>
        <pc:spChg chg="mod">
          <ac:chgData name="Rey Climacosa" userId="2751a7f52e36bee5" providerId="LiveId" clId="{99C5C0F2-DE19-42C5-B1BF-3E35C63E1181}" dt="2022-02-17T15:55:33.116" v="1746" actId="20577"/>
          <ac:spMkLst>
            <pc:docMk/>
            <pc:sldMk cId="3662587458" sldId="356"/>
            <ac:spMk id="4" creationId="{12B7A26F-AEBE-4104-947A-DA6D09A202BE}"/>
          </ac:spMkLst>
        </pc:spChg>
        <pc:spChg chg="mod">
          <ac:chgData name="Rey Climacosa" userId="2751a7f52e36bee5" providerId="LiveId" clId="{99C5C0F2-DE19-42C5-B1BF-3E35C63E1181}" dt="2022-02-17T14:42:06.385" v="1" actId="20577"/>
          <ac:spMkLst>
            <pc:docMk/>
            <pc:sldMk cId="3662587458" sldId="356"/>
            <ac:spMk id="5" creationId="{35868F0F-7DA1-40A2-8F0D-8E3D98CA1856}"/>
          </ac:spMkLst>
        </pc:spChg>
      </pc:sldChg>
      <pc:sldChg chg="modSp mod">
        <pc:chgData name="Rey Climacosa" userId="2751a7f52e36bee5" providerId="LiveId" clId="{99C5C0F2-DE19-42C5-B1BF-3E35C63E1181}" dt="2022-02-17T18:36:15.832" v="2057" actId="20577"/>
        <pc:sldMkLst>
          <pc:docMk/>
          <pc:sldMk cId="2807426904" sldId="357"/>
        </pc:sldMkLst>
        <pc:spChg chg="mod">
          <ac:chgData name="Rey Climacosa" userId="2751a7f52e36bee5" providerId="LiveId" clId="{99C5C0F2-DE19-42C5-B1BF-3E35C63E1181}" dt="2022-02-17T18:36:15.832" v="2057" actId="20577"/>
          <ac:spMkLst>
            <pc:docMk/>
            <pc:sldMk cId="2807426904" sldId="357"/>
            <ac:spMk id="2" creationId="{84C64BAE-46A4-4C19-B8EA-561B823EA97B}"/>
          </ac:spMkLst>
        </pc:spChg>
      </pc:sldChg>
      <pc:sldChg chg="ord">
        <pc:chgData name="Rey Climacosa" userId="2751a7f52e36bee5" providerId="LiveId" clId="{99C5C0F2-DE19-42C5-B1BF-3E35C63E1181}" dt="2022-02-17T15:38:08.079" v="1611"/>
        <pc:sldMkLst>
          <pc:docMk/>
          <pc:sldMk cId="2377322822" sldId="365"/>
        </pc:sldMkLst>
      </pc:sldChg>
      <pc:sldChg chg="del">
        <pc:chgData name="Rey Climacosa" userId="2751a7f52e36bee5" providerId="LiveId" clId="{99C5C0F2-DE19-42C5-B1BF-3E35C63E1181}" dt="2022-02-17T15:04:41.600" v="357" actId="47"/>
        <pc:sldMkLst>
          <pc:docMk/>
          <pc:sldMk cId="2720594176" sldId="381"/>
        </pc:sldMkLst>
      </pc:sldChg>
      <pc:sldChg chg="del">
        <pc:chgData name="Rey Climacosa" userId="2751a7f52e36bee5" providerId="LiveId" clId="{99C5C0F2-DE19-42C5-B1BF-3E35C63E1181}" dt="2022-02-17T15:37:45.942" v="1601" actId="47"/>
        <pc:sldMkLst>
          <pc:docMk/>
          <pc:sldMk cId="10369841" sldId="383"/>
        </pc:sldMkLst>
      </pc:sldChg>
      <pc:sldChg chg="del">
        <pc:chgData name="Rey Climacosa" userId="2751a7f52e36bee5" providerId="LiveId" clId="{99C5C0F2-DE19-42C5-B1BF-3E35C63E1181}" dt="2022-02-17T15:04:42.014" v="358" actId="47"/>
        <pc:sldMkLst>
          <pc:docMk/>
          <pc:sldMk cId="1053390306" sldId="385"/>
        </pc:sldMkLst>
      </pc:sldChg>
      <pc:sldChg chg="del">
        <pc:chgData name="Rey Climacosa" userId="2751a7f52e36bee5" providerId="LiveId" clId="{99C5C0F2-DE19-42C5-B1BF-3E35C63E1181}" dt="2022-02-17T15:37:42.411" v="1600" actId="47"/>
        <pc:sldMkLst>
          <pc:docMk/>
          <pc:sldMk cId="3789254136" sldId="386"/>
        </pc:sldMkLst>
      </pc:sldChg>
      <pc:sldChg chg="del">
        <pc:chgData name="Rey Climacosa" userId="2751a7f52e36bee5" providerId="LiveId" clId="{99C5C0F2-DE19-42C5-B1BF-3E35C63E1181}" dt="2022-02-17T15:04:45.674" v="360" actId="47"/>
        <pc:sldMkLst>
          <pc:docMk/>
          <pc:sldMk cId="2403725769" sldId="387"/>
        </pc:sldMkLst>
      </pc:sldChg>
      <pc:sldChg chg="del">
        <pc:chgData name="Rey Climacosa" userId="2751a7f52e36bee5" providerId="LiveId" clId="{99C5C0F2-DE19-42C5-B1BF-3E35C63E1181}" dt="2022-02-17T15:04:47.339" v="363" actId="47"/>
        <pc:sldMkLst>
          <pc:docMk/>
          <pc:sldMk cId="3924884166" sldId="388"/>
        </pc:sldMkLst>
      </pc:sldChg>
      <pc:sldChg chg="del">
        <pc:chgData name="Rey Climacosa" userId="2751a7f52e36bee5" providerId="LiveId" clId="{99C5C0F2-DE19-42C5-B1BF-3E35C63E1181}" dt="2022-02-17T15:04:51.794" v="364" actId="47"/>
        <pc:sldMkLst>
          <pc:docMk/>
          <pc:sldMk cId="109422957" sldId="389"/>
        </pc:sldMkLst>
      </pc:sldChg>
      <pc:sldChg chg="del">
        <pc:chgData name="Rey Climacosa" userId="2751a7f52e36bee5" providerId="LiveId" clId="{99C5C0F2-DE19-42C5-B1BF-3E35C63E1181}" dt="2022-02-17T15:04:54.674" v="365" actId="47"/>
        <pc:sldMkLst>
          <pc:docMk/>
          <pc:sldMk cId="1547030689" sldId="390"/>
        </pc:sldMkLst>
      </pc:sldChg>
      <pc:sldChg chg="del">
        <pc:chgData name="Rey Climacosa" userId="2751a7f52e36bee5" providerId="LiveId" clId="{99C5C0F2-DE19-42C5-B1BF-3E35C63E1181}" dt="2022-02-17T15:04:56.379" v="366" actId="47"/>
        <pc:sldMkLst>
          <pc:docMk/>
          <pc:sldMk cId="3633367277" sldId="391"/>
        </pc:sldMkLst>
      </pc:sldChg>
      <pc:sldChg chg="del">
        <pc:chgData name="Rey Climacosa" userId="2751a7f52e36bee5" providerId="LiveId" clId="{99C5C0F2-DE19-42C5-B1BF-3E35C63E1181}" dt="2022-02-17T15:04:43.176" v="359" actId="47"/>
        <pc:sldMkLst>
          <pc:docMk/>
          <pc:sldMk cId="2537861843" sldId="392"/>
        </pc:sldMkLst>
      </pc:sldChg>
      <pc:sldChg chg="del">
        <pc:chgData name="Rey Climacosa" userId="2751a7f52e36bee5" providerId="LiveId" clId="{99C5C0F2-DE19-42C5-B1BF-3E35C63E1181}" dt="2022-02-17T15:04:46.141" v="361" actId="47"/>
        <pc:sldMkLst>
          <pc:docMk/>
          <pc:sldMk cId="1533109825" sldId="393"/>
        </pc:sldMkLst>
      </pc:sldChg>
      <pc:sldChg chg="del">
        <pc:chgData name="Rey Climacosa" userId="2751a7f52e36bee5" providerId="LiveId" clId="{99C5C0F2-DE19-42C5-B1BF-3E35C63E1181}" dt="2022-02-17T15:04:46.714" v="362" actId="47"/>
        <pc:sldMkLst>
          <pc:docMk/>
          <pc:sldMk cId="1922469972" sldId="394"/>
        </pc:sldMkLst>
      </pc:sldChg>
      <pc:sldChg chg="del">
        <pc:chgData name="Rey Climacosa" userId="2751a7f52e36bee5" providerId="LiveId" clId="{99C5C0F2-DE19-42C5-B1BF-3E35C63E1181}" dt="2022-02-17T15:04:58.486" v="367" actId="47"/>
        <pc:sldMkLst>
          <pc:docMk/>
          <pc:sldMk cId="1222139260" sldId="395"/>
        </pc:sldMkLst>
      </pc:sldChg>
      <pc:sldChg chg="del">
        <pc:chgData name="Rey Climacosa" userId="2751a7f52e36bee5" providerId="LiveId" clId="{99C5C0F2-DE19-42C5-B1BF-3E35C63E1181}" dt="2022-02-17T15:04:59.217" v="368" actId="47"/>
        <pc:sldMkLst>
          <pc:docMk/>
          <pc:sldMk cId="1223195578" sldId="397"/>
        </pc:sldMkLst>
      </pc:sldChg>
      <pc:sldChg chg="del">
        <pc:chgData name="Rey Climacosa" userId="2751a7f52e36bee5" providerId="LiveId" clId="{99C5C0F2-DE19-42C5-B1BF-3E35C63E1181}" dt="2022-02-17T15:06:17.126" v="390" actId="47"/>
        <pc:sldMkLst>
          <pc:docMk/>
          <pc:sldMk cId="1022756074" sldId="398"/>
        </pc:sldMkLst>
      </pc:sldChg>
      <pc:sldChg chg="modSp new mod">
        <pc:chgData name="Rey Climacosa" userId="2751a7f52e36bee5" providerId="LiveId" clId="{99C5C0F2-DE19-42C5-B1BF-3E35C63E1181}" dt="2022-02-17T15:55:23.597" v="1741" actId="20577"/>
        <pc:sldMkLst>
          <pc:docMk/>
          <pc:sldMk cId="3214973542" sldId="399"/>
        </pc:sldMkLst>
        <pc:spChg chg="mod">
          <ac:chgData name="Rey Climacosa" userId="2751a7f52e36bee5" providerId="LiveId" clId="{99C5C0F2-DE19-42C5-B1BF-3E35C63E1181}" dt="2022-02-17T15:55:23.597" v="1741" actId="20577"/>
          <ac:spMkLst>
            <pc:docMk/>
            <pc:sldMk cId="3214973542" sldId="399"/>
            <ac:spMk id="2" creationId="{6F260B19-DE3C-4A2B-AA6B-5CF2C5FA5984}"/>
          </ac:spMkLst>
        </pc:spChg>
        <pc:spChg chg="mod">
          <ac:chgData name="Rey Climacosa" userId="2751a7f52e36bee5" providerId="LiveId" clId="{99C5C0F2-DE19-42C5-B1BF-3E35C63E1181}" dt="2022-02-17T15:03:07.497" v="320" actId="20577"/>
          <ac:spMkLst>
            <pc:docMk/>
            <pc:sldMk cId="3214973542" sldId="399"/>
            <ac:spMk id="3" creationId="{6945425C-DE67-4959-9C7F-D96EE34B4163}"/>
          </ac:spMkLst>
        </pc:spChg>
      </pc:sldChg>
      <pc:sldChg chg="modSp new mod">
        <pc:chgData name="Rey Climacosa" userId="2751a7f52e36bee5" providerId="LiveId" clId="{99C5C0F2-DE19-42C5-B1BF-3E35C63E1181}" dt="2022-02-17T19:46:45.230" v="2153" actId="20577"/>
        <pc:sldMkLst>
          <pc:docMk/>
          <pc:sldMk cId="3794150353" sldId="400"/>
        </pc:sldMkLst>
        <pc:spChg chg="mod">
          <ac:chgData name="Rey Climacosa" userId="2751a7f52e36bee5" providerId="LiveId" clId="{99C5C0F2-DE19-42C5-B1BF-3E35C63E1181}" dt="2022-02-17T19:46:45.230" v="2153" actId="20577"/>
          <ac:spMkLst>
            <pc:docMk/>
            <pc:sldMk cId="3794150353" sldId="400"/>
            <ac:spMk id="2" creationId="{3138F8E7-5768-4A1D-A934-F17123E3976C}"/>
          </ac:spMkLst>
        </pc:spChg>
        <pc:spChg chg="mod">
          <ac:chgData name="Rey Climacosa" userId="2751a7f52e36bee5" providerId="LiveId" clId="{99C5C0F2-DE19-42C5-B1BF-3E35C63E1181}" dt="2022-02-17T15:03:22.702" v="323" actId="20577"/>
          <ac:spMkLst>
            <pc:docMk/>
            <pc:sldMk cId="3794150353" sldId="400"/>
            <ac:spMk id="3" creationId="{4A8455C6-0AF3-43F8-936A-38701BC276E3}"/>
          </ac:spMkLst>
        </pc:spChg>
      </pc:sldChg>
      <pc:sldChg chg="addSp modSp new mod">
        <pc:chgData name="Rey Climacosa" userId="2751a7f52e36bee5" providerId="LiveId" clId="{99C5C0F2-DE19-42C5-B1BF-3E35C63E1181}" dt="2022-02-17T15:52:11.026" v="1693" actId="20577"/>
        <pc:sldMkLst>
          <pc:docMk/>
          <pc:sldMk cId="1969119738" sldId="401"/>
        </pc:sldMkLst>
        <pc:spChg chg="mod">
          <ac:chgData name="Rey Climacosa" userId="2751a7f52e36bee5" providerId="LiveId" clId="{99C5C0F2-DE19-42C5-B1BF-3E35C63E1181}" dt="2022-02-17T15:52:11.026" v="1693" actId="20577"/>
          <ac:spMkLst>
            <pc:docMk/>
            <pc:sldMk cId="1969119738" sldId="401"/>
            <ac:spMk id="2" creationId="{A25F9846-0EB9-481A-AA56-848438ECFD7F}"/>
          </ac:spMkLst>
        </pc:spChg>
        <pc:spChg chg="mod">
          <ac:chgData name="Rey Climacosa" userId="2751a7f52e36bee5" providerId="LiveId" clId="{99C5C0F2-DE19-42C5-B1BF-3E35C63E1181}" dt="2022-02-17T15:23:41.798" v="1193" actId="6549"/>
          <ac:spMkLst>
            <pc:docMk/>
            <pc:sldMk cId="1969119738" sldId="401"/>
            <ac:spMk id="3" creationId="{D43541ED-0281-4E3D-A4B1-FAFC19BD871B}"/>
          </ac:spMkLst>
        </pc:spChg>
        <pc:picChg chg="add mod">
          <ac:chgData name="Rey Climacosa" userId="2751a7f52e36bee5" providerId="LiveId" clId="{99C5C0F2-DE19-42C5-B1BF-3E35C63E1181}" dt="2022-02-17T15:24:34.942" v="1225" actId="1076"/>
          <ac:picMkLst>
            <pc:docMk/>
            <pc:sldMk cId="1969119738" sldId="401"/>
            <ac:picMk id="5" creationId="{8030AEDC-D45D-40F7-AF0C-772085AE40F9}"/>
          </ac:picMkLst>
        </pc:picChg>
      </pc:sldChg>
      <pc:sldChg chg="addSp modSp new mod">
        <pc:chgData name="Rey Climacosa" userId="2751a7f52e36bee5" providerId="LiveId" clId="{99C5C0F2-DE19-42C5-B1BF-3E35C63E1181}" dt="2022-02-17T18:04:52.192" v="1765" actId="1076"/>
        <pc:sldMkLst>
          <pc:docMk/>
          <pc:sldMk cId="916599134" sldId="402"/>
        </pc:sldMkLst>
        <pc:spChg chg="mod">
          <ac:chgData name="Rey Climacosa" userId="2751a7f52e36bee5" providerId="LiveId" clId="{99C5C0F2-DE19-42C5-B1BF-3E35C63E1181}" dt="2022-02-17T15:56:33.655" v="1752" actId="20577"/>
          <ac:spMkLst>
            <pc:docMk/>
            <pc:sldMk cId="916599134" sldId="402"/>
            <ac:spMk id="2" creationId="{C5E5A4AC-32D0-4EB9-AF3D-18AFB3C3F82E}"/>
          </ac:spMkLst>
        </pc:spChg>
        <pc:spChg chg="mod">
          <ac:chgData name="Rey Climacosa" userId="2751a7f52e36bee5" providerId="LiveId" clId="{99C5C0F2-DE19-42C5-B1BF-3E35C63E1181}" dt="2022-02-17T15:04:03.823" v="333" actId="20577"/>
          <ac:spMkLst>
            <pc:docMk/>
            <pc:sldMk cId="916599134" sldId="402"/>
            <ac:spMk id="3" creationId="{8E0659D0-FFF1-4B3A-B82F-6F35824F6E66}"/>
          </ac:spMkLst>
        </pc:spChg>
        <pc:picChg chg="add mod">
          <ac:chgData name="Rey Climacosa" userId="2751a7f52e36bee5" providerId="LiveId" clId="{99C5C0F2-DE19-42C5-B1BF-3E35C63E1181}" dt="2022-02-17T18:04:52.192" v="1765" actId="1076"/>
          <ac:picMkLst>
            <pc:docMk/>
            <pc:sldMk cId="916599134" sldId="402"/>
            <ac:picMk id="5" creationId="{0254B2E3-E6A9-4229-81BF-0BE3255297B5}"/>
          </ac:picMkLst>
        </pc:picChg>
      </pc:sldChg>
      <pc:sldChg chg="modSp new del mod">
        <pc:chgData name="Rey Climacosa" userId="2751a7f52e36bee5" providerId="LiveId" clId="{99C5C0F2-DE19-42C5-B1BF-3E35C63E1181}" dt="2022-02-17T18:03:58.854" v="1764" actId="2696"/>
        <pc:sldMkLst>
          <pc:docMk/>
          <pc:sldMk cId="1703376428" sldId="403"/>
        </pc:sldMkLst>
        <pc:spChg chg="mod">
          <ac:chgData name="Rey Climacosa" userId="2751a7f52e36bee5" providerId="LiveId" clId="{99C5C0F2-DE19-42C5-B1BF-3E35C63E1181}" dt="2022-02-17T15:56:47.982" v="1761" actId="20577"/>
          <ac:spMkLst>
            <pc:docMk/>
            <pc:sldMk cId="1703376428" sldId="403"/>
            <ac:spMk id="2" creationId="{96A7CF06-679C-445F-8C59-9C596D31ADE1}"/>
          </ac:spMkLst>
        </pc:spChg>
        <pc:spChg chg="mod">
          <ac:chgData name="Rey Climacosa" userId="2751a7f52e36bee5" providerId="LiveId" clId="{99C5C0F2-DE19-42C5-B1BF-3E35C63E1181}" dt="2022-02-17T15:04:13.574" v="335"/>
          <ac:spMkLst>
            <pc:docMk/>
            <pc:sldMk cId="1703376428" sldId="403"/>
            <ac:spMk id="3" creationId="{FA70FA2E-90E3-4B62-B0F8-6331ADB11149}"/>
          </ac:spMkLst>
        </pc:spChg>
      </pc:sldChg>
      <pc:sldChg chg="addSp modSp new mod">
        <pc:chgData name="Rey Climacosa" userId="2751a7f52e36bee5" providerId="LiveId" clId="{99C5C0F2-DE19-42C5-B1BF-3E35C63E1181}" dt="2022-02-17T15:57:35.600" v="1762" actId="14100"/>
        <pc:sldMkLst>
          <pc:docMk/>
          <pc:sldMk cId="2525749057" sldId="404"/>
        </pc:sldMkLst>
        <pc:spChg chg="mod">
          <ac:chgData name="Rey Climacosa" userId="2751a7f52e36bee5" providerId="LiveId" clId="{99C5C0F2-DE19-42C5-B1BF-3E35C63E1181}" dt="2022-02-17T15:57:35.600" v="1762" actId="14100"/>
          <ac:spMkLst>
            <pc:docMk/>
            <pc:sldMk cId="2525749057" sldId="404"/>
            <ac:spMk id="2" creationId="{E5ADB6AC-B8AD-418F-94E8-60AF9C3A149A}"/>
          </ac:spMkLst>
        </pc:spChg>
        <pc:spChg chg="mod">
          <ac:chgData name="Rey Climacosa" userId="2751a7f52e36bee5" providerId="LiveId" clId="{99C5C0F2-DE19-42C5-B1BF-3E35C63E1181}" dt="2022-02-17T15:37:55.107" v="1609" actId="20577"/>
          <ac:spMkLst>
            <pc:docMk/>
            <pc:sldMk cId="2525749057" sldId="404"/>
            <ac:spMk id="3" creationId="{858FDF03-2BFF-44E0-9EEF-4C807D98BA03}"/>
          </ac:spMkLst>
        </pc:spChg>
        <pc:picChg chg="add mod">
          <ac:chgData name="Rey Climacosa" userId="2751a7f52e36bee5" providerId="LiveId" clId="{99C5C0F2-DE19-42C5-B1BF-3E35C63E1181}" dt="2022-02-17T15:30:06.338" v="1406" actId="1076"/>
          <ac:picMkLst>
            <pc:docMk/>
            <pc:sldMk cId="2525749057" sldId="404"/>
            <ac:picMk id="4" creationId="{84D22DD6-9C33-43DD-A249-C04DC31C8F5D}"/>
          </ac:picMkLst>
        </pc:picChg>
      </pc:sldChg>
      <pc:sldChg chg="modSp new mod">
        <pc:chgData name="Rey Climacosa" userId="2751a7f52e36bee5" providerId="LiveId" clId="{99C5C0F2-DE19-42C5-B1BF-3E35C63E1181}" dt="2022-02-17T19:01:13.796" v="2150" actId="20577"/>
        <pc:sldMkLst>
          <pc:docMk/>
          <pc:sldMk cId="3990895767" sldId="405"/>
        </pc:sldMkLst>
        <pc:spChg chg="mod">
          <ac:chgData name="Rey Climacosa" userId="2751a7f52e36bee5" providerId="LiveId" clId="{99C5C0F2-DE19-42C5-B1BF-3E35C63E1181}" dt="2022-02-17T19:01:13.796" v="2150" actId="20577"/>
          <ac:spMkLst>
            <pc:docMk/>
            <pc:sldMk cId="3990895767" sldId="405"/>
            <ac:spMk id="2" creationId="{AC911C27-C047-44D5-A782-9ABE4FA17950}"/>
          </ac:spMkLst>
        </pc:spChg>
        <pc:spChg chg="mod">
          <ac:chgData name="Rey Climacosa" userId="2751a7f52e36bee5" providerId="LiveId" clId="{99C5C0F2-DE19-42C5-B1BF-3E35C63E1181}" dt="2022-02-17T18:36:26.805" v="2066" actId="20577"/>
          <ac:spMkLst>
            <pc:docMk/>
            <pc:sldMk cId="3990895767" sldId="405"/>
            <ac:spMk id="3" creationId="{80021152-BC11-4C9E-B8BC-706646D17385}"/>
          </ac:spMkLst>
        </pc:spChg>
      </pc:sldChg>
      <pc:sldChg chg="modSp new mod">
        <pc:chgData name="Rey Climacosa" userId="2751a7f52e36bee5" providerId="LiveId" clId="{99C5C0F2-DE19-42C5-B1BF-3E35C63E1181}" dt="2022-02-17T20:41:21.835" v="2296" actId="1035"/>
        <pc:sldMkLst>
          <pc:docMk/>
          <pc:sldMk cId="4182228521" sldId="406"/>
        </pc:sldMkLst>
        <pc:spChg chg="mod">
          <ac:chgData name="Rey Climacosa" userId="2751a7f52e36bee5" providerId="LiveId" clId="{99C5C0F2-DE19-42C5-B1BF-3E35C63E1181}" dt="2022-02-17T20:41:21.835" v="2296" actId="1035"/>
          <ac:spMkLst>
            <pc:docMk/>
            <pc:sldMk cId="4182228521" sldId="406"/>
            <ac:spMk id="2" creationId="{6F3168DA-5A36-4B73-9470-ABD64AB6C2A6}"/>
          </ac:spMkLst>
        </pc:spChg>
        <pc:spChg chg="mod">
          <ac:chgData name="Rey Climacosa" userId="2751a7f52e36bee5" providerId="LiveId" clId="{99C5C0F2-DE19-42C5-B1BF-3E35C63E1181}" dt="2022-02-17T20:25:35.246" v="2214"/>
          <ac:spMkLst>
            <pc:docMk/>
            <pc:sldMk cId="4182228521" sldId="406"/>
            <ac:spMk id="3" creationId="{D150ADC8-FB36-4400-B469-45B390018992}"/>
          </ac:spMkLst>
        </pc:spChg>
      </pc:sldChg>
      <pc:sldChg chg="modSp new mod">
        <pc:chgData name="Rey Climacosa" userId="2751a7f52e36bee5" providerId="LiveId" clId="{99C5C0F2-DE19-42C5-B1BF-3E35C63E1181}" dt="2022-02-17T20:26:11.398" v="2224" actId="20577"/>
        <pc:sldMkLst>
          <pc:docMk/>
          <pc:sldMk cId="175514828" sldId="407"/>
        </pc:sldMkLst>
        <pc:spChg chg="mod">
          <ac:chgData name="Rey Climacosa" userId="2751a7f52e36bee5" providerId="LiveId" clId="{99C5C0F2-DE19-42C5-B1BF-3E35C63E1181}" dt="2022-02-17T20:26:11.398" v="2224" actId="20577"/>
          <ac:spMkLst>
            <pc:docMk/>
            <pc:sldMk cId="175514828" sldId="407"/>
            <ac:spMk id="2" creationId="{60367A8E-AA0F-4A2E-8AE8-E627582FDDF7}"/>
          </ac:spMkLst>
        </pc:spChg>
        <pc:spChg chg="mod">
          <ac:chgData name="Rey Climacosa" userId="2751a7f52e36bee5" providerId="LiveId" clId="{99C5C0F2-DE19-42C5-B1BF-3E35C63E1181}" dt="2022-02-17T20:25:57.632" v="2218"/>
          <ac:spMkLst>
            <pc:docMk/>
            <pc:sldMk cId="175514828" sldId="407"/>
            <ac:spMk id="3" creationId="{910394CC-384B-43A4-A054-7BDA9F79D2D6}"/>
          </ac:spMkLst>
        </pc:spChg>
      </pc:sldChg>
    </pc:docChg>
  </pc:docChgLst>
  <pc:docChgLst>
    <pc:chgData name="Rey Climacosa" userId="2751a7f52e36bee5" providerId="LiveId" clId="{4A885CCB-58E0-4DAD-8750-05EB4FC7D247}"/>
    <pc:docChg chg="custSel addSld delSld modSld sldOrd">
      <pc:chgData name="Rey Climacosa" userId="2751a7f52e36bee5" providerId="LiveId" clId="{4A885CCB-58E0-4DAD-8750-05EB4FC7D247}" dt="2022-02-12T21:14:05.082" v="1843" actId="20577"/>
      <pc:docMkLst>
        <pc:docMk/>
      </pc:docMkLst>
      <pc:sldChg chg="modSp mod">
        <pc:chgData name="Rey Climacosa" userId="2751a7f52e36bee5" providerId="LiveId" clId="{4A885CCB-58E0-4DAD-8750-05EB4FC7D247}" dt="2022-02-03T22:43:37.535" v="539" actId="20577"/>
        <pc:sldMkLst>
          <pc:docMk/>
          <pc:sldMk cId="2807426904" sldId="357"/>
        </pc:sldMkLst>
        <pc:spChg chg="mod">
          <ac:chgData name="Rey Climacosa" userId="2751a7f52e36bee5" providerId="LiveId" clId="{4A885CCB-58E0-4DAD-8750-05EB4FC7D247}" dt="2022-02-03T22:43:37.535" v="539" actId="20577"/>
          <ac:spMkLst>
            <pc:docMk/>
            <pc:sldMk cId="2807426904" sldId="357"/>
            <ac:spMk id="2" creationId="{84C64BAE-46A4-4C19-B8EA-561B823EA97B}"/>
          </ac:spMkLst>
        </pc:spChg>
      </pc:sldChg>
      <pc:sldChg chg="del">
        <pc:chgData name="Rey Climacosa" userId="2751a7f52e36bee5" providerId="LiveId" clId="{4A885CCB-58E0-4DAD-8750-05EB4FC7D247}" dt="2022-02-03T22:15:03.963" v="349" actId="47"/>
        <pc:sldMkLst>
          <pc:docMk/>
          <pc:sldMk cId="2995018484" sldId="368"/>
        </pc:sldMkLst>
      </pc:sldChg>
      <pc:sldChg chg="del">
        <pc:chgData name="Rey Climacosa" userId="2751a7f52e36bee5" providerId="LiveId" clId="{4A885CCB-58E0-4DAD-8750-05EB4FC7D247}" dt="2022-02-03T22:15:03.963" v="349" actId="47"/>
        <pc:sldMkLst>
          <pc:docMk/>
          <pc:sldMk cId="1481653654" sldId="375"/>
        </pc:sldMkLst>
      </pc:sldChg>
      <pc:sldChg chg="del">
        <pc:chgData name="Rey Climacosa" userId="2751a7f52e36bee5" providerId="LiveId" clId="{4A885CCB-58E0-4DAD-8750-05EB4FC7D247}" dt="2022-02-03T22:11:13.118" v="0" actId="47"/>
        <pc:sldMkLst>
          <pc:docMk/>
          <pc:sldMk cId="1641259676" sldId="378"/>
        </pc:sldMkLst>
      </pc:sldChg>
      <pc:sldChg chg="del">
        <pc:chgData name="Rey Climacosa" userId="2751a7f52e36bee5" providerId="LiveId" clId="{4A885CCB-58E0-4DAD-8750-05EB4FC7D247}" dt="2022-02-03T22:11:13.878" v="1" actId="47"/>
        <pc:sldMkLst>
          <pc:docMk/>
          <pc:sldMk cId="2396607717" sldId="379"/>
        </pc:sldMkLst>
      </pc:sldChg>
      <pc:sldChg chg="del">
        <pc:chgData name="Rey Climacosa" userId="2751a7f52e36bee5" providerId="LiveId" clId="{4A885CCB-58E0-4DAD-8750-05EB4FC7D247}" dt="2022-02-03T22:11:14.286" v="2" actId="47"/>
        <pc:sldMkLst>
          <pc:docMk/>
          <pc:sldMk cId="811826862" sldId="380"/>
        </pc:sldMkLst>
      </pc:sldChg>
      <pc:sldChg chg="modSp del mod">
        <pc:chgData name="Rey Climacosa" userId="2751a7f52e36bee5" providerId="LiveId" clId="{4A885CCB-58E0-4DAD-8750-05EB4FC7D247}" dt="2022-02-03T23:08:26.398" v="627" actId="20577"/>
        <pc:sldMkLst>
          <pc:docMk/>
          <pc:sldMk cId="2720594176" sldId="381"/>
        </pc:sldMkLst>
        <pc:spChg chg="mod">
          <ac:chgData name="Rey Climacosa" userId="2751a7f52e36bee5" providerId="LiveId" clId="{4A885CCB-58E0-4DAD-8750-05EB4FC7D247}" dt="2022-02-03T23:08:26.398" v="627" actId="20577"/>
          <ac:spMkLst>
            <pc:docMk/>
            <pc:sldMk cId="2720594176" sldId="381"/>
            <ac:spMk id="2" creationId="{5DAC6914-EB4D-4566-9F51-D4F0D7A3D9BC}"/>
          </ac:spMkLst>
        </pc:spChg>
      </pc:sldChg>
      <pc:sldChg chg="del">
        <pc:chgData name="Rey Climacosa" userId="2751a7f52e36bee5" providerId="LiveId" clId="{4A885CCB-58E0-4DAD-8750-05EB4FC7D247}" dt="2022-02-03T22:11:15.051" v="4" actId="47"/>
        <pc:sldMkLst>
          <pc:docMk/>
          <pc:sldMk cId="1723753996" sldId="382"/>
        </pc:sldMkLst>
      </pc:sldChg>
      <pc:sldChg chg="modSp mod">
        <pc:chgData name="Rey Climacosa" userId="2751a7f52e36bee5" providerId="LiveId" clId="{4A885CCB-58E0-4DAD-8750-05EB4FC7D247}" dt="2022-02-03T22:11:43.334" v="86" actId="20577"/>
        <pc:sldMkLst>
          <pc:docMk/>
          <pc:sldMk cId="10369841" sldId="383"/>
        </pc:sldMkLst>
        <pc:spChg chg="mod">
          <ac:chgData name="Rey Climacosa" userId="2751a7f52e36bee5" providerId="LiveId" clId="{4A885CCB-58E0-4DAD-8750-05EB4FC7D247}" dt="2022-02-03T22:11:43.334" v="86" actId="20577"/>
          <ac:spMkLst>
            <pc:docMk/>
            <pc:sldMk cId="10369841" sldId="383"/>
            <ac:spMk id="2" creationId="{37DB72FE-84C8-4260-8638-25255F89F3FE}"/>
          </ac:spMkLst>
        </pc:spChg>
      </pc:sldChg>
      <pc:sldChg chg="del">
        <pc:chgData name="Rey Climacosa" userId="2751a7f52e36bee5" providerId="LiveId" clId="{4A885CCB-58E0-4DAD-8750-05EB4FC7D247}" dt="2022-02-03T22:15:03.963" v="349" actId="47"/>
        <pc:sldMkLst>
          <pc:docMk/>
          <pc:sldMk cId="193553180" sldId="384"/>
        </pc:sldMkLst>
      </pc:sldChg>
      <pc:sldChg chg="modSp mod">
        <pc:chgData name="Rey Climacosa" userId="2751a7f52e36bee5" providerId="LiveId" clId="{4A885CCB-58E0-4DAD-8750-05EB4FC7D247}" dt="2022-02-03T23:13:58.315" v="717" actId="20577"/>
        <pc:sldMkLst>
          <pc:docMk/>
          <pc:sldMk cId="1053390306" sldId="385"/>
        </pc:sldMkLst>
        <pc:spChg chg="mod">
          <ac:chgData name="Rey Climacosa" userId="2751a7f52e36bee5" providerId="LiveId" clId="{4A885CCB-58E0-4DAD-8750-05EB4FC7D247}" dt="2022-02-03T23:13:58.315" v="717" actId="20577"/>
          <ac:spMkLst>
            <pc:docMk/>
            <pc:sldMk cId="1053390306" sldId="385"/>
            <ac:spMk id="2" creationId="{84043F41-325C-4A7E-8EE2-DEEDF9637E0A}"/>
          </ac:spMkLst>
        </pc:spChg>
      </pc:sldChg>
      <pc:sldChg chg="modSp new mod">
        <pc:chgData name="Rey Climacosa" userId="2751a7f52e36bee5" providerId="LiveId" clId="{4A885CCB-58E0-4DAD-8750-05EB4FC7D247}" dt="2022-02-03T22:12:43.146" v="145" actId="20577"/>
        <pc:sldMkLst>
          <pc:docMk/>
          <pc:sldMk cId="3789254136" sldId="386"/>
        </pc:sldMkLst>
        <pc:spChg chg="mod">
          <ac:chgData name="Rey Climacosa" userId="2751a7f52e36bee5" providerId="LiveId" clId="{4A885CCB-58E0-4DAD-8750-05EB4FC7D247}" dt="2022-02-03T22:12:43.146" v="145" actId="20577"/>
          <ac:spMkLst>
            <pc:docMk/>
            <pc:sldMk cId="3789254136" sldId="386"/>
            <ac:spMk id="2" creationId="{EC793BB7-CB14-4FED-A271-468E98F7016F}"/>
          </ac:spMkLst>
        </pc:spChg>
        <pc:spChg chg="mod">
          <ac:chgData name="Rey Climacosa" userId="2751a7f52e36bee5" providerId="LiveId" clId="{4A885CCB-58E0-4DAD-8750-05EB4FC7D247}" dt="2022-02-03T22:12:01.853" v="88"/>
          <ac:spMkLst>
            <pc:docMk/>
            <pc:sldMk cId="3789254136" sldId="386"/>
            <ac:spMk id="3" creationId="{D5F58FB5-B516-4C3C-AF6C-40F2B6A45E50}"/>
          </ac:spMkLst>
        </pc:spChg>
      </pc:sldChg>
      <pc:sldChg chg="modSp new mod">
        <pc:chgData name="Rey Climacosa" userId="2751a7f52e36bee5" providerId="LiveId" clId="{4A885CCB-58E0-4DAD-8750-05EB4FC7D247}" dt="2022-02-12T21:14:05.082" v="1843" actId="20577"/>
        <pc:sldMkLst>
          <pc:docMk/>
          <pc:sldMk cId="2403725769" sldId="387"/>
        </pc:sldMkLst>
        <pc:spChg chg="mod">
          <ac:chgData name="Rey Climacosa" userId="2751a7f52e36bee5" providerId="LiveId" clId="{4A885CCB-58E0-4DAD-8750-05EB4FC7D247}" dt="2022-02-12T21:14:05.082" v="1843" actId="20577"/>
          <ac:spMkLst>
            <pc:docMk/>
            <pc:sldMk cId="2403725769" sldId="387"/>
            <ac:spMk id="2" creationId="{A88DFBBB-FCE9-4143-8DA1-02639C371F26}"/>
          </ac:spMkLst>
        </pc:spChg>
        <pc:spChg chg="mod">
          <ac:chgData name="Rey Climacosa" userId="2751a7f52e36bee5" providerId="LiveId" clId="{4A885CCB-58E0-4DAD-8750-05EB4FC7D247}" dt="2022-02-03T22:12:59.629" v="147"/>
          <ac:spMkLst>
            <pc:docMk/>
            <pc:sldMk cId="2403725769" sldId="387"/>
            <ac:spMk id="3" creationId="{B4A8AE71-10EE-4BDB-BF32-FA979F72EF3A}"/>
          </ac:spMkLst>
        </pc:spChg>
      </pc:sldChg>
      <pc:sldChg chg="modSp new mod">
        <pc:chgData name="Rey Climacosa" userId="2751a7f52e36bee5" providerId="LiveId" clId="{4A885CCB-58E0-4DAD-8750-05EB4FC7D247}" dt="2022-02-03T22:13:37.084" v="199" actId="20577"/>
        <pc:sldMkLst>
          <pc:docMk/>
          <pc:sldMk cId="3924884166" sldId="388"/>
        </pc:sldMkLst>
        <pc:spChg chg="mod">
          <ac:chgData name="Rey Climacosa" userId="2751a7f52e36bee5" providerId="LiveId" clId="{4A885CCB-58E0-4DAD-8750-05EB4FC7D247}" dt="2022-02-03T22:13:37.084" v="199" actId="20577"/>
          <ac:spMkLst>
            <pc:docMk/>
            <pc:sldMk cId="3924884166" sldId="388"/>
            <ac:spMk id="2" creationId="{EB584F2A-13C4-4B14-9426-2825DCE2F361}"/>
          </ac:spMkLst>
        </pc:spChg>
        <pc:spChg chg="mod">
          <ac:chgData name="Rey Climacosa" userId="2751a7f52e36bee5" providerId="LiveId" clId="{4A885CCB-58E0-4DAD-8750-05EB4FC7D247}" dt="2022-02-03T22:13:11.179" v="149"/>
          <ac:spMkLst>
            <pc:docMk/>
            <pc:sldMk cId="3924884166" sldId="388"/>
            <ac:spMk id="3" creationId="{6704DB85-46D1-4A2C-88D8-124992F08E08}"/>
          </ac:spMkLst>
        </pc:spChg>
      </pc:sldChg>
      <pc:sldChg chg="modSp new mod">
        <pc:chgData name="Rey Climacosa" userId="2751a7f52e36bee5" providerId="LiveId" clId="{4A885CCB-58E0-4DAD-8750-05EB4FC7D247}" dt="2022-02-03T23:25:31.224" v="1026" actId="207"/>
        <pc:sldMkLst>
          <pc:docMk/>
          <pc:sldMk cId="109422957" sldId="389"/>
        </pc:sldMkLst>
        <pc:spChg chg="mod">
          <ac:chgData name="Rey Climacosa" userId="2751a7f52e36bee5" providerId="LiveId" clId="{4A885CCB-58E0-4DAD-8750-05EB4FC7D247}" dt="2022-02-03T23:25:31.224" v="1026" actId="207"/>
          <ac:spMkLst>
            <pc:docMk/>
            <pc:sldMk cId="109422957" sldId="389"/>
            <ac:spMk id="2" creationId="{198E7E34-47D0-47E5-86DA-50E533B72A77}"/>
          </ac:spMkLst>
        </pc:spChg>
        <pc:spChg chg="mod">
          <ac:chgData name="Rey Climacosa" userId="2751a7f52e36bee5" providerId="LiveId" clId="{4A885CCB-58E0-4DAD-8750-05EB4FC7D247}" dt="2022-02-03T22:13:55.078" v="201"/>
          <ac:spMkLst>
            <pc:docMk/>
            <pc:sldMk cId="109422957" sldId="389"/>
            <ac:spMk id="3" creationId="{4B7A1674-37F1-4C02-B9AA-57D7618C1FB3}"/>
          </ac:spMkLst>
        </pc:spChg>
      </pc:sldChg>
      <pc:sldChg chg="modSp new mod">
        <pc:chgData name="Rey Climacosa" userId="2751a7f52e36bee5" providerId="LiveId" clId="{4A885CCB-58E0-4DAD-8750-05EB4FC7D247}" dt="2022-02-03T23:29:35.658" v="1091" actId="20577"/>
        <pc:sldMkLst>
          <pc:docMk/>
          <pc:sldMk cId="1547030689" sldId="390"/>
        </pc:sldMkLst>
        <pc:spChg chg="mod">
          <ac:chgData name="Rey Climacosa" userId="2751a7f52e36bee5" providerId="LiveId" clId="{4A885CCB-58E0-4DAD-8750-05EB4FC7D247}" dt="2022-02-03T23:29:35.658" v="1091" actId="20577"/>
          <ac:spMkLst>
            <pc:docMk/>
            <pc:sldMk cId="1547030689" sldId="390"/>
            <ac:spMk id="2" creationId="{6B6453FA-1E49-4471-8731-7E1557872781}"/>
          </ac:spMkLst>
        </pc:spChg>
        <pc:spChg chg="mod">
          <ac:chgData name="Rey Climacosa" userId="2751a7f52e36bee5" providerId="LiveId" clId="{4A885CCB-58E0-4DAD-8750-05EB4FC7D247}" dt="2022-02-03T22:14:19.044" v="228"/>
          <ac:spMkLst>
            <pc:docMk/>
            <pc:sldMk cId="1547030689" sldId="390"/>
            <ac:spMk id="3" creationId="{C2E89ECA-8C67-40A3-BCB7-E67FEC4C5839}"/>
          </ac:spMkLst>
        </pc:spChg>
      </pc:sldChg>
      <pc:sldChg chg="modSp new mod">
        <pc:chgData name="Rey Climacosa" userId="2751a7f52e36bee5" providerId="LiveId" clId="{4A885CCB-58E0-4DAD-8750-05EB4FC7D247}" dt="2022-02-03T22:15:49.643" v="479" actId="20577"/>
        <pc:sldMkLst>
          <pc:docMk/>
          <pc:sldMk cId="3633367277" sldId="391"/>
        </pc:sldMkLst>
        <pc:spChg chg="mod">
          <ac:chgData name="Rey Climacosa" userId="2751a7f52e36bee5" providerId="LiveId" clId="{4A885CCB-58E0-4DAD-8750-05EB4FC7D247}" dt="2022-02-03T22:15:49.643" v="479" actId="20577"/>
          <ac:spMkLst>
            <pc:docMk/>
            <pc:sldMk cId="3633367277" sldId="391"/>
            <ac:spMk id="2" creationId="{41F437C6-E9CC-4F2E-A327-F68E00B40573}"/>
          </ac:spMkLst>
        </pc:spChg>
        <pc:spChg chg="mod">
          <ac:chgData name="Rey Climacosa" userId="2751a7f52e36bee5" providerId="LiveId" clId="{4A885CCB-58E0-4DAD-8750-05EB4FC7D247}" dt="2022-02-03T22:15:29.056" v="389"/>
          <ac:spMkLst>
            <pc:docMk/>
            <pc:sldMk cId="3633367277" sldId="391"/>
            <ac:spMk id="3" creationId="{CD5B8867-4CC8-436F-A2F2-BF92D19E0CE0}"/>
          </ac:spMkLst>
        </pc:spChg>
      </pc:sldChg>
      <pc:sldChg chg="modSp mod">
        <pc:chgData name="Rey Climacosa" userId="2751a7f52e36bee5" providerId="LiveId" clId="{4A885CCB-58E0-4DAD-8750-05EB4FC7D247}" dt="2022-02-12T21:11:30.271" v="1842" actId="255"/>
        <pc:sldMkLst>
          <pc:docMk/>
          <pc:sldMk cId="1533109825" sldId="393"/>
        </pc:sldMkLst>
        <pc:spChg chg="mod">
          <ac:chgData name="Rey Climacosa" userId="2751a7f52e36bee5" providerId="LiveId" clId="{4A885CCB-58E0-4DAD-8750-05EB4FC7D247}" dt="2022-02-12T21:11:30.271" v="1842" actId="255"/>
          <ac:spMkLst>
            <pc:docMk/>
            <pc:sldMk cId="1533109825" sldId="393"/>
            <ac:spMk id="2" creationId="{7BE6AC62-D7E5-4183-8AAE-1EF19EC21501}"/>
          </ac:spMkLst>
        </pc:spChg>
      </pc:sldChg>
      <pc:sldChg chg="modSp mod">
        <pc:chgData name="Rey Climacosa" userId="2751a7f52e36bee5" providerId="LiveId" clId="{4A885CCB-58E0-4DAD-8750-05EB4FC7D247}" dt="2022-02-03T23:22:02.995" v="940" actId="20577"/>
        <pc:sldMkLst>
          <pc:docMk/>
          <pc:sldMk cId="1922469972" sldId="394"/>
        </pc:sldMkLst>
        <pc:spChg chg="mod">
          <ac:chgData name="Rey Climacosa" userId="2751a7f52e36bee5" providerId="LiveId" clId="{4A885CCB-58E0-4DAD-8750-05EB4FC7D247}" dt="2022-02-03T23:22:02.995" v="940" actId="20577"/>
          <ac:spMkLst>
            <pc:docMk/>
            <pc:sldMk cId="1922469972" sldId="394"/>
            <ac:spMk id="2" creationId="{E612FA11-8DB1-45B8-B1D8-80D048B7F8A5}"/>
          </ac:spMkLst>
        </pc:spChg>
      </pc:sldChg>
      <pc:sldChg chg="addSp delSp modSp new mod">
        <pc:chgData name="Rey Climacosa" userId="2751a7f52e36bee5" providerId="LiveId" clId="{4A885CCB-58E0-4DAD-8750-05EB4FC7D247}" dt="2022-02-03T22:44:22.839" v="544" actId="1076"/>
        <pc:sldMkLst>
          <pc:docMk/>
          <pc:sldMk cId="1222139260" sldId="395"/>
        </pc:sldMkLst>
        <pc:spChg chg="del">
          <ac:chgData name="Rey Climacosa" userId="2751a7f52e36bee5" providerId="LiveId" clId="{4A885CCB-58E0-4DAD-8750-05EB4FC7D247}" dt="2022-02-03T22:44:17.135" v="542" actId="478"/>
          <ac:spMkLst>
            <pc:docMk/>
            <pc:sldMk cId="1222139260" sldId="395"/>
            <ac:spMk id="2" creationId="{C8571D22-96D4-4CD2-99BE-1D9B4FD3BF3B}"/>
          </ac:spMkLst>
        </pc:spChg>
        <pc:spChg chg="mod">
          <ac:chgData name="Rey Climacosa" userId="2751a7f52e36bee5" providerId="LiveId" clId="{4A885CCB-58E0-4DAD-8750-05EB4FC7D247}" dt="2022-02-03T22:44:02.699" v="541"/>
          <ac:spMkLst>
            <pc:docMk/>
            <pc:sldMk cId="1222139260" sldId="395"/>
            <ac:spMk id="3" creationId="{3F42BDF4-F557-4CAD-B1F5-267B87210943}"/>
          </ac:spMkLst>
        </pc:spChg>
        <pc:picChg chg="add mod">
          <ac:chgData name="Rey Climacosa" userId="2751a7f52e36bee5" providerId="LiveId" clId="{4A885CCB-58E0-4DAD-8750-05EB4FC7D247}" dt="2022-02-03T22:44:22.839" v="544" actId="1076"/>
          <ac:picMkLst>
            <pc:docMk/>
            <pc:sldMk cId="1222139260" sldId="395"/>
            <ac:picMk id="5" creationId="{B1BDBF97-3BA2-4BF8-9895-0ED88DF6AB6F}"/>
          </ac:picMkLst>
        </pc:picChg>
      </pc:sldChg>
      <pc:sldChg chg="modSp new del mod ord">
        <pc:chgData name="Rey Climacosa" userId="2751a7f52e36bee5" providerId="LiveId" clId="{4A885CCB-58E0-4DAD-8750-05EB4FC7D247}" dt="2022-02-03T22:46:10.071" v="554" actId="2696"/>
        <pc:sldMkLst>
          <pc:docMk/>
          <pc:sldMk cId="2307412961" sldId="396"/>
        </pc:sldMkLst>
        <pc:spChg chg="mod">
          <ac:chgData name="Rey Climacosa" userId="2751a7f52e36bee5" providerId="LiveId" clId="{4A885CCB-58E0-4DAD-8750-05EB4FC7D247}" dt="2022-02-03T22:45:27.954" v="551"/>
          <ac:spMkLst>
            <pc:docMk/>
            <pc:sldMk cId="2307412961" sldId="396"/>
            <ac:spMk id="3" creationId="{B13FE3E1-EE7B-4962-B407-14F89A96F308}"/>
          </ac:spMkLst>
        </pc:spChg>
      </pc:sldChg>
      <pc:sldChg chg="addSp delSp modSp new mod">
        <pc:chgData name="Rey Climacosa" userId="2751a7f52e36bee5" providerId="LiveId" clId="{4A885CCB-58E0-4DAD-8750-05EB4FC7D247}" dt="2022-02-03T22:45:19.272" v="550"/>
        <pc:sldMkLst>
          <pc:docMk/>
          <pc:sldMk cId="1223195578" sldId="397"/>
        </pc:sldMkLst>
        <pc:spChg chg="del">
          <ac:chgData name="Rey Climacosa" userId="2751a7f52e36bee5" providerId="LiveId" clId="{4A885CCB-58E0-4DAD-8750-05EB4FC7D247}" dt="2022-02-03T22:45:04.909" v="547" actId="478"/>
          <ac:spMkLst>
            <pc:docMk/>
            <pc:sldMk cId="1223195578" sldId="397"/>
            <ac:spMk id="2" creationId="{01325D76-8A4F-41D0-AD1C-DB3D7C9A4ACB}"/>
          </ac:spMkLst>
        </pc:spChg>
        <pc:spChg chg="mod">
          <ac:chgData name="Rey Climacosa" userId="2751a7f52e36bee5" providerId="LiveId" clId="{4A885CCB-58E0-4DAD-8750-05EB4FC7D247}" dt="2022-02-03T22:45:19.272" v="550"/>
          <ac:spMkLst>
            <pc:docMk/>
            <pc:sldMk cId="1223195578" sldId="397"/>
            <ac:spMk id="3" creationId="{81620A3E-0037-4920-AE3F-F60332AC7136}"/>
          </ac:spMkLst>
        </pc:spChg>
        <pc:picChg chg="add mod">
          <ac:chgData name="Rey Climacosa" userId="2751a7f52e36bee5" providerId="LiveId" clId="{4A885CCB-58E0-4DAD-8750-05EB4FC7D247}" dt="2022-02-03T22:45:10.380" v="549" actId="1076"/>
          <ac:picMkLst>
            <pc:docMk/>
            <pc:sldMk cId="1223195578" sldId="397"/>
            <ac:picMk id="5" creationId="{265D7C8D-715E-4894-B926-BEE8DB91CA73}"/>
          </ac:picMkLst>
        </pc:picChg>
      </pc:sldChg>
      <pc:sldChg chg="modSp new mod">
        <pc:chgData name="Rey Climacosa" userId="2751a7f52e36bee5" providerId="LiveId" clId="{4A885CCB-58E0-4DAD-8750-05EB4FC7D247}" dt="2022-02-03T23:56:44.342" v="1507" actId="20577"/>
        <pc:sldMkLst>
          <pc:docMk/>
          <pc:sldMk cId="1022756074" sldId="398"/>
        </pc:sldMkLst>
        <pc:spChg chg="mod">
          <ac:chgData name="Rey Climacosa" userId="2751a7f52e36bee5" providerId="LiveId" clId="{4A885CCB-58E0-4DAD-8750-05EB4FC7D247}" dt="2022-02-03T23:51:53.799" v="1494" actId="20577"/>
          <ac:spMkLst>
            <pc:docMk/>
            <pc:sldMk cId="1022756074" sldId="398"/>
            <ac:spMk id="2" creationId="{7CDCD37B-5E38-47FA-BE64-3378C10B5314}"/>
          </ac:spMkLst>
        </pc:spChg>
        <pc:spChg chg="mod">
          <ac:chgData name="Rey Climacosa" userId="2751a7f52e36bee5" providerId="LiveId" clId="{4A885CCB-58E0-4DAD-8750-05EB4FC7D247}" dt="2022-02-03T23:56:44.342" v="1507" actId="20577"/>
          <ac:spMkLst>
            <pc:docMk/>
            <pc:sldMk cId="1022756074" sldId="398"/>
            <ac:spMk id="3" creationId="{EF6C5891-4DB0-4F1D-A1C5-9CD76080E7C2}"/>
          </ac:spMkLst>
        </pc:spChg>
      </pc:sldChg>
    </pc:docChg>
  </pc:docChgLst>
  <pc:docChgLst>
    <pc:chgData name="Rey Climacosa" userId="2751a7f52e36bee5" providerId="LiveId" clId="{8BADC082-440F-4A04-B6C6-7CD8DEBD1068}"/>
    <pc:docChg chg="modSld">
      <pc:chgData name="Rey Climacosa" userId="2751a7f52e36bee5" providerId="LiveId" clId="{8BADC082-440F-4A04-B6C6-7CD8DEBD1068}" dt="2022-04-21T21:43:56.589" v="26" actId="20577"/>
      <pc:docMkLst>
        <pc:docMk/>
      </pc:docMkLst>
      <pc:sldChg chg="modSp mod">
        <pc:chgData name="Rey Climacosa" userId="2751a7f52e36bee5" providerId="LiveId" clId="{8BADC082-440F-4A04-B6C6-7CD8DEBD1068}" dt="2022-04-21T21:41:51.543" v="21" actId="20577"/>
        <pc:sldMkLst>
          <pc:docMk/>
          <pc:sldMk cId="2807426904" sldId="357"/>
        </pc:sldMkLst>
        <pc:spChg chg="mod">
          <ac:chgData name="Rey Climacosa" userId="2751a7f52e36bee5" providerId="LiveId" clId="{8BADC082-440F-4A04-B6C6-7CD8DEBD1068}" dt="2022-04-21T21:41:51.543" v="21" actId="20577"/>
          <ac:spMkLst>
            <pc:docMk/>
            <pc:sldMk cId="2807426904" sldId="357"/>
            <ac:spMk id="2" creationId="{84C64BAE-46A4-4C19-B8EA-561B823EA97B}"/>
          </ac:spMkLst>
        </pc:spChg>
      </pc:sldChg>
      <pc:sldChg chg="modSp mod">
        <pc:chgData name="Rey Climacosa" userId="2751a7f52e36bee5" providerId="LiveId" clId="{8BADC082-440F-4A04-B6C6-7CD8DEBD1068}" dt="2022-04-21T21:43:56.589" v="26" actId="20577"/>
        <pc:sldMkLst>
          <pc:docMk/>
          <pc:sldMk cId="2652976699" sldId="410"/>
        </pc:sldMkLst>
        <pc:spChg chg="mod">
          <ac:chgData name="Rey Climacosa" userId="2751a7f52e36bee5" providerId="LiveId" clId="{8BADC082-440F-4A04-B6C6-7CD8DEBD1068}" dt="2022-04-21T21:43:56.589" v="26" actId="20577"/>
          <ac:spMkLst>
            <pc:docMk/>
            <pc:sldMk cId="2652976699" sldId="410"/>
            <ac:spMk id="2" creationId="{32BDE1F8-33DF-4118-932F-30E319FC70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603921-7ADB-4CFB-AF12-E6A0AC4B90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1EA5FF-4835-4F41-9521-9C7811FF22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462A1F-61CC-42F3-8786-8B4084FABEC5}" type="datetimeFigureOut">
              <a:rPr lang="en-US" smtClean="0"/>
              <a:t>5/19/2022</a:t>
            </a:fld>
            <a:endParaRPr lang="en-US"/>
          </a:p>
        </p:txBody>
      </p:sp>
      <p:sp>
        <p:nvSpPr>
          <p:cNvPr id="4" name="Footer Placeholder 3">
            <a:extLst>
              <a:ext uri="{FF2B5EF4-FFF2-40B4-BE49-F238E27FC236}">
                <a16:creationId xmlns:a16="http://schemas.microsoft.com/office/drawing/2014/main" id="{99FCFD26-4C50-4066-B6E1-BA9F9364C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B8B8F3-CA1B-4A53-993E-EE925BB8AC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7DF9EF-0181-49D5-A30E-201FC541EB6D}" type="slidenum">
              <a:rPr lang="en-US" smtClean="0"/>
              <a:t>‹#›</a:t>
            </a:fld>
            <a:endParaRPr lang="en-US"/>
          </a:p>
        </p:txBody>
      </p:sp>
    </p:spTree>
    <p:extLst>
      <p:ext uri="{BB962C8B-B14F-4D97-AF65-F5344CB8AC3E}">
        <p14:creationId xmlns:p14="http://schemas.microsoft.com/office/powerpoint/2010/main" val="412247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5155CF77-B349-482B-B807-F6D6523C3622}" type="slidenum">
              <a:rPr lang="en-US" altLang="en-US"/>
              <a:pPr>
                <a:defRPr/>
              </a:pPr>
              <a:t>‹#›</a:t>
            </a:fld>
            <a:endParaRPr lang="en-US" altLang="en-US"/>
          </a:p>
        </p:txBody>
      </p:sp>
    </p:spTree>
    <p:extLst>
      <p:ext uri="{BB962C8B-B14F-4D97-AF65-F5344CB8AC3E}">
        <p14:creationId xmlns:p14="http://schemas.microsoft.com/office/powerpoint/2010/main" val="2456183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a:off x="449263" y="0"/>
            <a:ext cx="204787" cy="5334000"/>
            <a:chOff x="216" y="0"/>
            <a:chExt cx="93" cy="3244"/>
          </a:xfrm>
        </p:grpSpPr>
        <p:sp>
          <p:nvSpPr>
            <p:cNvPr id="5"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12"/>
          <p:cNvGrpSpPr>
            <a:grpSpLocks/>
          </p:cNvGrpSpPr>
          <p:nvPr/>
        </p:nvGrpSpPr>
        <p:grpSpPr bwMode="auto">
          <a:xfrm>
            <a:off x="3497263" y="6400800"/>
            <a:ext cx="8694737" cy="127000"/>
            <a:chOff x="1652" y="4032"/>
            <a:chExt cx="4108" cy="80"/>
          </a:xfrm>
        </p:grpSpPr>
        <p:sp>
          <p:nvSpPr>
            <p:cNvPr id="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Rectangle 16"/>
          <p:cNvSpPr>
            <a:spLocks noChangeArrowheads="1"/>
          </p:cNvSpPr>
          <p:nvPr/>
        </p:nvSpPr>
        <p:spPr bwMode="auto">
          <a:xfrm rot="5400000">
            <a:off x="8122444" y="3358356"/>
            <a:ext cx="6858000" cy="141288"/>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13" name="Rectangle 17"/>
          <p:cNvSpPr>
            <a:spLocks noChangeArrowheads="1"/>
          </p:cNvSpPr>
          <p:nvPr/>
        </p:nvSpPr>
        <p:spPr bwMode="auto">
          <a:xfrm>
            <a:off x="0" y="401638"/>
            <a:ext cx="12209463"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grpSp>
        <p:nvGrpSpPr>
          <p:cNvPr id="15" name="Group 8"/>
          <p:cNvGrpSpPr>
            <a:grpSpLocks/>
          </p:cNvGrpSpPr>
          <p:nvPr userDrawn="1"/>
        </p:nvGrpSpPr>
        <p:grpSpPr bwMode="auto">
          <a:xfrm>
            <a:off x="449263" y="0"/>
            <a:ext cx="204787" cy="5334000"/>
            <a:chOff x="216" y="0"/>
            <a:chExt cx="93" cy="3244"/>
          </a:xfrm>
        </p:grpSpPr>
        <p:sp>
          <p:nvSpPr>
            <p:cNvPr id="1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2"/>
          <p:cNvGrpSpPr>
            <a:grpSpLocks/>
          </p:cNvGrpSpPr>
          <p:nvPr userDrawn="1"/>
        </p:nvGrpSpPr>
        <p:grpSpPr bwMode="auto">
          <a:xfrm>
            <a:off x="3497263" y="6400800"/>
            <a:ext cx="8694737" cy="127000"/>
            <a:chOff x="1652" y="4032"/>
            <a:chExt cx="4108" cy="80"/>
          </a:xfrm>
        </p:grpSpPr>
        <p:sp>
          <p:nvSpPr>
            <p:cNvPr id="2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Rectangle 16"/>
          <p:cNvSpPr>
            <a:spLocks noChangeArrowheads="1"/>
          </p:cNvSpPr>
          <p:nvPr userDrawn="1"/>
        </p:nvSpPr>
        <p:spPr bwMode="auto">
          <a:xfrm rot="5400000">
            <a:off x="8122444" y="3358356"/>
            <a:ext cx="6858000" cy="141288"/>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24" name="Rectangle 17"/>
          <p:cNvSpPr>
            <a:spLocks noChangeArrowheads="1"/>
          </p:cNvSpPr>
          <p:nvPr userDrawn="1"/>
        </p:nvSpPr>
        <p:spPr bwMode="auto">
          <a:xfrm>
            <a:off x="0" y="401638"/>
            <a:ext cx="12209463"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sp>
        <p:nvSpPr>
          <p:cNvPr id="6146" name="Rectangle 2"/>
          <p:cNvSpPr>
            <a:spLocks noGrp="1" noChangeArrowheads="1"/>
          </p:cNvSpPr>
          <p:nvPr>
            <p:ph type="ctrTitle"/>
          </p:nvPr>
        </p:nvSpPr>
        <p:spPr>
          <a:xfrm>
            <a:off x="914400" y="2130426"/>
            <a:ext cx="10363200" cy="1470025"/>
          </a:xfrm>
          <a:prstGeom prst="rect">
            <a:avLst/>
          </a:prstGeo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25" name="Rectangle 5"/>
          <p:cNvSpPr>
            <a:spLocks noGrp="1" noChangeArrowheads="1"/>
          </p:cNvSpPr>
          <p:nvPr>
            <p:ph type="ftr" sz="quarter" idx="10"/>
          </p:nvPr>
        </p:nvSpPr>
        <p:spPr>
          <a:xfrm>
            <a:off x="4165600" y="6496050"/>
            <a:ext cx="3860800" cy="476250"/>
          </a:xfrm>
        </p:spPr>
        <p:txBody>
          <a:bodyPr/>
          <a:lstStyle>
            <a:lvl1pPr>
              <a:defRPr/>
            </a:lvl1pPr>
          </a:lstStyle>
          <a:p>
            <a:pPr>
              <a:defRPr/>
            </a:pPr>
            <a:endParaRPr lang="en-US"/>
          </a:p>
        </p:txBody>
      </p:sp>
      <p:sp>
        <p:nvSpPr>
          <p:cNvPr id="26" name="Rectangle 6"/>
          <p:cNvSpPr>
            <a:spLocks noGrp="1" noChangeArrowheads="1"/>
          </p:cNvSpPr>
          <p:nvPr>
            <p:ph type="sldNum" sz="quarter" idx="11"/>
          </p:nvPr>
        </p:nvSpPr>
        <p:spPr>
          <a:xfrm>
            <a:off x="8737600" y="6496050"/>
            <a:ext cx="2844800" cy="476250"/>
          </a:xfrm>
        </p:spPr>
        <p:txBody>
          <a:bodyPr/>
          <a:lstStyle>
            <a:lvl1pPr>
              <a:defRPr smtClean="0"/>
            </a:lvl1pPr>
          </a:lstStyle>
          <a:p>
            <a:pPr>
              <a:defRPr/>
            </a:pPr>
            <a:fld id="{BD61867D-8238-4B62-A17D-4835F3212211}" type="slidenum">
              <a:rPr lang="en-US" altLang="en-US"/>
              <a:pPr>
                <a:defRPr/>
              </a:pPr>
              <a:t>‹#›</a:t>
            </a:fld>
            <a:endParaRPr lang="en-US" altLang="en-US"/>
          </a:p>
        </p:txBody>
      </p:sp>
      <p:pic>
        <p:nvPicPr>
          <p:cNvPr id="27" name="Picture 3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225" y="5105400"/>
            <a:ext cx="255746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1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144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2461D6F-02DD-468D-87B7-B03AF5F54D93}" type="slidenum">
              <a:rPr lang="en-US" altLang="en-US"/>
              <a:pPr>
                <a:defRPr/>
              </a:pPr>
              <a:t>‹#›</a:t>
            </a:fld>
            <a:endParaRPr lang="en-US" altLang="en-US"/>
          </a:p>
        </p:txBody>
      </p:sp>
    </p:spTree>
    <p:extLst>
      <p:ext uri="{BB962C8B-B14F-4D97-AF65-F5344CB8AC3E}">
        <p14:creationId xmlns:p14="http://schemas.microsoft.com/office/powerpoint/2010/main" val="366665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914400" y="274638"/>
            <a:ext cx="10972800" cy="1143000"/>
          </a:xfrm>
          <a:prstGeom prst="rect">
            <a:avLst/>
          </a:prstGeom>
        </p:spPr>
        <p:txBody>
          <a:bodyPr/>
          <a:lstStyle>
            <a:lvl1pPr>
              <a:defRPr sz="4000"/>
            </a:lvl1pPr>
          </a:lstStyle>
          <a:p>
            <a:r>
              <a:rPr lang="en-US" dirty="0"/>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B1BED-1B97-4542-B344-4B94730D1317}" type="slidenum">
              <a:rPr lang="en-US" altLang="en-US"/>
              <a:pPr>
                <a:defRPr/>
              </a:pPr>
              <a:t>‹#›</a:t>
            </a:fld>
            <a:endParaRPr lang="en-US" altLang="en-US"/>
          </a:p>
        </p:txBody>
      </p:sp>
    </p:spTree>
    <p:extLst>
      <p:ext uri="{BB962C8B-B14F-4D97-AF65-F5344CB8AC3E}">
        <p14:creationId xmlns:p14="http://schemas.microsoft.com/office/powerpoint/2010/main" val="327801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661EF-724A-42E8-B337-0E4A9CD9EAE4}" type="slidenum">
              <a:rPr lang="en-US" altLang="en-US"/>
              <a:pPr>
                <a:defRPr/>
              </a:pPr>
              <a:t>‹#›</a:t>
            </a:fld>
            <a:endParaRPr lang="en-US" altLang="en-US"/>
          </a:p>
        </p:txBody>
      </p:sp>
    </p:spTree>
    <p:extLst>
      <p:ext uri="{BB962C8B-B14F-4D97-AF65-F5344CB8AC3E}">
        <p14:creationId xmlns:p14="http://schemas.microsoft.com/office/powerpoint/2010/main" val="164875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914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BFCDA2-D0EC-4687-9746-8EA19D95CE4A}" type="slidenum">
              <a:rPr lang="en-US" altLang="en-US"/>
              <a:pPr>
                <a:defRPr/>
              </a:pPr>
              <a:t>‹#›</a:t>
            </a:fld>
            <a:endParaRPr lang="en-US" altLang="en-US"/>
          </a:p>
        </p:txBody>
      </p:sp>
    </p:spTree>
    <p:extLst>
      <p:ext uri="{BB962C8B-B14F-4D97-AF65-F5344CB8AC3E}">
        <p14:creationId xmlns:p14="http://schemas.microsoft.com/office/powerpoint/2010/main" val="106037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399"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399"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981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914399" y="274638"/>
            <a:ext cx="10972800" cy="1143000"/>
          </a:xfrm>
          <a:prstGeom prst="rect">
            <a:avLst/>
          </a:prstGeom>
        </p:spPr>
        <p:txBody>
          <a:bodyPr/>
          <a:lstStyle>
            <a:lvl1pPr>
              <a:defRPr sz="4000"/>
            </a:lvl1pPr>
          </a:lstStyle>
          <a:p>
            <a:r>
              <a:rPr lang="en-US" dirty="0"/>
              <a:t>Click to edit Master title style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32D343-BE2F-4EFC-9420-2C996B1E5F28}" type="slidenum">
              <a:rPr lang="en-US" altLang="en-US"/>
              <a:pPr>
                <a:defRPr/>
              </a:pPr>
              <a:t>‹#›</a:t>
            </a:fld>
            <a:endParaRPr lang="en-US" altLang="en-US"/>
          </a:p>
        </p:txBody>
      </p:sp>
    </p:spTree>
    <p:extLst>
      <p:ext uri="{BB962C8B-B14F-4D97-AF65-F5344CB8AC3E}">
        <p14:creationId xmlns:p14="http://schemas.microsoft.com/office/powerpoint/2010/main" val="293178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274638"/>
            <a:ext cx="10972800" cy="1143000"/>
          </a:xfrm>
          <a:prstGeom prst="rect">
            <a:avLst/>
          </a:prstGeom>
        </p:spPr>
        <p:txBody>
          <a:bodyPr/>
          <a:lstStyle>
            <a:lvl1pPr>
              <a:defRPr sz="40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4CBDC4-CBF3-411C-B61E-4D59E6CE9A8C}" type="slidenum">
              <a:rPr lang="en-US" altLang="en-US"/>
              <a:pPr>
                <a:defRPr/>
              </a:pPr>
              <a:t>‹#›</a:t>
            </a:fld>
            <a:endParaRPr lang="en-US" altLang="en-US"/>
          </a:p>
        </p:txBody>
      </p:sp>
    </p:spTree>
    <p:extLst>
      <p:ext uri="{BB962C8B-B14F-4D97-AF65-F5344CB8AC3E}">
        <p14:creationId xmlns:p14="http://schemas.microsoft.com/office/powerpoint/2010/main" val="111592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EB7D8-8FA2-4AD0-A193-F6D8566A132C}" type="slidenum">
              <a:rPr lang="en-US" altLang="en-US"/>
              <a:pPr>
                <a:defRPr/>
              </a:pPr>
              <a:t>‹#›</a:t>
            </a:fld>
            <a:endParaRPr lang="en-US" altLang="en-US"/>
          </a:p>
        </p:txBody>
      </p:sp>
    </p:spTree>
    <p:extLst>
      <p:ext uri="{BB962C8B-B14F-4D97-AF65-F5344CB8AC3E}">
        <p14:creationId xmlns:p14="http://schemas.microsoft.com/office/powerpoint/2010/main" val="81892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D5D31F-4F0F-4F4B-9E80-18FE054F2177}" type="slidenum">
              <a:rPr lang="en-US" altLang="en-US"/>
              <a:pPr>
                <a:defRPr/>
              </a:pPr>
              <a:t>‹#›</a:t>
            </a:fld>
            <a:endParaRPr lang="en-US" altLang="en-US"/>
          </a:p>
        </p:txBody>
      </p:sp>
    </p:spTree>
    <p:extLst>
      <p:ext uri="{BB962C8B-B14F-4D97-AF65-F5344CB8AC3E}">
        <p14:creationId xmlns:p14="http://schemas.microsoft.com/office/powerpoint/2010/main" val="285601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6773FF-1AD1-4736-AE38-4178580AD466}" type="slidenum">
              <a:rPr lang="en-US" altLang="en-US"/>
              <a:pPr>
                <a:defRPr/>
              </a:pPr>
              <a:t>‹#›</a:t>
            </a:fld>
            <a:endParaRPr lang="en-US" altLang="en-US"/>
          </a:p>
        </p:txBody>
      </p:sp>
    </p:spTree>
    <p:extLst>
      <p:ext uri="{BB962C8B-B14F-4D97-AF65-F5344CB8AC3E}">
        <p14:creationId xmlns:p14="http://schemas.microsoft.com/office/powerpoint/2010/main" val="414674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EFF5FF"/>
            </a:gs>
            <a:gs pos="100000">
              <a:srgbClr val="A7C4FF"/>
            </a:gs>
          </a:gsLst>
          <a:lin ang="18900000" scaled="1"/>
          <a:tileRect/>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828800" y="6486525"/>
            <a:ext cx="2844800" cy="365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GE Inspira" panose="020F0603030400020203"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775200" y="6486525"/>
            <a:ext cx="3860800" cy="365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GE Inspira" panose="020F0603030400020203"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9347200" y="6486525"/>
            <a:ext cx="2844800" cy="365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GE Inspira" panose="020F0603030400020203" pitchFamily="34" charset="0"/>
              </a:defRPr>
            </a:lvl1pPr>
          </a:lstStyle>
          <a:p>
            <a:pPr>
              <a:defRPr/>
            </a:pPr>
            <a:fld id="{D9568ABF-C105-4DAB-AAB4-BFEB947A4F25}" type="slidenum">
              <a:rPr lang="en-US" altLang="en-US" smtClean="0"/>
              <a:pPr>
                <a:defRPr/>
              </a:pPr>
              <a:t>‹#›</a:t>
            </a:fld>
            <a:endParaRPr lang="en-US" altLang="en-US"/>
          </a:p>
        </p:txBody>
      </p:sp>
      <p:grpSp>
        <p:nvGrpSpPr>
          <p:cNvPr id="2" name="Group 7"/>
          <p:cNvGrpSpPr>
            <a:grpSpLocks/>
          </p:cNvGrpSpPr>
          <p:nvPr/>
        </p:nvGrpSpPr>
        <p:grpSpPr bwMode="auto">
          <a:xfrm>
            <a:off x="457200" y="0"/>
            <a:ext cx="196850" cy="5791200"/>
            <a:chOff x="216" y="0"/>
            <a:chExt cx="93" cy="3648"/>
          </a:xfrm>
        </p:grpSpPr>
        <p:sp>
          <p:nvSpPr>
            <p:cNvPr id="1045"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1" name="Group 11"/>
          <p:cNvGrpSpPr>
            <a:grpSpLocks/>
          </p:cNvGrpSpPr>
          <p:nvPr/>
        </p:nvGrpSpPr>
        <p:grpSpPr bwMode="auto">
          <a:xfrm>
            <a:off x="1963738" y="6400800"/>
            <a:ext cx="10228262" cy="127000"/>
            <a:chOff x="928" y="4032"/>
            <a:chExt cx="4832" cy="80"/>
          </a:xfrm>
        </p:grpSpPr>
        <p:sp>
          <p:nvSpPr>
            <p:cNvPr id="1042"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sp>
          <p:nvSpPr>
            <p:cNvPr id="1043"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sp>
          <p:nvSpPr>
            <p:cNvPr id="1044"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grpSp>
      <p:pic>
        <p:nvPicPr>
          <p:cNvPr id="1032" name="Pictur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5715000"/>
            <a:ext cx="1371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
          <p:cNvSpPr>
            <a:spLocks noGrp="1" noChangeArrowheads="1"/>
          </p:cNvSpPr>
          <p:nvPr>
            <p:ph type="title"/>
          </p:nvPr>
        </p:nvSpPr>
        <p:spPr bwMode="auto">
          <a:xfrm>
            <a:off x="9144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grpSp>
        <p:nvGrpSpPr>
          <p:cNvPr id="1034" name="Group 7"/>
          <p:cNvGrpSpPr>
            <a:grpSpLocks/>
          </p:cNvGrpSpPr>
          <p:nvPr userDrawn="1"/>
        </p:nvGrpSpPr>
        <p:grpSpPr bwMode="auto">
          <a:xfrm>
            <a:off x="457200" y="0"/>
            <a:ext cx="196850" cy="5791200"/>
            <a:chOff x="216" y="0"/>
            <a:chExt cx="93" cy="3648"/>
          </a:xfrm>
        </p:grpSpPr>
        <p:sp>
          <p:nvSpPr>
            <p:cNvPr id="1039"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5" name="Group 11"/>
          <p:cNvGrpSpPr>
            <a:grpSpLocks/>
          </p:cNvGrpSpPr>
          <p:nvPr userDrawn="1"/>
        </p:nvGrpSpPr>
        <p:grpSpPr bwMode="auto">
          <a:xfrm>
            <a:off x="1963738" y="6400800"/>
            <a:ext cx="10228262" cy="127000"/>
            <a:chOff x="928" y="4032"/>
            <a:chExt cx="4832" cy="80"/>
          </a:xfrm>
        </p:grpSpPr>
        <p:sp>
          <p:nvSpPr>
            <p:cNvPr id="1036"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sp>
          <p:nvSpPr>
            <p:cNvPr id="1037"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sp>
          <p:nvSpPr>
            <p:cNvPr id="1038"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latin typeface="GE Inspira" panose="020F0603030400020203" pitchFamily="34" charset="0"/>
              </a:endParaRPr>
            </a:p>
          </p:txBody>
        </p:sp>
      </p:grpSp>
    </p:spTree>
  </p:cSld>
  <p:clrMap bg1="lt1" tx1="dk1" bg2="lt2" tx2="dk2" accent1="accent1" accent2="accent2" accent3="accent3" accent4="accent4" accent5="accent5" accent6="accent6" hlink="hlink" folHlink="folHlink"/>
  <p:sldLayoutIdLst>
    <p:sldLayoutId id="2147484018"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7" r:id="rId10"/>
  </p:sldLayoutIdLst>
  <p:txStyles>
    <p:titleStyle>
      <a:lvl1pPr algn="ctr" rtl="0" fontAlgn="base">
        <a:spcBef>
          <a:spcPct val="0"/>
        </a:spcBef>
        <a:spcAft>
          <a:spcPct val="0"/>
        </a:spcAft>
        <a:defRPr sz="4000" b="1">
          <a:solidFill>
            <a:schemeClr val="tx2"/>
          </a:solidFill>
          <a:latin typeface="GE Inspira Medium" panose="020F0603030400020203"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GE Inspira" panose="020F0603030400020203" pitchFamily="34" charset="0"/>
          <a:ea typeface="+mn-ea"/>
          <a:cs typeface="+mn-cs"/>
        </a:defRPr>
      </a:lvl1pPr>
      <a:lvl2pPr marL="742950" indent="-285750" algn="l" rtl="0" fontAlgn="base">
        <a:spcBef>
          <a:spcPct val="20000"/>
        </a:spcBef>
        <a:spcAft>
          <a:spcPct val="0"/>
        </a:spcAft>
        <a:buChar char="–"/>
        <a:defRPr sz="2800">
          <a:solidFill>
            <a:schemeClr val="tx1"/>
          </a:solidFill>
          <a:latin typeface="GE Inspira" panose="020F0603030400020203" pitchFamily="34" charset="0"/>
        </a:defRPr>
      </a:lvl2pPr>
      <a:lvl3pPr marL="1143000" indent="-228600" algn="l" rtl="0" fontAlgn="base">
        <a:spcBef>
          <a:spcPct val="20000"/>
        </a:spcBef>
        <a:spcAft>
          <a:spcPct val="0"/>
        </a:spcAft>
        <a:buChar char="•"/>
        <a:defRPr sz="2400">
          <a:solidFill>
            <a:schemeClr val="tx1"/>
          </a:solidFill>
          <a:latin typeface="GE Inspira" panose="020F0603030400020203" pitchFamily="34" charset="0"/>
        </a:defRPr>
      </a:lvl3pPr>
      <a:lvl4pPr marL="1600200" indent="-228600" algn="l" rtl="0" fontAlgn="base">
        <a:spcBef>
          <a:spcPct val="20000"/>
        </a:spcBef>
        <a:spcAft>
          <a:spcPct val="0"/>
        </a:spcAft>
        <a:buChar char="–"/>
        <a:defRPr sz="2000">
          <a:solidFill>
            <a:schemeClr val="tx1"/>
          </a:solidFill>
          <a:latin typeface="GE Inspira" panose="020F0603030400020203" pitchFamily="34" charset="0"/>
        </a:defRPr>
      </a:lvl4pPr>
      <a:lvl5pPr marL="2057400" indent="-228600" algn="l" rtl="0" fontAlgn="base">
        <a:spcBef>
          <a:spcPct val="20000"/>
        </a:spcBef>
        <a:spcAft>
          <a:spcPct val="0"/>
        </a:spcAft>
        <a:buChar char="»"/>
        <a:defRPr sz="2000">
          <a:solidFill>
            <a:schemeClr val="tx1"/>
          </a:solidFill>
          <a:latin typeface="GE Inspira" panose="020F0603030400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linkedin.com/groups/3790414/" TargetMode="External"/><Relationship Id="rId7" Type="http://schemas.openxmlformats.org/officeDocument/2006/relationships/hyperlink" Target="https://www.incose.org/" TargetMode="External"/><Relationship Id="rId2" Type="http://schemas.openxmlformats.org/officeDocument/2006/relationships/hyperlink" Target="https://www.incose.org/incose-member-resources/chapters-groups/ChapterSites/texas-gulf-coast/chapter-home" TargetMode="External"/><Relationship Id="rId1" Type="http://schemas.openxmlformats.org/officeDocument/2006/relationships/slideLayout" Target="../slideLayouts/slideLayout2.xml"/><Relationship Id="rId6" Type="http://schemas.openxmlformats.org/officeDocument/2006/relationships/hyperlink" Target="mailto:tgcc.incose@outlook.com" TargetMode="External"/><Relationship Id="rId5" Type="http://schemas.openxmlformats.org/officeDocument/2006/relationships/hyperlink" Target="https://twitter.com/tgcc_incose" TargetMode="External"/><Relationship Id="rId4" Type="http://schemas.openxmlformats.org/officeDocument/2006/relationships/hyperlink" Target="https://www.facebook.com/groups/tgccinco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7A26F-AEBE-4104-947A-DA6D09A202BE}"/>
              </a:ext>
            </a:extLst>
          </p:cNvPr>
          <p:cNvSpPr>
            <a:spLocks noGrp="1"/>
          </p:cNvSpPr>
          <p:nvPr>
            <p:ph type="ctrTitle"/>
          </p:nvPr>
        </p:nvSpPr>
        <p:spPr/>
        <p:txBody>
          <a:bodyPr/>
          <a:lstStyle/>
          <a:p>
            <a:r>
              <a:rPr lang="en-US" dirty="0"/>
              <a:t>INCOSE Texas Gulf Coast Chapter (TGCC)</a:t>
            </a:r>
            <a:br>
              <a:rPr lang="en-US" dirty="0"/>
            </a:br>
            <a:r>
              <a:rPr lang="en-US" dirty="0"/>
              <a:t>May 2022 Monthly Meeting </a:t>
            </a:r>
          </a:p>
        </p:txBody>
      </p:sp>
      <p:sp>
        <p:nvSpPr>
          <p:cNvPr id="5" name="Subtitle 4">
            <a:extLst>
              <a:ext uri="{FF2B5EF4-FFF2-40B4-BE49-F238E27FC236}">
                <a16:creationId xmlns:a16="http://schemas.microsoft.com/office/drawing/2014/main" id="{35868F0F-7DA1-40A2-8F0D-8E3D98CA1856}"/>
              </a:ext>
            </a:extLst>
          </p:cNvPr>
          <p:cNvSpPr>
            <a:spLocks noGrp="1"/>
          </p:cNvSpPr>
          <p:nvPr>
            <p:ph type="subTitle" idx="1"/>
          </p:nvPr>
        </p:nvSpPr>
        <p:spPr/>
        <p:txBody>
          <a:bodyPr/>
          <a:lstStyle/>
          <a:p>
            <a:r>
              <a:rPr lang="en-US" dirty="0"/>
              <a:t>May 19, 2022</a:t>
            </a:r>
          </a:p>
        </p:txBody>
      </p:sp>
    </p:spTree>
    <p:extLst>
      <p:ext uri="{BB962C8B-B14F-4D97-AF65-F5344CB8AC3E}">
        <p14:creationId xmlns:p14="http://schemas.microsoft.com/office/powerpoint/2010/main" val="366258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C64BAE-46A4-4C19-B8EA-561B823EA97B}"/>
              </a:ext>
            </a:extLst>
          </p:cNvPr>
          <p:cNvSpPr>
            <a:spLocks noGrp="1"/>
          </p:cNvSpPr>
          <p:nvPr>
            <p:ph idx="1"/>
          </p:nvPr>
        </p:nvSpPr>
        <p:spPr/>
        <p:txBody>
          <a:bodyPr/>
          <a:lstStyle/>
          <a:p>
            <a:r>
              <a:rPr lang="en-US" sz="2400" dirty="0">
                <a:latin typeface="+mn-lt"/>
              </a:rPr>
              <a:t>New Members April/May 2022</a:t>
            </a:r>
          </a:p>
          <a:p>
            <a:r>
              <a:rPr lang="en-US" sz="2400" dirty="0">
                <a:latin typeface="+mn-lt"/>
              </a:rPr>
              <a:t>Proposed Change in TGCC By Laws</a:t>
            </a:r>
          </a:p>
          <a:p>
            <a:r>
              <a:rPr lang="en-US" sz="2400" dirty="0">
                <a:latin typeface="+mn-lt"/>
              </a:rPr>
              <a:t>INCOSE International Symposium (IS) 2022</a:t>
            </a:r>
          </a:p>
          <a:p>
            <a:pPr rtl="0"/>
            <a:r>
              <a:rPr lang="en-US" sz="2400" dirty="0">
                <a:latin typeface="+mn-lt"/>
              </a:rPr>
              <a:t>Introduction Speaker for May 2022 (Rusty Eckman, ESEP)</a:t>
            </a:r>
          </a:p>
          <a:p>
            <a:pPr rtl="0"/>
            <a:endParaRPr lang="en-US" sz="2800" dirty="0">
              <a:effectLst/>
              <a:latin typeface="+mn-lt"/>
            </a:endParaRPr>
          </a:p>
        </p:txBody>
      </p:sp>
      <p:sp>
        <p:nvSpPr>
          <p:cNvPr id="3" name="Title 2">
            <a:extLst>
              <a:ext uri="{FF2B5EF4-FFF2-40B4-BE49-F238E27FC236}">
                <a16:creationId xmlns:a16="http://schemas.microsoft.com/office/drawing/2014/main" id="{0779ED3B-19A3-4E6C-A4E8-905A853D2019}"/>
              </a:ext>
            </a:extLst>
          </p:cNvPr>
          <p:cNvSpPr>
            <a:spLocks noGrp="1"/>
          </p:cNvSpPr>
          <p:nvPr>
            <p:ph type="title"/>
          </p:nvPr>
        </p:nvSpPr>
        <p:spPr/>
        <p:txBody>
          <a:bodyPr/>
          <a:lstStyle/>
          <a:p>
            <a:r>
              <a:rPr lang="en-US" dirty="0"/>
              <a:t>Agenda</a:t>
            </a:r>
          </a:p>
        </p:txBody>
      </p:sp>
      <p:pic>
        <p:nvPicPr>
          <p:cNvPr id="3074" name="Picture 2" descr="TGCCNewLogo">
            <a:extLst>
              <a:ext uri="{FF2B5EF4-FFF2-40B4-BE49-F238E27FC236}">
                <a16:creationId xmlns:a16="http://schemas.microsoft.com/office/drawing/2014/main" id="{B5A2FBA0-7D2F-4110-ACBC-6C839A89F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49" y="0"/>
            <a:ext cx="2152651" cy="128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2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260B19-DE3C-4A2B-AA6B-5CF2C5FA5984}"/>
              </a:ext>
            </a:extLst>
          </p:cNvPr>
          <p:cNvSpPr>
            <a:spLocks noGrp="1"/>
          </p:cNvSpPr>
          <p:nvPr>
            <p:ph idx="1"/>
          </p:nvPr>
        </p:nvSpPr>
        <p:spPr/>
        <p:txBody>
          <a:bodyPr/>
          <a:lstStyle/>
          <a:p>
            <a:r>
              <a:rPr lang="en-US" dirty="0"/>
              <a:t>7 New Members in April/May 2022</a:t>
            </a:r>
          </a:p>
          <a:p>
            <a:pPr lvl="1"/>
            <a:r>
              <a:rPr lang="en-US" dirty="0"/>
              <a:t>Matthew </a:t>
            </a:r>
            <a:r>
              <a:rPr lang="en-US" dirty="0" err="1"/>
              <a:t>Buttry</a:t>
            </a:r>
            <a:r>
              <a:rPr lang="en-US" dirty="0"/>
              <a:t>, Joy Rodriguez, Heath Buttery, Caroline Magee, Desiree Walters, Olivia Gallegos, David </a:t>
            </a:r>
            <a:r>
              <a:rPr lang="en-US" dirty="0" err="1"/>
              <a:t>Belleza</a:t>
            </a:r>
            <a:endParaRPr lang="en-US" dirty="0"/>
          </a:p>
          <a:p>
            <a:endParaRPr lang="en-US" dirty="0"/>
          </a:p>
          <a:p>
            <a:pPr lvl="1"/>
            <a:endParaRPr lang="en-US" dirty="0"/>
          </a:p>
        </p:txBody>
      </p:sp>
      <p:sp>
        <p:nvSpPr>
          <p:cNvPr id="3" name="Title 2">
            <a:extLst>
              <a:ext uri="{FF2B5EF4-FFF2-40B4-BE49-F238E27FC236}">
                <a16:creationId xmlns:a16="http://schemas.microsoft.com/office/drawing/2014/main" id="{6945425C-DE67-4959-9C7F-D96EE34B4163}"/>
              </a:ext>
            </a:extLst>
          </p:cNvPr>
          <p:cNvSpPr>
            <a:spLocks noGrp="1"/>
          </p:cNvSpPr>
          <p:nvPr>
            <p:ph type="title"/>
          </p:nvPr>
        </p:nvSpPr>
        <p:spPr/>
        <p:txBody>
          <a:bodyPr/>
          <a:lstStyle/>
          <a:p>
            <a:r>
              <a:rPr lang="en-US" dirty="0"/>
              <a:t>New Members</a:t>
            </a:r>
          </a:p>
        </p:txBody>
      </p:sp>
    </p:spTree>
    <p:extLst>
      <p:ext uri="{BB962C8B-B14F-4D97-AF65-F5344CB8AC3E}">
        <p14:creationId xmlns:p14="http://schemas.microsoft.com/office/powerpoint/2010/main" val="321497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173D05-9FA2-F8A6-2281-309982D60710}"/>
              </a:ext>
            </a:extLst>
          </p:cNvPr>
          <p:cNvSpPr>
            <a:spLocks noGrp="1"/>
          </p:cNvSpPr>
          <p:nvPr>
            <p:ph idx="1"/>
          </p:nvPr>
        </p:nvSpPr>
        <p:spPr>
          <a:xfrm>
            <a:off x="886918" y="1166018"/>
            <a:ext cx="11152682" cy="4525963"/>
          </a:xfrm>
        </p:spPr>
        <p:txBody>
          <a:bodyPr/>
          <a:lstStyle/>
          <a:p>
            <a:r>
              <a:rPr lang="en-US" sz="2400" dirty="0"/>
              <a:t>BYLAW IX – NOMINATIONS AND ELECTIONS Section 3</a:t>
            </a:r>
          </a:p>
          <a:p>
            <a:pPr lvl="1"/>
            <a:r>
              <a:rPr lang="en-US" sz="2000" dirty="0"/>
              <a:t>FROM: The officers and directors shall serve for one year.</a:t>
            </a:r>
          </a:p>
          <a:p>
            <a:pPr lvl="1"/>
            <a:r>
              <a:rPr lang="en-US" sz="2000" dirty="0"/>
              <a:t>TO: </a:t>
            </a:r>
            <a:r>
              <a:rPr lang="en-US" sz="2000" dirty="0">
                <a:solidFill>
                  <a:srgbClr val="FF0000"/>
                </a:solidFill>
              </a:rPr>
              <a:t>With the exception of the President, Vice President and Past President</a:t>
            </a:r>
            <a:r>
              <a:rPr lang="en-US" sz="2000" dirty="0"/>
              <a:t>, the officers and directors shall serve for one year. </a:t>
            </a:r>
            <a:r>
              <a:rPr lang="en-US" sz="2000" dirty="0">
                <a:solidFill>
                  <a:srgbClr val="FF0000"/>
                </a:solidFill>
              </a:rPr>
              <a:t>The President, Vice President and Past President shall serve a term of two years.</a:t>
            </a:r>
          </a:p>
          <a:p>
            <a:r>
              <a:rPr lang="en-US" sz="2400" dirty="0"/>
              <a:t>BYLAW XI – MEETINGS Section 1</a:t>
            </a:r>
          </a:p>
          <a:p>
            <a:pPr lvl="1"/>
            <a:r>
              <a:rPr lang="en-US" sz="2000" dirty="0"/>
              <a:t>FROM: The organization of the CHAPTER membership business meeting and program meetings shall be the responsibility of the Program Committee</a:t>
            </a:r>
          </a:p>
          <a:p>
            <a:pPr lvl="1"/>
            <a:r>
              <a:rPr lang="en-US" sz="2000" dirty="0"/>
              <a:t>TO: Add at the end…</a:t>
            </a:r>
            <a:r>
              <a:rPr lang="en-US" sz="2000" dirty="0">
                <a:solidFill>
                  <a:srgbClr val="FF0000"/>
                </a:solidFill>
              </a:rPr>
              <a:t>or in absence of a committee the President.</a:t>
            </a:r>
          </a:p>
          <a:p>
            <a:r>
              <a:rPr lang="en-US" sz="2400" dirty="0"/>
              <a:t>BYLAW XV – AMENDMENTS TO THE BYLAWS Section 4</a:t>
            </a:r>
          </a:p>
          <a:p>
            <a:pPr lvl="1"/>
            <a:r>
              <a:rPr lang="en-US" sz="2000" dirty="0"/>
              <a:t>FROM: For amendment of these Bylaws, a quorum shall be defined as 20 percent of the membership</a:t>
            </a:r>
          </a:p>
          <a:p>
            <a:pPr lvl="1"/>
            <a:r>
              <a:rPr lang="en-US" sz="2000" dirty="0"/>
              <a:t>TO: For amendment of these Bylaws, a quorum shall be defined as </a:t>
            </a:r>
            <a:r>
              <a:rPr lang="en-US" sz="2000" dirty="0">
                <a:solidFill>
                  <a:srgbClr val="FF0000"/>
                </a:solidFill>
              </a:rPr>
              <a:t>10</a:t>
            </a:r>
            <a:r>
              <a:rPr lang="en-US" sz="2000" dirty="0"/>
              <a:t> percent of the membership</a:t>
            </a:r>
          </a:p>
          <a:p>
            <a:endParaRPr lang="en-US" dirty="0"/>
          </a:p>
        </p:txBody>
      </p:sp>
      <p:sp>
        <p:nvSpPr>
          <p:cNvPr id="3" name="Title 2">
            <a:extLst>
              <a:ext uri="{FF2B5EF4-FFF2-40B4-BE49-F238E27FC236}">
                <a16:creationId xmlns:a16="http://schemas.microsoft.com/office/drawing/2014/main" id="{07F7A8C0-4AC9-682E-B5C6-E531595767D4}"/>
              </a:ext>
            </a:extLst>
          </p:cNvPr>
          <p:cNvSpPr>
            <a:spLocks noGrp="1"/>
          </p:cNvSpPr>
          <p:nvPr>
            <p:ph type="title"/>
          </p:nvPr>
        </p:nvSpPr>
        <p:spPr/>
        <p:txBody>
          <a:bodyPr/>
          <a:lstStyle/>
          <a:p>
            <a:r>
              <a:rPr lang="en-US" sz="4000" dirty="0">
                <a:latin typeface="+mn-lt"/>
              </a:rPr>
              <a:t>Proposed Changes in the TGCC By Laws</a:t>
            </a:r>
            <a:endParaRPr lang="en-US" dirty="0"/>
          </a:p>
        </p:txBody>
      </p:sp>
    </p:spTree>
    <p:extLst>
      <p:ext uri="{BB962C8B-B14F-4D97-AF65-F5344CB8AC3E}">
        <p14:creationId xmlns:p14="http://schemas.microsoft.com/office/powerpoint/2010/main" val="357622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66CAC-560D-07D9-BFAC-C203C60BCE45}"/>
              </a:ext>
            </a:extLst>
          </p:cNvPr>
          <p:cNvSpPr>
            <a:spLocks noGrp="1"/>
          </p:cNvSpPr>
          <p:nvPr>
            <p:ph idx="1"/>
          </p:nvPr>
        </p:nvSpPr>
        <p:spPr/>
        <p:txBody>
          <a:bodyPr/>
          <a:lstStyle/>
          <a:p>
            <a:r>
              <a:rPr lang="en-US" sz="2400" dirty="0"/>
              <a:t>Need 20% voting participation from TGCC members (163 current members)</a:t>
            </a:r>
          </a:p>
          <a:p>
            <a:r>
              <a:rPr lang="en-US" sz="2400" dirty="0"/>
              <a:t>Benefits of these changes:</a:t>
            </a:r>
          </a:p>
          <a:p>
            <a:pPr lvl="1"/>
            <a:r>
              <a:rPr lang="en-US" sz="2000" dirty="0"/>
              <a:t>President can advance his/her vision for the chapter with a 2-year term</a:t>
            </a:r>
          </a:p>
          <a:p>
            <a:pPr lvl="1"/>
            <a:r>
              <a:rPr lang="en-US" sz="2000" dirty="0"/>
              <a:t>Gives more time for the Vice President to learn from the President for an easier transition</a:t>
            </a:r>
          </a:p>
          <a:p>
            <a:pPr lvl="1"/>
            <a:r>
              <a:rPr lang="en-US" sz="2000" dirty="0"/>
              <a:t>For the Program Committee to line up monthly speakers, the modified wording aligns with the </a:t>
            </a:r>
            <a:r>
              <a:rPr lang="en-US" sz="2000"/>
              <a:t>current process</a:t>
            </a:r>
            <a:endParaRPr lang="en-US" sz="2000" dirty="0"/>
          </a:p>
          <a:p>
            <a:pPr lvl="1"/>
            <a:r>
              <a:rPr lang="en-US" sz="2000" dirty="0"/>
              <a:t>Provides better probability that we will have enough member participation to vote on future changes/amendments</a:t>
            </a:r>
          </a:p>
          <a:p>
            <a:r>
              <a:rPr lang="en-US" sz="2400" dirty="0"/>
              <a:t>Will send out an email detailing the changes and how to vote to approve or reject the changes</a:t>
            </a:r>
          </a:p>
          <a:p>
            <a:endParaRPr lang="en-US" dirty="0"/>
          </a:p>
        </p:txBody>
      </p:sp>
      <p:sp>
        <p:nvSpPr>
          <p:cNvPr id="3" name="Title 2">
            <a:extLst>
              <a:ext uri="{FF2B5EF4-FFF2-40B4-BE49-F238E27FC236}">
                <a16:creationId xmlns:a16="http://schemas.microsoft.com/office/drawing/2014/main" id="{FDCFBC68-D5FE-B2A9-0FAC-04E6E1837590}"/>
              </a:ext>
            </a:extLst>
          </p:cNvPr>
          <p:cNvSpPr>
            <a:spLocks noGrp="1"/>
          </p:cNvSpPr>
          <p:nvPr>
            <p:ph type="title"/>
          </p:nvPr>
        </p:nvSpPr>
        <p:spPr/>
        <p:txBody>
          <a:bodyPr/>
          <a:lstStyle/>
          <a:p>
            <a:r>
              <a:rPr lang="en-US" sz="4000" dirty="0">
                <a:latin typeface="+mn-lt"/>
              </a:rPr>
              <a:t>Proposed Changes in the TGCC By Laws</a:t>
            </a:r>
            <a:endParaRPr lang="en-US" dirty="0"/>
          </a:p>
        </p:txBody>
      </p:sp>
    </p:spTree>
    <p:extLst>
      <p:ext uri="{BB962C8B-B14F-4D97-AF65-F5344CB8AC3E}">
        <p14:creationId xmlns:p14="http://schemas.microsoft.com/office/powerpoint/2010/main" val="332442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B0130-E347-4A8E-0208-1F08E15F03D2}"/>
              </a:ext>
            </a:extLst>
          </p:cNvPr>
          <p:cNvSpPr>
            <a:spLocks noGrp="1"/>
          </p:cNvSpPr>
          <p:nvPr>
            <p:ph idx="1"/>
          </p:nvPr>
        </p:nvSpPr>
        <p:spPr/>
        <p:txBody>
          <a:bodyPr/>
          <a:lstStyle/>
          <a:p>
            <a:r>
              <a:rPr lang="en-US" dirty="0"/>
              <a:t>Date: June 25 – 30, 2022</a:t>
            </a:r>
          </a:p>
          <a:p>
            <a:r>
              <a:rPr lang="en-US" dirty="0"/>
              <a:t>Location: Detroit, MI</a:t>
            </a:r>
          </a:p>
          <a:p>
            <a:r>
              <a:rPr lang="en-US" dirty="0"/>
              <a:t>Hybrid event</a:t>
            </a:r>
          </a:p>
          <a:p>
            <a:r>
              <a:rPr lang="en-US" dirty="0"/>
              <a:t>In-person: $1520 member</a:t>
            </a:r>
          </a:p>
          <a:p>
            <a:r>
              <a:rPr lang="en-US" dirty="0"/>
              <a:t>Virtual: $750 member</a:t>
            </a:r>
          </a:p>
        </p:txBody>
      </p:sp>
      <p:sp>
        <p:nvSpPr>
          <p:cNvPr id="3" name="Title 2">
            <a:extLst>
              <a:ext uri="{FF2B5EF4-FFF2-40B4-BE49-F238E27FC236}">
                <a16:creationId xmlns:a16="http://schemas.microsoft.com/office/drawing/2014/main" id="{B1998B26-E258-5937-6892-E96ED2040495}"/>
              </a:ext>
            </a:extLst>
          </p:cNvPr>
          <p:cNvSpPr>
            <a:spLocks noGrp="1"/>
          </p:cNvSpPr>
          <p:nvPr>
            <p:ph type="title"/>
          </p:nvPr>
        </p:nvSpPr>
        <p:spPr/>
        <p:txBody>
          <a:bodyPr/>
          <a:lstStyle/>
          <a:p>
            <a:r>
              <a:rPr lang="en-US" sz="4000" dirty="0">
                <a:latin typeface="+mn-lt"/>
              </a:rPr>
              <a:t>INCOSE International Symposium (IS) 2022</a:t>
            </a:r>
            <a:endParaRPr lang="en-US" dirty="0"/>
          </a:p>
        </p:txBody>
      </p:sp>
      <p:pic>
        <p:nvPicPr>
          <p:cNvPr id="5" name="Picture 4">
            <a:extLst>
              <a:ext uri="{FF2B5EF4-FFF2-40B4-BE49-F238E27FC236}">
                <a16:creationId xmlns:a16="http://schemas.microsoft.com/office/drawing/2014/main" id="{8C9FD6BE-6184-BB30-24FB-EF427380762C}"/>
              </a:ext>
            </a:extLst>
          </p:cNvPr>
          <p:cNvPicPr>
            <a:picLocks noChangeAspect="1"/>
          </p:cNvPicPr>
          <p:nvPr/>
        </p:nvPicPr>
        <p:blipFill>
          <a:blip r:embed="rId2"/>
          <a:stretch>
            <a:fillRect/>
          </a:stretch>
        </p:blipFill>
        <p:spPr>
          <a:xfrm>
            <a:off x="7924800" y="2133600"/>
            <a:ext cx="3352800" cy="1535864"/>
          </a:xfrm>
          <a:prstGeom prst="rect">
            <a:avLst/>
          </a:prstGeom>
        </p:spPr>
      </p:pic>
    </p:spTree>
    <p:extLst>
      <p:ext uri="{BB962C8B-B14F-4D97-AF65-F5344CB8AC3E}">
        <p14:creationId xmlns:p14="http://schemas.microsoft.com/office/powerpoint/2010/main" val="376226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60D9A-1EC2-4C81-A63F-D13ABF5A9F70}"/>
              </a:ext>
            </a:extLst>
          </p:cNvPr>
          <p:cNvSpPr>
            <a:spLocks noGrp="1"/>
          </p:cNvSpPr>
          <p:nvPr>
            <p:ph idx="1"/>
          </p:nvPr>
        </p:nvSpPr>
        <p:spPr/>
        <p:txBody>
          <a:bodyPr/>
          <a:lstStyle/>
          <a:p>
            <a:r>
              <a:rPr lang="en-US" sz="2800" dirty="0"/>
              <a:t>Chapter Information</a:t>
            </a:r>
          </a:p>
          <a:p>
            <a:pPr lvl="1"/>
            <a:r>
              <a:rPr lang="en-US" sz="2400" dirty="0">
                <a:hlinkClick r:id="rId2"/>
              </a:rPr>
              <a:t>https://www.incose.org/incose-member-resources/chapters-groups/ChapterSites/texas-gulf-coast/chapter-home</a:t>
            </a:r>
            <a:endParaRPr lang="en-US" sz="2400" dirty="0"/>
          </a:p>
          <a:p>
            <a:pPr lvl="1"/>
            <a:r>
              <a:rPr lang="en-US" sz="2400" dirty="0"/>
              <a:t>LinkedIn </a:t>
            </a:r>
            <a:r>
              <a:rPr lang="en-US" sz="2000" dirty="0">
                <a:hlinkClick r:id="rId3"/>
              </a:rPr>
              <a:t>https://www.linkedin.com/groups/3790414/</a:t>
            </a:r>
            <a:endParaRPr lang="en-US" sz="2000" dirty="0"/>
          </a:p>
          <a:p>
            <a:pPr lvl="1"/>
            <a:r>
              <a:rPr lang="en-US" sz="2400" dirty="0"/>
              <a:t>Facebook </a:t>
            </a:r>
            <a:r>
              <a:rPr lang="en-US" sz="2000" dirty="0">
                <a:hlinkClick r:id="rId4"/>
              </a:rPr>
              <a:t>https://www.facebook.com/groups/tgccincose</a:t>
            </a:r>
            <a:endParaRPr lang="en-US" sz="2000" dirty="0"/>
          </a:p>
          <a:p>
            <a:pPr lvl="1"/>
            <a:r>
              <a:rPr lang="en-US" sz="2000" dirty="0"/>
              <a:t>Twitter </a:t>
            </a:r>
            <a:r>
              <a:rPr kumimoji="0" lang="en-US" altLang="en-US" sz="2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https://twitter.com/tgcc_incose</a:t>
            </a:r>
            <a:r>
              <a:rPr kumimoji="0" lang="en-US" altLang="en-US" sz="2000" b="0" i="0" u="none" strike="noStrike" cap="none" normalizeH="0" baseline="0" dirty="0">
                <a:ln>
                  <a:noFill/>
                </a:ln>
                <a:solidFill>
                  <a:schemeClr val="tx1"/>
                </a:solidFill>
                <a:effectLst/>
              </a:rPr>
              <a:t> </a:t>
            </a:r>
            <a:r>
              <a:rPr lang="en-US" sz="2000" dirty="0"/>
              <a:t> </a:t>
            </a:r>
          </a:p>
          <a:p>
            <a:r>
              <a:rPr lang="en-US" sz="2800" dirty="0"/>
              <a:t>Any chapter questions or suggestions for future speakers </a:t>
            </a:r>
          </a:p>
          <a:p>
            <a:pPr lvl="1"/>
            <a:r>
              <a:rPr lang="en-US" sz="1800" dirty="0"/>
              <a:t>Email </a:t>
            </a:r>
            <a:r>
              <a:rPr lang="en-US" sz="1800" dirty="0">
                <a:hlinkClick r:id="rId6"/>
              </a:rPr>
              <a:t>tgcc.incose@outlook.com</a:t>
            </a:r>
            <a:endParaRPr lang="en-US" sz="1800" dirty="0"/>
          </a:p>
          <a:p>
            <a:r>
              <a:rPr lang="en-US" sz="2800" dirty="0"/>
              <a:t>INCOSE Homepage </a:t>
            </a:r>
          </a:p>
          <a:p>
            <a:pPr lvl="1"/>
            <a:r>
              <a:rPr lang="en-US" sz="1800" dirty="0">
                <a:hlinkClick r:id="rId7"/>
              </a:rPr>
              <a:t>https://www.incose.org/</a:t>
            </a:r>
            <a:endParaRPr lang="en-US" sz="1800" dirty="0"/>
          </a:p>
          <a:p>
            <a:endParaRPr lang="en-US" sz="2400" dirty="0"/>
          </a:p>
          <a:p>
            <a:endParaRPr lang="en-US" sz="2400" dirty="0"/>
          </a:p>
          <a:p>
            <a:pPr marL="0" indent="0">
              <a:buNone/>
            </a:pPr>
            <a:endParaRPr lang="en-US" sz="2800" dirty="0"/>
          </a:p>
          <a:p>
            <a:pPr lvl="2"/>
            <a:endParaRPr lang="en-US" sz="2000" dirty="0"/>
          </a:p>
          <a:p>
            <a:pPr lvl="2"/>
            <a:endParaRPr lang="en-US" sz="2000" dirty="0"/>
          </a:p>
          <a:p>
            <a:pPr lvl="1"/>
            <a:endParaRPr lang="en-US" sz="2400" dirty="0"/>
          </a:p>
          <a:p>
            <a:pPr lvl="1"/>
            <a:endParaRPr lang="en-US" sz="2400" dirty="0"/>
          </a:p>
        </p:txBody>
      </p:sp>
      <p:sp>
        <p:nvSpPr>
          <p:cNvPr id="3" name="Title 2">
            <a:extLst>
              <a:ext uri="{FF2B5EF4-FFF2-40B4-BE49-F238E27FC236}">
                <a16:creationId xmlns:a16="http://schemas.microsoft.com/office/drawing/2014/main" id="{D94BA5A1-C127-4346-8FA1-529B6C26B85C}"/>
              </a:ext>
            </a:extLst>
          </p:cNvPr>
          <p:cNvSpPr>
            <a:spLocks noGrp="1"/>
          </p:cNvSpPr>
          <p:nvPr>
            <p:ph type="title"/>
          </p:nvPr>
        </p:nvSpPr>
        <p:spPr/>
        <p:txBody>
          <a:bodyPr/>
          <a:lstStyle/>
          <a:p>
            <a:r>
              <a:rPr lang="en-US" dirty="0"/>
              <a:t>Resources</a:t>
            </a:r>
          </a:p>
        </p:txBody>
      </p:sp>
      <p:pic>
        <p:nvPicPr>
          <p:cNvPr id="4" name="Picture 2" descr="TGCCNewLogo">
            <a:extLst>
              <a:ext uri="{FF2B5EF4-FFF2-40B4-BE49-F238E27FC236}">
                <a16:creationId xmlns:a16="http://schemas.microsoft.com/office/drawing/2014/main" id="{B09DE84A-B57E-49AC-ABBB-FB6F59B339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9349" y="0"/>
            <a:ext cx="2152651" cy="128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2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BDE1F8-33DF-4118-932F-30E319FC705B}"/>
              </a:ext>
            </a:extLst>
          </p:cNvPr>
          <p:cNvSpPr>
            <a:spLocks noGrp="1"/>
          </p:cNvSpPr>
          <p:nvPr>
            <p:ph idx="1"/>
          </p:nvPr>
        </p:nvSpPr>
        <p:spPr>
          <a:xfrm>
            <a:off x="914400" y="1600200"/>
            <a:ext cx="8686800" cy="4525963"/>
          </a:xfrm>
        </p:spPr>
        <p:txBody>
          <a:bodyPr/>
          <a:lstStyle/>
          <a:p>
            <a:pPr marL="0" indent="0">
              <a:buNone/>
            </a:pPr>
            <a:r>
              <a:rPr lang="en-US" sz="2400" b="1" dirty="0"/>
              <a:t>Title: How to get INCOSE certification without taking a scary test</a:t>
            </a:r>
          </a:p>
          <a:p>
            <a:pPr algn="l">
              <a:spcBef>
                <a:spcPts val="1200"/>
              </a:spcBef>
            </a:pPr>
            <a:r>
              <a:rPr lang="en-US" sz="2000" dirty="0"/>
              <a:t>Courtney Wright is a Certified Systems Engineering Professional (CSEP) and the Program Manager for INCOSE’s Certification Program. </a:t>
            </a:r>
          </a:p>
          <a:p>
            <a:pPr algn="l">
              <a:spcBef>
                <a:spcPts val="1200"/>
              </a:spcBef>
            </a:pPr>
            <a:r>
              <a:rPr lang="en-US" sz="2000" dirty="0"/>
              <a:t>She has over twenty years of experience working as an SE, including at NASA, the US Department of Defense, and the Federal Aviation Administration. </a:t>
            </a:r>
          </a:p>
          <a:p>
            <a:pPr algn="l">
              <a:spcBef>
                <a:spcPts val="1200"/>
              </a:spcBef>
            </a:pPr>
            <a:r>
              <a:rPr lang="en-US" sz="2000" dirty="0"/>
              <a:t>She enjoys describing everything in her life using systems engineering terminology, much to the dismay of her family and the amusement of her friends. She knows better than to say, “Actually …” and hasn’t yet accepted that “Interestingly …” is just as bad. </a:t>
            </a:r>
          </a:p>
          <a:p>
            <a:pPr algn="l">
              <a:spcBef>
                <a:spcPts val="1200"/>
              </a:spcBef>
            </a:pPr>
            <a:r>
              <a:rPr lang="en-US" sz="2000" dirty="0"/>
              <a:t>She has a bachelor’s degree in Mechanical Engineering and a master’s in Operations Research, and she worked at JSC from 2005 to 2011.</a:t>
            </a:r>
          </a:p>
        </p:txBody>
      </p:sp>
      <p:sp>
        <p:nvSpPr>
          <p:cNvPr id="3" name="Title 2">
            <a:extLst>
              <a:ext uri="{FF2B5EF4-FFF2-40B4-BE49-F238E27FC236}">
                <a16:creationId xmlns:a16="http://schemas.microsoft.com/office/drawing/2014/main" id="{9A655EC2-CAE6-48D4-AB66-62FFDD4CC6B4}"/>
              </a:ext>
            </a:extLst>
          </p:cNvPr>
          <p:cNvSpPr>
            <a:spLocks noGrp="1"/>
          </p:cNvSpPr>
          <p:nvPr>
            <p:ph type="title"/>
          </p:nvPr>
        </p:nvSpPr>
        <p:spPr/>
        <p:txBody>
          <a:bodyPr/>
          <a:lstStyle/>
          <a:p>
            <a:r>
              <a:rPr lang="en-US" sz="3200" dirty="0">
                <a:latin typeface="+mn-lt"/>
              </a:rPr>
              <a:t>Speaker Introduction: Courtney Wright, CSEP</a:t>
            </a:r>
            <a:endParaRPr lang="en-US" sz="3200" dirty="0"/>
          </a:p>
        </p:txBody>
      </p:sp>
      <p:pic>
        <p:nvPicPr>
          <p:cNvPr id="5" name="Picture 4" descr="A person smiling for the camera&#10;&#10;Description automatically generated with low confidence">
            <a:extLst>
              <a:ext uri="{FF2B5EF4-FFF2-40B4-BE49-F238E27FC236}">
                <a16:creationId xmlns:a16="http://schemas.microsoft.com/office/drawing/2014/main" id="{DE6F6F9B-6084-77BA-36E1-ECDC7829F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760" y="1752600"/>
            <a:ext cx="2316480" cy="2895600"/>
          </a:xfrm>
          <a:prstGeom prst="rect">
            <a:avLst/>
          </a:prstGeom>
        </p:spPr>
      </p:pic>
    </p:spTree>
    <p:extLst>
      <p:ext uri="{BB962C8B-B14F-4D97-AF65-F5344CB8AC3E}">
        <p14:creationId xmlns:p14="http://schemas.microsoft.com/office/powerpoint/2010/main" val="265297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A2113-B0BB-4E95-92D4-E73659485812}"/>
              </a:ext>
            </a:extLst>
          </p:cNvPr>
          <p:cNvSpPr>
            <a:spLocks noGrp="1"/>
          </p:cNvSpPr>
          <p:nvPr>
            <p:ph idx="1"/>
          </p:nvPr>
        </p:nvSpPr>
        <p:spPr>
          <a:xfrm>
            <a:off x="914400" y="2666999"/>
            <a:ext cx="10972800" cy="685801"/>
          </a:xfrm>
        </p:spPr>
        <p:txBody>
          <a:bodyPr/>
          <a:lstStyle/>
          <a:p>
            <a:pPr marL="0" indent="0" algn="ctr">
              <a:buNone/>
            </a:pPr>
            <a:r>
              <a:rPr lang="en-US" dirty="0"/>
              <a:t>Back up </a:t>
            </a:r>
          </a:p>
        </p:txBody>
      </p:sp>
    </p:spTree>
    <p:extLst>
      <p:ext uri="{BB962C8B-B14F-4D97-AF65-F5344CB8AC3E}">
        <p14:creationId xmlns:p14="http://schemas.microsoft.com/office/powerpoint/2010/main" val="1191453816"/>
      </p:ext>
    </p:extLst>
  </p:cSld>
  <p:clrMapOvr>
    <a:masterClrMapping/>
  </p:clrMapOvr>
</p:sld>
</file>

<file path=ppt/theme/theme1.xml><?xml version="1.0" encoding="utf-8"?>
<a:theme xmlns:a="http://schemas.openxmlformats.org/drawingml/2006/main" name="INCOSE O&amp;G WG Requirements Development and Management 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A11CE9B6DD34F8E32E1A9EED08C1A" ma:contentTypeVersion="4" ma:contentTypeDescription="Create a new document." ma:contentTypeScope="" ma:versionID="716367089ca5eb8cbee1ad97a311a3cf">
  <xsd:schema xmlns:xsd="http://www.w3.org/2001/XMLSchema" xmlns:xs="http://www.w3.org/2001/XMLSchema" xmlns:p="http://schemas.microsoft.com/office/2006/metadata/properties" xmlns:ns1="http://schemas.microsoft.com/sharepoint/v3" xmlns:ns2="07d0ccec-aae8-4814-a6d3-0c68dd73da2d" targetNamespace="http://schemas.microsoft.com/office/2006/metadata/properties" ma:root="true" ma:fieldsID="5c6798620d55d8ed5b9163177637dfe0" ns1:_="" ns2:_="">
    <xsd:import namespace="http://schemas.microsoft.com/sharepoint/v3"/>
    <xsd:import namespace="07d0ccec-aae8-4814-a6d3-0c68dd73da2d"/>
    <xsd:element name="properties">
      <xsd:complexType>
        <xsd:sequence>
          <xsd:element name="documentManagement">
            <xsd:complexType>
              <xsd:all>
                <xsd:element ref="ns1:PublishingStartDate" minOccurs="0"/>
                <xsd:element ref="ns1:PublishingExpirationDate" minOccurs="0"/>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0"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1"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5"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7"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9"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TermInfo xmlns="http://schemas.microsoft.com/office/infopath/2007/PartnerControls">
          <TermName xmlns="http://schemas.microsoft.com/office/infopath/2007/PartnerControls">Texas Gulf Coast</TermName>
          <TermId xmlns="http://schemas.microsoft.com/office/infopath/2007/PartnerControls">4ac2b187-7e8c-4aa7-ae43-3b24d786f549</TermId>
        </TermInfo>
      </Term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PublishingExpirationDate xmlns="http://schemas.microsoft.com/sharepoint/v3" xsi:nil="true"/>
    <PublishingStartDate xmlns="http://schemas.microsoft.com/sharepoint/v3" xsi:nil="true"/>
    <TaxCatchAll xmlns="07d0ccec-aae8-4814-a6d3-0c68dd73da2d">
      <Value>71</Value>
      <Value>45</Value>
    </TaxCatchAll>
    <j6f62fd0e2284e44b1906b33aa785078 xmlns="07d0ccec-aae8-4814-a6d3-0c68dd73da2d">
      <Terms xmlns="http://schemas.microsoft.com/office/infopath/2007/PartnerControls"/>
    </j6f62fd0e2284e44b1906b33aa785078>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CB7ABBC7-E2EB-43F5-8C87-EAB6DC797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d0ccec-aae8-4814-a6d3-0c68dd73d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2B3B5-3DF1-4F22-BFFE-601C2B0212C8}">
  <ds:schemaRefs>
    <ds:schemaRef ds:uri="http://purl.org/dc/term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7d0ccec-aae8-4814-a6d3-0c68dd73da2d"/>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405E32D-2B42-44F2-8C74-4E8AD266BD1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Angles</Template>
  <TotalTime>4405</TotalTime>
  <Words>600</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GE Inspira</vt:lpstr>
      <vt:lpstr>GE Inspira Medium</vt:lpstr>
      <vt:lpstr>INCOSE O&amp;G WG Requirements Development and Management V2</vt:lpstr>
      <vt:lpstr>INCOSE Texas Gulf Coast Chapter (TGCC) May 2022 Monthly Meeting </vt:lpstr>
      <vt:lpstr>Agenda</vt:lpstr>
      <vt:lpstr>New Members</vt:lpstr>
      <vt:lpstr>Proposed Changes in the TGCC By Laws</vt:lpstr>
      <vt:lpstr>Proposed Changes in the TGCC By Laws</vt:lpstr>
      <vt:lpstr>INCOSE International Symposium (IS) 2022</vt:lpstr>
      <vt:lpstr>Resources</vt:lpstr>
      <vt:lpstr>Speaker Introduction: Courtney Wright, CSEP</vt:lpstr>
      <vt:lpstr>PowerPoint Presentation</vt:lpstr>
    </vt:vector>
  </TitlesOfParts>
  <Company>INCOSE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Presentation</dc:title>
  <dc:creator>WILLIAMS, ANTONY G. (JSC-EA2)[Jacobs Technology, Inc.]</dc:creator>
  <cp:lastModifiedBy>Rey Climacosa</cp:lastModifiedBy>
  <cp:revision>349</cp:revision>
  <cp:lastPrinted>1601-01-01T00:00:00Z</cp:lastPrinted>
  <dcterms:created xsi:type="dcterms:W3CDTF">1601-01-01T00:00:00Z</dcterms:created>
  <dcterms:modified xsi:type="dcterms:W3CDTF">2022-05-19T21:58:05Z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Publication Date">
    <vt:lpwstr>2009-06-21T00:00:00Z</vt:lpwstr>
  </property>
  <property fmtid="{D5CDD505-2E9C-101B-9397-08002B2CF9AE}" pid="4" name="Descriptive Title">
    <vt:lpwstr>Introduction to INCOSE Brief</vt:lpwstr>
  </property>
  <property fmtid="{D5CDD505-2E9C-101B-9397-08002B2CF9AE}" pid="5" name="Author(s)">
    <vt:lpwstr>Member Board and Comm2</vt:lpwstr>
  </property>
  <property fmtid="{D5CDD505-2E9C-101B-9397-08002B2CF9AE}" pid="6" name="Short Description">
    <vt:lpwstr>Orientation briefing which may provide slides on an as-needed basis until proper briefings are developed</vt:lpwstr>
  </property>
  <property fmtid="{D5CDD505-2E9C-101B-9397-08002B2CF9AE}" pid="7" name="Keywords0">
    <vt:lpwstr/>
  </property>
  <property fmtid="{D5CDD505-2E9C-101B-9397-08002B2CF9AE}" pid="8" name="ContentType">
    <vt:lpwstr>Document</vt:lpwstr>
  </property>
  <property fmtid="{D5CDD505-2E9C-101B-9397-08002B2CF9AE}" pid="9" name="incoseWorkingGroup">
    <vt:lpwstr/>
  </property>
  <property fmtid="{D5CDD505-2E9C-101B-9397-08002B2CF9AE}" pid="10" name="incoseOrganizations">
    <vt:lpwstr/>
  </property>
  <property fmtid="{D5CDD505-2E9C-101B-9397-08002B2CF9AE}" pid="11" name="incoseChapters">
    <vt:lpwstr>71;#Texas Gulf Coast|4ac2b187-7e8c-4aa7-ae43-3b24d786f549</vt:lpwstr>
  </property>
  <property fmtid="{D5CDD505-2E9C-101B-9397-08002B2CF9AE}" pid="12" name="INCOSEProductValue">
    <vt:lpwstr>45;#Local|254e409e-99ce-4994-8e1c-1a49057a5299</vt:lpwstr>
  </property>
</Properties>
</file>