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3"/>
  </p:notesMasterIdLst>
  <p:sldIdLst>
    <p:sldId id="256" r:id="rId5"/>
    <p:sldId id="285" r:id="rId6"/>
    <p:sldId id="292" r:id="rId7"/>
    <p:sldId id="294" r:id="rId8"/>
    <p:sldId id="296" r:id="rId9"/>
    <p:sldId id="297" r:id="rId10"/>
    <p:sldId id="298" r:id="rId11"/>
    <p:sldId id="295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E22"/>
    <a:srgbClr val="2B6FAB"/>
    <a:srgbClr val="D9D9D9"/>
    <a:srgbClr val="BF9A11"/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091" autoAdjust="0"/>
    <p:restoredTop sz="68505" autoAdjust="0"/>
  </p:normalViewPr>
  <p:slideViewPr>
    <p:cSldViewPr>
      <p:cViewPr varScale="1">
        <p:scale>
          <a:sx n="146" d="100"/>
          <a:sy n="146" d="100"/>
        </p:scale>
        <p:origin x="108" y="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55B97-836F-4873-9997-C71FEFEC2806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A139-B221-4CD1-BAC3-1E244568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47750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4955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4781550"/>
            <a:ext cx="6172200" cy="328613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pPr>
              <a:defRPr/>
            </a:pPr>
            <a:r>
              <a:rPr lang="en-US"/>
              <a:t>A Regional Virtual Event Hosted by the Heartland Chapter -  9Feb2021 - Sean Mahrt, Chapter Program Director</a:t>
            </a:r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1D9E99C8-6731-4FE4-AD84-B7E5C1619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3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33350"/>
            <a:ext cx="6934200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47750"/>
            <a:ext cx="724399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781550"/>
            <a:ext cx="2133600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31C9F0B-83C0-4828-83AC-94D1E2CA6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0312" y="361950"/>
            <a:ext cx="152400" cy="3810000"/>
            <a:chOff x="304800" y="361950"/>
            <a:chExt cx="152400" cy="3810000"/>
          </a:xfrm>
        </p:grpSpPr>
        <p:sp>
          <p:nvSpPr>
            <p:cNvPr id="1040" name="Line 9"/>
            <p:cNvSpPr>
              <a:spLocks noChangeShapeType="1"/>
            </p:cNvSpPr>
            <p:nvPr/>
          </p:nvSpPr>
          <p:spPr bwMode="auto">
            <a:xfrm>
              <a:off x="304800" y="514350"/>
              <a:ext cx="0" cy="3505200"/>
            </a:xfrm>
            <a:prstGeom prst="line">
              <a:avLst/>
            </a:prstGeom>
            <a:noFill/>
            <a:ln w="9525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10"/>
            <p:cNvSpPr>
              <a:spLocks noChangeShapeType="1"/>
            </p:cNvSpPr>
            <p:nvPr/>
          </p:nvSpPr>
          <p:spPr bwMode="auto">
            <a:xfrm>
              <a:off x="457200" y="819150"/>
              <a:ext cx="0" cy="2895600"/>
            </a:xfrm>
            <a:prstGeom prst="line">
              <a:avLst/>
            </a:prstGeom>
            <a:noFill/>
            <a:ln w="9525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11"/>
            <p:cNvSpPr>
              <a:spLocks noChangeShapeType="1"/>
            </p:cNvSpPr>
            <p:nvPr/>
          </p:nvSpPr>
          <p:spPr bwMode="auto">
            <a:xfrm>
              <a:off x="381000" y="361950"/>
              <a:ext cx="0" cy="3810000"/>
            </a:xfrm>
            <a:prstGeom prst="line">
              <a:avLst/>
            </a:prstGeom>
            <a:noFill/>
            <a:ln w="1905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1" y="4324350"/>
            <a:ext cx="1054997" cy="67978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2438400" y="4701426"/>
            <a:ext cx="6172200" cy="80124"/>
            <a:chOff x="2437514" y="4629153"/>
            <a:chExt cx="6100428" cy="80124"/>
          </a:xfrm>
        </p:grpSpPr>
        <p:sp>
          <p:nvSpPr>
            <p:cNvPr id="24" name="Line 9"/>
            <p:cNvSpPr>
              <a:spLocks noChangeShapeType="1"/>
            </p:cNvSpPr>
            <p:nvPr/>
          </p:nvSpPr>
          <p:spPr bwMode="auto">
            <a:xfrm rot="5400000">
              <a:off x="5450070" y="1917852"/>
              <a:ext cx="1" cy="5422603"/>
            </a:xfrm>
            <a:prstGeom prst="line">
              <a:avLst/>
            </a:prstGeom>
            <a:noFill/>
            <a:ln w="9525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rot="5400000">
              <a:off x="5481846" y="1653182"/>
              <a:ext cx="11763" cy="6100428"/>
            </a:xfrm>
            <a:prstGeom prst="line">
              <a:avLst/>
            </a:prstGeom>
            <a:noFill/>
            <a:ln w="1905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438399" y="4781551"/>
            <a:ext cx="6172201" cy="361949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pPr>
              <a:defRPr/>
            </a:pPr>
            <a:r>
              <a:rPr lang="en-US"/>
              <a:t>A Regional Virtual Event Hosted by the Heartland Chapter -  9Feb2021 - Sean Mahrt, Chapter Program Director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35E415-55DF-426E-921D-5018E37CF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10293" r="6165" b="13067"/>
          <a:stretch/>
        </p:blipFill>
        <p:spPr>
          <a:xfrm>
            <a:off x="1407268" y="4565324"/>
            <a:ext cx="936679" cy="4089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-107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-107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-107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uce-douglass.com/presentation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90550"/>
            <a:ext cx="7239000" cy="19812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2B6FAB"/>
                </a:solidFill>
                <a:latin typeface="Arial" charset="0"/>
              </a:rPr>
              <a:t>INCOSE Three Rivers Chapter </a:t>
            </a:r>
          </a:p>
          <a:p>
            <a:pPr eaLnBrk="1" hangingPunct="1"/>
            <a:r>
              <a:rPr lang="en-US" altLang="en-US" sz="3600" b="1" dirty="0">
                <a:solidFill>
                  <a:srgbClr val="2B6FAB"/>
                </a:solidFill>
                <a:latin typeface="Arial" charset="0"/>
              </a:rPr>
              <a:t>Quarterly Update </a:t>
            </a:r>
          </a:p>
          <a:p>
            <a:pPr algn="l" eaLnBrk="1" hangingPunct="1"/>
            <a:r>
              <a:rPr lang="en-US" altLang="en-US" sz="1000" b="1" dirty="0">
                <a:latin typeface="Arial" charset="0"/>
              </a:rPr>
              <a:t>   </a:t>
            </a:r>
          </a:p>
          <a:p>
            <a:pPr algn="l" eaLnBrk="1" hangingPunct="1"/>
            <a:endParaRPr lang="en-US" altLang="en-US" sz="2000" b="1" dirty="0">
              <a:latin typeface="Arial" charset="0"/>
            </a:endParaRPr>
          </a:p>
          <a:p>
            <a:pPr algn="l" eaLnBrk="1" hangingPunct="1"/>
            <a:endParaRPr lang="en-US" altLang="en-US" sz="2000" b="1" dirty="0">
              <a:latin typeface="Arial" charset="0"/>
            </a:endParaRPr>
          </a:p>
          <a:p>
            <a:pPr algn="l" eaLnBrk="1" hangingPunct="1"/>
            <a:r>
              <a:rPr lang="en-US" altLang="en-US" sz="2000" b="1" dirty="0">
                <a:latin typeface="Arial" charset="0"/>
              </a:rPr>
              <a:t>Tues Aug 31, 2021</a:t>
            </a:r>
          </a:p>
          <a:p>
            <a:pPr algn="l" eaLnBrk="1" hangingPunct="1"/>
            <a:r>
              <a:rPr lang="en-US" altLang="en-US" sz="600" b="1" dirty="0">
                <a:latin typeface="Arial" charset="0"/>
              </a:rPr>
              <a:t>  </a:t>
            </a:r>
          </a:p>
          <a:p>
            <a:pPr algn="l" eaLnBrk="1" hangingPunct="1"/>
            <a:r>
              <a:rPr lang="en-US" altLang="en-US" sz="1600" b="1" dirty="0">
                <a:latin typeface="Arial" charset="0"/>
              </a:rPr>
              <a:t>7:00 - 8:00 PM 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E99C8-6731-4FE4-AD84-B7E5C1619F7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F53839F-8F71-4D3D-BDB0-0E6EFB28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98" y="2163664"/>
            <a:ext cx="1689474" cy="40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4A53640-CE63-4C54-A4D8-DA7ABDB5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88" y="2792981"/>
            <a:ext cx="809627" cy="8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E8B002-48F3-4BC2-BADB-92C4DDB35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3566582"/>
            <a:ext cx="917299" cy="900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97821-3F96-4922-AEB2-02647DB0D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003" y="3670329"/>
            <a:ext cx="1266345" cy="796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D0A949-653B-4066-8342-F4013988A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2724150"/>
            <a:ext cx="1139224" cy="473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6C8E0C-07A9-4D6F-9FC9-9E0058555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202" y="4095750"/>
            <a:ext cx="13716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60B6FD-9F00-43D0-9C8E-8DCC14B00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1556" y="2857498"/>
            <a:ext cx="925667" cy="577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63B99-B2C7-4E19-9145-B12B998EF8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484" y="3878085"/>
            <a:ext cx="148658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9050"/>
            <a:ext cx="6858000" cy="715566"/>
          </a:xfrm>
        </p:spPr>
        <p:txBody>
          <a:bodyPr/>
          <a:lstStyle/>
          <a:p>
            <a:pPr algn="l"/>
            <a:r>
              <a:rPr lang="en-US" altLang="en-US" dirty="0">
                <a:latin typeface="Arial" charset="0"/>
              </a:rPr>
              <a:t>Tonight’s 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E99C8-6731-4FE4-AD84-B7E5C1619F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9600" y="971550"/>
            <a:ext cx="396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-107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-107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-107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-107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kern="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96637" y="1098473"/>
            <a:ext cx="652041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-107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-107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-107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-107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800" kern="0" dirty="0">
                <a:latin typeface="Arial" charset="0"/>
              </a:rPr>
              <a:t>2021 Interim Board and Introductions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800" kern="0" dirty="0">
                <a:latin typeface="Arial" charset="0"/>
              </a:rPr>
              <a:t>Talking Events and Regional Engagement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800" kern="0" dirty="0">
                <a:latin typeface="Arial" charset="0"/>
              </a:rPr>
              <a:t>Upcoming Talks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800" kern="0" dirty="0">
                <a:latin typeface="Arial" charset="0"/>
              </a:rPr>
              <a:t>Future Lunch and Learn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800" kern="0" dirty="0">
                <a:latin typeface="Arial" charset="0"/>
              </a:rPr>
              <a:t>Things in the Pipeline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800" kern="0" dirty="0">
                <a:latin typeface="Arial" charset="0"/>
              </a:rPr>
              <a:t>Finances </a:t>
            </a:r>
            <a:endParaRPr lang="en-US" altLang="en-US" sz="1400" kern="0" dirty="0">
              <a:latin typeface="Arial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 sz="1800" kern="0" dirty="0">
              <a:latin typeface="Arial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 sz="1800" kern="0" dirty="0"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10293" r="6165" b="13067"/>
          <a:stretch/>
        </p:blipFill>
        <p:spPr>
          <a:xfrm>
            <a:off x="7439025" y="1123950"/>
            <a:ext cx="1143000" cy="499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FCD45B8-FAC3-4AC7-BCE0-7FBCC02D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962150"/>
            <a:ext cx="1152602" cy="27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C42703B-24D5-4853-9DF0-52F1BC57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52492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D5023-60F3-4E07-AA7B-FFA338A18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099" y="3943350"/>
            <a:ext cx="533400" cy="523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B5DE92-4990-421B-9D5E-D8E4B3981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2419350"/>
            <a:ext cx="1266345" cy="796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4D2263-724E-4BE0-99AF-633ED3EB5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1376" y="3257550"/>
            <a:ext cx="1139224" cy="473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4A737-77EF-4903-A781-F621FE01BA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07956"/>
            <a:ext cx="1066800" cy="687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255151" y="57150"/>
            <a:ext cx="1507849" cy="1676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598051" y="971550"/>
            <a:ext cx="8601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010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FFE50A-C6CB-43CC-A9EA-C8567E33E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86"/>
          <a:stretch/>
        </p:blipFill>
        <p:spPr>
          <a:xfrm>
            <a:off x="540921" y="2891582"/>
            <a:ext cx="968394" cy="9558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D8D70A-6233-4F5F-9A4F-88B3E638D69C}"/>
              </a:ext>
            </a:extLst>
          </p:cNvPr>
          <p:cNvSpPr/>
          <p:nvPr/>
        </p:nvSpPr>
        <p:spPr>
          <a:xfrm>
            <a:off x="209026" y="3993426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Director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FA9FF-461A-410C-AA2A-38D43129E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025" y="2824337"/>
            <a:ext cx="1144689" cy="955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A8590-1622-459E-8C02-8D1C92BD4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453" y="320928"/>
            <a:ext cx="975299" cy="1016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72B2B4-472D-4BBF-887C-3B2573EE0B3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043671" y="1283827"/>
            <a:ext cx="974074" cy="1000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F56244-D0DB-4B4F-91D8-5C570B5DB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44" y="1424127"/>
            <a:ext cx="968381" cy="952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F7875A-8279-46C0-A157-99B6B38E2F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81" t="12020" r="81" b="13942"/>
          <a:stretch/>
        </p:blipFill>
        <p:spPr>
          <a:xfrm>
            <a:off x="2067729" y="182623"/>
            <a:ext cx="840665" cy="1094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0574FB-2BC4-4493-BBB7-E8D83026A7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8579" y="121211"/>
            <a:ext cx="840666" cy="10990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5E869F-45B8-4887-B4F3-F9098EFDD7A1}"/>
              </a:ext>
            </a:extLst>
          </p:cNvPr>
          <p:cNvSpPr/>
          <p:nvPr/>
        </p:nvSpPr>
        <p:spPr>
          <a:xfrm>
            <a:off x="3630376" y="1512132"/>
            <a:ext cx="12234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President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FD9E14-7164-499C-83A6-9AC385908B47}"/>
              </a:ext>
            </a:extLst>
          </p:cNvPr>
          <p:cNvSpPr/>
          <p:nvPr/>
        </p:nvSpPr>
        <p:spPr>
          <a:xfrm>
            <a:off x="1663359" y="1690558"/>
            <a:ext cx="173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Vice President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12B311-C6F4-44B7-93BA-FAB1CC2C0D27}"/>
              </a:ext>
            </a:extLst>
          </p:cNvPr>
          <p:cNvSpPr/>
          <p:nvPr/>
        </p:nvSpPr>
        <p:spPr>
          <a:xfrm>
            <a:off x="605491" y="2521198"/>
            <a:ext cx="12362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Secretary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94D78A-9C06-4557-84E4-963EA90B2E0D}"/>
              </a:ext>
            </a:extLst>
          </p:cNvPr>
          <p:cNvSpPr/>
          <p:nvPr/>
        </p:nvSpPr>
        <p:spPr>
          <a:xfrm>
            <a:off x="6956675" y="2480460"/>
            <a:ext cx="11763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Treasurer</a:t>
            </a:r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D345B2-A00E-4941-87EB-99D594BC3DC0}"/>
              </a:ext>
            </a:extLst>
          </p:cNvPr>
          <p:cNvSpPr/>
          <p:nvPr/>
        </p:nvSpPr>
        <p:spPr>
          <a:xfrm>
            <a:off x="5098082" y="1526828"/>
            <a:ext cx="16850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 President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B5F877-63A0-4E39-B3A2-DDB1F84C94AC}"/>
              </a:ext>
            </a:extLst>
          </p:cNvPr>
          <p:cNvSpPr/>
          <p:nvPr/>
        </p:nvSpPr>
        <p:spPr>
          <a:xfrm>
            <a:off x="6328271" y="4078069"/>
            <a:ext cx="28483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Communications and </a:t>
            </a:r>
            <a:b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Membership Director 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00CE00A9-668B-450E-B03F-08EB6B110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419" y="2227647"/>
            <a:ext cx="4471844" cy="23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-107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-107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-107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-107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600" kern="0" dirty="0">
                <a:latin typeface="Arial" charset="0"/>
              </a:rPr>
              <a:t>Election open to TRC members only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600" kern="0" dirty="0">
                <a:latin typeface="Arial" charset="0"/>
              </a:rPr>
              <a:t>Election is to install the expanded 2021 TRC officers and </a:t>
            </a:r>
            <a:r>
              <a:rPr lang="en-US" altLang="en-US" sz="1600" kern="0" dirty="0" err="1">
                <a:latin typeface="Arial" charset="0"/>
              </a:rPr>
              <a:t>BoD</a:t>
            </a:r>
            <a:r>
              <a:rPr lang="en-US" altLang="en-US" sz="1600" kern="0" dirty="0">
                <a:latin typeface="Arial" charset="0"/>
              </a:rPr>
              <a:t>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050" kern="0" dirty="0">
                <a:latin typeface="Arial" charset="0"/>
              </a:rPr>
              <a:t>Primarily the Core Team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 sz="1050" kern="0" dirty="0">
              <a:latin typeface="Arial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600" kern="0" dirty="0">
                <a:latin typeface="Arial" charset="0"/>
              </a:rPr>
              <a:t>Working with the Cleveland Northern Ohio and Chicago Land Chapters for election</a:t>
            </a:r>
            <a:endParaRPr lang="en-US" altLang="en-US" sz="1050" kern="0" dirty="0">
              <a:latin typeface="Arial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050" kern="0" dirty="0">
                <a:latin typeface="Arial" charset="0"/>
              </a:rPr>
              <a:t>TRC Election Committee member- Casey McBride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altLang="en-US" sz="1800" kern="0" dirty="0">
              <a:latin typeface="Arial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 sz="1800" kern="0" dirty="0"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B7C84E-BB28-49B4-9CDF-372F95A87D21}"/>
              </a:ext>
            </a:extLst>
          </p:cNvPr>
          <p:cNvSpPr/>
          <p:nvPr/>
        </p:nvSpPr>
        <p:spPr>
          <a:xfrm>
            <a:off x="7666436" y="3808760"/>
            <a:ext cx="620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Tom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6B9956-2973-410D-883D-E1FAB76A3964}"/>
              </a:ext>
            </a:extLst>
          </p:cNvPr>
          <p:cNvSpPr/>
          <p:nvPr/>
        </p:nvSpPr>
        <p:spPr>
          <a:xfrm>
            <a:off x="3838308" y="1236942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9F59FD-DC56-45C0-ABAD-CC9BFC879FE9}"/>
              </a:ext>
            </a:extLst>
          </p:cNvPr>
          <p:cNvSpPr/>
          <p:nvPr/>
        </p:nvSpPr>
        <p:spPr>
          <a:xfrm>
            <a:off x="2094363" y="143630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Ethan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ECDD16-6314-4723-B458-7FB98BA5DAA0}"/>
              </a:ext>
            </a:extLst>
          </p:cNvPr>
          <p:cNvSpPr/>
          <p:nvPr/>
        </p:nvSpPr>
        <p:spPr>
          <a:xfrm>
            <a:off x="859055" y="233084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Mike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154C10-2552-45C6-A9C6-9630928526EB}"/>
              </a:ext>
            </a:extLst>
          </p:cNvPr>
          <p:cNvSpPr/>
          <p:nvPr/>
        </p:nvSpPr>
        <p:spPr>
          <a:xfrm>
            <a:off x="7157564" y="228407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Steve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0E55E5-2032-45EA-8226-D48C7A6BAF56}"/>
              </a:ext>
            </a:extLst>
          </p:cNvPr>
          <p:cNvSpPr/>
          <p:nvPr/>
        </p:nvSpPr>
        <p:spPr>
          <a:xfrm>
            <a:off x="5636690" y="1285956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Ron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4B0D0B-07D4-4AF1-B8F9-4296D1EE64FA}"/>
              </a:ext>
            </a:extLst>
          </p:cNvPr>
          <p:cNvSpPr/>
          <p:nvPr/>
        </p:nvSpPr>
        <p:spPr>
          <a:xfrm>
            <a:off x="533400" y="375809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Lavanya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4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9050"/>
            <a:ext cx="6858000" cy="715566"/>
          </a:xfrm>
        </p:spPr>
        <p:txBody>
          <a:bodyPr/>
          <a:lstStyle/>
          <a:p>
            <a:pPr algn="l"/>
            <a:r>
              <a:rPr lang="en-US" altLang="en-US" dirty="0">
                <a:latin typeface="Arial" charset="0"/>
              </a:rPr>
              <a:t>Current Talking Series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E99C8-6731-4FE4-AD84-B7E5C1619F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895600" y="703335"/>
            <a:ext cx="624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-107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-107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-107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-107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800" kern="0" dirty="0">
                <a:latin typeface="Arial" charset="0"/>
              </a:rPr>
              <a:t>First Virtual Regionally-Offered Chapter Meeting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400" kern="0" dirty="0" err="1">
                <a:latin typeface="Arial" charset="0"/>
              </a:rPr>
              <a:t>Thur</a:t>
            </a:r>
            <a:r>
              <a:rPr lang="en-US" altLang="en-US" sz="1400" kern="0" dirty="0">
                <a:latin typeface="Arial" charset="0"/>
              </a:rPr>
              <a:t> Feb 25, 2021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400" kern="0" dirty="0">
                <a:latin typeface="Arial" charset="0"/>
              </a:rPr>
              <a:t>Topic: Efficient Model Based Design Engineering Using MBSE Tools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400" kern="0" dirty="0" err="1">
                <a:latin typeface="Arial" charset="0"/>
              </a:rPr>
              <a:t>Nithiya</a:t>
            </a:r>
            <a:r>
              <a:rPr lang="en-US" altLang="en-US" sz="1400" kern="0" dirty="0">
                <a:latin typeface="Arial" charset="0"/>
              </a:rPr>
              <a:t> Krishnan, Business Solutions Architect, Sparx Systems Pty Ltd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400" kern="0" dirty="0">
                <a:latin typeface="Arial" charset="0"/>
              </a:rPr>
              <a:t>80+ registrants; 40+ attendees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800" kern="0" dirty="0">
                <a:latin typeface="Arial" charset="0"/>
              </a:rPr>
              <a:t>Second Virtual Regionally-Offered Chapter Meeting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400" kern="0" dirty="0">
                <a:latin typeface="Arial" charset="0"/>
              </a:rPr>
              <a:t>Tues July 27, 2021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400" kern="0" dirty="0">
                <a:latin typeface="Arial" charset="0"/>
              </a:rPr>
              <a:t>Topic: An Overview of Software Verification and Validation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400" kern="0" dirty="0">
                <a:latin typeface="Arial" charset="0"/>
              </a:rPr>
              <a:t>Steven Rakitin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400" kern="0" dirty="0">
                <a:latin typeface="Arial" charset="0"/>
              </a:rPr>
              <a:t>80+ registrants; 36+ attendees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 sz="1400" kern="0" dirty="0">
              <a:latin typeface="Arial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 sz="1800" kern="0" dirty="0">
              <a:latin typeface="Arial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en-US" sz="1800" kern="0" dirty="0">
              <a:latin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DB9133-A72C-4305-9B42-F5C081691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6" y="2571750"/>
            <a:ext cx="2484474" cy="17151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C77851-A8A5-4282-A656-4FB39629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26" y="590550"/>
            <a:ext cx="2484474" cy="17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9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40451-E961-442D-B311-D0113E8B9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07601"/>
            <a:ext cx="7772400" cy="482950"/>
          </a:xfrm>
        </p:spPr>
        <p:txBody>
          <a:bodyPr/>
          <a:lstStyle/>
          <a:p>
            <a:r>
              <a:rPr lang="en-US" dirty="0"/>
              <a:t>Next Talk Sept 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E1E23-DA00-4E9B-903E-BB27F19D8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1F702-944F-4AEC-A633-432AA35DE5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E99C8-6731-4FE4-AD84-B7E5C1619F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7A9409-A3A4-4830-9B13-F87D0CDE4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0551"/>
            <a:ext cx="5562198" cy="2871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BD13C0-EC0C-4CC3-9DB1-3977505AD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164112"/>
            <a:ext cx="4343400" cy="29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BB47-09D6-4ECD-AC54-097F53491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491D-D44E-477F-A224-BDC61F680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FCC12-8594-40A6-8D21-8FF2C8518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Regional Virtual Event Hosted by the Heartland Chapter -  9Feb2021 - Sean Mahrt, Chapter Program Director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1B563-4B89-469A-A9D9-2FB317463D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E99C8-6731-4FE4-AD84-B7E5C1619F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E6F86-B145-496F-8BE1-48402EB80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16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0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171F-F918-46F7-94DB-D0E41F41A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59600-62A4-481C-B248-5B65BF4CD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72FCB-650E-42A3-A47F-6E261F24CF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Regional Virtual Event Hosted by the Heartland Chapter -  9Feb2021 - Sean Mahrt, Chapter Program Director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9E32B-4F03-481A-80E0-32FA2DE1A1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E99C8-6731-4FE4-AD84-B7E5C1619F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846E1-5E7C-4F9B-9E95-E886579BD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0"/>
            <a:ext cx="89598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5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EBD4-B64B-4C4C-8F59-5448B48F2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2415"/>
            <a:ext cx="7772400" cy="231384"/>
          </a:xfrm>
        </p:spPr>
        <p:txBody>
          <a:bodyPr/>
          <a:lstStyle/>
          <a:p>
            <a:r>
              <a:rPr lang="en-US" dirty="0"/>
              <a:t>Lunch and Learn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52C5B-B992-48B6-8C2D-F1F2A4418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88E2C-29B1-4A8C-81B4-261F70C35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E99C8-6731-4FE4-AD84-B7E5C1619F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49B3B-59CE-48C1-8A52-FFA09F562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3" y="458047"/>
            <a:ext cx="7861047" cy="4075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9DE98E-7EE6-4955-988B-CA47A52ED126}"/>
              </a:ext>
            </a:extLst>
          </p:cNvPr>
          <p:cNvSpPr/>
          <p:nvPr/>
        </p:nvSpPr>
        <p:spPr>
          <a:xfrm>
            <a:off x="4953000" y="4801386"/>
            <a:ext cx="579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https://www.bruce-douglass.com/presentations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05906379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DF0D1EADE0E47A10FEB323F91C043" ma:contentTypeVersion="0" ma:contentTypeDescription="Create a new document." ma:contentTypeScope="" ma:versionID="4b4a090e20715f3ba8ee168bffc122e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DAE41A2-3E7C-4F94-9420-8852244ECE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41B5F9-AB2D-4000-9F32-D6B07BFEEDE0}">
  <ds:schemaRefs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23F68B-17C0-416A-A6B8-29E116DFF0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12088</TotalTime>
  <Words>230</Words>
  <Application>Microsoft Office PowerPoint</Application>
  <PresentationFormat>On-screen Show (16:9)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2_Default Design</vt:lpstr>
      <vt:lpstr>PowerPoint Presentation</vt:lpstr>
      <vt:lpstr>Tonight’s Agenda</vt:lpstr>
      <vt:lpstr>PowerPoint Presentation</vt:lpstr>
      <vt:lpstr>Current Talking Series</vt:lpstr>
      <vt:lpstr>Next Talk Sept 7th </vt:lpstr>
      <vt:lpstr>PowerPoint Presentation</vt:lpstr>
      <vt:lpstr>PowerPoint Presentation</vt:lpstr>
      <vt:lpstr>Lunch and Learn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rgrzybowski</dc:creator>
  <cp:lastModifiedBy>Menoher, Daniel</cp:lastModifiedBy>
  <cp:revision>214</cp:revision>
  <cp:lastPrinted>2009-04-22T19:24:48Z</cp:lastPrinted>
  <dcterms:created xsi:type="dcterms:W3CDTF">2008-02-28T21:57:35Z</dcterms:created>
  <dcterms:modified xsi:type="dcterms:W3CDTF">2021-08-31T23:38:03Z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