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160" userDrawn="1">
          <p15:clr>
            <a:srgbClr val="A4A3A4"/>
          </p15:clr>
        </p15:guide>
        <p15:guide id="2" pos="2260" userDrawn="1">
          <p15:clr>
            <a:srgbClr val="A4A3A4"/>
          </p15:clr>
        </p15:guide>
        <p15:guide id="3" orient="horz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9"/>
    <p:restoredTop sz="94707"/>
  </p:normalViewPr>
  <p:slideViewPr>
    <p:cSldViewPr snapToGrid="0" snapToObjects="1">
      <p:cViewPr varScale="1">
        <p:scale>
          <a:sx n="84" d="100"/>
          <a:sy n="84" d="100"/>
        </p:scale>
        <p:origin x="3060" y="60"/>
      </p:cViewPr>
      <p:guideLst>
        <p:guide pos="2160"/>
        <p:guide pos="2260"/>
        <p:guide orient="horz"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2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2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7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6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77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2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57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2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7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4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9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82169-2F7A-AF48-8FAE-84A77FA77154}" type="datetimeFigureOut">
              <a:rPr lang="en-US" smtClean="0"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854E7-F387-F14D-A156-C10DBD3E3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6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mailto:paul.white@kihomac.com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s://aiaa_incose_august_is_for_aerospace_2019.eventbrite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jp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04B580D-172F-AF4A-B4D8-D19DDF9A99E2}"/>
              </a:ext>
            </a:extLst>
          </p:cNvPr>
          <p:cNvSpPr txBox="1"/>
          <p:nvPr/>
        </p:nvSpPr>
        <p:spPr>
          <a:xfrm>
            <a:off x="0" y="1615908"/>
            <a:ext cx="6858000" cy="77559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3</a:t>
            </a:r>
            <a:r>
              <a:rPr lang="en-US" b="1" baseline="30000" dirty="0" smtClean="0">
                <a:solidFill>
                  <a:srgbClr val="0070C0"/>
                </a:solidFill>
              </a:rPr>
              <a:t>rd</a:t>
            </a:r>
            <a:r>
              <a:rPr lang="en-US" b="1" dirty="0" smtClean="0">
                <a:solidFill>
                  <a:srgbClr val="0070C0"/>
                </a:solidFill>
              </a:rPr>
              <a:t> Annual August is for Aerospace Social</a:t>
            </a:r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Theme: Fishing for Engineers: How to Lure the Best Talent to Utah</a:t>
            </a:r>
          </a:p>
          <a:p>
            <a:pPr algn="ctr"/>
            <a:endParaRPr lang="en-US" sz="1400" b="1" dirty="0" smtClean="0"/>
          </a:p>
          <a:p>
            <a:pPr algn="ctr"/>
            <a:endParaRPr lang="en-US" sz="1400" b="1" dirty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  <a:p>
            <a:pPr algn="ctr"/>
            <a:endParaRPr lang="en-US" sz="1400" b="1" dirty="0" smtClean="0"/>
          </a:p>
          <a:p>
            <a:pPr algn="ctr"/>
            <a:r>
              <a:rPr lang="en-US" sz="1400" dirty="0" smtClean="0"/>
              <a:t>Join both rank and file and top leaders in industry</a:t>
            </a:r>
            <a:r>
              <a:rPr lang="en-US" sz="1400" smtClean="0"/>
              <a:t>, </a:t>
            </a:r>
            <a:r>
              <a:rPr lang="en-US" sz="1400" smtClean="0"/>
              <a:t>academia, </a:t>
            </a:r>
            <a:r>
              <a:rPr lang="en-US" sz="1400" dirty="0" smtClean="0"/>
              <a:t>and government</a:t>
            </a:r>
          </a:p>
          <a:p>
            <a:pPr algn="ctr"/>
            <a:r>
              <a:rPr lang="en-US" sz="1400" dirty="0"/>
              <a:t>t</a:t>
            </a:r>
            <a:r>
              <a:rPr lang="en-US" sz="1400" dirty="0" smtClean="0"/>
              <a:t>o discuss the future of Utah’s engineering workforce!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Purchase </a:t>
            </a:r>
            <a:r>
              <a:rPr lang="en-US" sz="1400" dirty="0"/>
              <a:t>your ticket </a:t>
            </a:r>
            <a:r>
              <a:rPr lang="en-US" sz="1400" dirty="0" smtClean="0"/>
              <a:t>today at </a:t>
            </a: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aiaa_incose_august_is_for_aerospace_2019.eventbrite.com</a:t>
            </a:r>
            <a:r>
              <a:rPr lang="en-US" sz="1400" dirty="0" smtClean="0"/>
              <a:t>!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b="1" dirty="0" smtClean="0"/>
              <a:t>informal</a:t>
            </a:r>
            <a:r>
              <a:rPr lang="en-US" sz="1400" b="1" dirty="0"/>
              <a:t>, social, </a:t>
            </a:r>
            <a:r>
              <a:rPr lang="en-US" sz="1400" b="1" dirty="0" smtClean="0"/>
              <a:t>relaxed</a:t>
            </a:r>
            <a:endParaRPr lang="en-US" sz="1400" b="1" dirty="0"/>
          </a:p>
          <a:p>
            <a:endParaRPr lang="en-US" sz="1400" dirty="0" smtClean="0"/>
          </a:p>
          <a:p>
            <a:r>
              <a:rPr lang="en-US" sz="1400" b="1" dirty="0" smtClean="0"/>
              <a:t>Date: 	</a:t>
            </a:r>
            <a:r>
              <a:rPr lang="en-US" sz="1400" dirty="0" smtClean="0"/>
              <a:t>Thursday, August 8</a:t>
            </a:r>
            <a:r>
              <a:rPr lang="en-US" sz="1400" baseline="30000" dirty="0" smtClean="0"/>
              <a:t>th</a:t>
            </a:r>
            <a:endParaRPr lang="en-US" sz="1400" dirty="0" smtClean="0"/>
          </a:p>
          <a:p>
            <a:r>
              <a:rPr lang="en-US" sz="1400" b="1" dirty="0" smtClean="0"/>
              <a:t>Time: 	</a:t>
            </a:r>
            <a:r>
              <a:rPr lang="en-US" sz="1400" dirty="0" smtClean="0"/>
              <a:t>6:00 – 8:30 p.m.</a:t>
            </a:r>
          </a:p>
          <a:p>
            <a:r>
              <a:rPr lang="en-US" sz="1400" b="1" dirty="0" smtClean="0"/>
              <a:t>Location:	</a:t>
            </a:r>
            <a:r>
              <a:rPr lang="en-US" sz="1400" dirty="0" smtClean="0"/>
              <a:t>Roosters Brewing Company &amp; Restaurant</a:t>
            </a:r>
          </a:p>
          <a:p>
            <a:r>
              <a:rPr lang="en-US" sz="1400" dirty="0" smtClean="0"/>
              <a:t>	748 Heritage Park Blvd.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Layton, UT 84041</a:t>
            </a:r>
          </a:p>
          <a:p>
            <a:endParaRPr lang="en-US" sz="1400" dirty="0"/>
          </a:p>
          <a:p>
            <a:r>
              <a:rPr lang="en-US" sz="1400" b="1" dirty="0" smtClean="0"/>
              <a:t>Food/Drinks:</a:t>
            </a:r>
          </a:p>
          <a:p>
            <a:endParaRPr lang="en-US" sz="1400" dirty="0"/>
          </a:p>
          <a:p>
            <a:r>
              <a:rPr lang="en-US" sz="1400" dirty="0" smtClean="0"/>
              <a:t>Appetizers and soft drinks will be included.</a:t>
            </a:r>
          </a:p>
          <a:p>
            <a:r>
              <a:rPr lang="en-US" sz="1400" dirty="0" smtClean="0"/>
              <a:t>Alcoholic drinks will be available for purchase.</a:t>
            </a:r>
            <a:endParaRPr lang="en-US" sz="1400" dirty="0"/>
          </a:p>
          <a:p>
            <a:pPr algn="just"/>
            <a:endParaRPr lang="en-US" sz="1400" b="1" dirty="0"/>
          </a:p>
          <a:p>
            <a:pPr algn="just"/>
            <a:r>
              <a:rPr lang="en-US" sz="1400" b="1" dirty="0" smtClean="0"/>
              <a:t>Proceeds:</a:t>
            </a:r>
            <a:endParaRPr lang="en-US" sz="1400" b="1" dirty="0"/>
          </a:p>
          <a:p>
            <a:pPr algn="just"/>
            <a:endParaRPr lang="en-US" sz="1400" b="1" dirty="0"/>
          </a:p>
          <a:p>
            <a:pPr algn="just"/>
            <a:r>
              <a:rPr lang="en-US" sz="1400" dirty="0" smtClean="0"/>
              <a:t>The </a:t>
            </a:r>
            <a:r>
              <a:rPr lang="en-US" sz="1400" dirty="0"/>
              <a:t>proceeds from this event will fund scholarships for </a:t>
            </a:r>
            <a:r>
              <a:rPr lang="en-US" sz="1400" dirty="0" smtClean="0"/>
              <a:t>local students </a:t>
            </a:r>
            <a:r>
              <a:rPr lang="en-US" sz="1400" dirty="0"/>
              <a:t>studying aerospace, systems engineering, or a related </a:t>
            </a:r>
            <a:r>
              <a:rPr lang="en-US" sz="1400" dirty="0" smtClean="0"/>
              <a:t>degree.</a:t>
            </a:r>
          </a:p>
          <a:p>
            <a:pPr algn="just"/>
            <a:endParaRPr lang="en-US" sz="1400" dirty="0"/>
          </a:p>
          <a:p>
            <a:pPr algn="just"/>
            <a:r>
              <a:rPr lang="en-US" sz="1400" b="1" dirty="0" smtClean="0"/>
              <a:t>Questions:</a:t>
            </a:r>
          </a:p>
          <a:p>
            <a:pPr algn="just"/>
            <a:r>
              <a:rPr lang="en-US" sz="1400" dirty="0" smtClean="0"/>
              <a:t>Contact Paul White, INCOSE Wasatch Chapter President, at </a:t>
            </a:r>
            <a:r>
              <a:rPr lang="en-US" sz="1400" dirty="0" smtClean="0">
                <a:hlinkClick r:id="rId3"/>
              </a:rPr>
              <a:t>paul.white@kihomac.com</a:t>
            </a:r>
            <a:r>
              <a:rPr lang="en-US" sz="1400" dirty="0" smtClean="0"/>
              <a:t>.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399E09-F9AD-B449-A420-E13CFA0B3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8477" y="4946685"/>
            <a:ext cx="1414697" cy="17259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187" y="73421"/>
            <a:ext cx="5141064" cy="142942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19" y="6777756"/>
            <a:ext cx="1768563" cy="8574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361" y="6775485"/>
            <a:ext cx="1676573" cy="8574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794" y="2478405"/>
            <a:ext cx="994410" cy="9944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60" y="1299029"/>
            <a:ext cx="1214010" cy="8359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437" y="1299028"/>
            <a:ext cx="1272338" cy="835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4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2AFF2C49CDE4AA10ECDAC47C70792" ma:contentTypeVersion="5" ma:contentTypeDescription="Create a new document." ma:contentTypeScope="" ma:versionID="740396790f80270102246c34626a4102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xmlns:ns3="5f74f41d-0a6f-4974-9d1d-0ad09d6a19e5" targetNamespace="http://schemas.microsoft.com/office/2006/metadata/properties" ma:root="true" ma:fieldsID="afd2fe14f5cfa92251e318352b704c5a" ns1:_="" ns2:_="" ns3:_="">
    <xsd:import namespace="http://schemas.microsoft.com/sharepoint/v3"/>
    <xsd:import namespace="07d0ccec-aae8-4814-a6d3-0c68dd73da2d"/>
    <xsd:import namespace="5f74f41d-0a6f-4974-9d1d-0ad09d6a19e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74f41d-0a6f-4974-9d1d-0ad09d6a19e5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coseDistribution xmlns="07d0ccec-aae8-4814-a6d3-0c68dd73da2d" xsi:nil="true"/>
    <j6f62fd0e2284e44b1906b33aa785078 xmlns="07d0ccec-aae8-4814-a6d3-0c68dd73da2d">
      <Terms xmlns="http://schemas.microsoft.com/office/infopath/2007/PartnerControls"/>
    </j6f62fd0e2284e44b1906b33aa785078>
    <df56f4c5a0be4550856ac6bd150af184 xmlns="07d0ccec-aae8-4814-a6d3-0c68dd73da2d">
      <Terms xmlns="http://schemas.microsoft.com/office/infopath/2007/PartnerControls"/>
    </df56f4c5a0be4550856ac6bd150af184>
    <o4d603b143c54403a43a44e339fe5e1a xmlns="07d0ccec-aae8-4814-a6d3-0c68dd73da2d">
      <Terms xmlns="http://schemas.microsoft.com/office/infopath/2007/PartnerControls"/>
    </o4d603b143c54403a43a44e339fe5e1a>
    <PublishingStartDate xmlns="http://schemas.microsoft.com/sharepoint/v3" xsi:nil="true"/>
    <PublishingExpirationDate xmlns="http://schemas.microsoft.com/sharepoint/v3" xsi:nil="true"/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TaxCatchAll xmlns="07d0ccec-aae8-4814-a6d3-0c68dd73da2d">
      <Value>45</Value>
    </TaxCatchAl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D34FD-46F5-4124-8129-EF14911CF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5f74f41d-0a6f-4974-9d1d-0ad09d6a1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F81EB7-F43E-4ACE-A72F-174277F94399}">
  <ds:schemaRefs>
    <ds:schemaRef ds:uri="http://schemas.openxmlformats.org/package/2006/metadata/core-properties"/>
    <ds:schemaRef ds:uri="07d0ccec-aae8-4814-a6d3-0c68dd73da2d"/>
    <ds:schemaRef ds:uri="http://purl.org/dc/elements/1.1/"/>
    <ds:schemaRef ds:uri="http://schemas.microsoft.com/office/2006/metadata/properties"/>
    <ds:schemaRef ds:uri="5f74f41d-0a6f-4974-9d1d-0ad09d6a19e5"/>
    <ds:schemaRef ds:uri="http://schemas.microsoft.com/sharepoint/v3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F639DAF-44D2-4C1F-B605-A511F8A034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61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Vono</dc:creator>
  <cp:lastModifiedBy>White, Paul (US) (Contractor)</cp:lastModifiedBy>
  <cp:revision>19</cp:revision>
  <dcterms:created xsi:type="dcterms:W3CDTF">2018-07-26T22:50:07Z</dcterms:created>
  <dcterms:modified xsi:type="dcterms:W3CDTF">2019-07-19T18:08:39Z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0x010100EC22AFF2C49CDE4AA10ECDAC47C70792</vt:lpwstr>
  </property>
</Properties>
</file>