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59" r:id="rId4"/>
  </p:sldMasterIdLst>
  <p:notesMasterIdLst>
    <p:notesMasterId r:id="rId17"/>
  </p:notesMasterIdLst>
  <p:handoutMasterIdLst>
    <p:handoutMasterId r:id="rId18"/>
  </p:handoutMasterIdLst>
  <p:sldIdLst>
    <p:sldId id="256" r:id="rId5"/>
    <p:sldId id="1219" r:id="rId6"/>
    <p:sldId id="1220" r:id="rId7"/>
    <p:sldId id="1227" r:id="rId8"/>
    <p:sldId id="1228" r:id="rId9"/>
    <p:sldId id="1229" r:id="rId10"/>
    <p:sldId id="1230" r:id="rId11"/>
    <p:sldId id="1232" r:id="rId12"/>
    <p:sldId id="1233" r:id="rId13"/>
    <p:sldId id="1236" r:id="rId14"/>
    <p:sldId id="1234" r:id="rId15"/>
    <p:sldId id="1235" r:id="rId16"/>
  </p:sldIdLst>
  <p:sldSz cx="12192000" cy="6858000"/>
  <p:notesSz cx="7315200" cy="96012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B683615-1FDE-427D-B9E5-9000D4248D6E}">
          <p14:sldIdLst>
            <p14:sldId id="256"/>
            <p14:sldId id="1219"/>
            <p14:sldId id="1220"/>
            <p14:sldId id="1227"/>
            <p14:sldId id="1228"/>
            <p14:sldId id="1229"/>
            <p14:sldId id="1230"/>
            <p14:sldId id="1232"/>
            <p14:sldId id="1233"/>
            <p14:sldId id="1236"/>
            <p14:sldId id="1234"/>
            <p14:sldId id="1235"/>
          </p14:sldIdLst>
        </p14:section>
      </p14:sectionLst>
    </p:ext>
    <p:ext uri="{EFAFB233-063F-42B5-8137-9DF3F51BA10A}">
      <p15:sldGuideLst xmlns:p15="http://schemas.microsoft.com/office/powerpoint/2012/main">
        <p15:guide id="10" userDrawn="1">
          <p15:clr>
            <a:srgbClr val="A4A3A4"/>
          </p15:clr>
        </p15:guide>
        <p15:guide id="11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A3C49DE-6066-0E2B-EE81-F4BB41E9678E}" name="Jared Smith" initials="JS" userId="S::jared.smith@incose.net::0d79663f-3c1d-4a40-b278-584bc8ae07f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BCDA"/>
    <a:srgbClr val="9CC6E0"/>
    <a:srgbClr val="569ECA"/>
    <a:srgbClr val="124C6C"/>
    <a:srgbClr val="BADFF4"/>
    <a:srgbClr val="1C79AC"/>
    <a:srgbClr val="536887"/>
    <a:srgbClr val="91A2BB"/>
    <a:srgbClr val="E3E7ED"/>
    <a:srgbClr val="E5F5FF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074288-0B89-4B8C-9B0E-C3D0F75769A4}" v="8" dt="2024-02-09T19:00:13.2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01" autoAdjust="0"/>
    <p:restoredTop sz="76081" autoAdjust="0"/>
  </p:normalViewPr>
  <p:slideViewPr>
    <p:cSldViewPr snapToGrid="0">
      <p:cViewPr varScale="1">
        <p:scale>
          <a:sx n="79" d="100"/>
          <a:sy n="79" d="100"/>
        </p:scale>
        <p:origin x="1476" y="78"/>
      </p:cViewPr>
      <p:guideLst>
        <p:guide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3170138" cy="479539"/>
          </a:xfrm>
          <a:prstGeom prst="rect">
            <a:avLst/>
          </a:prstGeom>
        </p:spPr>
        <p:txBody>
          <a:bodyPr vert="horz" lIns="90913" tIns="45457" rIns="90913" bIns="45457" rtlCol="0"/>
          <a:lstStyle>
            <a:lvl1pPr algn="l">
              <a:defRPr sz="1100"/>
            </a:lvl1pPr>
          </a:lstStyle>
          <a:p>
            <a:endParaRPr lang="en-US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427" y="1"/>
            <a:ext cx="3170138" cy="479539"/>
          </a:xfrm>
          <a:prstGeom prst="rect">
            <a:avLst/>
          </a:prstGeom>
        </p:spPr>
        <p:txBody>
          <a:bodyPr vert="horz" lIns="90913" tIns="45457" rIns="90913" bIns="45457" rtlCol="0"/>
          <a:lstStyle>
            <a:lvl1pPr algn="r">
              <a:defRPr sz="1100"/>
            </a:lvl1pPr>
          </a:lstStyle>
          <a:p>
            <a:fld id="{B4AD245C-091B-44E2-BFB0-BD94217887F7}" type="datetimeFigureOut">
              <a:rPr lang="en-US" smtClean="0">
                <a:latin typeface="Arial" panose="020B0604020202020204" pitchFamily="34" charset="0"/>
              </a:rPr>
              <a:t>5/15/2025</a:t>
            </a:fld>
            <a:endParaRPr lang="en-US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9120173"/>
            <a:ext cx="3170138" cy="479539"/>
          </a:xfrm>
          <a:prstGeom prst="rect">
            <a:avLst/>
          </a:prstGeom>
        </p:spPr>
        <p:txBody>
          <a:bodyPr vert="horz" lIns="90913" tIns="45457" rIns="90913" bIns="45457" rtlCol="0" anchor="b"/>
          <a:lstStyle>
            <a:lvl1pPr algn="l">
              <a:defRPr sz="1100"/>
            </a:lvl1pPr>
          </a:lstStyle>
          <a:p>
            <a:endParaRPr lang="en-US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427" y="9120173"/>
            <a:ext cx="3170138" cy="479539"/>
          </a:xfrm>
          <a:prstGeom prst="rect">
            <a:avLst/>
          </a:prstGeom>
        </p:spPr>
        <p:txBody>
          <a:bodyPr vert="horz" lIns="90913" tIns="45457" rIns="90913" bIns="45457" rtlCol="0" anchor="b"/>
          <a:lstStyle>
            <a:lvl1pPr algn="r">
              <a:defRPr sz="1100"/>
            </a:lvl1pPr>
          </a:lstStyle>
          <a:p>
            <a:fld id="{9A913F39-CFF6-40F1-84D1-700840B41EAB}" type="slidenum">
              <a:rPr lang="en-US" smtClean="0">
                <a:latin typeface="Arial" panose="020B0604020202020204" pitchFamily="34" charset="0"/>
              </a:rPr>
              <a:t>‹#›</a:t>
            </a:fld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8131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8478" tIns="49238" rIns="98478" bIns="49238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9" y="1"/>
            <a:ext cx="3169920" cy="480060"/>
          </a:xfrm>
          <a:prstGeom prst="rect">
            <a:avLst/>
          </a:prstGeom>
        </p:spPr>
        <p:txBody>
          <a:bodyPr vert="horz" lIns="98478" tIns="49238" rIns="98478" bIns="49238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0BA5BBE4-AEA3-489A-A28E-0C2FAF2506E3}" type="datetimeFigureOut">
              <a:rPr lang="en-US" smtClean="0"/>
              <a:pPr/>
              <a:t>5/15/2025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8788" y="720725"/>
            <a:ext cx="6397625" cy="3598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478" tIns="49238" rIns="98478" bIns="4923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8478" tIns="49238" rIns="98478" bIns="4923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8478" tIns="49238" rIns="98478" bIns="49238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9" y="9119475"/>
            <a:ext cx="3169920" cy="480060"/>
          </a:xfrm>
          <a:prstGeom prst="rect">
            <a:avLst/>
          </a:prstGeom>
        </p:spPr>
        <p:txBody>
          <a:bodyPr vert="horz" lIns="98478" tIns="49238" rIns="98478" bIns="49238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C0F4A2C8-6C88-4E71-83EE-698B9D4FE2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7302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4A2C8-6C88-4E71-83EE-698B9D4FE22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577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4A2C8-6C88-4E71-83EE-698B9D4FE22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073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Clean this thing up</a:t>
            </a:r>
          </a:p>
          <a:p>
            <a:r>
              <a:rPr lang="en-US" dirty="0"/>
              <a:t>Build Roadmap</a:t>
            </a:r>
          </a:p>
          <a:p>
            <a:r>
              <a:rPr lang="en-US" dirty="0"/>
              <a:t>Definition of Done w/ % complete for model elements</a:t>
            </a:r>
          </a:p>
          <a:p>
            <a:r>
              <a:rPr lang="en-US" dirty="0"/>
              <a:t>TPP </a:t>
            </a:r>
          </a:p>
          <a:p>
            <a:r>
              <a:rPr lang="en-US" dirty="0"/>
              <a:t>Bite-size actions for Deloitte and WG members</a:t>
            </a:r>
          </a:p>
          <a:p>
            <a:r>
              <a:rPr lang="en-US" dirty="0"/>
              <a:t>Develop External comms plan</a:t>
            </a:r>
          </a:p>
          <a:p>
            <a:r>
              <a:rPr lang="en-US" dirty="0"/>
              <a:t>Develop Internal comms plan</a:t>
            </a:r>
          </a:p>
          <a:p>
            <a:r>
              <a:rPr lang="en-US" dirty="0"/>
              <a:t>Solicitation to SCs, Cs, and As</a:t>
            </a:r>
          </a:p>
          <a:p>
            <a:r>
              <a:rPr lang="en-US" dirty="0"/>
              <a:t>Plan to </a:t>
            </a:r>
            <a:r>
              <a:rPr lang="en-US" dirty="0" err="1"/>
              <a:t>LnL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4A2C8-6C88-4E71-83EE-698B9D4FE22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8189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4A2C8-6C88-4E71-83EE-698B9D4FE22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4997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4A2C8-6C88-4E71-83EE-698B9D4FE22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7930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4A2C8-6C88-4E71-83EE-698B9D4FE22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394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1">
            <a:extLst>
              <a:ext uri="{FF2B5EF4-FFF2-40B4-BE49-F238E27FC236}">
                <a16:creationId xmlns:a16="http://schemas.microsoft.com/office/drawing/2014/main" id="{B345DB50-CB94-4421-9E14-33DABF973475}"/>
              </a:ext>
            </a:extLst>
          </p:cNvPr>
          <p:cNvSpPr>
            <a:spLocks noGrp="1"/>
          </p:cNvSpPr>
          <p:nvPr>
            <p:ph type="ctrTitle"/>
          </p:nvPr>
        </p:nvSpPr>
        <p:spPr bwMode="gray">
          <a:xfrm>
            <a:off x="485653" y="5428622"/>
            <a:ext cx="7183004" cy="895983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l">
              <a:lnSpc>
                <a:spcPts val="3200"/>
              </a:lnSpc>
              <a:defRPr sz="3200" b="0">
                <a:solidFill>
                  <a:srgbClr val="357AB9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3" name="Text Placeholder 4">
            <a:extLst>
              <a:ext uri="{FF2B5EF4-FFF2-40B4-BE49-F238E27FC236}">
                <a16:creationId xmlns:a16="http://schemas.microsoft.com/office/drawing/2014/main" id="{470C5F18-5824-4737-AA04-AA61C1FBBF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1651" y="6381750"/>
            <a:ext cx="4446269" cy="27305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spcAft>
                <a:spcPts val="0"/>
              </a:spcAft>
              <a:defRPr sz="1400" b="1">
                <a:solidFill>
                  <a:srgbClr val="357AB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DB52946-96FC-4FDE-B4AA-33D878D56A6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95563" y="203200"/>
            <a:ext cx="2006023" cy="1397441"/>
            <a:chOff x="0" y="0"/>
            <a:chExt cx="1187024" cy="826854"/>
          </a:xfrm>
        </p:grpSpPr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669E6768-96F1-44E1-8290-80D4D117F6DF}"/>
                </a:ext>
              </a:extLst>
            </p:cNvPr>
            <p:cNvPicPr/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1187024" cy="776668"/>
            </a:xfrm>
            <a:prstGeom prst="rect">
              <a:avLst/>
            </a:prstGeom>
          </p:spPr>
        </p:pic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DE6864C7-14B8-4E4C-91F7-FB48594F8385}"/>
                </a:ext>
              </a:extLst>
            </p:cNvPr>
            <p:cNvSpPr/>
            <p:nvPr userDrawn="1"/>
          </p:nvSpPr>
          <p:spPr>
            <a:xfrm>
              <a:off x="780302" y="725519"/>
              <a:ext cx="61911" cy="10133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450">
                  <a:solidFill>
                    <a:srgbClr val="181717"/>
                  </a:solidFill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®</a:t>
              </a:r>
              <a:endParaRPr lang="en-US" sz="900">
                <a:solidFill>
                  <a:srgbClr val="262626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pic>
        <p:nvPicPr>
          <p:cNvPr id="3074" name="Picture 2">
            <a:extLst>
              <a:ext uri="{FF2B5EF4-FFF2-40B4-BE49-F238E27FC236}">
                <a16:creationId xmlns:a16="http://schemas.microsoft.com/office/drawing/2014/main" id="{A4545A56-AF51-4121-AC9F-D2A9E7F559A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1311" y="983689"/>
            <a:ext cx="5864809" cy="4650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7035599"/>
      </p:ext>
    </p:extLst>
  </p:cSld>
  <p:clrMapOvr>
    <a:masterClrMapping/>
  </p:clrMapOvr>
  <p:transition>
    <p:fade/>
  </p:transition>
  <p:hf hdr="0" dt="0"/>
  <p:extLst>
    <p:ext uri="{DCECCB84-F9BA-43D5-87BE-67443E8EF086}">
      <p15:sldGuideLst xmlns:p15="http://schemas.microsoft.com/office/powerpoint/2012/main">
        <p15:guide id="1" orient="horz" pos="4088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C3F5B0ED-A4CB-4D19-B6B8-CA9E1139E7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50" y="317500"/>
            <a:ext cx="11188700" cy="47015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latin typeface="+mj-lt"/>
              </a:defRPr>
            </a:lvl1pPr>
          </a:lstStyle>
          <a:p>
            <a:r>
              <a:rPr lang="en-US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434143868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F79D3799-9A6C-45EE-B3ED-0F77AAB658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50" y="317500"/>
            <a:ext cx="11188700" cy="42488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3" name="CaseCode">
            <a:extLst>
              <a:ext uri="{FF2B5EF4-FFF2-40B4-BE49-F238E27FC236}">
                <a16:creationId xmlns:a16="http://schemas.microsoft.com/office/drawing/2014/main" id="{4D067F15-7090-4FD4-8B55-76CB78DD9BD0}"/>
              </a:ext>
            </a:extLst>
          </p:cNvPr>
          <p:cNvSpPr txBox="1"/>
          <p:nvPr userDrawn="1"/>
        </p:nvSpPr>
        <p:spPr>
          <a:xfrm>
            <a:off x="6335184" y="6477000"/>
            <a:ext cx="489656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900" noProof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Presentation title</a:t>
            </a:r>
            <a:br>
              <a:rPr lang="en-US" sz="900" noProof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900" noProof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[To edit, click View &gt; Slide Master &gt; Slide Master]</a:t>
            </a:r>
          </a:p>
        </p:txBody>
      </p:sp>
      <p:sp>
        <p:nvSpPr>
          <p:cNvPr id="5" name="Copyright">
            <a:extLst>
              <a:ext uri="{FF2B5EF4-FFF2-40B4-BE49-F238E27FC236}">
                <a16:creationId xmlns:a16="http://schemas.microsoft.com/office/drawing/2014/main" id="{A13EFA35-A937-47F7-93E5-9465F8876AC6}"/>
              </a:ext>
            </a:extLst>
          </p:cNvPr>
          <p:cNvSpPr txBox="1"/>
          <p:nvPr userDrawn="1"/>
        </p:nvSpPr>
        <p:spPr>
          <a:xfrm>
            <a:off x="501649" y="6477001"/>
            <a:ext cx="535516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en-US" sz="900" noProof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Member firms and DTTL: Insert appropriate copyright</a:t>
            </a:r>
            <a:br>
              <a:rPr lang="en-US" sz="900" noProof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900" noProof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[To edit, click View &gt; Slide Master &gt; Slide Master]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9B4359-4F20-4FAE-B7A0-C54983A639ED}"/>
              </a:ext>
            </a:extLst>
          </p:cNvPr>
          <p:cNvSpPr txBox="1"/>
          <p:nvPr userDrawn="1"/>
        </p:nvSpPr>
        <p:spPr>
          <a:xfrm>
            <a:off x="11382377" y="6477001"/>
            <a:ext cx="30797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6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900" noProof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 marL="0" indent="0" algn="r">
                <a:spcBef>
                  <a:spcPts val="600"/>
                </a:spcBef>
                <a:buSzPct val="100000"/>
                <a:buFont typeface="Arial"/>
                <a:buNone/>
              </a:pPr>
              <a:t>‹#›</a:t>
            </a:fld>
            <a:endParaRPr lang="en-US" sz="900" noProof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118846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End slide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501652" y="4211955"/>
            <a:ext cx="8528936" cy="2169796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600"/>
              </a:spcAft>
              <a:defRPr sz="9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9370847" y="4211955"/>
            <a:ext cx="2319503" cy="1725448"/>
          </a:xfrm>
        </p:spPr>
        <p:txBody>
          <a:bodyPr anchor="ctr" anchorCtr="0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GB" sz="900"/>
              <a:t>Insert sponsorship mark here</a:t>
            </a:r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9370850" y="6018028"/>
            <a:ext cx="2319501" cy="363722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defRPr sz="95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8DBE0613-D0C6-405A-ACD6-58EF0477427B}"/>
              </a:ext>
            </a:extLst>
          </p:cNvPr>
          <p:cNvGrpSpPr>
            <a:grpSpLocks noChangeAspect="1"/>
          </p:cNvGrpSpPr>
          <p:nvPr/>
        </p:nvGrpSpPr>
        <p:grpSpPr>
          <a:xfrm>
            <a:off x="469900" y="457761"/>
            <a:ext cx="1998000" cy="374400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21" name="Oval 5">
              <a:extLst>
                <a:ext uri="{FF2B5EF4-FFF2-40B4-BE49-F238E27FC236}">
                  <a16:creationId xmlns:a16="http://schemas.microsoft.com/office/drawing/2014/main" id="{FD362D39-3352-4BA0-AC51-553983A71C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rgbClr val="86BC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>
                <a:solidFill>
                  <a:schemeClr val="bg1"/>
                </a:solidFill>
              </a:endParaRPr>
            </a:p>
          </p:txBody>
        </p:sp>
        <p:sp>
          <p:nvSpPr>
            <p:cNvPr id="22" name="Freeform 6">
              <a:extLst>
                <a:ext uri="{FF2B5EF4-FFF2-40B4-BE49-F238E27FC236}">
                  <a16:creationId xmlns:a16="http://schemas.microsoft.com/office/drawing/2014/main" id="{1156DAFF-F101-4061-AA75-F8EEDC00FC7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>
                <a:solidFill>
                  <a:schemeClr val="bg1"/>
                </a:solidFill>
              </a:endParaRPr>
            </a:p>
          </p:txBody>
        </p:sp>
        <p:sp>
          <p:nvSpPr>
            <p:cNvPr id="23" name="Rectangle 7">
              <a:extLst>
                <a:ext uri="{FF2B5EF4-FFF2-40B4-BE49-F238E27FC236}">
                  <a16:creationId xmlns:a16="http://schemas.microsoft.com/office/drawing/2014/main" id="{5667AB23-84F3-44E4-B904-5D4D3A9B31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>
                <a:solidFill>
                  <a:schemeClr val="bg1"/>
                </a:solidFill>
              </a:endParaRPr>
            </a:p>
          </p:txBody>
        </p:sp>
        <p:sp>
          <p:nvSpPr>
            <p:cNvPr id="24" name="Freeform 8">
              <a:extLst>
                <a:ext uri="{FF2B5EF4-FFF2-40B4-BE49-F238E27FC236}">
                  <a16:creationId xmlns:a16="http://schemas.microsoft.com/office/drawing/2014/main" id="{12CE4E7F-CB40-4545-80AF-423201F72F2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>
                <a:solidFill>
                  <a:schemeClr val="bg1"/>
                </a:solidFill>
              </a:endParaRPr>
            </a:p>
          </p:txBody>
        </p:sp>
        <p:sp>
          <p:nvSpPr>
            <p:cNvPr id="25" name="Rectangle 9">
              <a:extLst>
                <a:ext uri="{FF2B5EF4-FFF2-40B4-BE49-F238E27FC236}">
                  <a16:creationId xmlns:a16="http://schemas.microsoft.com/office/drawing/2014/main" id="{A7B265B2-4EA1-416A-A272-49E48905C3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>
                <a:solidFill>
                  <a:schemeClr val="bg1"/>
                </a:solidFill>
              </a:endParaRPr>
            </a:p>
          </p:txBody>
        </p:sp>
        <p:sp>
          <p:nvSpPr>
            <p:cNvPr id="26" name="Rectangle 10">
              <a:extLst>
                <a:ext uri="{FF2B5EF4-FFF2-40B4-BE49-F238E27FC236}">
                  <a16:creationId xmlns:a16="http://schemas.microsoft.com/office/drawing/2014/main" id="{3744CD22-C3A3-4D80-AB50-3E6D348330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>
                <a:solidFill>
                  <a:schemeClr val="bg1"/>
                </a:solidFill>
              </a:endParaRPr>
            </a:p>
          </p:txBody>
        </p:sp>
        <p:sp>
          <p:nvSpPr>
            <p:cNvPr id="27" name="Freeform 11">
              <a:extLst>
                <a:ext uri="{FF2B5EF4-FFF2-40B4-BE49-F238E27FC236}">
                  <a16:creationId xmlns:a16="http://schemas.microsoft.com/office/drawing/2014/main" id="{3046CB4E-F174-491D-9CAB-2A91159857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>
                <a:solidFill>
                  <a:schemeClr val="bg1"/>
                </a:solidFill>
              </a:endParaRPr>
            </a:p>
          </p:txBody>
        </p:sp>
        <p:sp>
          <p:nvSpPr>
            <p:cNvPr id="28" name="Freeform 12">
              <a:extLst>
                <a:ext uri="{FF2B5EF4-FFF2-40B4-BE49-F238E27FC236}">
                  <a16:creationId xmlns:a16="http://schemas.microsoft.com/office/drawing/2014/main" id="{8B2D79F2-05A8-4E1C-A4D8-725E529630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>
                <a:solidFill>
                  <a:schemeClr val="bg1"/>
                </a:solidFill>
              </a:endParaRPr>
            </a:p>
          </p:txBody>
        </p:sp>
        <p:sp>
          <p:nvSpPr>
            <p:cNvPr id="29" name="Freeform 13">
              <a:extLst>
                <a:ext uri="{FF2B5EF4-FFF2-40B4-BE49-F238E27FC236}">
                  <a16:creationId xmlns:a16="http://schemas.microsoft.com/office/drawing/2014/main" id="{9EA13742-485A-4EC3-BF90-9FD12F905B1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>
                <a:solidFill>
                  <a:schemeClr val="bg1"/>
                </a:solidFill>
              </a:endParaRPr>
            </a:p>
          </p:txBody>
        </p:sp>
        <p:sp>
          <p:nvSpPr>
            <p:cNvPr id="30" name="Freeform 14">
              <a:extLst>
                <a:ext uri="{FF2B5EF4-FFF2-40B4-BE49-F238E27FC236}">
                  <a16:creationId xmlns:a16="http://schemas.microsoft.com/office/drawing/2014/main" id="{5D44DAC1-76F0-42F6-93C9-61B9C3054D6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225954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- Black Page Image">
    <p:bg bwMode="gray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8">
            <a:extLst>
              <a:ext uri="{FF2B5EF4-FFF2-40B4-BE49-F238E27FC236}">
                <a16:creationId xmlns:a16="http://schemas.microsoft.com/office/drawing/2014/main" id="{DEF77F0F-DE6A-48C9-92BD-013174DD643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EE5D7BA0-7E63-4F55-8707-FB998AF96C8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1651" y="6381750"/>
            <a:ext cx="4446269" cy="27305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spcAft>
                <a:spcPts val="0"/>
              </a:spcAft>
              <a:defRPr sz="1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7C1D43B-9933-4650-9DD5-73494BECAE5A}"/>
              </a:ext>
            </a:extLst>
          </p:cNvPr>
          <p:cNvSpPr>
            <a:spLocks noGrp="1"/>
          </p:cNvSpPr>
          <p:nvPr>
            <p:ph type="ctrTitle"/>
          </p:nvPr>
        </p:nvSpPr>
        <p:spPr bwMode="gray">
          <a:xfrm>
            <a:off x="501651" y="5186207"/>
            <a:ext cx="4446269" cy="895983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l">
              <a:lnSpc>
                <a:spcPts val="3200"/>
              </a:lnSpc>
              <a:defRPr sz="3200" b="0">
                <a:solidFill>
                  <a:schemeClr val="accent1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55EEA3F2-C909-4275-956A-5518D341D424}"/>
              </a:ext>
            </a:extLst>
          </p:cNvPr>
          <p:cNvGrpSpPr>
            <a:grpSpLocks noChangeAspect="1"/>
          </p:cNvGrpSpPr>
          <p:nvPr/>
        </p:nvGrpSpPr>
        <p:grpSpPr>
          <a:xfrm>
            <a:off x="475325" y="457200"/>
            <a:ext cx="1998000" cy="374400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31" name="Oval 5">
              <a:extLst>
                <a:ext uri="{FF2B5EF4-FFF2-40B4-BE49-F238E27FC236}">
                  <a16:creationId xmlns:a16="http://schemas.microsoft.com/office/drawing/2014/main" id="{619F8D2D-E0FF-4267-BB4C-23E0F19AA0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>
                <a:solidFill>
                  <a:schemeClr val="bg1"/>
                </a:solidFill>
              </a:endParaRPr>
            </a:p>
          </p:txBody>
        </p:sp>
        <p:sp>
          <p:nvSpPr>
            <p:cNvPr id="32" name="Freeform 6">
              <a:extLst>
                <a:ext uri="{FF2B5EF4-FFF2-40B4-BE49-F238E27FC236}">
                  <a16:creationId xmlns:a16="http://schemas.microsoft.com/office/drawing/2014/main" id="{40BDA8F6-D1EC-4590-8515-7F2E0D9EE11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>
                <a:solidFill>
                  <a:schemeClr val="bg1"/>
                </a:solidFill>
              </a:endParaRPr>
            </a:p>
          </p:txBody>
        </p:sp>
        <p:sp>
          <p:nvSpPr>
            <p:cNvPr id="33" name="Rectangle 7">
              <a:extLst>
                <a:ext uri="{FF2B5EF4-FFF2-40B4-BE49-F238E27FC236}">
                  <a16:creationId xmlns:a16="http://schemas.microsoft.com/office/drawing/2014/main" id="{8E570DBD-3EC7-4EE8-886A-A6498BEC37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>
                <a:solidFill>
                  <a:schemeClr val="bg1"/>
                </a:solidFill>
              </a:endParaRPr>
            </a:p>
          </p:txBody>
        </p:sp>
        <p:sp>
          <p:nvSpPr>
            <p:cNvPr id="34" name="Freeform 8">
              <a:extLst>
                <a:ext uri="{FF2B5EF4-FFF2-40B4-BE49-F238E27FC236}">
                  <a16:creationId xmlns:a16="http://schemas.microsoft.com/office/drawing/2014/main" id="{B1656288-29CD-4B95-A46B-7B8DA786095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>
                <a:solidFill>
                  <a:schemeClr val="bg1"/>
                </a:solidFill>
              </a:endParaRPr>
            </a:p>
          </p:txBody>
        </p:sp>
        <p:sp>
          <p:nvSpPr>
            <p:cNvPr id="35" name="Rectangle 9">
              <a:extLst>
                <a:ext uri="{FF2B5EF4-FFF2-40B4-BE49-F238E27FC236}">
                  <a16:creationId xmlns:a16="http://schemas.microsoft.com/office/drawing/2014/main" id="{C3894AF9-2B03-4231-9AEA-EC49F5E194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>
                <a:solidFill>
                  <a:schemeClr val="bg1"/>
                </a:solidFill>
              </a:endParaRPr>
            </a:p>
          </p:txBody>
        </p:sp>
        <p:sp>
          <p:nvSpPr>
            <p:cNvPr id="36" name="Rectangle 10">
              <a:extLst>
                <a:ext uri="{FF2B5EF4-FFF2-40B4-BE49-F238E27FC236}">
                  <a16:creationId xmlns:a16="http://schemas.microsoft.com/office/drawing/2014/main" id="{F1C43784-6F73-4D9F-8497-B40FDBB854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>
                <a:solidFill>
                  <a:schemeClr val="bg1"/>
                </a:solidFill>
              </a:endParaRPr>
            </a:p>
          </p:txBody>
        </p:sp>
        <p:sp>
          <p:nvSpPr>
            <p:cNvPr id="37" name="Freeform 11">
              <a:extLst>
                <a:ext uri="{FF2B5EF4-FFF2-40B4-BE49-F238E27FC236}">
                  <a16:creationId xmlns:a16="http://schemas.microsoft.com/office/drawing/2014/main" id="{E031C0BD-B701-4255-B53D-1A0FB806633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>
                <a:solidFill>
                  <a:schemeClr val="bg1"/>
                </a:solidFill>
              </a:endParaRPr>
            </a:p>
          </p:txBody>
        </p:sp>
        <p:sp>
          <p:nvSpPr>
            <p:cNvPr id="38" name="Freeform 12">
              <a:extLst>
                <a:ext uri="{FF2B5EF4-FFF2-40B4-BE49-F238E27FC236}">
                  <a16:creationId xmlns:a16="http://schemas.microsoft.com/office/drawing/2014/main" id="{1F07466D-8C2C-4286-9984-9193301353E7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>
                <a:solidFill>
                  <a:schemeClr val="bg1"/>
                </a:solidFill>
              </a:endParaRPr>
            </a:p>
          </p:txBody>
        </p:sp>
        <p:sp>
          <p:nvSpPr>
            <p:cNvPr id="39" name="Freeform 13">
              <a:extLst>
                <a:ext uri="{FF2B5EF4-FFF2-40B4-BE49-F238E27FC236}">
                  <a16:creationId xmlns:a16="http://schemas.microsoft.com/office/drawing/2014/main" id="{F2700776-9B5A-4A2C-BA8E-E8C5B03A090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>
                <a:solidFill>
                  <a:schemeClr val="bg1"/>
                </a:solidFill>
              </a:endParaRPr>
            </a:p>
          </p:txBody>
        </p:sp>
        <p:sp>
          <p:nvSpPr>
            <p:cNvPr id="42" name="Freeform 14">
              <a:extLst>
                <a:ext uri="{FF2B5EF4-FFF2-40B4-BE49-F238E27FC236}">
                  <a16:creationId xmlns:a16="http://schemas.microsoft.com/office/drawing/2014/main" id="{1D768AB6-AEBA-4689-BCE3-70447F634D0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03948341"/>
      </p:ext>
    </p:extLst>
  </p:cSld>
  <p:clrMapOvr>
    <a:masterClrMapping/>
  </p:clrMapOvr>
  <p:transition>
    <p:fade/>
  </p:transition>
  <p:hf hdr="0" dt="0"/>
  <p:extLst>
    <p:ext uri="{DCECCB84-F9BA-43D5-87BE-67443E8EF086}">
      <p15:sldGuideLst xmlns:p15="http://schemas.microsoft.com/office/powerpoint/2012/main">
        <p15:guide id="1" orient="horz" pos="408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Deloitte green">
    <p:bg bwMode="gray"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524934" y="1705670"/>
            <a:ext cx="10517717" cy="1592403"/>
          </a:xfrm>
        </p:spPr>
        <p:txBody>
          <a:bodyPr anchor="b"/>
          <a:lstStyle>
            <a:lvl1pPr>
              <a:lnSpc>
                <a:spcPct val="95000"/>
              </a:lnSpc>
              <a:defRPr sz="360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524934" y="3429000"/>
            <a:ext cx="10517717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6496327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Deloitte Green 4">
    <p:bg bwMode="gray"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528000" y="1705670"/>
            <a:ext cx="10514651" cy="1592403"/>
          </a:xfrm>
        </p:spPr>
        <p:txBody>
          <a:bodyPr anchor="b"/>
          <a:lstStyle>
            <a:lvl1pPr>
              <a:lnSpc>
                <a:spcPct val="95000"/>
              </a:lnSpc>
              <a:defRPr sz="360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528000" y="3429000"/>
            <a:ext cx="10517717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4462837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01650" y="769289"/>
            <a:ext cx="11188700" cy="3571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17" name="Chart Placeholder 3"/>
          <p:cNvSpPr>
            <a:spLocks noGrp="1"/>
          </p:cNvSpPr>
          <p:nvPr>
            <p:ph type="chart" sz="quarter" idx="15"/>
          </p:nvPr>
        </p:nvSpPr>
        <p:spPr>
          <a:xfrm>
            <a:off x="501650" y="1195762"/>
            <a:ext cx="11188699" cy="48247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/>
              <a:t>Click icon to add chart</a:t>
            </a:r>
            <a:endParaRPr lang="en-GB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8CFE9674-04ED-4C53-9426-4EA385799F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50" y="317500"/>
            <a:ext cx="11188700" cy="45178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latin typeface="+mj-lt"/>
              </a:defRPr>
            </a:lvl1pPr>
          </a:lstStyle>
          <a:p>
            <a:r>
              <a:rPr lang="en-US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655300795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s of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>
          <a:xfrm>
            <a:off x="501650" y="1203564"/>
            <a:ext cx="5305579" cy="471646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Tx/>
              <a:buNone/>
              <a:tabLst>
                <a:tab pos="5029200" algn="r"/>
              </a:tabLst>
              <a:defRPr/>
            </a:lvl1pPr>
            <a:lvl2pPr marL="139700" indent="-139700" algn="l">
              <a:buClrTx/>
              <a:buSzPct val="100000"/>
              <a:buFont typeface="Arial" panose="020B0604020202020204" pitchFamily="34" charset="0"/>
              <a:buChar char="•"/>
              <a:tabLst>
                <a:tab pos="5029200" algn="r"/>
              </a:tabLst>
              <a:defRPr/>
            </a:lvl2pPr>
            <a:lvl3pPr marL="304800" indent="-139700" algn="l">
              <a:buClrTx/>
              <a:buSzPct val="100000"/>
              <a:buFont typeface="Arial" panose="020B0604020202020204" pitchFamily="34" charset="0"/>
              <a:buChar char="−"/>
              <a:tabLst>
                <a:tab pos="5029200" algn="r"/>
              </a:tabLst>
              <a:defRPr/>
            </a:lvl3pPr>
            <a:lvl4pPr marL="469900" indent="-139700" algn="l">
              <a:buClrTx/>
              <a:buSzPct val="100000"/>
              <a:buFont typeface="Arial" panose="020B0604020202020204" pitchFamily="34" charset="0"/>
              <a:buChar char="◦"/>
              <a:tabLst>
                <a:tab pos="5029200" algn="r"/>
              </a:tabLst>
              <a:defRPr/>
            </a:lvl4pPr>
            <a:lvl5pPr marL="635000" indent="-139700" algn="l">
              <a:buClrTx/>
              <a:buSzPct val="100000"/>
              <a:buFont typeface="Arial" panose="020B0604020202020204" pitchFamily="34" charset="0"/>
              <a:buChar char="−"/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>
          <a:xfrm>
            <a:off x="6381538" y="1203564"/>
            <a:ext cx="5322781" cy="471646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Tx/>
              <a:buNone/>
              <a:tabLst>
                <a:tab pos="5029200" algn="r"/>
              </a:tabLst>
              <a:defRPr/>
            </a:lvl1pPr>
            <a:lvl2pPr marL="139700" indent="-139700" algn="l">
              <a:buClrTx/>
              <a:buSzPct val="100000"/>
              <a:buFont typeface="Arial" panose="020B0604020202020204" pitchFamily="34" charset="0"/>
              <a:buChar char="•"/>
              <a:tabLst>
                <a:tab pos="5029200" algn="r"/>
              </a:tabLst>
              <a:defRPr/>
            </a:lvl2pPr>
            <a:lvl3pPr marL="304800" indent="-139700" algn="l">
              <a:buClrTx/>
              <a:buSzPct val="100000"/>
              <a:buFont typeface="Arial" panose="020B0604020202020204" pitchFamily="34" charset="0"/>
              <a:buChar char="−"/>
              <a:tabLst>
                <a:tab pos="5029200" algn="r"/>
              </a:tabLst>
              <a:defRPr/>
            </a:lvl3pPr>
            <a:lvl4pPr marL="469900" indent="-139700" algn="l">
              <a:buClrTx/>
              <a:buSzPct val="100000"/>
              <a:buFont typeface="Arial" panose="020B0604020202020204" pitchFamily="34" charset="0"/>
              <a:buChar char="◦"/>
              <a:tabLst>
                <a:tab pos="5029200" algn="r"/>
              </a:tabLst>
              <a:defRPr/>
            </a:lvl4pPr>
            <a:lvl5pPr marL="635000" indent="-139700" algn="l">
              <a:buClrTx/>
              <a:buSzPct val="100000"/>
              <a:buFont typeface="Arial" panose="020B0604020202020204" pitchFamily="34" charset="0"/>
              <a:buChar char="−"/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8A9CD2DA-AA83-4DCB-8501-DE5878CC0B8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650" y="769543"/>
            <a:ext cx="11188700" cy="36214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6559CC6F-6478-4902-A4D5-F8FB6538D28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50" y="317499"/>
            <a:ext cx="11188700" cy="45204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latin typeface="+mj-lt"/>
              </a:defRPr>
            </a:lvl1pPr>
          </a:lstStyle>
          <a:p>
            <a:r>
              <a:rPr lang="en-US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26008983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3"/>
          <p:cNvSpPr>
            <a:spLocks noGrp="1"/>
          </p:cNvSpPr>
          <p:nvPr>
            <p:ph sz="quarter" idx="10"/>
          </p:nvPr>
        </p:nvSpPr>
        <p:spPr>
          <a:xfrm>
            <a:off x="501652" y="1194512"/>
            <a:ext cx="5355165" cy="44557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Tx/>
              <a:buNone/>
              <a:tabLst>
                <a:tab pos="5029200" algn="r"/>
              </a:tabLst>
              <a:defRPr/>
            </a:lvl1pPr>
            <a:lvl2pPr marL="139700" indent="-139700" algn="l">
              <a:buClrTx/>
              <a:buSzPct val="100000"/>
              <a:buFont typeface="Arial" panose="020B0604020202020204" pitchFamily="34" charset="0"/>
              <a:buChar char="•"/>
              <a:tabLst>
                <a:tab pos="5029200" algn="r"/>
              </a:tabLst>
              <a:defRPr/>
            </a:lvl2pPr>
            <a:lvl3pPr marL="304800" indent="-139700" algn="l">
              <a:buClrTx/>
              <a:buSzPct val="100000"/>
              <a:buFont typeface="Arial" panose="020B0604020202020204" pitchFamily="34" charset="0"/>
              <a:buChar char="−"/>
              <a:tabLst>
                <a:tab pos="5029200" algn="r"/>
              </a:tabLst>
              <a:defRPr/>
            </a:lvl3pPr>
            <a:lvl4pPr marL="469900" indent="-139700" algn="l">
              <a:buClrTx/>
              <a:buSzPct val="100000"/>
              <a:buFont typeface="Arial" panose="020B0604020202020204" pitchFamily="34" charset="0"/>
              <a:buChar char="◦"/>
              <a:tabLst>
                <a:tab pos="5029200" algn="r"/>
              </a:tabLst>
              <a:defRPr/>
            </a:lvl4pPr>
            <a:lvl5pPr marL="635000" indent="-139700" algn="l">
              <a:buClrTx/>
              <a:buSzPct val="100000"/>
              <a:buFont typeface="Arial" panose="020B0604020202020204" pitchFamily="34" charset="0"/>
              <a:buChar char="−"/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21"/>
          </p:nvPr>
        </p:nvSpPr>
        <p:spPr>
          <a:xfrm>
            <a:off x="6341223" y="1654236"/>
            <a:ext cx="5349128" cy="3996000"/>
          </a:xfrm>
        </p:spPr>
        <p:txBody>
          <a:bodyPr>
            <a:noAutofit/>
          </a:bodyPr>
          <a:lstStyle/>
          <a:p>
            <a:r>
              <a:rPr lang="en-US" noProof="0"/>
              <a:t>Click icon to add chart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2"/>
          </p:nvPr>
        </p:nvSpPr>
        <p:spPr>
          <a:xfrm>
            <a:off x="6341223" y="1194511"/>
            <a:ext cx="5349128" cy="420687"/>
          </a:xfrm>
        </p:spPr>
        <p:txBody>
          <a:bodyPr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01650" y="6121014"/>
            <a:ext cx="11188700" cy="260737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E911C489-B226-49BC-B069-119CF8BC96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650" y="768480"/>
            <a:ext cx="11188700" cy="38699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F47218A4-44FE-4E96-A903-7AD44AF4E8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50" y="317500"/>
            <a:ext cx="11188700" cy="45097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latin typeface="+mj-lt"/>
              </a:defRPr>
            </a:lvl1pPr>
          </a:lstStyle>
          <a:p>
            <a:r>
              <a:rPr lang="en-US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933016167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1 column text with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8"/>
          <p:cNvSpPr>
            <a:spLocks noGrp="1"/>
          </p:cNvSpPr>
          <p:nvPr>
            <p:ph idx="1"/>
          </p:nvPr>
        </p:nvSpPr>
        <p:spPr>
          <a:xfrm>
            <a:off x="501649" y="959118"/>
            <a:ext cx="5594351" cy="532398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E4133C46-CE37-4404-B4D0-9DFA124106B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50" y="317500"/>
            <a:ext cx="11188700" cy="4973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latin typeface="+mj-lt"/>
              </a:defRPr>
            </a:lvl1pPr>
          </a:lstStyle>
          <a:p>
            <a:r>
              <a:rPr lang="en-US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851148697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And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8"/>
          <p:cNvSpPr>
            <a:spLocks noGrp="1"/>
          </p:cNvSpPr>
          <p:nvPr>
            <p:ph idx="1"/>
          </p:nvPr>
        </p:nvSpPr>
        <p:spPr>
          <a:xfrm>
            <a:off x="501649" y="959118"/>
            <a:ext cx="11188700" cy="532398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E4133C46-CE37-4404-B4D0-9DFA124106B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50" y="317500"/>
            <a:ext cx="11188700" cy="4973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latin typeface="+mj-lt"/>
              </a:defRPr>
            </a:lvl1pPr>
          </a:lstStyle>
          <a:p>
            <a:r>
              <a:rPr lang="en-US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421999244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3423802565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5" imgW="270" imgH="270" progId="TCLayout.ActiveDocument.1">
                  <p:embed/>
                </p:oleObj>
              </mc:Choice>
              <mc:Fallback>
                <p:oleObj name="think-cell Slide" r:id="rId15" imgW="270" imgH="270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501651" y="317500"/>
            <a:ext cx="11188700" cy="47015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idx="1"/>
          </p:nvPr>
        </p:nvSpPr>
        <p:spPr>
          <a:xfrm>
            <a:off x="501650" y="968175"/>
            <a:ext cx="11188700" cy="471646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382377" y="6477001"/>
            <a:ext cx="30797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6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900" noProof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 marL="0" indent="0" algn="r">
                <a:spcBef>
                  <a:spcPts val="600"/>
                </a:spcBef>
                <a:buSzPct val="100000"/>
                <a:buFont typeface="Arial"/>
                <a:buNone/>
              </a:pPr>
              <a:t>‹#›</a:t>
            </a:fld>
            <a:endParaRPr lang="en-US" sz="900" noProof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119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1" r:id="rId1"/>
    <p:sldLayoutId id="2147484062" r:id="rId2"/>
    <p:sldLayoutId id="2147483816" r:id="rId3"/>
    <p:sldLayoutId id="2147483817" r:id="rId4"/>
    <p:sldLayoutId id="2147484067" r:id="rId5"/>
    <p:sldLayoutId id="2147484072" r:id="rId6"/>
    <p:sldLayoutId id="2147484074" r:id="rId7"/>
    <p:sldLayoutId id="2147484086" r:id="rId8"/>
    <p:sldLayoutId id="2147484106" r:id="rId9"/>
    <p:sldLayoutId id="2147484087" r:id="rId10"/>
    <p:sldLayoutId id="2147484105" r:id="rId11"/>
    <p:sldLayoutId id="2147484091" r:id="rId12"/>
  </p:sldLayoutIdLst>
  <p:transition>
    <p:fade/>
  </p:transition>
  <p:hf hd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n-lt"/>
          <a:ea typeface="+mj-ea"/>
          <a:cs typeface="Calibri Light" panose="020F0302020204030204" pitchFamily="34" charset="0"/>
        </a:defRPr>
      </a:lvl1pPr>
    </p:titleStyle>
    <p:bodyStyle>
      <a:lvl1pPr marL="0" indent="0" algn="l" defTabSz="914400" rtl="0" eaLnBrk="1" latinLnBrk="0" hangingPunct="1">
        <a:spcBef>
          <a:spcPts val="0"/>
        </a:spcBef>
        <a:spcAft>
          <a:spcPts val="1000"/>
        </a:spcAft>
        <a:buSzPct val="100000"/>
        <a:buFontTx/>
        <a:buNone/>
        <a:defRPr sz="1300" b="0" kern="1200">
          <a:solidFill>
            <a:schemeClr val="tx1"/>
          </a:solidFill>
          <a:latin typeface="+mn-lt"/>
          <a:ea typeface="+mn-ea"/>
          <a:cs typeface="Calibri Light" panose="020F0302020204030204" pitchFamily="34" charset="0"/>
        </a:defRPr>
      </a:lvl1pPr>
      <a:lvl2pPr marL="139700" indent="-139700" algn="l" defTabSz="914400" rtl="0" eaLnBrk="1" latinLnBrk="0" hangingPunct="1">
        <a:spcBef>
          <a:spcPts val="0"/>
        </a:spcBef>
        <a:spcAft>
          <a:spcPts val="1000"/>
        </a:spcAft>
        <a:buClrTx/>
        <a:buSzPct val="100000"/>
        <a:buFont typeface="Arial" panose="020B0604020202020204" pitchFamily="34" charset="0"/>
        <a:buChar char="•"/>
        <a:defRPr lang="en-US" sz="1300" b="1" kern="1200" dirty="0" smtClean="0">
          <a:solidFill>
            <a:schemeClr val="tx1"/>
          </a:solidFill>
          <a:latin typeface="+mj-lt"/>
          <a:ea typeface="+mn-ea"/>
          <a:cs typeface="Calibri Light" panose="020F0302020204030204" pitchFamily="34" charset="0"/>
        </a:defRPr>
      </a:lvl2pPr>
      <a:lvl3pPr marL="304800" indent="-139700" algn="l" defTabSz="914400" rtl="0" eaLnBrk="1" latinLnBrk="0" hangingPunct="1">
        <a:spcBef>
          <a:spcPts val="0"/>
        </a:spcBef>
        <a:spcAft>
          <a:spcPts val="1000"/>
        </a:spcAft>
        <a:buClrTx/>
        <a:buSzPct val="100000"/>
        <a:buFont typeface="Arial" panose="020B0604020202020204" pitchFamily="34" charset="0"/>
        <a:buChar char="−"/>
        <a:defRPr lang="en-US" sz="1300" kern="1200" dirty="0" smtClean="0">
          <a:solidFill>
            <a:schemeClr val="tx1"/>
          </a:solidFill>
          <a:latin typeface="+mn-lt"/>
          <a:ea typeface="+mn-ea"/>
          <a:cs typeface="Calibri Light" panose="020F0302020204030204" pitchFamily="34" charset="0"/>
        </a:defRPr>
      </a:lvl3pPr>
      <a:lvl4pPr marL="469900" indent="-139700" algn="l" defTabSz="914400" rtl="0" eaLnBrk="1" latinLnBrk="0" hangingPunct="1">
        <a:spcBef>
          <a:spcPts val="0"/>
        </a:spcBef>
        <a:spcAft>
          <a:spcPts val="1000"/>
        </a:spcAft>
        <a:buClrTx/>
        <a:buSzPct val="100000"/>
        <a:buFont typeface="Arial" panose="020B0604020202020204" pitchFamily="34" charset="0"/>
        <a:buChar char="◦"/>
        <a:defRPr lang="en-US" sz="1300" kern="1200" baseline="0" dirty="0" smtClean="0">
          <a:solidFill>
            <a:schemeClr val="tx1"/>
          </a:solidFill>
          <a:latin typeface="+mn-lt"/>
          <a:ea typeface="+mn-ea"/>
          <a:cs typeface="Calibri Light" panose="020F0302020204030204" pitchFamily="34" charset="0"/>
        </a:defRPr>
      </a:lvl4pPr>
      <a:lvl5pPr marL="635000" indent="-139700" algn="l" defTabSz="798513" rtl="0" eaLnBrk="1" latinLnBrk="0" hangingPunct="1">
        <a:spcBef>
          <a:spcPts val="0"/>
        </a:spcBef>
        <a:spcAft>
          <a:spcPts val="1000"/>
        </a:spcAft>
        <a:buClrTx/>
        <a:buSzPct val="100000"/>
        <a:buFont typeface="Arial" panose="020B0604020202020204" pitchFamily="34" charset="0"/>
        <a:buChar char="−"/>
        <a:tabLst/>
        <a:defRPr lang="en-US" sz="1300" kern="1200" baseline="0" dirty="0" smtClean="0">
          <a:solidFill>
            <a:schemeClr val="tx1"/>
          </a:solidFill>
          <a:latin typeface="+mn-lt"/>
          <a:ea typeface="+mn-ea"/>
          <a:cs typeface="Calibri Light" panose="020F0302020204030204" pitchFamily="34" charset="0"/>
        </a:defRPr>
      </a:lvl5pPr>
      <a:lvl6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0" orient="horz" pos="4081">
          <p15:clr>
            <a:srgbClr val="F26B43"/>
          </p15:clr>
        </p15:guide>
        <p15:guide id="46" orient="horz" pos="4020" userDrawn="1">
          <p15:clr>
            <a:srgbClr val="F26B43"/>
          </p15:clr>
        </p15:guide>
        <p15:guide id="51" orient="horz" pos="4080" userDrawn="1">
          <p15:clr>
            <a:srgbClr val="F26B43"/>
          </p15:clr>
        </p15:guide>
        <p15:guide id="52" pos="3840" userDrawn="1">
          <p15:clr>
            <a:srgbClr val="F26B43"/>
          </p15:clr>
        </p15:guide>
        <p15:guide id="53" pos="3912" userDrawn="1">
          <p15:clr>
            <a:srgbClr val="F26B43"/>
          </p15:clr>
        </p15:guide>
        <p15:guide id="54" pos="3768" userDrawn="1">
          <p15:clr>
            <a:srgbClr val="F26B43"/>
          </p15:clr>
        </p15:guide>
        <p15:guide id="55" pos="4968" userDrawn="1">
          <p15:clr>
            <a:srgbClr val="F26B43"/>
          </p15:clr>
        </p15:guide>
        <p15:guide id="56" pos="5088" userDrawn="1">
          <p15:clr>
            <a:srgbClr val="F26B43"/>
          </p15:clr>
        </p15:guide>
        <p15:guide id="57" pos="6168" userDrawn="1">
          <p15:clr>
            <a:srgbClr val="F26B43"/>
          </p15:clr>
        </p15:guide>
        <p15:guide id="58" pos="6288" userDrawn="1">
          <p15:clr>
            <a:srgbClr val="F26B43"/>
          </p15:clr>
        </p15:guide>
        <p15:guide id="59" pos="2712" userDrawn="1">
          <p15:clr>
            <a:srgbClr val="F26B43"/>
          </p15:clr>
        </p15:guide>
        <p15:guide id="60" pos="2592" userDrawn="1">
          <p15:clr>
            <a:srgbClr val="F26B43"/>
          </p15:clr>
        </p15:guide>
        <p15:guide id="61" pos="1512" userDrawn="1">
          <p15:clr>
            <a:srgbClr val="F26B43"/>
          </p15:clr>
        </p15:guide>
        <p15:guide id="62" pos="1392" userDrawn="1">
          <p15:clr>
            <a:srgbClr val="F26B43"/>
          </p15:clr>
        </p15:guide>
        <p15:guide id="63" pos="312" userDrawn="1">
          <p15:clr>
            <a:srgbClr val="F26B43"/>
          </p15:clr>
        </p15:guide>
        <p15:guide id="64" orient="horz" pos="1056" userDrawn="1">
          <p15:clr>
            <a:srgbClr val="F26B43"/>
          </p15:clr>
        </p15:guide>
        <p15:guide id="65" orient="horz" pos="2232" userDrawn="1">
          <p15:clr>
            <a:srgbClr val="F26B43"/>
          </p15:clr>
        </p15:guide>
        <p15:guide id="66" orient="horz" pos="19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319110F-CBB4-4534-88DF-A452CD44F4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5653" y="5800436"/>
            <a:ext cx="7183004" cy="524169"/>
          </a:xfrm>
        </p:spPr>
        <p:txBody>
          <a:bodyPr/>
          <a:lstStyle/>
          <a:p>
            <a:r>
              <a:rPr lang="en-US" dirty="0"/>
              <a:t>Decision Analysis Data Model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07A203-2EC4-4BAD-95DF-FE9B16C81E3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85653" y="6324605"/>
            <a:ext cx="4446269" cy="273050"/>
          </a:xfrm>
        </p:spPr>
        <p:txBody>
          <a:bodyPr/>
          <a:lstStyle/>
          <a:p>
            <a:r>
              <a:rPr lang="en-US" dirty="0"/>
              <a:t>Road to IS24 Session #1</a:t>
            </a:r>
          </a:p>
        </p:txBody>
      </p:sp>
    </p:spTree>
    <p:extLst>
      <p:ext uri="{BB962C8B-B14F-4D97-AF65-F5344CB8AC3E}">
        <p14:creationId xmlns:p14="http://schemas.microsoft.com/office/powerpoint/2010/main" val="1598931789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9DB1652-93E7-3550-5D8B-F2FA63D06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Day 1 Activity Results [Feb 9 Session]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49EB863-A8D6-B184-2ACB-537F23035C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758" y="1060407"/>
            <a:ext cx="11614484" cy="4737186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8EB2764-459A-3065-E75B-F6520803D6BE}"/>
              </a:ext>
            </a:extLst>
          </p:cNvPr>
          <p:cNvSpPr/>
          <p:nvPr/>
        </p:nvSpPr>
        <p:spPr bwMode="gray">
          <a:xfrm>
            <a:off x="2971005" y="1584325"/>
            <a:ext cx="1660525" cy="136524"/>
          </a:xfrm>
          <a:prstGeom prst="rect">
            <a:avLst/>
          </a:prstGeom>
          <a:solidFill>
            <a:srgbClr val="FFCC00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Voice of Stakeholder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FA1C8DD-69E6-2EA8-4434-61B492547C08}"/>
              </a:ext>
            </a:extLst>
          </p:cNvPr>
          <p:cNvSpPr/>
          <p:nvPr/>
        </p:nvSpPr>
        <p:spPr bwMode="gray">
          <a:xfrm>
            <a:off x="113503" y="3423811"/>
            <a:ext cx="1660525" cy="136524"/>
          </a:xfrm>
          <a:prstGeom prst="rect">
            <a:avLst/>
          </a:prstGeom>
          <a:solidFill>
            <a:srgbClr val="FFCC00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Problem Statement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62F3781-36A5-78EE-BC82-BF2E12703594}"/>
              </a:ext>
            </a:extLst>
          </p:cNvPr>
          <p:cNvSpPr/>
          <p:nvPr/>
        </p:nvSpPr>
        <p:spPr bwMode="gray">
          <a:xfrm>
            <a:off x="113502" y="4012775"/>
            <a:ext cx="1660525" cy="136524"/>
          </a:xfrm>
          <a:prstGeom prst="rect">
            <a:avLst/>
          </a:prstGeom>
          <a:solidFill>
            <a:srgbClr val="FFCC00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Decision Authority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237E71F-0025-3851-8081-EC21D382704E}"/>
              </a:ext>
            </a:extLst>
          </p:cNvPr>
          <p:cNvSpPr/>
          <p:nvPr/>
        </p:nvSpPr>
        <p:spPr bwMode="gray">
          <a:xfrm>
            <a:off x="113502" y="4432723"/>
            <a:ext cx="1660525" cy="136524"/>
          </a:xfrm>
          <a:prstGeom prst="rect">
            <a:avLst/>
          </a:prstGeom>
          <a:solidFill>
            <a:srgbClr val="FFCC00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Stakeholder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50ED376-B74A-3069-309A-EB429794115C}"/>
              </a:ext>
            </a:extLst>
          </p:cNvPr>
          <p:cNvSpPr/>
          <p:nvPr/>
        </p:nvSpPr>
        <p:spPr bwMode="gray">
          <a:xfrm>
            <a:off x="113503" y="3623834"/>
            <a:ext cx="1660525" cy="136524"/>
          </a:xfrm>
          <a:prstGeom prst="rect">
            <a:avLst/>
          </a:prstGeom>
          <a:solidFill>
            <a:srgbClr val="FFCC00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Constraint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F83F38-88D4-4E9F-894D-C6B5CDC9AFD9}"/>
              </a:ext>
            </a:extLst>
          </p:cNvPr>
          <p:cNvSpPr/>
          <p:nvPr/>
        </p:nvSpPr>
        <p:spPr bwMode="gray">
          <a:xfrm>
            <a:off x="113502" y="4235261"/>
            <a:ext cx="1660525" cy="136524"/>
          </a:xfrm>
          <a:prstGeom prst="rect">
            <a:avLst/>
          </a:prstGeom>
          <a:solidFill>
            <a:srgbClr val="FFCC00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Subject of Decision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3CE8E0C-371F-72A7-35E4-FCD21D122E18}"/>
              </a:ext>
            </a:extLst>
          </p:cNvPr>
          <p:cNvSpPr/>
          <p:nvPr/>
        </p:nvSpPr>
        <p:spPr bwMode="gray">
          <a:xfrm>
            <a:off x="113504" y="3219025"/>
            <a:ext cx="1660525" cy="136524"/>
          </a:xfrm>
          <a:prstGeom prst="rect">
            <a:avLst/>
          </a:prstGeom>
          <a:solidFill>
            <a:srgbClr val="FFCC00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Decision Frame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B6904F-CA29-2DE7-0ADB-CF266EDF5409}"/>
              </a:ext>
            </a:extLst>
          </p:cNvPr>
          <p:cNvSpPr/>
          <p:nvPr/>
        </p:nvSpPr>
        <p:spPr bwMode="gray">
          <a:xfrm>
            <a:off x="8134862" y="3959976"/>
            <a:ext cx="1833559" cy="49704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Decision </a:t>
            </a:r>
            <a:r>
              <a:rPr lang="en-US" sz="1000" b="1" strike="sngStrike" dirty="0">
                <a:solidFill>
                  <a:schemeClr val="tx1">
                    <a:lumMod val="95000"/>
                    <a:lumOff val="5000"/>
                  </a:schemeClr>
                </a:solidFill>
              </a:rPr>
              <a:t>Method</a:t>
            </a: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Process (Interaction with Decision Authority)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D3E6CD4-0A73-DBB6-E451-5F24D202D1C4}"/>
              </a:ext>
            </a:extLst>
          </p:cNvPr>
          <p:cNvSpPr/>
          <p:nvPr/>
        </p:nvSpPr>
        <p:spPr bwMode="gray">
          <a:xfrm>
            <a:off x="325499" y="4637509"/>
            <a:ext cx="1236529" cy="121853"/>
          </a:xfrm>
          <a:prstGeom prst="rect">
            <a:avLst/>
          </a:prstGeom>
          <a:solidFill>
            <a:srgbClr val="FFCC00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Decision Type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E8F083C-38B0-7ADE-CD9E-412AC738BE58}"/>
              </a:ext>
            </a:extLst>
          </p:cNvPr>
          <p:cNvSpPr/>
          <p:nvPr/>
        </p:nvSpPr>
        <p:spPr bwMode="gray">
          <a:xfrm>
            <a:off x="10242715" y="4071190"/>
            <a:ext cx="1660525" cy="136524"/>
          </a:xfrm>
          <a:prstGeom prst="rect">
            <a:avLst/>
          </a:prstGeom>
          <a:solidFill>
            <a:srgbClr val="FFCC00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Decision Report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0E83C2F-D60F-CCF6-A12B-574435D4FFC7}"/>
              </a:ext>
            </a:extLst>
          </p:cNvPr>
          <p:cNvSpPr/>
          <p:nvPr/>
        </p:nvSpPr>
        <p:spPr bwMode="gray">
          <a:xfrm>
            <a:off x="10242716" y="3916855"/>
            <a:ext cx="1660525" cy="136524"/>
          </a:xfrm>
          <a:prstGeom prst="rect">
            <a:avLst/>
          </a:prstGeom>
          <a:solidFill>
            <a:srgbClr val="FFCC00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Decision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D9B7EC3-2BEF-749E-D4C9-262C531A4B52}"/>
              </a:ext>
            </a:extLst>
          </p:cNvPr>
          <p:cNvSpPr/>
          <p:nvPr/>
        </p:nvSpPr>
        <p:spPr bwMode="gray">
          <a:xfrm>
            <a:off x="4228305" y="2219034"/>
            <a:ext cx="1660525" cy="136524"/>
          </a:xfrm>
          <a:prstGeom prst="rect">
            <a:avLst/>
          </a:prstGeom>
          <a:solidFill>
            <a:srgbClr val="FFCC00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Objective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7877BFB-1245-28BD-4A4F-813C9F3E8A88}"/>
              </a:ext>
            </a:extLst>
          </p:cNvPr>
          <p:cNvSpPr/>
          <p:nvPr/>
        </p:nvSpPr>
        <p:spPr bwMode="gray">
          <a:xfrm>
            <a:off x="5352254" y="3668981"/>
            <a:ext cx="1660525" cy="136524"/>
          </a:xfrm>
          <a:prstGeom prst="rect">
            <a:avLst/>
          </a:prstGeom>
          <a:solidFill>
            <a:srgbClr val="FFCC00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Course of Action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68371A6-48F3-A10D-92ED-4C2F53D0EF9A}"/>
              </a:ext>
            </a:extLst>
          </p:cNvPr>
          <p:cNvSpPr/>
          <p:nvPr/>
        </p:nvSpPr>
        <p:spPr bwMode="gray">
          <a:xfrm>
            <a:off x="2971005" y="5018511"/>
            <a:ext cx="1660525" cy="136524"/>
          </a:xfrm>
          <a:prstGeom prst="rect">
            <a:avLst/>
          </a:prstGeom>
          <a:solidFill>
            <a:srgbClr val="FFCC00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Solution Concept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E785EC8-1122-BD26-0845-024BD7E593A3}"/>
              </a:ext>
            </a:extLst>
          </p:cNvPr>
          <p:cNvSpPr/>
          <p:nvPr/>
        </p:nvSpPr>
        <p:spPr bwMode="gray">
          <a:xfrm>
            <a:off x="4228305" y="4500985"/>
            <a:ext cx="1660525" cy="136524"/>
          </a:xfrm>
          <a:prstGeom prst="rect">
            <a:avLst/>
          </a:prstGeom>
          <a:solidFill>
            <a:srgbClr val="FFCC00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Architecture Alternative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06F4D64-EF07-8D1F-E24D-23B71D6DF78D}"/>
              </a:ext>
            </a:extLst>
          </p:cNvPr>
          <p:cNvSpPr/>
          <p:nvPr/>
        </p:nvSpPr>
        <p:spPr bwMode="gray">
          <a:xfrm>
            <a:off x="5352254" y="3854000"/>
            <a:ext cx="1660525" cy="136524"/>
          </a:xfrm>
          <a:prstGeom prst="rect">
            <a:avLst/>
          </a:prstGeom>
          <a:solidFill>
            <a:srgbClr val="FFCC00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Technology Option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79F1FEC-F688-FD3F-CC39-E30EFB5DF99A}"/>
              </a:ext>
            </a:extLst>
          </p:cNvPr>
          <p:cNvSpPr/>
          <p:nvPr/>
        </p:nvSpPr>
        <p:spPr bwMode="gray">
          <a:xfrm>
            <a:off x="113503" y="3805930"/>
            <a:ext cx="1660525" cy="136524"/>
          </a:xfrm>
          <a:prstGeom prst="rect">
            <a:avLst/>
          </a:prstGeom>
          <a:solidFill>
            <a:srgbClr val="FFCC00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Opportunity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D66CE8B-FA57-78B1-483B-4523EAB3B013}"/>
              </a:ext>
            </a:extLst>
          </p:cNvPr>
          <p:cNvSpPr/>
          <p:nvPr/>
        </p:nvSpPr>
        <p:spPr bwMode="gray">
          <a:xfrm>
            <a:off x="8134862" y="3586052"/>
            <a:ext cx="1660525" cy="348237"/>
          </a:xfrm>
          <a:prstGeom prst="rect">
            <a:avLst/>
          </a:prstGeom>
          <a:solidFill>
            <a:srgbClr val="FFCC00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Risk (of alternative not meeting objectives)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36F965B-3E51-B763-63DB-4F6901070C9D}"/>
              </a:ext>
            </a:extLst>
          </p:cNvPr>
          <p:cNvSpPr/>
          <p:nvPr/>
        </p:nvSpPr>
        <p:spPr bwMode="gray">
          <a:xfrm>
            <a:off x="5058567" y="2775142"/>
            <a:ext cx="1660525" cy="136524"/>
          </a:xfrm>
          <a:prstGeom prst="rect">
            <a:avLst/>
          </a:prstGeom>
          <a:solidFill>
            <a:srgbClr val="FFCC00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Measure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6FE166C-29C2-FE52-5551-5A1ECCB89D70}"/>
              </a:ext>
            </a:extLst>
          </p:cNvPr>
          <p:cNvSpPr/>
          <p:nvPr/>
        </p:nvSpPr>
        <p:spPr bwMode="gray">
          <a:xfrm>
            <a:off x="7304601" y="2219034"/>
            <a:ext cx="1660525" cy="136524"/>
          </a:xfrm>
          <a:prstGeom prst="rect">
            <a:avLst/>
          </a:prstGeom>
          <a:solidFill>
            <a:srgbClr val="FFCC00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Analysis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2E5B73A-4090-6C49-AB0A-E02BDC1C40B3}"/>
              </a:ext>
            </a:extLst>
          </p:cNvPr>
          <p:cNvSpPr/>
          <p:nvPr/>
        </p:nvSpPr>
        <p:spPr bwMode="gray">
          <a:xfrm>
            <a:off x="4339679" y="3482249"/>
            <a:ext cx="1227078" cy="136524"/>
          </a:xfrm>
          <a:prstGeom prst="rect">
            <a:avLst/>
          </a:prstGeom>
          <a:solidFill>
            <a:srgbClr val="FFCC00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Analysis Method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39AC5D4-0CC5-60AD-D6B7-58DF7BA0D865}"/>
              </a:ext>
            </a:extLst>
          </p:cNvPr>
          <p:cNvSpPr/>
          <p:nvPr/>
        </p:nvSpPr>
        <p:spPr bwMode="gray">
          <a:xfrm>
            <a:off x="113504" y="3014239"/>
            <a:ext cx="1660525" cy="136524"/>
          </a:xfrm>
          <a:prstGeom prst="rect">
            <a:avLst/>
          </a:prstGeom>
          <a:solidFill>
            <a:srgbClr val="FFCC00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Context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6BCC68D-C485-3984-BE56-EF3019CD4BBB}"/>
              </a:ext>
            </a:extLst>
          </p:cNvPr>
          <p:cNvSpPr/>
          <p:nvPr/>
        </p:nvSpPr>
        <p:spPr bwMode="gray">
          <a:xfrm>
            <a:off x="5189948" y="2935241"/>
            <a:ext cx="772520" cy="174261"/>
          </a:xfrm>
          <a:prstGeom prst="rect">
            <a:avLst/>
          </a:prstGeom>
          <a:solidFill>
            <a:srgbClr val="FFCC00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Models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7162474-8CEC-1F10-083E-5FDB06D8C599}"/>
              </a:ext>
            </a:extLst>
          </p:cNvPr>
          <p:cNvSpPr/>
          <p:nvPr/>
        </p:nvSpPr>
        <p:spPr bwMode="gray">
          <a:xfrm>
            <a:off x="7012779" y="3181288"/>
            <a:ext cx="772520" cy="174261"/>
          </a:xfrm>
          <a:prstGeom prst="rect">
            <a:avLst/>
          </a:prstGeom>
          <a:solidFill>
            <a:srgbClr val="FFCC00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Data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BFD465E-2C17-3483-6AC6-8D994D2BFCD5}"/>
              </a:ext>
            </a:extLst>
          </p:cNvPr>
          <p:cNvSpPr/>
          <p:nvPr/>
        </p:nvSpPr>
        <p:spPr bwMode="gray">
          <a:xfrm>
            <a:off x="8134862" y="3407817"/>
            <a:ext cx="1660525" cy="136524"/>
          </a:xfrm>
          <a:prstGeom prst="rect">
            <a:avLst/>
          </a:prstGeom>
          <a:solidFill>
            <a:schemeClr val="accent2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Analysis Results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4A673F-1E43-1C5C-676F-8436CD412636}"/>
              </a:ext>
            </a:extLst>
          </p:cNvPr>
          <p:cNvSpPr/>
          <p:nvPr/>
        </p:nvSpPr>
        <p:spPr bwMode="gray">
          <a:xfrm>
            <a:off x="113500" y="4781171"/>
            <a:ext cx="1660525" cy="323423"/>
          </a:xfrm>
          <a:prstGeom prst="rect">
            <a:avLst/>
          </a:prstGeom>
          <a:solidFill>
            <a:schemeClr val="accent3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Risk (of not doing nothing)</a:t>
            </a:r>
          </a:p>
        </p:txBody>
      </p:sp>
    </p:spTree>
    <p:extLst>
      <p:ext uri="{BB962C8B-B14F-4D97-AF65-F5344CB8AC3E}">
        <p14:creationId xmlns:p14="http://schemas.microsoft.com/office/powerpoint/2010/main" val="3792689730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49EB863-A8D6-B184-2ACB-537F23035C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758" y="1060407"/>
            <a:ext cx="11614484" cy="4737186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F9DB1652-93E7-3550-5D8B-F2FA63D06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Day 1 Activity Results [Aggregate]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8EB2764-459A-3065-E75B-F6520803D6BE}"/>
              </a:ext>
            </a:extLst>
          </p:cNvPr>
          <p:cNvSpPr/>
          <p:nvPr/>
        </p:nvSpPr>
        <p:spPr bwMode="gray">
          <a:xfrm>
            <a:off x="2409030" y="5820467"/>
            <a:ext cx="1660525" cy="136524"/>
          </a:xfrm>
          <a:prstGeom prst="rect">
            <a:avLst/>
          </a:prstGeom>
          <a:solidFill>
            <a:srgbClr val="8C92CE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Voice of Stakeholder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FA1C8DD-69E6-2EA8-4434-61B492547C08}"/>
              </a:ext>
            </a:extLst>
          </p:cNvPr>
          <p:cNvSpPr/>
          <p:nvPr/>
        </p:nvSpPr>
        <p:spPr bwMode="gray">
          <a:xfrm>
            <a:off x="501649" y="5657925"/>
            <a:ext cx="1660525" cy="136524"/>
          </a:xfrm>
          <a:prstGeom prst="rect">
            <a:avLst/>
          </a:prstGeom>
          <a:solidFill>
            <a:srgbClr val="8C92CE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Problem Statement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B6904F-CA29-2DE7-0ADB-CF266EDF5409}"/>
              </a:ext>
            </a:extLst>
          </p:cNvPr>
          <p:cNvSpPr/>
          <p:nvPr/>
        </p:nvSpPr>
        <p:spPr bwMode="gray">
          <a:xfrm>
            <a:off x="2409027" y="6403450"/>
            <a:ext cx="1660525" cy="136524"/>
          </a:xfrm>
          <a:prstGeom prst="rect">
            <a:avLst/>
          </a:prstGeom>
          <a:solidFill>
            <a:srgbClr val="8C92CE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Decision Method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D3E6CD4-0A73-DBB6-E451-5F24D202D1C4}"/>
              </a:ext>
            </a:extLst>
          </p:cNvPr>
          <p:cNvSpPr/>
          <p:nvPr/>
        </p:nvSpPr>
        <p:spPr bwMode="gray">
          <a:xfrm>
            <a:off x="2409027" y="6616822"/>
            <a:ext cx="1660525" cy="136524"/>
          </a:xfrm>
          <a:prstGeom prst="rect">
            <a:avLst/>
          </a:prstGeom>
          <a:solidFill>
            <a:srgbClr val="8C92CE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Decision Type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E8F083C-38B0-7ADE-CD9E-412AC738BE58}"/>
              </a:ext>
            </a:extLst>
          </p:cNvPr>
          <p:cNvSpPr/>
          <p:nvPr/>
        </p:nvSpPr>
        <p:spPr bwMode="gray">
          <a:xfrm>
            <a:off x="10242717" y="4021513"/>
            <a:ext cx="1660525" cy="136524"/>
          </a:xfrm>
          <a:prstGeom prst="rect">
            <a:avLst/>
          </a:prstGeom>
          <a:solidFill>
            <a:srgbClr val="8C92CE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Decision Report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0E83C2F-D60F-CCF6-A12B-574435D4FFC7}"/>
              </a:ext>
            </a:extLst>
          </p:cNvPr>
          <p:cNvSpPr/>
          <p:nvPr/>
        </p:nvSpPr>
        <p:spPr bwMode="gray">
          <a:xfrm>
            <a:off x="10242717" y="4307263"/>
            <a:ext cx="1660525" cy="136524"/>
          </a:xfrm>
          <a:prstGeom prst="rect">
            <a:avLst/>
          </a:prstGeom>
          <a:solidFill>
            <a:srgbClr val="8C92CE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Decision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D9B7EC3-2BEF-749E-D4C9-262C531A4B52}"/>
              </a:ext>
            </a:extLst>
          </p:cNvPr>
          <p:cNvSpPr/>
          <p:nvPr/>
        </p:nvSpPr>
        <p:spPr bwMode="gray">
          <a:xfrm>
            <a:off x="4228305" y="2219034"/>
            <a:ext cx="1660525" cy="136524"/>
          </a:xfrm>
          <a:prstGeom prst="rect">
            <a:avLst/>
          </a:prstGeom>
          <a:solidFill>
            <a:srgbClr val="8C92CE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Objective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7877BFB-1245-28BD-4A4F-813C9F3E8A88}"/>
              </a:ext>
            </a:extLst>
          </p:cNvPr>
          <p:cNvSpPr/>
          <p:nvPr/>
        </p:nvSpPr>
        <p:spPr bwMode="gray">
          <a:xfrm>
            <a:off x="501646" y="6037695"/>
            <a:ext cx="1660525" cy="136524"/>
          </a:xfrm>
          <a:prstGeom prst="rect">
            <a:avLst/>
          </a:prstGeom>
          <a:solidFill>
            <a:srgbClr val="8C92CE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Course of Action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68371A6-48F3-A10D-92ED-4C2F53D0EF9A}"/>
              </a:ext>
            </a:extLst>
          </p:cNvPr>
          <p:cNvSpPr/>
          <p:nvPr/>
        </p:nvSpPr>
        <p:spPr bwMode="gray">
          <a:xfrm>
            <a:off x="501648" y="6207899"/>
            <a:ext cx="1660525" cy="136524"/>
          </a:xfrm>
          <a:prstGeom prst="rect">
            <a:avLst/>
          </a:prstGeom>
          <a:solidFill>
            <a:srgbClr val="8C92CE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Solution Concept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E785EC8-1122-BD26-0845-024BD7E593A3}"/>
              </a:ext>
            </a:extLst>
          </p:cNvPr>
          <p:cNvSpPr/>
          <p:nvPr/>
        </p:nvSpPr>
        <p:spPr bwMode="gray">
          <a:xfrm>
            <a:off x="501647" y="6403976"/>
            <a:ext cx="1660525" cy="136524"/>
          </a:xfrm>
          <a:prstGeom prst="rect">
            <a:avLst/>
          </a:prstGeom>
          <a:solidFill>
            <a:srgbClr val="8C92CE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Architecture Alternative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06F4D64-EF07-8D1F-E24D-23B71D6DF78D}"/>
              </a:ext>
            </a:extLst>
          </p:cNvPr>
          <p:cNvSpPr/>
          <p:nvPr/>
        </p:nvSpPr>
        <p:spPr bwMode="gray">
          <a:xfrm>
            <a:off x="501647" y="6606387"/>
            <a:ext cx="1660525" cy="136524"/>
          </a:xfrm>
          <a:prstGeom prst="rect">
            <a:avLst/>
          </a:prstGeom>
          <a:solidFill>
            <a:srgbClr val="8C92CE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Technology Option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79F1FEC-F688-FD3F-CC39-E30EFB5DF99A}"/>
              </a:ext>
            </a:extLst>
          </p:cNvPr>
          <p:cNvSpPr/>
          <p:nvPr/>
        </p:nvSpPr>
        <p:spPr bwMode="gray">
          <a:xfrm>
            <a:off x="501650" y="5846847"/>
            <a:ext cx="1660525" cy="136524"/>
          </a:xfrm>
          <a:prstGeom prst="rect">
            <a:avLst/>
          </a:prstGeom>
          <a:solidFill>
            <a:srgbClr val="8C92CE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Opportunity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D66CE8B-FA57-78B1-483B-4523EAB3B013}"/>
              </a:ext>
            </a:extLst>
          </p:cNvPr>
          <p:cNvSpPr/>
          <p:nvPr/>
        </p:nvSpPr>
        <p:spPr bwMode="gray">
          <a:xfrm>
            <a:off x="2409029" y="6023059"/>
            <a:ext cx="1660525" cy="136524"/>
          </a:xfrm>
          <a:prstGeom prst="rect">
            <a:avLst/>
          </a:prstGeom>
          <a:solidFill>
            <a:srgbClr val="8C92CE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Risk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36F965B-3E51-B763-63DB-4F6901070C9D}"/>
              </a:ext>
            </a:extLst>
          </p:cNvPr>
          <p:cNvSpPr/>
          <p:nvPr/>
        </p:nvSpPr>
        <p:spPr bwMode="gray">
          <a:xfrm>
            <a:off x="5352254" y="2853743"/>
            <a:ext cx="1660525" cy="136524"/>
          </a:xfrm>
          <a:prstGeom prst="rect">
            <a:avLst/>
          </a:prstGeom>
          <a:solidFill>
            <a:srgbClr val="8C92CE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Measure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6FE166C-29C2-FE52-5551-5A1ECCB89D70}"/>
              </a:ext>
            </a:extLst>
          </p:cNvPr>
          <p:cNvSpPr/>
          <p:nvPr/>
        </p:nvSpPr>
        <p:spPr bwMode="gray">
          <a:xfrm>
            <a:off x="2409028" y="6220980"/>
            <a:ext cx="1660525" cy="136524"/>
          </a:xfrm>
          <a:prstGeom prst="rect">
            <a:avLst/>
          </a:prstGeom>
          <a:solidFill>
            <a:srgbClr val="8C92CE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Analysis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2E5B73A-4090-6C49-AB0A-E02BDC1C40B3}"/>
              </a:ext>
            </a:extLst>
          </p:cNvPr>
          <p:cNvSpPr/>
          <p:nvPr/>
        </p:nvSpPr>
        <p:spPr bwMode="gray">
          <a:xfrm>
            <a:off x="7012779" y="3389692"/>
            <a:ext cx="1660525" cy="136524"/>
          </a:xfrm>
          <a:prstGeom prst="rect">
            <a:avLst/>
          </a:prstGeom>
          <a:solidFill>
            <a:srgbClr val="8C92CE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Analysis Method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011EA26-1F7E-C3C4-7ACF-7E847CB91EDD}"/>
              </a:ext>
            </a:extLst>
          </p:cNvPr>
          <p:cNvGrpSpPr/>
          <p:nvPr/>
        </p:nvGrpSpPr>
        <p:grpSpPr>
          <a:xfrm>
            <a:off x="9836" y="3154579"/>
            <a:ext cx="1765633" cy="1483890"/>
            <a:chOff x="605296" y="4774035"/>
            <a:chExt cx="1765633" cy="1483890"/>
          </a:xfrm>
          <a:solidFill>
            <a:srgbClr val="8C92CE"/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3CE8E0C-371F-72A7-35E4-FCD21D122E18}"/>
                </a:ext>
              </a:extLst>
            </p:cNvPr>
            <p:cNvSpPr/>
            <p:nvPr/>
          </p:nvSpPr>
          <p:spPr bwMode="gray">
            <a:xfrm>
              <a:off x="605296" y="4774035"/>
              <a:ext cx="1765633" cy="1483890"/>
            </a:xfrm>
            <a:prstGeom prst="rect">
              <a:avLst/>
            </a:prstGeom>
            <a:grpFill/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lIns="88900" tIns="88900" rIns="88900" bIns="88900" rtlCol="0" anchor="t"/>
            <a:lstStyle/>
            <a:p>
              <a:pPr algn="ctr">
                <a:buFont typeface="Wingdings 2" pitchFamily="18" charset="2"/>
                <a:buNone/>
              </a:pPr>
              <a:r>
                <a:rPr lang="en-US" sz="1000" b="1" dirty="0">
                  <a:solidFill>
                    <a:schemeClr val="bg1"/>
                  </a:solidFill>
                </a:rPr>
                <a:t>Decision Frame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62F3781-36A5-78EE-BC82-BF2E12703594}"/>
                </a:ext>
              </a:extLst>
            </p:cNvPr>
            <p:cNvSpPr/>
            <p:nvPr/>
          </p:nvSpPr>
          <p:spPr bwMode="gray">
            <a:xfrm>
              <a:off x="665454" y="5898487"/>
              <a:ext cx="1660525" cy="136524"/>
            </a:xfrm>
            <a:prstGeom prst="rect">
              <a:avLst/>
            </a:prstGeom>
            <a:grpFill/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lIns="88900" tIns="88900" rIns="88900" bIns="88900" rtlCol="0" anchor="ctr"/>
            <a:lstStyle/>
            <a:p>
              <a:pPr algn="ctr">
                <a:buFont typeface="Wingdings 2" pitchFamily="18" charset="2"/>
                <a:buNone/>
              </a:pPr>
              <a:r>
                <a:rPr lang="en-US" sz="1000" b="1" dirty="0">
                  <a:solidFill>
                    <a:schemeClr val="bg1"/>
                  </a:solidFill>
                </a:rPr>
                <a:t>Decision Authority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237E71F-0025-3851-8081-EC21D382704E}"/>
                </a:ext>
              </a:extLst>
            </p:cNvPr>
            <p:cNvSpPr/>
            <p:nvPr/>
          </p:nvSpPr>
          <p:spPr bwMode="gray">
            <a:xfrm>
              <a:off x="657847" y="5575615"/>
              <a:ext cx="1660525" cy="136524"/>
            </a:xfrm>
            <a:prstGeom prst="rect">
              <a:avLst/>
            </a:prstGeom>
            <a:grpFill/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lIns="88900" tIns="88900" rIns="88900" bIns="88900" rtlCol="0" anchor="ctr"/>
            <a:lstStyle/>
            <a:p>
              <a:pPr algn="ctr">
                <a:buFont typeface="Wingdings 2" pitchFamily="18" charset="2"/>
                <a:buNone/>
              </a:pPr>
              <a:r>
                <a:rPr lang="en-US" sz="1000" b="1" dirty="0">
                  <a:solidFill>
                    <a:schemeClr val="bg1"/>
                  </a:solidFill>
                </a:rPr>
                <a:t>Stakeholder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B50ED376-B74A-3069-309A-EB429794115C}"/>
                </a:ext>
              </a:extLst>
            </p:cNvPr>
            <p:cNvSpPr/>
            <p:nvPr/>
          </p:nvSpPr>
          <p:spPr bwMode="gray">
            <a:xfrm>
              <a:off x="657848" y="5226475"/>
              <a:ext cx="1660525" cy="136524"/>
            </a:xfrm>
            <a:prstGeom prst="rect">
              <a:avLst/>
            </a:prstGeom>
            <a:grpFill/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lIns="88900" tIns="88900" rIns="88900" bIns="88900" rtlCol="0" anchor="ctr"/>
            <a:lstStyle/>
            <a:p>
              <a:pPr algn="ctr">
                <a:buFont typeface="Wingdings 2" pitchFamily="18" charset="2"/>
                <a:buNone/>
              </a:pPr>
              <a:r>
                <a:rPr lang="en-US" sz="1000" b="1" dirty="0">
                  <a:solidFill>
                    <a:schemeClr val="bg1"/>
                  </a:solidFill>
                </a:rPr>
                <a:t>Constraint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6F83F38-88D4-4E9F-894D-C6B5CDC9AFD9}"/>
                </a:ext>
              </a:extLst>
            </p:cNvPr>
            <p:cNvSpPr/>
            <p:nvPr/>
          </p:nvSpPr>
          <p:spPr bwMode="gray">
            <a:xfrm>
              <a:off x="665454" y="5740813"/>
              <a:ext cx="1660525" cy="136524"/>
            </a:xfrm>
            <a:prstGeom prst="rect">
              <a:avLst/>
            </a:prstGeom>
            <a:grpFill/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lIns="88900" tIns="88900" rIns="88900" bIns="88900" rtlCol="0" anchor="ctr"/>
            <a:lstStyle/>
            <a:p>
              <a:pPr algn="ctr">
                <a:buFont typeface="Wingdings 2" pitchFamily="18" charset="2"/>
                <a:buNone/>
              </a:pPr>
              <a:r>
                <a:rPr lang="en-US" sz="1000" b="1" dirty="0">
                  <a:solidFill>
                    <a:schemeClr val="bg1"/>
                  </a:solidFill>
                </a:rPr>
                <a:t>Subject of Decision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739AC5D4-0CC5-60AD-D6B7-58DF7BA0D865}"/>
                </a:ext>
              </a:extLst>
            </p:cNvPr>
            <p:cNvSpPr/>
            <p:nvPr/>
          </p:nvSpPr>
          <p:spPr bwMode="gray">
            <a:xfrm>
              <a:off x="657849" y="5057459"/>
              <a:ext cx="1660525" cy="136524"/>
            </a:xfrm>
            <a:prstGeom prst="rect">
              <a:avLst/>
            </a:prstGeom>
            <a:grpFill/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lIns="88900" tIns="88900" rIns="88900" bIns="88900" rtlCol="0" anchor="ctr"/>
            <a:lstStyle/>
            <a:p>
              <a:pPr algn="ctr">
                <a:buFont typeface="Wingdings 2" pitchFamily="18" charset="2"/>
                <a:buNone/>
              </a:pPr>
              <a:r>
                <a:rPr lang="en-US" sz="1000" b="1" dirty="0">
                  <a:solidFill>
                    <a:schemeClr val="bg1"/>
                  </a:solidFill>
                </a:rPr>
                <a:t>Context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61211022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49EB863-A8D6-B184-2ACB-537F23035C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758" y="1060407"/>
            <a:ext cx="11614484" cy="4737186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F9DB1652-93E7-3550-5D8B-F2FA63D06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Day 1 Activity Results [Aggregate]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6F4ACC2-C93E-871A-76DC-1B68E13C7394}"/>
              </a:ext>
            </a:extLst>
          </p:cNvPr>
          <p:cNvSpPr/>
          <p:nvPr/>
        </p:nvSpPr>
        <p:spPr bwMode="gray">
          <a:xfrm>
            <a:off x="1790700" y="1524000"/>
            <a:ext cx="1076325" cy="638175"/>
          </a:xfrm>
          <a:prstGeom prst="roundRect">
            <a:avLst/>
          </a:prstGeom>
          <a:solidFill>
            <a:srgbClr val="8C92CE">
              <a:alpha val="83922"/>
            </a:srgbClr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r>
              <a:rPr lang="en-US" sz="1100" b="1" dirty="0">
                <a:solidFill>
                  <a:schemeClr val="bg1"/>
                </a:solidFill>
              </a:rPr>
              <a:t>Define Analysis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92C2F9A-3F82-6D7D-95BD-384B542A91D5}"/>
              </a:ext>
            </a:extLst>
          </p:cNvPr>
          <p:cNvSpPr/>
          <p:nvPr/>
        </p:nvSpPr>
        <p:spPr bwMode="gray">
          <a:xfrm>
            <a:off x="1866900" y="4862512"/>
            <a:ext cx="1076325" cy="638175"/>
          </a:xfrm>
          <a:prstGeom prst="roundRect">
            <a:avLst/>
          </a:prstGeom>
          <a:solidFill>
            <a:srgbClr val="8C92CE">
              <a:alpha val="83922"/>
            </a:srgbClr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r>
              <a:rPr lang="en-US" sz="1100" b="1" dirty="0">
                <a:solidFill>
                  <a:schemeClr val="bg1"/>
                </a:solidFill>
              </a:rPr>
              <a:t>Define Alternatives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AF8AA28-B631-94CA-1360-C6D4B767B8EE}"/>
              </a:ext>
            </a:extLst>
          </p:cNvPr>
          <p:cNvSpPr/>
          <p:nvPr/>
        </p:nvSpPr>
        <p:spPr bwMode="gray">
          <a:xfrm>
            <a:off x="5848350" y="2971800"/>
            <a:ext cx="1076325" cy="638175"/>
          </a:xfrm>
          <a:prstGeom prst="roundRect">
            <a:avLst/>
          </a:prstGeom>
          <a:solidFill>
            <a:srgbClr val="8C92CE">
              <a:alpha val="83922"/>
            </a:srgbClr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r>
              <a:rPr lang="en-US" sz="1100" b="1" dirty="0">
                <a:solidFill>
                  <a:schemeClr val="bg1"/>
                </a:solidFill>
              </a:rPr>
              <a:t>Analyze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CB9A1AF1-43D7-0D4F-06AD-7F49A91A136D}"/>
              </a:ext>
            </a:extLst>
          </p:cNvPr>
          <p:cNvSpPr/>
          <p:nvPr/>
        </p:nvSpPr>
        <p:spPr bwMode="gray">
          <a:xfrm>
            <a:off x="7896225" y="2971800"/>
            <a:ext cx="1076325" cy="638175"/>
          </a:xfrm>
          <a:prstGeom prst="roundRect">
            <a:avLst/>
          </a:prstGeom>
          <a:solidFill>
            <a:srgbClr val="8C92CE">
              <a:alpha val="83922"/>
            </a:srgbClr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r>
              <a:rPr lang="en-US" sz="1100" b="1" dirty="0">
                <a:solidFill>
                  <a:schemeClr val="bg1"/>
                </a:solidFill>
              </a:rPr>
              <a:t>Ready to Decide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1A801449-37A2-B2C8-1268-5D53E9383CAB}"/>
              </a:ext>
            </a:extLst>
          </p:cNvPr>
          <p:cNvSpPr/>
          <p:nvPr/>
        </p:nvSpPr>
        <p:spPr bwMode="gray">
          <a:xfrm>
            <a:off x="10614025" y="3109912"/>
            <a:ext cx="1076325" cy="638175"/>
          </a:xfrm>
          <a:prstGeom prst="roundRect">
            <a:avLst/>
          </a:prstGeom>
          <a:solidFill>
            <a:srgbClr val="8C92CE">
              <a:alpha val="83922"/>
            </a:srgbClr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r>
              <a:rPr lang="en-US" sz="1100" b="1" dirty="0">
                <a:solidFill>
                  <a:schemeClr val="bg1"/>
                </a:solidFill>
              </a:rPr>
              <a:t>Decide</a:t>
            </a:r>
          </a:p>
        </p:txBody>
      </p:sp>
    </p:spTree>
    <p:extLst>
      <p:ext uri="{BB962C8B-B14F-4D97-AF65-F5344CB8AC3E}">
        <p14:creationId xmlns:p14="http://schemas.microsoft.com/office/powerpoint/2010/main" val="798147904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DC7BAA4-5111-8301-33E2-413EF7A19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649" y="1177776"/>
            <a:ext cx="11188700" cy="5323987"/>
          </a:xfrm>
        </p:spPr>
        <p:txBody>
          <a:bodyPr/>
          <a:lstStyle/>
          <a:p>
            <a:r>
              <a:rPr lang="en-US" sz="2400" b="1" dirty="0"/>
              <a:t>Session Attendance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Session #1: 12 in person, 5 online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Session #2: 16 in person, 4 online</a:t>
            </a:r>
          </a:p>
          <a:p>
            <a:endParaRPr lang="en-US" sz="2400" dirty="0"/>
          </a:p>
          <a:p>
            <a:r>
              <a:rPr lang="en-US" sz="2400" b="1" dirty="0"/>
              <a:t>Outcomes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Tied Data Types to the Process Model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Determined Conceptual Process Model is needed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Live iteration of existing logical data model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Refined distinction between conceptual and logical layers of data model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Considering a name change…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50C9292-39EC-0AD5-2F62-79B494085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INCOSE IW 2024 Outcomes</a:t>
            </a:r>
          </a:p>
        </p:txBody>
      </p:sp>
    </p:spTree>
    <p:extLst>
      <p:ext uri="{BB962C8B-B14F-4D97-AF65-F5344CB8AC3E}">
        <p14:creationId xmlns:p14="http://schemas.microsoft.com/office/powerpoint/2010/main" val="284614056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DC7BAA4-5111-8301-33E2-413EF7A19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649" y="1177776"/>
            <a:ext cx="11188700" cy="532398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/>
              <a:t>Process </a:t>
            </a:r>
            <a:r>
              <a:rPr lang="en-US" sz="2400" dirty="0"/>
              <a:t>Model Review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Process Model Variants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Data Model Review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Data Model Variants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White Paper Concepts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50C9292-39EC-0AD5-2F62-79B494085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INCOSE IW 2024 Agenda Options</a:t>
            </a:r>
          </a:p>
        </p:txBody>
      </p:sp>
    </p:spTree>
    <p:extLst>
      <p:ext uri="{BB962C8B-B14F-4D97-AF65-F5344CB8AC3E}">
        <p14:creationId xmlns:p14="http://schemas.microsoft.com/office/powerpoint/2010/main" val="281049679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aper with many small squares&#10;&#10;Description automatically generated with medium confidence">
            <a:extLst>
              <a:ext uri="{FF2B5EF4-FFF2-40B4-BE49-F238E27FC236}">
                <a16:creationId xmlns:a16="http://schemas.microsoft.com/office/drawing/2014/main" id="{2AD96AC9-E9C8-3B6C-1464-EDF23F1AD0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0800000">
            <a:off x="637669" y="920690"/>
            <a:ext cx="10916662" cy="5865120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D9FE79B4-ECE4-02F3-7673-06A7CEA76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Day 1 Activity Results [Team 1]</a:t>
            </a:r>
          </a:p>
        </p:txBody>
      </p:sp>
    </p:spTree>
    <p:extLst>
      <p:ext uri="{BB962C8B-B14F-4D97-AF65-F5344CB8AC3E}">
        <p14:creationId xmlns:p14="http://schemas.microsoft.com/office/powerpoint/2010/main" val="148100638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FE79B4-ECE4-02F3-7673-06A7CEA76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Day 1 Activity Results [Team 2]</a:t>
            </a:r>
          </a:p>
        </p:txBody>
      </p:sp>
      <p:pic>
        <p:nvPicPr>
          <p:cNvPr id="7" name="Picture 6" descr="A diagram of a diagram&#10;&#10;Description automatically generated">
            <a:extLst>
              <a:ext uri="{FF2B5EF4-FFF2-40B4-BE49-F238E27FC236}">
                <a16:creationId xmlns:a16="http://schemas.microsoft.com/office/drawing/2014/main" id="{498B2DA5-0938-38F5-8CE4-160E205B345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0800000">
            <a:off x="637669" y="1155031"/>
            <a:ext cx="10916662" cy="5218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75888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FE79B4-ECE4-02F3-7673-06A7CEA76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Day 1 Activity Results [Team 3]</a:t>
            </a:r>
          </a:p>
        </p:txBody>
      </p:sp>
      <p:pic>
        <p:nvPicPr>
          <p:cNvPr id="4" name="Picture 3" descr="A diagram with yellow sticky notes&#10;&#10;Description automatically generated">
            <a:extLst>
              <a:ext uri="{FF2B5EF4-FFF2-40B4-BE49-F238E27FC236}">
                <a16:creationId xmlns:a16="http://schemas.microsoft.com/office/drawing/2014/main" id="{0290883A-EB69-6389-F9B5-8C2DADE802C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0800000">
            <a:off x="378011" y="1069815"/>
            <a:ext cx="11312339" cy="5359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55177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9DB1652-93E7-3550-5D8B-F2FA63D06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Day 1 Activity Results [Team 1]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49EB863-A8D6-B184-2ACB-537F23035C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758" y="1060407"/>
            <a:ext cx="11614484" cy="4737186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7D4D55DA-30C2-FE2D-568E-DF37388BEE97}"/>
              </a:ext>
            </a:extLst>
          </p:cNvPr>
          <p:cNvSpPr/>
          <p:nvPr/>
        </p:nvSpPr>
        <p:spPr bwMode="gray">
          <a:xfrm>
            <a:off x="197483" y="4493693"/>
            <a:ext cx="1660525" cy="136524"/>
          </a:xfrm>
          <a:prstGeom prst="rect">
            <a:avLst/>
          </a:prstGeom>
          <a:solidFill>
            <a:srgbClr val="9AA45C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Voice of Stakeholder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683B659-5FA8-0BEF-4E54-B74935C0FA53}"/>
              </a:ext>
            </a:extLst>
          </p:cNvPr>
          <p:cNvSpPr/>
          <p:nvPr/>
        </p:nvSpPr>
        <p:spPr bwMode="gray">
          <a:xfrm>
            <a:off x="197484" y="3631940"/>
            <a:ext cx="1660525" cy="136524"/>
          </a:xfrm>
          <a:prstGeom prst="rect">
            <a:avLst/>
          </a:prstGeom>
          <a:solidFill>
            <a:srgbClr val="9AA45C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Problem Statement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D47AE3-827A-283D-7014-29364777F087}"/>
              </a:ext>
            </a:extLst>
          </p:cNvPr>
          <p:cNvSpPr/>
          <p:nvPr/>
        </p:nvSpPr>
        <p:spPr bwMode="gray">
          <a:xfrm>
            <a:off x="197483" y="4714766"/>
            <a:ext cx="1660525" cy="136524"/>
          </a:xfrm>
          <a:prstGeom prst="rect">
            <a:avLst/>
          </a:prstGeom>
          <a:solidFill>
            <a:srgbClr val="9AA45C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Decision Authority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6AE2725-583A-519B-2F9C-BE9BAFB90FDE}"/>
              </a:ext>
            </a:extLst>
          </p:cNvPr>
          <p:cNvSpPr/>
          <p:nvPr/>
        </p:nvSpPr>
        <p:spPr bwMode="gray">
          <a:xfrm>
            <a:off x="197483" y="4066019"/>
            <a:ext cx="1660525" cy="136524"/>
          </a:xfrm>
          <a:prstGeom prst="rect">
            <a:avLst/>
          </a:prstGeom>
          <a:solidFill>
            <a:srgbClr val="9AA45C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Stakeholder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0F54C57-F71C-55E5-7427-089B81FFD373}"/>
              </a:ext>
            </a:extLst>
          </p:cNvPr>
          <p:cNvSpPr/>
          <p:nvPr/>
        </p:nvSpPr>
        <p:spPr bwMode="gray">
          <a:xfrm>
            <a:off x="197483" y="4272620"/>
            <a:ext cx="1660525" cy="136524"/>
          </a:xfrm>
          <a:prstGeom prst="rect">
            <a:avLst/>
          </a:prstGeom>
          <a:solidFill>
            <a:srgbClr val="9AA45C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Constraint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A6E7BB-B33D-D72F-C1C5-5CD6A6D0F284}"/>
              </a:ext>
            </a:extLst>
          </p:cNvPr>
          <p:cNvSpPr/>
          <p:nvPr/>
        </p:nvSpPr>
        <p:spPr bwMode="gray">
          <a:xfrm>
            <a:off x="197482" y="5084662"/>
            <a:ext cx="1660525" cy="136524"/>
          </a:xfrm>
          <a:prstGeom prst="rect">
            <a:avLst/>
          </a:prstGeom>
          <a:solidFill>
            <a:srgbClr val="9AA45C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Subject of Decision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7D939D9-AFA3-CDAF-BA1E-83595E065102}"/>
              </a:ext>
            </a:extLst>
          </p:cNvPr>
          <p:cNvSpPr/>
          <p:nvPr/>
        </p:nvSpPr>
        <p:spPr bwMode="gray">
          <a:xfrm>
            <a:off x="202231" y="3189794"/>
            <a:ext cx="1660525" cy="136524"/>
          </a:xfrm>
          <a:prstGeom prst="rect">
            <a:avLst/>
          </a:prstGeom>
          <a:solidFill>
            <a:srgbClr val="9AA45C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Decision Frame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65D1FC2-5CF5-9BBB-714B-7490AEA39007}"/>
              </a:ext>
            </a:extLst>
          </p:cNvPr>
          <p:cNvSpPr/>
          <p:nvPr/>
        </p:nvSpPr>
        <p:spPr bwMode="gray">
          <a:xfrm>
            <a:off x="197485" y="3395159"/>
            <a:ext cx="1660525" cy="136524"/>
          </a:xfrm>
          <a:prstGeom prst="rect">
            <a:avLst/>
          </a:prstGeom>
          <a:solidFill>
            <a:srgbClr val="9AA45C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Decision Method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CC86EAC-2BF5-83EC-6E58-E8E22F7C5FC0}"/>
              </a:ext>
            </a:extLst>
          </p:cNvPr>
          <p:cNvSpPr/>
          <p:nvPr/>
        </p:nvSpPr>
        <p:spPr bwMode="gray">
          <a:xfrm>
            <a:off x="197483" y="4899714"/>
            <a:ext cx="1660525" cy="136524"/>
          </a:xfrm>
          <a:prstGeom prst="rect">
            <a:avLst/>
          </a:prstGeom>
          <a:solidFill>
            <a:srgbClr val="9AA45C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Decision Type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7AD42-30E5-2216-F65D-EB08C9D9BDAD}"/>
              </a:ext>
            </a:extLst>
          </p:cNvPr>
          <p:cNvSpPr/>
          <p:nvPr/>
        </p:nvSpPr>
        <p:spPr bwMode="gray">
          <a:xfrm>
            <a:off x="10174003" y="3629381"/>
            <a:ext cx="1660525" cy="136524"/>
          </a:xfrm>
          <a:prstGeom prst="rect">
            <a:avLst/>
          </a:prstGeom>
          <a:solidFill>
            <a:srgbClr val="9AA45C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Decision Report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FC17A42-F8D2-4339-7676-4C7414FBC350}"/>
              </a:ext>
            </a:extLst>
          </p:cNvPr>
          <p:cNvSpPr/>
          <p:nvPr/>
        </p:nvSpPr>
        <p:spPr bwMode="gray">
          <a:xfrm>
            <a:off x="10174002" y="3795714"/>
            <a:ext cx="1660525" cy="136524"/>
          </a:xfrm>
          <a:prstGeom prst="rect">
            <a:avLst/>
          </a:prstGeom>
          <a:solidFill>
            <a:srgbClr val="9AA45C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Decision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FB730DE-0E1D-6424-E64D-B76ABD9BD66B}"/>
              </a:ext>
            </a:extLst>
          </p:cNvPr>
          <p:cNvSpPr/>
          <p:nvPr/>
        </p:nvSpPr>
        <p:spPr bwMode="gray">
          <a:xfrm>
            <a:off x="4235211" y="2420895"/>
            <a:ext cx="1660525" cy="136524"/>
          </a:xfrm>
          <a:prstGeom prst="rect">
            <a:avLst/>
          </a:prstGeom>
          <a:solidFill>
            <a:srgbClr val="9AA45C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Objective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91C9EDD-076B-1619-2B16-7B3CDA1C9325}"/>
              </a:ext>
            </a:extLst>
          </p:cNvPr>
          <p:cNvSpPr/>
          <p:nvPr/>
        </p:nvSpPr>
        <p:spPr bwMode="gray">
          <a:xfrm>
            <a:off x="4235212" y="4733248"/>
            <a:ext cx="1660525" cy="136524"/>
          </a:xfrm>
          <a:prstGeom prst="rect">
            <a:avLst/>
          </a:prstGeom>
          <a:solidFill>
            <a:srgbClr val="9AA45C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Course of Action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15F5C05-488C-EA03-5E16-7FA012F33866}"/>
              </a:ext>
            </a:extLst>
          </p:cNvPr>
          <p:cNvSpPr/>
          <p:nvPr/>
        </p:nvSpPr>
        <p:spPr bwMode="gray">
          <a:xfrm>
            <a:off x="4255285" y="4955819"/>
            <a:ext cx="1660525" cy="136524"/>
          </a:xfrm>
          <a:prstGeom prst="rect">
            <a:avLst/>
          </a:prstGeom>
          <a:solidFill>
            <a:srgbClr val="9AA45C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Solution Concept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1D8C97E-938F-4037-332C-3523FD595030}"/>
              </a:ext>
            </a:extLst>
          </p:cNvPr>
          <p:cNvSpPr/>
          <p:nvPr/>
        </p:nvSpPr>
        <p:spPr bwMode="gray">
          <a:xfrm>
            <a:off x="4255285" y="4315676"/>
            <a:ext cx="1660525" cy="136524"/>
          </a:xfrm>
          <a:prstGeom prst="rect">
            <a:avLst/>
          </a:prstGeom>
          <a:solidFill>
            <a:srgbClr val="9AA45C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Architecture Alternative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02E2F98-F621-148C-B083-720E808B4D88}"/>
              </a:ext>
            </a:extLst>
          </p:cNvPr>
          <p:cNvSpPr/>
          <p:nvPr/>
        </p:nvSpPr>
        <p:spPr bwMode="gray">
          <a:xfrm>
            <a:off x="4235213" y="4535718"/>
            <a:ext cx="1660525" cy="136524"/>
          </a:xfrm>
          <a:prstGeom prst="rect">
            <a:avLst/>
          </a:prstGeom>
          <a:solidFill>
            <a:srgbClr val="9AA45C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Technology Option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F7FC020-CFC7-5756-920C-4994C9407626}"/>
              </a:ext>
            </a:extLst>
          </p:cNvPr>
          <p:cNvSpPr/>
          <p:nvPr/>
        </p:nvSpPr>
        <p:spPr bwMode="gray">
          <a:xfrm>
            <a:off x="8855341" y="3138272"/>
            <a:ext cx="1660525" cy="136524"/>
          </a:xfrm>
          <a:prstGeom prst="rect">
            <a:avLst/>
          </a:prstGeom>
          <a:solidFill>
            <a:srgbClr val="9AA45C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Opportunity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7214058-5518-1116-2C19-5BE4A4B6153D}"/>
              </a:ext>
            </a:extLst>
          </p:cNvPr>
          <p:cNvSpPr/>
          <p:nvPr/>
        </p:nvSpPr>
        <p:spPr bwMode="gray">
          <a:xfrm>
            <a:off x="8855341" y="2674696"/>
            <a:ext cx="1660525" cy="136524"/>
          </a:xfrm>
          <a:prstGeom prst="rect">
            <a:avLst/>
          </a:prstGeom>
          <a:solidFill>
            <a:srgbClr val="9AA45C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Risk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B650FFA-C8B1-69E7-20D0-D4ED7C8432C4}"/>
              </a:ext>
            </a:extLst>
          </p:cNvPr>
          <p:cNvSpPr/>
          <p:nvPr/>
        </p:nvSpPr>
        <p:spPr bwMode="gray">
          <a:xfrm>
            <a:off x="4235214" y="2207871"/>
            <a:ext cx="1660525" cy="136524"/>
          </a:xfrm>
          <a:prstGeom prst="rect">
            <a:avLst/>
          </a:prstGeom>
          <a:solidFill>
            <a:srgbClr val="9AA45C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Measure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E03F9A6-5387-7660-4599-C4D23AA0A612}"/>
              </a:ext>
            </a:extLst>
          </p:cNvPr>
          <p:cNvSpPr/>
          <p:nvPr/>
        </p:nvSpPr>
        <p:spPr bwMode="gray">
          <a:xfrm>
            <a:off x="8855341" y="2902634"/>
            <a:ext cx="1660525" cy="136524"/>
          </a:xfrm>
          <a:prstGeom prst="rect">
            <a:avLst/>
          </a:prstGeom>
          <a:solidFill>
            <a:srgbClr val="9AA45C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Analysis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B067FEB-BC30-35BB-65EE-E1769DF12014}"/>
              </a:ext>
            </a:extLst>
          </p:cNvPr>
          <p:cNvSpPr/>
          <p:nvPr/>
        </p:nvSpPr>
        <p:spPr bwMode="gray">
          <a:xfrm>
            <a:off x="4235215" y="1990352"/>
            <a:ext cx="1660525" cy="136524"/>
          </a:xfrm>
          <a:prstGeom prst="rect">
            <a:avLst/>
          </a:prstGeom>
          <a:solidFill>
            <a:srgbClr val="9AA45C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Analysis Method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ED7791F-3256-9AB9-CA1E-ECB8C81219AF}"/>
              </a:ext>
            </a:extLst>
          </p:cNvPr>
          <p:cNvSpPr/>
          <p:nvPr/>
        </p:nvSpPr>
        <p:spPr bwMode="gray">
          <a:xfrm>
            <a:off x="197483" y="3837305"/>
            <a:ext cx="1660525" cy="136524"/>
          </a:xfrm>
          <a:prstGeom prst="rect">
            <a:avLst/>
          </a:prstGeom>
          <a:solidFill>
            <a:srgbClr val="9AA45C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Context</a:t>
            </a:r>
          </a:p>
        </p:txBody>
      </p:sp>
    </p:spTree>
    <p:extLst>
      <p:ext uri="{BB962C8B-B14F-4D97-AF65-F5344CB8AC3E}">
        <p14:creationId xmlns:p14="http://schemas.microsoft.com/office/powerpoint/2010/main" val="800821884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9DB1652-93E7-3550-5D8B-F2FA63D06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Day 1 Activity Results [Team 2]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49EB863-A8D6-B184-2ACB-537F23035C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758" y="1060407"/>
            <a:ext cx="11614484" cy="473718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D085939-AFE9-5CAA-9747-123D2CE2CC1B}"/>
              </a:ext>
            </a:extLst>
          </p:cNvPr>
          <p:cNvSpPr/>
          <p:nvPr/>
        </p:nvSpPr>
        <p:spPr bwMode="gray">
          <a:xfrm>
            <a:off x="2903539" y="1733997"/>
            <a:ext cx="1660525" cy="136524"/>
          </a:xfrm>
          <a:prstGeom prst="rect">
            <a:avLst/>
          </a:prstGeom>
          <a:solidFill>
            <a:srgbClr val="6699FF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Voice of Stakeholder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425E315-1FBC-84AF-DD67-1CB64160FC56}"/>
              </a:ext>
            </a:extLst>
          </p:cNvPr>
          <p:cNvSpPr/>
          <p:nvPr/>
        </p:nvSpPr>
        <p:spPr bwMode="gray">
          <a:xfrm>
            <a:off x="0" y="2072431"/>
            <a:ext cx="1660525" cy="136524"/>
          </a:xfrm>
          <a:prstGeom prst="rect">
            <a:avLst/>
          </a:prstGeom>
          <a:solidFill>
            <a:srgbClr val="6699FF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Problem Statement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95A3BE3-C762-F662-0139-D1BB0EF9C62B}"/>
              </a:ext>
            </a:extLst>
          </p:cNvPr>
          <p:cNvSpPr/>
          <p:nvPr/>
        </p:nvSpPr>
        <p:spPr bwMode="gray">
          <a:xfrm>
            <a:off x="-3" y="3874565"/>
            <a:ext cx="1660525" cy="136524"/>
          </a:xfrm>
          <a:prstGeom prst="rect">
            <a:avLst/>
          </a:prstGeom>
          <a:solidFill>
            <a:srgbClr val="6699FF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Decision Authority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31C084E-5022-B654-C437-75BAB1315771}"/>
              </a:ext>
            </a:extLst>
          </p:cNvPr>
          <p:cNvSpPr/>
          <p:nvPr/>
        </p:nvSpPr>
        <p:spPr bwMode="gray">
          <a:xfrm>
            <a:off x="-2" y="3662680"/>
            <a:ext cx="1660525" cy="136524"/>
          </a:xfrm>
          <a:prstGeom prst="rect">
            <a:avLst/>
          </a:prstGeom>
          <a:solidFill>
            <a:srgbClr val="6699FF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Stakeholder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C753B93-3ABE-4F70-CB65-C64E0607E690}"/>
              </a:ext>
            </a:extLst>
          </p:cNvPr>
          <p:cNvSpPr/>
          <p:nvPr/>
        </p:nvSpPr>
        <p:spPr bwMode="gray">
          <a:xfrm>
            <a:off x="0" y="4069821"/>
            <a:ext cx="1660525" cy="136524"/>
          </a:xfrm>
          <a:prstGeom prst="rect">
            <a:avLst/>
          </a:prstGeom>
          <a:solidFill>
            <a:srgbClr val="6699FF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Constraint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6E9A4A2-0FFF-957C-9A89-5657352F6B04}"/>
              </a:ext>
            </a:extLst>
          </p:cNvPr>
          <p:cNvSpPr/>
          <p:nvPr/>
        </p:nvSpPr>
        <p:spPr bwMode="gray">
          <a:xfrm>
            <a:off x="0" y="4284616"/>
            <a:ext cx="1660525" cy="136524"/>
          </a:xfrm>
          <a:prstGeom prst="rect">
            <a:avLst/>
          </a:prstGeom>
          <a:solidFill>
            <a:srgbClr val="6699FF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Subject of Decision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450796C-5062-4743-9859-0F35CBFD40E5}"/>
              </a:ext>
            </a:extLst>
          </p:cNvPr>
          <p:cNvSpPr/>
          <p:nvPr/>
        </p:nvSpPr>
        <p:spPr bwMode="gray">
          <a:xfrm>
            <a:off x="0" y="3471865"/>
            <a:ext cx="1660525" cy="136524"/>
          </a:xfrm>
          <a:prstGeom prst="rect">
            <a:avLst/>
          </a:prstGeom>
          <a:solidFill>
            <a:srgbClr val="6699FF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Decision Frame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E3F0B0F-5E9C-58C5-7D9B-FCE891065766}"/>
              </a:ext>
            </a:extLst>
          </p:cNvPr>
          <p:cNvSpPr/>
          <p:nvPr/>
        </p:nvSpPr>
        <p:spPr bwMode="gray">
          <a:xfrm>
            <a:off x="10618955" y="2919867"/>
            <a:ext cx="1660525" cy="136524"/>
          </a:xfrm>
          <a:prstGeom prst="rect">
            <a:avLst/>
          </a:prstGeom>
          <a:solidFill>
            <a:srgbClr val="6699FF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Decision Method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9DB0994-B687-F0B5-F162-0EF982E660BE}"/>
              </a:ext>
            </a:extLst>
          </p:cNvPr>
          <p:cNvSpPr/>
          <p:nvPr/>
        </p:nvSpPr>
        <p:spPr bwMode="gray">
          <a:xfrm>
            <a:off x="4157663" y="4664372"/>
            <a:ext cx="1660525" cy="136524"/>
          </a:xfrm>
          <a:prstGeom prst="rect">
            <a:avLst/>
          </a:prstGeom>
          <a:solidFill>
            <a:srgbClr val="6699FF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Decision Type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0AF2481-2CA2-8F82-59F4-C5F7F7926CE8}"/>
              </a:ext>
            </a:extLst>
          </p:cNvPr>
          <p:cNvSpPr/>
          <p:nvPr/>
        </p:nvSpPr>
        <p:spPr bwMode="gray">
          <a:xfrm>
            <a:off x="10618955" y="4069821"/>
            <a:ext cx="1660525" cy="136524"/>
          </a:xfrm>
          <a:prstGeom prst="rect">
            <a:avLst/>
          </a:prstGeom>
          <a:solidFill>
            <a:srgbClr val="6699FF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Decision Report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4BA55FF-131B-FD0D-65C3-F9ABF3CE63AA}"/>
              </a:ext>
            </a:extLst>
          </p:cNvPr>
          <p:cNvSpPr/>
          <p:nvPr/>
        </p:nvSpPr>
        <p:spPr bwMode="gray">
          <a:xfrm>
            <a:off x="10618955" y="3869871"/>
            <a:ext cx="1660525" cy="136524"/>
          </a:xfrm>
          <a:prstGeom prst="rect">
            <a:avLst/>
          </a:prstGeom>
          <a:solidFill>
            <a:srgbClr val="6699FF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Decision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41AFB60-38A9-ACA3-99E3-0D8C1F509499}"/>
              </a:ext>
            </a:extLst>
          </p:cNvPr>
          <p:cNvSpPr/>
          <p:nvPr/>
        </p:nvSpPr>
        <p:spPr bwMode="gray">
          <a:xfrm>
            <a:off x="4157662" y="2319248"/>
            <a:ext cx="1660525" cy="136524"/>
          </a:xfrm>
          <a:prstGeom prst="rect">
            <a:avLst/>
          </a:prstGeom>
          <a:solidFill>
            <a:srgbClr val="6699FF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Objective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FC9C1B0-9A19-FE70-5911-443300BEB676}"/>
              </a:ext>
            </a:extLst>
          </p:cNvPr>
          <p:cNvSpPr/>
          <p:nvPr/>
        </p:nvSpPr>
        <p:spPr bwMode="gray">
          <a:xfrm>
            <a:off x="10618955" y="3706458"/>
            <a:ext cx="1660525" cy="136524"/>
          </a:xfrm>
          <a:prstGeom prst="rect">
            <a:avLst/>
          </a:prstGeom>
          <a:solidFill>
            <a:srgbClr val="6699FF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Course of Action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5C0E2F4-2E0F-E6BE-9196-B7A1E50EC965}"/>
              </a:ext>
            </a:extLst>
          </p:cNvPr>
          <p:cNvSpPr/>
          <p:nvPr/>
        </p:nvSpPr>
        <p:spPr bwMode="gray">
          <a:xfrm>
            <a:off x="5627855" y="3638196"/>
            <a:ext cx="1660525" cy="136524"/>
          </a:xfrm>
          <a:prstGeom prst="rect">
            <a:avLst/>
          </a:prstGeom>
          <a:solidFill>
            <a:srgbClr val="6699FF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Solution Concept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9877E01-77ED-264C-48CE-5629984CCC18}"/>
              </a:ext>
            </a:extLst>
          </p:cNvPr>
          <p:cNvSpPr/>
          <p:nvPr/>
        </p:nvSpPr>
        <p:spPr bwMode="gray">
          <a:xfrm>
            <a:off x="5627855" y="3811677"/>
            <a:ext cx="1660525" cy="136524"/>
          </a:xfrm>
          <a:prstGeom prst="rect">
            <a:avLst/>
          </a:prstGeom>
          <a:solidFill>
            <a:srgbClr val="6699FF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Architecture Alternative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2B0768A-B580-983B-6C87-800134F870C8}"/>
              </a:ext>
            </a:extLst>
          </p:cNvPr>
          <p:cNvSpPr/>
          <p:nvPr/>
        </p:nvSpPr>
        <p:spPr bwMode="gray">
          <a:xfrm>
            <a:off x="4157663" y="4436237"/>
            <a:ext cx="1660525" cy="136524"/>
          </a:xfrm>
          <a:prstGeom prst="rect">
            <a:avLst/>
          </a:prstGeom>
          <a:solidFill>
            <a:srgbClr val="6699FF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Technology Option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425EA2A-C983-DF68-6D93-5897756377D9}"/>
              </a:ext>
            </a:extLst>
          </p:cNvPr>
          <p:cNvSpPr/>
          <p:nvPr/>
        </p:nvSpPr>
        <p:spPr bwMode="gray">
          <a:xfrm>
            <a:off x="-1" y="3292476"/>
            <a:ext cx="1660525" cy="136524"/>
          </a:xfrm>
          <a:prstGeom prst="rect">
            <a:avLst/>
          </a:prstGeom>
          <a:solidFill>
            <a:srgbClr val="6699FF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Opportunity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23AC340-8832-AB8C-052B-223C5E763A49}"/>
              </a:ext>
            </a:extLst>
          </p:cNvPr>
          <p:cNvSpPr/>
          <p:nvPr/>
        </p:nvSpPr>
        <p:spPr bwMode="gray">
          <a:xfrm>
            <a:off x="8758238" y="2938999"/>
            <a:ext cx="1660525" cy="136524"/>
          </a:xfrm>
          <a:prstGeom prst="rect">
            <a:avLst/>
          </a:prstGeom>
          <a:solidFill>
            <a:srgbClr val="6699FF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Risk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AA74657-1B94-1ADB-1E04-835CF273B260}"/>
              </a:ext>
            </a:extLst>
          </p:cNvPr>
          <p:cNvSpPr/>
          <p:nvPr/>
        </p:nvSpPr>
        <p:spPr bwMode="gray">
          <a:xfrm>
            <a:off x="5418305" y="2727015"/>
            <a:ext cx="1660525" cy="136524"/>
          </a:xfrm>
          <a:prstGeom prst="rect">
            <a:avLst/>
          </a:prstGeom>
          <a:solidFill>
            <a:srgbClr val="6699FF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Measure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79227E8-2EFE-D10B-6EB3-214F354145BF}"/>
              </a:ext>
            </a:extLst>
          </p:cNvPr>
          <p:cNvSpPr/>
          <p:nvPr/>
        </p:nvSpPr>
        <p:spPr bwMode="gray">
          <a:xfrm>
            <a:off x="6808955" y="2944614"/>
            <a:ext cx="1660525" cy="136524"/>
          </a:xfrm>
          <a:prstGeom prst="rect">
            <a:avLst/>
          </a:prstGeom>
          <a:solidFill>
            <a:srgbClr val="6699FF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Analysis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45387275-FFC6-DEC5-1161-70AF98DF2AD4}"/>
              </a:ext>
            </a:extLst>
          </p:cNvPr>
          <p:cNvSpPr/>
          <p:nvPr/>
        </p:nvSpPr>
        <p:spPr bwMode="gray">
          <a:xfrm>
            <a:off x="6808955" y="3109134"/>
            <a:ext cx="1660525" cy="136524"/>
          </a:xfrm>
          <a:prstGeom prst="rect">
            <a:avLst/>
          </a:prstGeom>
          <a:solidFill>
            <a:srgbClr val="6699FF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Analysis Method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6886AAC-D426-20BB-7CF8-7C0BCD408F71}"/>
              </a:ext>
            </a:extLst>
          </p:cNvPr>
          <p:cNvSpPr/>
          <p:nvPr/>
        </p:nvSpPr>
        <p:spPr bwMode="gray">
          <a:xfrm>
            <a:off x="0" y="3119015"/>
            <a:ext cx="1660525" cy="136524"/>
          </a:xfrm>
          <a:prstGeom prst="rect">
            <a:avLst/>
          </a:prstGeom>
          <a:solidFill>
            <a:srgbClr val="6699FF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bg1"/>
                </a:solidFill>
              </a:rPr>
              <a:t>Context</a:t>
            </a:r>
          </a:p>
        </p:txBody>
      </p:sp>
    </p:spTree>
    <p:extLst>
      <p:ext uri="{BB962C8B-B14F-4D97-AF65-F5344CB8AC3E}">
        <p14:creationId xmlns:p14="http://schemas.microsoft.com/office/powerpoint/2010/main" val="1435382936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9DB1652-93E7-3550-5D8B-F2FA63D06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Day 1 Activity Results [Team 3]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49EB863-A8D6-B184-2ACB-537F23035C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758" y="1060407"/>
            <a:ext cx="11614484" cy="4737186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8EB2764-459A-3065-E75B-F6520803D6BE}"/>
              </a:ext>
            </a:extLst>
          </p:cNvPr>
          <p:cNvSpPr/>
          <p:nvPr/>
        </p:nvSpPr>
        <p:spPr bwMode="gray">
          <a:xfrm>
            <a:off x="2971005" y="1584325"/>
            <a:ext cx="1660525" cy="136524"/>
          </a:xfrm>
          <a:prstGeom prst="rect">
            <a:avLst/>
          </a:prstGeom>
          <a:solidFill>
            <a:srgbClr val="FFCC00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Voice of Stakeholder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FA1C8DD-69E6-2EA8-4434-61B492547C08}"/>
              </a:ext>
            </a:extLst>
          </p:cNvPr>
          <p:cNvSpPr/>
          <p:nvPr/>
        </p:nvSpPr>
        <p:spPr bwMode="gray">
          <a:xfrm>
            <a:off x="113503" y="3423811"/>
            <a:ext cx="1660525" cy="136524"/>
          </a:xfrm>
          <a:prstGeom prst="rect">
            <a:avLst/>
          </a:prstGeom>
          <a:solidFill>
            <a:srgbClr val="FFCC00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Problem Statement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62F3781-36A5-78EE-BC82-BF2E12703594}"/>
              </a:ext>
            </a:extLst>
          </p:cNvPr>
          <p:cNvSpPr/>
          <p:nvPr/>
        </p:nvSpPr>
        <p:spPr bwMode="gray">
          <a:xfrm>
            <a:off x="113502" y="4012775"/>
            <a:ext cx="1660525" cy="136524"/>
          </a:xfrm>
          <a:prstGeom prst="rect">
            <a:avLst/>
          </a:prstGeom>
          <a:solidFill>
            <a:srgbClr val="FFCC00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Decision Authority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237E71F-0025-3851-8081-EC21D382704E}"/>
              </a:ext>
            </a:extLst>
          </p:cNvPr>
          <p:cNvSpPr/>
          <p:nvPr/>
        </p:nvSpPr>
        <p:spPr bwMode="gray">
          <a:xfrm>
            <a:off x="113502" y="4432723"/>
            <a:ext cx="1660525" cy="136524"/>
          </a:xfrm>
          <a:prstGeom prst="rect">
            <a:avLst/>
          </a:prstGeom>
          <a:solidFill>
            <a:srgbClr val="FFCC00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Stakeholder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50ED376-B74A-3069-309A-EB429794115C}"/>
              </a:ext>
            </a:extLst>
          </p:cNvPr>
          <p:cNvSpPr/>
          <p:nvPr/>
        </p:nvSpPr>
        <p:spPr bwMode="gray">
          <a:xfrm>
            <a:off x="113503" y="3623834"/>
            <a:ext cx="1660525" cy="136524"/>
          </a:xfrm>
          <a:prstGeom prst="rect">
            <a:avLst/>
          </a:prstGeom>
          <a:solidFill>
            <a:srgbClr val="FFCC00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Constraint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F83F38-88D4-4E9F-894D-C6B5CDC9AFD9}"/>
              </a:ext>
            </a:extLst>
          </p:cNvPr>
          <p:cNvSpPr/>
          <p:nvPr/>
        </p:nvSpPr>
        <p:spPr bwMode="gray">
          <a:xfrm>
            <a:off x="113502" y="4235261"/>
            <a:ext cx="1660525" cy="136524"/>
          </a:xfrm>
          <a:prstGeom prst="rect">
            <a:avLst/>
          </a:prstGeom>
          <a:solidFill>
            <a:srgbClr val="FFCC00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Subject of Decision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3CE8E0C-371F-72A7-35E4-FCD21D122E18}"/>
              </a:ext>
            </a:extLst>
          </p:cNvPr>
          <p:cNvSpPr/>
          <p:nvPr/>
        </p:nvSpPr>
        <p:spPr bwMode="gray">
          <a:xfrm>
            <a:off x="113504" y="3219025"/>
            <a:ext cx="1660525" cy="136524"/>
          </a:xfrm>
          <a:prstGeom prst="rect">
            <a:avLst/>
          </a:prstGeom>
          <a:solidFill>
            <a:srgbClr val="FFCC00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Decision Frame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B6904F-CA29-2DE7-0ADB-CF266EDF5409}"/>
              </a:ext>
            </a:extLst>
          </p:cNvPr>
          <p:cNvSpPr/>
          <p:nvPr/>
        </p:nvSpPr>
        <p:spPr bwMode="gray">
          <a:xfrm>
            <a:off x="9207961" y="3253168"/>
            <a:ext cx="1660525" cy="136524"/>
          </a:xfrm>
          <a:prstGeom prst="rect">
            <a:avLst/>
          </a:prstGeom>
          <a:solidFill>
            <a:srgbClr val="FFCC00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Decision Method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D3E6CD4-0A73-DBB6-E451-5F24D202D1C4}"/>
              </a:ext>
            </a:extLst>
          </p:cNvPr>
          <p:cNvSpPr/>
          <p:nvPr/>
        </p:nvSpPr>
        <p:spPr bwMode="gray">
          <a:xfrm>
            <a:off x="10242717" y="3760000"/>
            <a:ext cx="1660525" cy="136524"/>
          </a:xfrm>
          <a:prstGeom prst="rect">
            <a:avLst/>
          </a:prstGeom>
          <a:solidFill>
            <a:srgbClr val="FFCC00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Decision Type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E8F083C-38B0-7ADE-CD9E-412AC738BE58}"/>
              </a:ext>
            </a:extLst>
          </p:cNvPr>
          <p:cNvSpPr/>
          <p:nvPr/>
        </p:nvSpPr>
        <p:spPr bwMode="gray">
          <a:xfrm>
            <a:off x="10242717" y="4021513"/>
            <a:ext cx="1660525" cy="136524"/>
          </a:xfrm>
          <a:prstGeom prst="rect">
            <a:avLst/>
          </a:prstGeom>
          <a:solidFill>
            <a:srgbClr val="FFCC00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Decision Report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0E83C2F-D60F-CCF6-A12B-574435D4FFC7}"/>
              </a:ext>
            </a:extLst>
          </p:cNvPr>
          <p:cNvSpPr/>
          <p:nvPr/>
        </p:nvSpPr>
        <p:spPr bwMode="gray">
          <a:xfrm>
            <a:off x="10242717" y="4307263"/>
            <a:ext cx="1660525" cy="136524"/>
          </a:xfrm>
          <a:prstGeom prst="rect">
            <a:avLst/>
          </a:prstGeom>
          <a:solidFill>
            <a:srgbClr val="FFCC00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Decision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D9B7EC3-2BEF-749E-D4C9-262C531A4B52}"/>
              </a:ext>
            </a:extLst>
          </p:cNvPr>
          <p:cNvSpPr/>
          <p:nvPr/>
        </p:nvSpPr>
        <p:spPr bwMode="gray">
          <a:xfrm>
            <a:off x="4228305" y="2219034"/>
            <a:ext cx="1660525" cy="136524"/>
          </a:xfrm>
          <a:prstGeom prst="rect">
            <a:avLst/>
          </a:prstGeom>
          <a:solidFill>
            <a:srgbClr val="FFCC00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Objective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7877BFB-1245-28BD-4A4F-813C9F3E8A88}"/>
              </a:ext>
            </a:extLst>
          </p:cNvPr>
          <p:cNvSpPr/>
          <p:nvPr/>
        </p:nvSpPr>
        <p:spPr bwMode="gray">
          <a:xfrm>
            <a:off x="5352254" y="3668981"/>
            <a:ext cx="1660525" cy="136524"/>
          </a:xfrm>
          <a:prstGeom prst="rect">
            <a:avLst/>
          </a:prstGeom>
          <a:solidFill>
            <a:srgbClr val="FFCC00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Course of Action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68371A6-48F3-A10D-92ED-4C2F53D0EF9A}"/>
              </a:ext>
            </a:extLst>
          </p:cNvPr>
          <p:cNvSpPr/>
          <p:nvPr/>
        </p:nvSpPr>
        <p:spPr bwMode="gray">
          <a:xfrm>
            <a:off x="2971005" y="5018511"/>
            <a:ext cx="1660525" cy="136524"/>
          </a:xfrm>
          <a:prstGeom prst="rect">
            <a:avLst/>
          </a:prstGeom>
          <a:solidFill>
            <a:srgbClr val="FFCC00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Solution Concept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E785EC8-1122-BD26-0845-024BD7E593A3}"/>
              </a:ext>
            </a:extLst>
          </p:cNvPr>
          <p:cNvSpPr/>
          <p:nvPr/>
        </p:nvSpPr>
        <p:spPr bwMode="gray">
          <a:xfrm>
            <a:off x="4228305" y="4500985"/>
            <a:ext cx="1660525" cy="136524"/>
          </a:xfrm>
          <a:prstGeom prst="rect">
            <a:avLst/>
          </a:prstGeom>
          <a:solidFill>
            <a:srgbClr val="FFCC00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Architecture Alternative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06F4D64-EF07-8D1F-E24D-23B71D6DF78D}"/>
              </a:ext>
            </a:extLst>
          </p:cNvPr>
          <p:cNvSpPr/>
          <p:nvPr/>
        </p:nvSpPr>
        <p:spPr bwMode="gray">
          <a:xfrm>
            <a:off x="5352254" y="3854000"/>
            <a:ext cx="1660525" cy="136524"/>
          </a:xfrm>
          <a:prstGeom prst="rect">
            <a:avLst/>
          </a:prstGeom>
          <a:solidFill>
            <a:srgbClr val="FFCC00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Technology Option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79F1FEC-F688-FD3F-CC39-E30EFB5DF99A}"/>
              </a:ext>
            </a:extLst>
          </p:cNvPr>
          <p:cNvSpPr/>
          <p:nvPr/>
        </p:nvSpPr>
        <p:spPr bwMode="gray">
          <a:xfrm>
            <a:off x="113503" y="3805930"/>
            <a:ext cx="1660525" cy="136524"/>
          </a:xfrm>
          <a:prstGeom prst="rect">
            <a:avLst/>
          </a:prstGeom>
          <a:solidFill>
            <a:srgbClr val="FFCC00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Opportunity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D66CE8B-FA57-78B1-483B-4523EAB3B013}"/>
              </a:ext>
            </a:extLst>
          </p:cNvPr>
          <p:cNvSpPr/>
          <p:nvPr/>
        </p:nvSpPr>
        <p:spPr bwMode="gray">
          <a:xfrm>
            <a:off x="7280107" y="2889250"/>
            <a:ext cx="1660525" cy="136524"/>
          </a:xfrm>
          <a:prstGeom prst="rect">
            <a:avLst/>
          </a:prstGeom>
          <a:solidFill>
            <a:srgbClr val="FFCC00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Risk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36F965B-3E51-B763-63DB-4F6901070C9D}"/>
              </a:ext>
            </a:extLst>
          </p:cNvPr>
          <p:cNvSpPr/>
          <p:nvPr/>
        </p:nvSpPr>
        <p:spPr bwMode="gray">
          <a:xfrm>
            <a:off x="5352254" y="2853743"/>
            <a:ext cx="1660525" cy="136524"/>
          </a:xfrm>
          <a:prstGeom prst="rect">
            <a:avLst/>
          </a:prstGeom>
          <a:solidFill>
            <a:srgbClr val="FFCC00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Measure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6FE166C-29C2-FE52-5551-5A1ECCB89D70}"/>
              </a:ext>
            </a:extLst>
          </p:cNvPr>
          <p:cNvSpPr/>
          <p:nvPr/>
        </p:nvSpPr>
        <p:spPr bwMode="gray">
          <a:xfrm>
            <a:off x="7280108" y="3116644"/>
            <a:ext cx="1660525" cy="136524"/>
          </a:xfrm>
          <a:prstGeom prst="rect">
            <a:avLst/>
          </a:prstGeom>
          <a:solidFill>
            <a:srgbClr val="FFCC00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Analysis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2E5B73A-4090-6C49-AB0A-E02BDC1C40B3}"/>
              </a:ext>
            </a:extLst>
          </p:cNvPr>
          <p:cNvSpPr/>
          <p:nvPr/>
        </p:nvSpPr>
        <p:spPr bwMode="gray">
          <a:xfrm>
            <a:off x="7280108" y="3406418"/>
            <a:ext cx="1660525" cy="136524"/>
          </a:xfrm>
          <a:prstGeom prst="rect">
            <a:avLst/>
          </a:prstGeom>
          <a:solidFill>
            <a:srgbClr val="FFCC00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Analysis Method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39AC5D4-0CC5-60AD-D6B7-58DF7BA0D865}"/>
              </a:ext>
            </a:extLst>
          </p:cNvPr>
          <p:cNvSpPr/>
          <p:nvPr/>
        </p:nvSpPr>
        <p:spPr bwMode="gray">
          <a:xfrm>
            <a:off x="113504" y="3014239"/>
            <a:ext cx="1660525" cy="136524"/>
          </a:xfrm>
          <a:prstGeom prst="rect">
            <a:avLst/>
          </a:prstGeom>
          <a:solidFill>
            <a:srgbClr val="FFCC00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buFont typeface="Wingdings 2" pitchFamily="18" charset="2"/>
              <a:buNone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Context</a:t>
            </a:r>
          </a:p>
        </p:txBody>
      </p:sp>
    </p:spTree>
    <p:extLst>
      <p:ext uri="{BB962C8B-B14F-4D97-AF65-F5344CB8AC3E}">
        <p14:creationId xmlns:p14="http://schemas.microsoft.com/office/powerpoint/2010/main" val="2555380261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Deloitte Brand Theme">
  <a:themeElements>
    <a:clrScheme name="Custom 3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43B02A"/>
      </a:accent2>
      <a:accent3>
        <a:srgbClr val="26890D"/>
      </a:accent3>
      <a:accent4>
        <a:srgbClr val="046A38"/>
      </a:accent4>
      <a:accent5>
        <a:srgbClr val="0D8390"/>
      </a:accent5>
      <a:accent6>
        <a:srgbClr val="007CB0"/>
      </a:accent6>
      <a:hlink>
        <a:srgbClr val="00A3E0"/>
      </a:hlink>
      <a:folHlink>
        <a:srgbClr val="7F7F7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3"/>
        </a:solidFill>
        <a:ln w="19050" algn="ctr">
          <a:noFill/>
          <a:miter lim="800000"/>
          <a:headEnd/>
          <a:tailEnd/>
        </a:ln>
      </a:spPr>
      <a:bodyPr wrap="square" lIns="88900" tIns="88900" rIns="88900" bIns="88900" rtlCol="0" anchor="ctr"/>
      <a:lstStyle>
        <a:defPPr>
          <a:lnSpc>
            <a:spcPct val="106000"/>
          </a:lnSpc>
          <a:buFont typeface="Wingdings 2" pitchFamily="18" charset="2"/>
          <a:buNone/>
          <a:defRPr sz="1600" b="1" dirty="0" smtClean="0">
            <a:solidFill>
              <a:schemeClr val="bg1"/>
            </a:solidFill>
          </a:defRPr>
        </a:defPPr>
      </a:lst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marL="203200" indent="-203200">
          <a:spcBef>
            <a:spcPts val="600"/>
          </a:spcBef>
          <a:buSzPct val="100000"/>
          <a:buFont typeface="Arial"/>
          <a:buChar char="•"/>
          <a:defRPr dirty="0" smtClean="0">
            <a:solidFill>
              <a:srgbClr val="313131"/>
            </a:solidFill>
          </a:defRPr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16x9 Timesaver [FEB22].potx" id="{A676F0AE-74E9-4DEA-A644-8A9F747DBA8A}" vid="{6E8D145A-EA3B-46DB-A9DF-8DDDEDD80B8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66453A00B364EB051FF9FF29925CD" ma:contentTypeVersion="15" ma:contentTypeDescription="Create a new document." ma:contentTypeScope="" ma:versionID="6053212cdcb81803f261d7b8e5525bcc">
  <xsd:schema xmlns:xsd="http://www.w3.org/2001/XMLSchema" xmlns:xs="http://www.w3.org/2001/XMLSchema" xmlns:p="http://schemas.microsoft.com/office/2006/metadata/properties" xmlns:ns3="013c3a2b-4200-4f4c-ac88-a2af97020183" xmlns:ns4="cc33a53a-05bf-412a-b762-0b08d1e97f09" targetNamespace="http://schemas.microsoft.com/office/2006/metadata/properties" ma:root="true" ma:fieldsID="8fd8de0f90e842b27937b62ee02234c5" ns3:_="" ns4:_="">
    <xsd:import namespace="013c3a2b-4200-4f4c-ac88-a2af97020183"/>
    <xsd:import namespace="cc33a53a-05bf-412a-b762-0b08d1e97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3c3a2b-4200-4f4c-ac88-a2af970201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33a53a-05bf-412a-b762-0b08d1e97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13c3a2b-4200-4f4c-ac88-a2af9702018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F9FDAA2-BDBC-4C50-9EBF-6694BA62A7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3c3a2b-4200-4f4c-ac88-a2af97020183"/>
    <ds:schemaRef ds:uri="cc33a53a-05bf-412a-b762-0b08d1e97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5ED30C3-D25C-4F67-9EE0-839470F6EF07}">
  <ds:schemaRefs>
    <ds:schemaRef ds:uri="http://purl.org/dc/terms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013c3a2b-4200-4f4c-ac88-a2af97020183"/>
    <ds:schemaRef ds:uri="http://purl.org/dc/elements/1.1/"/>
    <ds:schemaRef ds:uri="http://schemas.microsoft.com/office/infopath/2007/PartnerControls"/>
    <ds:schemaRef ds:uri="cc33a53a-05bf-412a-b762-0b08d1e97f09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EA32193-A8D5-45D4-AD62-2BC36A7DA55E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ea60d57e-af5b-4752-ac57-3e4f28ca11dc}" enabled="1" method="Standard" siteId="{36da45f1-dd2c-4d1f-af13-5abe46b99921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16x9 Timesaver [FEB22]</Template>
  <TotalTime>14683</TotalTime>
  <Words>436</Words>
  <Application>Microsoft Office PowerPoint</Application>
  <PresentationFormat>Widescreen</PresentationFormat>
  <Paragraphs>162</Paragraphs>
  <Slides>12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Open Sans</vt:lpstr>
      <vt:lpstr>Verdana</vt:lpstr>
      <vt:lpstr>Wingdings 2</vt:lpstr>
      <vt:lpstr>Deloitte Brand Theme</vt:lpstr>
      <vt:lpstr>think-cell Slide</vt:lpstr>
      <vt:lpstr>Decision Analysis Data Model</vt:lpstr>
      <vt:lpstr>INCOSE IW 2024 Outcomes</vt:lpstr>
      <vt:lpstr>INCOSE IW 2024 Agenda Options</vt:lpstr>
      <vt:lpstr>Day 1 Activity Results [Team 1]</vt:lpstr>
      <vt:lpstr>Day 1 Activity Results [Team 2]</vt:lpstr>
      <vt:lpstr>Day 1 Activity Results [Team 3]</vt:lpstr>
      <vt:lpstr>Day 1 Activity Results [Team 1]</vt:lpstr>
      <vt:lpstr>Day 1 Activity Results [Team 2]</vt:lpstr>
      <vt:lpstr>Day 1 Activity Results [Team 3]</vt:lpstr>
      <vt:lpstr>Day 1 Activity Results [Feb 9 Session]</vt:lpstr>
      <vt:lpstr>Day 1 Activity Results [Aggregate]</vt:lpstr>
      <vt:lpstr>Day 1 Activity Results [Aggregate]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Smith, Jared</dc:creator>
  <cp:lastModifiedBy>Smith, Jared</cp:lastModifiedBy>
  <cp:revision>4</cp:revision>
  <dcterms:created xsi:type="dcterms:W3CDTF">2022-10-03T18:49:18Z</dcterms:created>
  <dcterms:modified xsi:type="dcterms:W3CDTF">2025-05-15T18:30:40Z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a60d57e-af5b-4752-ac57-3e4f28ca11dc_Enabled">
    <vt:lpwstr>true</vt:lpwstr>
  </property>
  <property fmtid="{D5CDD505-2E9C-101B-9397-08002B2CF9AE}" pid="3" name="MSIP_Label_ea60d57e-af5b-4752-ac57-3e4f28ca11dc_SetDate">
    <vt:lpwstr>2021-02-15T16:19:10Z</vt:lpwstr>
  </property>
  <property fmtid="{D5CDD505-2E9C-101B-9397-08002B2CF9AE}" pid="4" name="MSIP_Label_ea60d57e-af5b-4752-ac57-3e4f28ca11dc_Method">
    <vt:lpwstr>Standard</vt:lpwstr>
  </property>
  <property fmtid="{D5CDD505-2E9C-101B-9397-08002B2CF9AE}" pid="5" name="MSIP_Label_ea60d57e-af5b-4752-ac57-3e4f28ca11dc_Name">
    <vt:lpwstr>ea60d57e-af5b-4752-ac57-3e4f28ca11dc</vt:lpwstr>
  </property>
  <property fmtid="{D5CDD505-2E9C-101B-9397-08002B2CF9AE}" pid="6" name="MSIP_Label_ea60d57e-af5b-4752-ac57-3e4f28ca11dc_SiteId">
    <vt:lpwstr>36da45f1-dd2c-4d1f-af13-5abe46b99921</vt:lpwstr>
  </property>
  <property fmtid="{D5CDD505-2E9C-101B-9397-08002B2CF9AE}" pid="7" name="MSIP_Label_ea60d57e-af5b-4752-ac57-3e4f28ca11dc_ActionId">
    <vt:lpwstr>3415186a-2cc8-454a-80c2-1b89340bbe69</vt:lpwstr>
  </property>
  <property fmtid="{D5CDD505-2E9C-101B-9397-08002B2CF9AE}" pid="8" name="MSIP_Label_ea60d57e-af5b-4752-ac57-3e4f28ca11dc_ContentBits">
    <vt:lpwstr>0</vt:lpwstr>
  </property>
  <property fmtid="{D5CDD505-2E9C-101B-9397-08002B2CF9AE}" pid="9" name="ContentTypeId">
    <vt:lpwstr>0x0101003AA66453A00B364EB051FF9FF29925CD</vt:lpwstr>
  </property>
</Properties>
</file>