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8"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C636C-C2C1-403E-A950-CFB9F6A11F7E}" v="121" dt="2020-01-26T16:25:49.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5" autoAdjust="0"/>
    <p:restoredTop sz="94660"/>
  </p:normalViewPr>
  <p:slideViewPr>
    <p:cSldViewPr snapToGrid="0">
      <p:cViewPr varScale="1">
        <p:scale>
          <a:sx n="87" d="100"/>
          <a:sy n="87" d="100"/>
        </p:scale>
        <p:origin x="582" y="84"/>
      </p:cViewPr>
      <p:guideLst/>
    </p:cSldViewPr>
  </p:slideViewPr>
  <p:notesTextViewPr>
    <p:cViewPr>
      <p:scale>
        <a:sx n="3" d="2"/>
        <a:sy n="3" d="2"/>
      </p:scale>
      <p:origin x="0" y="0"/>
    </p:cViewPr>
  </p:notesTextViewPr>
  <p:notesViewPr>
    <p:cSldViewPr snapToGrid="0">
      <p:cViewPr varScale="1">
        <p:scale>
          <a:sx n="58" d="100"/>
          <a:sy n="58" d="100"/>
        </p:scale>
        <p:origin x="28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D. Baker" userId="698e40c7ca721eaa" providerId="LiveId" clId="{1B0C636C-C2C1-403E-A950-CFB9F6A11F7E}"/>
    <pc:docChg chg="undo custSel addSld delSld modSld">
      <pc:chgData name="J.D. Baker" userId="698e40c7ca721eaa" providerId="LiveId" clId="{1B0C636C-C2C1-403E-A950-CFB9F6A11F7E}" dt="2020-01-26T16:27:01.409" v="1263" actId="20577"/>
      <pc:docMkLst>
        <pc:docMk/>
      </pc:docMkLst>
      <pc:sldChg chg="del">
        <pc:chgData name="J.D. Baker" userId="698e40c7ca721eaa" providerId="LiveId" clId="{1B0C636C-C2C1-403E-A950-CFB9F6A11F7E}" dt="2020-01-26T16:23:15.092" v="1091" actId="47"/>
        <pc:sldMkLst>
          <pc:docMk/>
          <pc:sldMk cId="3116762846" sldId="256"/>
        </pc:sldMkLst>
      </pc:sldChg>
      <pc:sldChg chg="del">
        <pc:chgData name="J.D. Baker" userId="698e40c7ca721eaa" providerId="LiveId" clId="{1B0C636C-C2C1-403E-A950-CFB9F6A11F7E}" dt="2020-01-26T16:23:18.554" v="1092" actId="47"/>
        <pc:sldMkLst>
          <pc:docMk/>
          <pc:sldMk cId="2931596333" sldId="257"/>
        </pc:sldMkLst>
      </pc:sldChg>
      <pc:sldChg chg="addSp delSp modSp">
        <pc:chgData name="J.D. Baker" userId="698e40c7ca721eaa" providerId="LiveId" clId="{1B0C636C-C2C1-403E-A950-CFB9F6A11F7E}" dt="2020-01-26T16:27:01.409" v="1263" actId="20577"/>
        <pc:sldMkLst>
          <pc:docMk/>
          <pc:sldMk cId="2930641780" sldId="260"/>
        </pc:sldMkLst>
        <pc:spChg chg="del">
          <ac:chgData name="J.D. Baker" userId="698e40c7ca721eaa" providerId="LiveId" clId="{1B0C636C-C2C1-403E-A950-CFB9F6A11F7E}" dt="2020-01-26T16:24:48.043" v="1104"/>
          <ac:spMkLst>
            <pc:docMk/>
            <pc:sldMk cId="2930641780" sldId="260"/>
            <ac:spMk id="4" creationId="{0124BB71-F382-4F18-BCC2-1769BC5BC02D}"/>
          </ac:spMkLst>
        </pc:spChg>
        <pc:spChg chg="add mod">
          <ac:chgData name="J.D. Baker" userId="698e40c7ca721eaa" providerId="LiveId" clId="{1B0C636C-C2C1-403E-A950-CFB9F6A11F7E}" dt="2020-01-26T16:27:01.409" v="1263" actId="20577"/>
          <ac:spMkLst>
            <pc:docMk/>
            <pc:sldMk cId="2930641780" sldId="260"/>
            <ac:spMk id="13" creationId="{8EF8C7CB-7313-4FAB-822A-360DF7F462DE}"/>
          </ac:spMkLst>
        </pc:spChg>
        <pc:picChg chg="mod">
          <ac:chgData name="J.D. Baker" userId="698e40c7ca721eaa" providerId="LiveId" clId="{1B0C636C-C2C1-403E-A950-CFB9F6A11F7E}" dt="2020-01-26T16:23:39.037" v="1103" actId="1037"/>
          <ac:picMkLst>
            <pc:docMk/>
            <pc:sldMk cId="2930641780" sldId="260"/>
            <ac:picMk id="12" creationId="{02039681-CA59-40EA-98A0-98558F839323}"/>
          </ac:picMkLst>
        </pc:picChg>
        <pc:picChg chg="add mod">
          <ac:chgData name="J.D. Baker" userId="698e40c7ca721eaa" providerId="LiveId" clId="{1B0C636C-C2C1-403E-A950-CFB9F6A11F7E}" dt="2020-01-26T16:25:49.668" v="1182" actId="1038"/>
          <ac:picMkLst>
            <pc:docMk/>
            <pc:sldMk cId="2930641780" sldId="260"/>
            <ac:picMk id="7170" creationId="{3C7CD1B8-39F1-4DB6-9666-BD7A73A66934}"/>
          </ac:picMkLst>
        </pc:picChg>
      </pc:sldChg>
      <pc:sldChg chg="addSp delSp modSp">
        <pc:chgData name="J.D. Baker" userId="698e40c7ca721eaa" providerId="LiveId" clId="{1B0C636C-C2C1-403E-A950-CFB9F6A11F7E}" dt="2020-01-26T02:27:09.650" v="73" actId="1076"/>
        <pc:sldMkLst>
          <pc:docMk/>
          <pc:sldMk cId="2571515558" sldId="261"/>
        </pc:sldMkLst>
        <pc:spChg chg="del">
          <ac:chgData name="J.D. Baker" userId="698e40c7ca721eaa" providerId="LiveId" clId="{1B0C636C-C2C1-403E-A950-CFB9F6A11F7E}" dt="2020-01-26T02:24:10.027" v="0"/>
          <ac:spMkLst>
            <pc:docMk/>
            <pc:sldMk cId="2571515558" sldId="261"/>
            <ac:spMk id="2" creationId="{0B0CE617-F683-402B-8553-38A810C9C1BA}"/>
          </ac:spMkLst>
        </pc:spChg>
        <pc:spChg chg="del">
          <ac:chgData name="J.D. Baker" userId="698e40c7ca721eaa" providerId="LiveId" clId="{1B0C636C-C2C1-403E-A950-CFB9F6A11F7E}" dt="2020-01-26T02:24:10.027" v="0"/>
          <ac:spMkLst>
            <pc:docMk/>
            <pc:sldMk cId="2571515558" sldId="261"/>
            <ac:spMk id="3" creationId="{A512E520-35DB-4D70-9668-4BBE41968DDC}"/>
          </ac:spMkLst>
        </pc:spChg>
        <pc:spChg chg="del">
          <ac:chgData name="J.D. Baker" userId="698e40c7ca721eaa" providerId="LiveId" clId="{1B0C636C-C2C1-403E-A950-CFB9F6A11F7E}" dt="2020-01-26T02:24:10.027" v="0"/>
          <ac:spMkLst>
            <pc:docMk/>
            <pc:sldMk cId="2571515558" sldId="261"/>
            <ac:spMk id="4" creationId="{449947E4-4FB6-4B3B-BCD2-0847F4120997}"/>
          </ac:spMkLst>
        </pc:spChg>
        <pc:spChg chg="add mod">
          <ac:chgData name="J.D. Baker" userId="698e40c7ca721eaa" providerId="LiveId" clId="{1B0C636C-C2C1-403E-A950-CFB9F6A11F7E}" dt="2020-01-26T02:24:24.194" v="23" actId="20577"/>
          <ac:spMkLst>
            <pc:docMk/>
            <pc:sldMk cId="2571515558" sldId="261"/>
            <ac:spMk id="7" creationId="{1927E53C-CA37-4F23-9AFE-B7DD6F185308}"/>
          </ac:spMkLst>
        </pc:spChg>
        <pc:spChg chg="add del mod">
          <ac:chgData name="J.D. Baker" userId="698e40c7ca721eaa" providerId="LiveId" clId="{1B0C636C-C2C1-403E-A950-CFB9F6A11F7E}" dt="2020-01-26T02:24:13.489" v="1"/>
          <ac:spMkLst>
            <pc:docMk/>
            <pc:sldMk cId="2571515558" sldId="261"/>
            <ac:spMk id="8" creationId="{DA2D07A6-BF96-4AA1-8BFB-53A0C056B3D3}"/>
          </ac:spMkLst>
        </pc:spChg>
        <pc:spChg chg="add mod">
          <ac:chgData name="J.D. Baker" userId="698e40c7ca721eaa" providerId="LiveId" clId="{1B0C636C-C2C1-403E-A950-CFB9F6A11F7E}" dt="2020-01-26T02:26:50.759" v="69" actId="207"/>
          <ac:spMkLst>
            <pc:docMk/>
            <pc:sldMk cId="2571515558" sldId="261"/>
            <ac:spMk id="10" creationId="{762882A7-E7B8-4CC8-8C10-9F572849845D}"/>
          </ac:spMkLst>
        </pc:spChg>
        <pc:spChg chg="add mod">
          <ac:chgData name="J.D. Baker" userId="698e40c7ca721eaa" providerId="LiveId" clId="{1B0C636C-C2C1-403E-A950-CFB9F6A11F7E}" dt="2020-01-26T02:27:09.650" v="73" actId="1076"/>
          <ac:spMkLst>
            <pc:docMk/>
            <pc:sldMk cId="2571515558" sldId="261"/>
            <ac:spMk id="11" creationId="{0FCC65E1-6DAA-4DA9-A887-E805A839EDA1}"/>
          </ac:spMkLst>
        </pc:spChg>
        <pc:picChg chg="add mod">
          <ac:chgData name="J.D. Baker" userId="698e40c7ca721eaa" providerId="LiveId" clId="{1B0C636C-C2C1-403E-A950-CFB9F6A11F7E}" dt="2020-01-26T02:27:02.220" v="72" actId="1076"/>
          <ac:picMkLst>
            <pc:docMk/>
            <pc:sldMk cId="2571515558" sldId="261"/>
            <ac:picMk id="9" creationId="{BBAD19EB-E97F-4D90-8321-C0F3AC46B4E4}"/>
          </ac:picMkLst>
        </pc:picChg>
      </pc:sldChg>
      <pc:sldChg chg="addSp modSp add">
        <pc:chgData name="J.D. Baker" userId="698e40c7ca721eaa" providerId="LiveId" clId="{1B0C636C-C2C1-403E-A950-CFB9F6A11F7E}" dt="2020-01-26T14:26:25.880" v="162" actId="1076"/>
        <pc:sldMkLst>
          <pc:docMk/>
          <pc:sldMk cId="3306978015" sldId="262"/>
        </pc:sldMkLst>
        <pc:spChg chg="mod">
          <ac:chgData name="J.D. Baker" userId="698e40c7ca721eaa" providerId="LiveId" clId="{1B0C636C-C2C1-403E-A950-CFB9F6A11F7E}" dt="2020-01-26T14:16:17.452" v="135" actId="20577"/>
          <ac:spMkLst>
            <pc:docMk/>
            <pc:sldMk cId="3306978015" sldId="262"/>
            <ac:spMk id="2" creationId="{F3C0F8F1-C862-46FE-962A-3633FC371F34}"/>
          </ac:spMkLst>
        </pc:spChg>
        <pc:spChg chg="mod">
          <ac:chgData name="J.D. Baker" userId="698e40c7ca721eaa" providerId="LiveId" clId="{1B0C636C-C2C1-403E-A950-CFB9F6A11F7E}" dt="2020-01-26T02:28:13.594" v="131" actId="20577"/>
          <ac:spMkLst>
            <pc:docMk/>
            <pc:sldMk cId="3306978015" sldId="262"/>
            <ac:spMk id="3" creationId="{5638D592-139A-47FE-8F41-74910F126865}"/>
          </ac:spMkLst>
        </pc:spChg>
        <pc:spChg chg="add mod">
          <ac:chgData name="J.D. Baker" userId="698e40c7ca721eaa" providerId="LiveId" clId="{1B0C636C-C2C1-403E-A950-CFB9F6A11F7E}" dt="2020-01-26T14:26:03.460" v="157" actId="11529"/>
          <ac:spMkLst>
            <pc:docMk/>
            <pc:sldMk cId="3306978015" sldId="262"/>
            <ac:spMk id="7" creationId="{49C5CA92-7E89-484C-BCEA-4723183266FD}"/>
          </ac:spMkLst>
        </pc:spChg>
        <pc:spChg chg="add mod">
          <ac:chgData name="J.D. Baker" userId="698e40c7ca721eaa" providerId="LiveId" clId="{1B0C636C-C2C1-403E-A950-CFB9F6A11F7E}" dt="2020-01-26T14:26:25.880" v="162" actId="1076"/>
          <ac:spMkLst>
            <pc:docMk/>
            <pc:sldMk cId="3306978015" sldId="262"/>
            <ac:spMk id="10" creationId="{9CE513C1-76B6-433D-BE74-D2993E7F5D50}"/>
          </ac:spMkLst>
        </pc:spChg>
        <pc:picChg chg="add mod">
          <ac:chgData name="J.D. Baker" userId="698e40c7ca721eaa" providerId="LiveId" clId="{1B0C636C-C2C1-403E-A950-CFB9F6A11F7E}" dt="2020-01-26T14:20:25.348" v="149" actId="1035"/>
          <ac:picMkLst>
            <pc:docMk/>
            <pc:sldMk cId="3306978015" sldId="262"/>
            <ac:picMk id="6" creationId="{957E0FB4-6EC5-427A-B8BC-B850666DEB90}"/>
          </ac:picMkLst>
        </pc:picChg>
        <pc:picChg chg="add mod">
          <ac:chgData name="J.D. Baker" userId="698e40c7ca721eaa" providerId="LiveId" clId="{1B0C636C-C2C1-403E-A950-CFB9F6A11F7E}" dt="2020-01-26T14:20:40.687" v="152" actId="1076"/>
          <ac:picMkLst>
            <pc:docMk/>
            <pc:sldMk cId="3306978015" sldId="262"/>
            <ac:picMk id="2050" creationId="{45849243-DB55-4BD9-BDA4-5A7FDCDA3B45}"/>
          </ac:picMkLst>
        </pc:picChg>
        <pc:picChg chg="add mod">
          <ac:chgData name="J.D. Baker" userId="698e40c7ca721eaa" providerId="LiveId" clId="{1B0C636C-C2C1-403E-A950-CFB9F6A11F7E}" dt="2020-01-26T14:25:13.693" v="156" actId="1076"/>
          <ac:picMkLst>
            <pc:docMk/>
            <pc:sldMk cId="3306978015" sldId="262"/>
            <ac:picMk id="2052" creationId="{9CFB636C-BCF7-4CF3-A4C7-E48F654072DD}"/>
          </ac:picMkLst>
        </pc:picChg>
      </pc:sldChg>
      <pc:sldChg chg="modSp add">
        <pc:chgData name="J.D. Baker" userId="698e40c7ca721eaa" providerId="LiveId" clId="{1B0C636C-C2C1-403E-A950-CFB9F6A11F7E}" dt="2020-01-26T14:32:34.375" v="187" actId="207"/>
        <pc:sldMkLst>
          <pc:docMk/>
          <pc:sldMk cId="4105268330" sldId="263"/>
        </pc:sldMkLst>
        <pc:spChg chg="mod">
          <ac:chgData name="J.D. Baker" userId="698e40c7ca721eaa" providerId="LiveId" clId="{1B0C636C-C2C1-403E-A950-CFB9F6A11F7E}" dt="2020-01-26T14:32:34.375" v="187" actId="207"/>
          <ac:spMkLst>
            <pc:docMk/>
            <pc:sldMk cId="4105268330" sldId="263"/>
            <ac:spMk id="2" creationId="{5AEFE0F5-E2B7-434F-89F4-54A769225662}"/>
          </ac:spMkLst>
        </pc:spChg>
        <pc:spChg chg="mod">
          <ac:chgData name="J.D. Baker" userId="698e40c7ca721eaa" providerId="LiveId" clId="{1B0C636C-C2C1-403E-A950-CFB9F6A11F7E}" dt="2020-01-26T14:26:47.635" v="170" actId="20577"/>
          <ac:spMkLst>
            <pc:docMk/>
            <pc:sldMk cId="4105268330" sldId="263"/>
            <ac:spMk id="3" creationId="{2D2C6BAA-C53B-4E4E-A015-98CB5A2B68F0}"/>
          </ac:spMkLst>
        </pc:spChg>
      </pc:sldChg>
      <pc:sldChg chg="addSp delSp modSp add">
        <pc:chgData name="J.D. Baker" userId="698e40c7ca721eaa" providerId="LiveId" clId="{1B0C636C-C2C1-403E-A950-CFB9F6A11F7E}" dt="2020-01-26T14:49:42.661" v="312" actId="14100"/>
        <pc:sldMkLst>
          <pc:docMk/>
          <pc:sldMk cId="1312259612" sldId="264"/>
        </pc:sldMkLst>
        <pc:spChg chg="del">
          <ac:chgData name="J.D. Baker" userId="698e40c7ca721eaa" providerId="LiveId" clId="{1B0C636C-C2C1-403E-A950-CFB9F6A11F7E}" dt="2020-01-26T14:34:32.297" v="189"/>
          <ac:spMkLst>
            <pc:docMk/>
            <pc:sldMk cId="1312259612" sldId="264"/>
            <ac:spMk id="2" creationId="{9D29E60E-8475-4E85-A658-04AAAD48255E}"/>
          </ac:spMkLst>
        </pc:spChg>
        <pc:spChg chg="del">
          <ac:chgData name="J.D. Baker" userId="698e40c7ca721eaa" providerId="LiveId" clId="{1B0C636C-C2C1-403E-A950-CFB9F6A11F7E}" dt="2020-01-26T14:34:32.297" v="189"/>
          <ac:spMkLst>
            <pc:docMk/>
            <pc:sldMk cId="1312259612" sldId="264"/>
            <ac:spMk id="3" creationId="{3B57C0DC-0012-4CDC-A691-60A8E1926668}"/>
          </ac:spMkLst>
        </pc:spChg>
        <pc:spChg chg="add mod">
          <ac:chgData name="J.D. Baker" userId="698e40c7ca721eaa" providerId="LiveId" clId="{1B0C636C-C2C1-403E-A950-CFB9F6A11F7E}" dt="2020-01-26T14:34:51.005" v="199" actId="20577"/>
          <ac:spMkLst>
            <pc:docMk/>
            <pc:sldMk cId="1312259612" sldId="264"/>
            <ac:spMk id="6" creationId="{9C22C1DE-A8A8-41FB-87D3-AC9EF22F3761}"/>
          </ac:spMkLst>
        </pc:spChg>
        <pc:spChg chg="add del mod">
          <ac:chgData name="J.D. Baker" userId="698e40c7ca721eaa" providerId="LiveId" clId="{1B0C636C-C2C1-403E-A950-CFB9F6A11F7E}" dt="2020-01-26T14:35:52.353" v="200"/>
          <ac:spMkLst>
            <pc:docMk/>
            <pc:sldMk cId="1312259612" sldId="264"/>
            <ac:spMk id="7" creationId="{52C216D8-70BC-4204-A602-D5CAE1A28126}"/>
          </ac:spMkLst>
        </pc:spChg>
        <pc:spChg chg="add mod">
          <ac:chgData name="J.D. Baker" userId="698e40c7ca721eaa" providerId="LiveId" clId="{1B0C636C-C2C1-403E-A950-CFB9F6A11F7E}" dt="2020-01-26T14:49:31.738" v="311" actId="313"/>
          <ac:spMkLst>
            <pc:docMk/>
            <pc:sldMk cId="1312259612" sldId="264"/>
            <ac:spMk id="8" creationId="{8F1EAAB2-5363-4AF6-B7F1-E73F682C949F}"/>
          </ac:spMkLst>
        </pc:spChg>
        <pc:spChg chg="add mod">
          <ac:chgData name="J.D. Baker" userId="698e40c7ca721eaa" providerId="LiveId" clId="{1B0C636C-C2C1-403E-A950-CFB9F6A11F7E}" dt="2020-01-26T14:42:10.748" v="221" actId="1037"/>
          <ac:spMkLst>
            <pc:docMk/>
            <pc:sldMk cId="1312259612" sldId="264"/>
            <ac:spMk id="9" creationId="{09E66928-37F7-4C1C-8480-E01284679055}"/>
          </ac:spMkLst>
        </pc:spChg>
        <pc:picChg chg="add del mod">
          <ac:chgData name="J.D. Baker" userId="698e40c7ca721eaa" providerId="LiveId" clId="{1B0C636C-C2C1-403E-A950-CFB9F6A11F7E}" dt="2020-01-26T14:47:09.216" v="233" actId="478"/>
          <ac:picMkLst>
            <pc:docMk/>
            <pc:sldMk cId="1312259612" sldId="264"/>
            <ac:picMk id="12" creationId="{0D86BFB5-7BBB-4D07-96C3-4FB6A5AEA8CF}"/>
          </ac:picMkLst>
        </pc:picChg>
        <pc:picChg chg="add del mod">
          <ac:chgData name="J.D. Baker" userId="698e40c7ca721eaa" providerId="LiveId" clId="{1B0C636C-C2C1-403E-A950-CFB9F6A11F7E}" dt="2020-01-26T14:47:09.961" v="234" actId="478"/>
          <ac:picMkLst>
            <pc:docMk/>
            <pc:sldMk cId="1312259612" sldId="264"/>
            <ac:picMk id="13" creationId="{23FE0B3E-3204-4A7C-B78F-99F73D0FBF88}"/>
          </ac:picMkLst>
        </pc:picChg>
        <pc:picChg chg="add del mod">
          <ac:chgData name="J.D. Baker" userId="698e40c7ca721eaa" providerId="LiveId" clId="{1B0C636C-C2C1-403E-A950-CFB9F6A11F7E}" dt="2020-01-26T14:47:07.683" v="232" actId="478"/>
          <ac:picMkLst>
            <pc:docMk/>
            <pc:sldMk cId="1312259612" sldId="264"/>
            <ac:picMk id="14" creationId="{ED6496F7-9F17-4EA6-8A93-A31AB24833ED}"/>
          </ac:picMkLst>
        </pc:picChg>
        <pc:picChg chg="add mod">
          <ac:chgData name="J.D. Baker" userId="698e40c7ca721eaa" providerId="LiveId" clId="{1B0C636C-C2C1-403E-A950-CFB9F6A11F7E}" dt="2020-01-26T14:49:42.661" v="312" actId="14100"/>
          <ac:picMkLst>
            <pc:docMk/>
            <pc:sldMk cId="1312259612" sldId="264"/>
            <ac:picMk id="3074" creationId="{66567F17-53BB-4AD2-8FF3-18FE55069FE0}"/>
          </ac:picMkLst>
        </pc:picChg>
        <pc:picChg chg="add mod">
          <ac:chgData name="J.D. Baker" userId="698e40c7ca721eaa" providerId="LiveId" clId="{1B0C636C-C2C1-403E-A950-CFB9F6A11F7E}" dt="2020-01-26T14:41:03.098" v="206" actId="1076"/>
          <ac:picMkLst>
            <pc:docMk/>
            <pc:sldMk cId="1312259612" sldId="264"/>
            <ac:picMk id="3076" creationId="{43DEDCD1-662F-4CCF-BBCA-BCBC241D560C}"/>
          </ac:picMkLst>
        </pc:picChg>
        <pc:picChg chg="add mod">
          <ac:chgData name="J.D. Baker" userId="698e40c7ca721eaa" providerId="LiveId" clId="{1B0C636C-C2C1-403E-A950-CFB9F6A11F7E}" dt="2020-01-26T14:48:40.533" v="239" actId="1076"/>
          <ac:picMkLst>
            <pc:docMk/>
            <pc:sldMk cId="1312259612" sldId="264"/>
            <ac:picMk id="3078" creationId="{2F8905A8-A859-4AD3-9D4C-7C5C86BB5DCF}"/>
          </ac:picMkLst>
        </pc:picChg>
      </pc:sldChg>
      <pc:sldChg chg="addSp delSp modSp add">
        <pc:chgData name="J.D. Baker" userId="698e40c7ca721eaa" providerId="LiveId" clId="{1B0C636C-C2C1-403E-A950-CFB9F6A11F7E}" dt="2020-01-26T15:52:52" v="620" actId="20577"/>
        <pc:sldMkLst>
          <pc:docMk/>
          <pc:sldMk cId="72303289" sldId="265"/>
        </pc:sldMkLst>
        <pc:spChg chg="mod">
          <ac:chgData name="J.D. Baker" userId="698e40c7ca721eaa" providerId="LiveId" clId="{1B0C636C-C2C1-403E-A950-CFB9F6A11F7E}" dt="2020-01-26T15:52:52" v="620" actId="20577"/>
          <ac:spMkLst>
            <pc:docMk/>
            <pc:sldMk cId="72303289" sldId="265"/>
            <ac:spMk id="2" creationId="{FDEE8E78-B29B-4B1D-908F-4D14A02AD7B8}"/>
          </ac:spMkLst>
        </pc:spChg>
        <pc:spChg chg="del">
          <ac:chgData name="J.D. Baker" userId="698e40c7ca721eaa" providerId="LiveId" clId="{1B0C636C-C2C1-403E-A950-CFB9F6A11F7E}" dt="2020-01-26T15:38:03.520" v="339"/>
          <ac:spMkLst>
            <pc:docMk/>
            <pc:sldMk cId="72303289" sldId="265"/>
            <ac:spMk id="3" creationId="{A9AAAD04-27C8-42C7-AE7D-D2EB784EDC0B}"/>
          </ac:spMkLst>
        </pc:spChg>
        <pc:spChg chg="mod">
          <ac:chgData name="J.D. Baker" userId="698e40c7ca721eaa" providerId="LiveId" clId="{1B0C636C-C2C1-403E-A950-CFB9F6A11F7E}" dt="2020-01-26T15:50:09.181" v="609" actId="20577"/>
          <ac:spMkLst>
            <pc:docMk/>
            <pc:sldMk cId="72303289" sldId="265"/>
            <ac:spMk id="4" creationId="{BB024658-3AD9-432F-8160-8B47392A77BB}"/>
          </ac:spMkLst>
        </pc:spChg>
        <pc:spChg chg="add del mod">
          <ac:chgData name="J.D. Baker" userId="698e40c7ca721eaa" providerId="LiveId" clId="{1B0C636C-C2C1-403E-A950-CFB9F6A11F7E}" dt="2020-01-26T15:49:21.369" v="517" actId="478"/>
          <ac:spMkLst>
            <pc:docMk/>
            <pc:sldMk cId="72303289" sldId="265"/>
            <ac:spMk id="9" creationId="{F07791C0-BE9F-4B3B-86BC-470E203760EE}"/>
          </ac:spMkLst>
        </pc:spChg>
        <pc:picChg chg="add mod">
          <ac:chgData name="J.D. Baker" userId="698e40c7ca721eaa" providerId="LiveId" clId="{1B0C636C-C2C1-403E-A950-CFB9F6A11F7E}" dt="2020-01-26T15:49:28.853" v="520" actId="1076"/>
          <ac:picMkLst>
            <pc:docMk/>
            <pc:sldMk cId="72303289" sldId="265"/>
            <ac:picMk id="8" creationId="{5CFE7AB1-3A96-4A1D-ADFE-BBB9A20283C8}"/>
          </ac:picMkLst>
        </pc:picChg>
        <pc:picChg chg="add mod">
          <ac:chgData name="J.D. Baker" userId="698e40c7ca721eaa" providerId="LiveId" clId="{1B0C636C-C2C1-403E-A950-CFB9F6A11F7E}" dt="2020-01-26T15:50:48.955" v="612" actId="1076"/>
          <ac:picMkLst>
            <pc:docMk/>
            <pc:sldMk cId="72303289" sldId="265"/>
            <ac:picMk id="17" creationId="{9230F63E-E148-4EB1-9F80-2726D39EC44A}"/>
          </ac:picMkLst>
        </pc:picChg>
        <pc:picChg chg="add mod">
          <ac:chgData name="J.D. Baker" userId="698e40c7ca721eaa" providerId="LiveId" clId="{1B0C636C-C2C1-403E-A950-CFB9F6A11F7E}" dt="2020-01-26T15:50:52.397" v="613" actId="1076"/>
          <ac:picMkLst>
            <pc:docMk/>
            <pc:sldMk cId="72303289" sldId="265"/>
            <ac:picMk id="18" creationId="{7DF495FE-1FF8-4529-BADD-2DC6B05437B8}"/>
          </ac:picMkLst>
        </pc:picChg>
        <pc:picChg chg="add mod">
          <ac:chgData name="J.D. Baker" userId="698e40c7ca721eaa" providerId="LiveId" clId="{1B0C636C-C2C1-403E-A950-CFB9F6A11F7E}" dt="2020-01-26T15:51:03.469" v="614" actId="1076"/>
          <ac:picMkLst>
            <pc:docMk/>
            <pc:sldMk cId="72303289" sldId="265"/>
            <ac:picMk id="19" creationId="{043F264B-87C2-475D-A6D8-9E37B63B2A65}"/>
          </ac:picMkLst>
        </pc:picChg>
        <pc:picChg chg="add mod">
          <ac:chgData name="J.D. Baker" userId="698e40c7ca721eaa" providerId="LiveId" clId="{1B0C636C-C2C1-403E-A950-CFB9F6A11F7E}" dt="2020-01-26T15:50:46.153" v="611" actId="1076"/>
          <ac:picMkLst>
            <pc:docMk/>
            <pc:sldMk cId="72303289" sldId="265"/>
            <ac:picMk id="20" creationId="{43D7610E-577B-4D5E-9C2A-DB60B6779184}"/>
          </ac:picMkLst>
        </pc:picChg>
        <pc:picChg chg="add mod">
          <ac:chgData name="J.D. Baker" userId="698e40c7ca721eaa" providerId="LiveId" clId="{1B0C636C-C2C1-403E-A950-CFB9F6A11F7E}" dt="2020-01-26T15:38:57.435" v="345" actId="1076"/>
          <ac:picMkLst>
            <pc:docMk/>
            <pc:sldMk cId="72303289" sldId="265"/>
            <ac:picMk id="4098" creationId="{3CE2614D-5D1F-4CA6-AD93-E6FEE3A03932}"/>
          </ac:picMkLst>
        </pc:picChg>
        <pc:picChg chg="add mod">
          <ac:chgData name="J.D. Baker" userId="698e40c7ca721eaa" providerId="LiveId" clId="{1B0C636C-C2C1-403E-A950-CFB9F6A11F7E}" dt="2020-01-26T15:40:01.258" v="351" actId="1076"/>
          <ac:picMkLst>
            <pc:docMk/>
            <pc:sldMk cId="72303289" sldId="265"/>
            <ac:picMk id="4100" creationId="{753F1559-8531-4096-92C8-C055113B359C}"/>
          </ac:picMkLst>
        </pc:picChg>
        <pc:picChg chg="add mod">
          <ac:chgData name="J.D. Baker" userId="698e40c7ca721eaa" providerId="LiveId" clId="{1B0C636C-C2C1-403E-A950-CFB9F6A11F7E}" dt="2020-01-26T15:39:49.586" v="350" actId="1076"/>
          <ac:picMkLst>
            <pc:docMk/>
            <pc:sldMk cId="72303289" sldId="265"/>
            <ac:picMk id="4102" creationId="{2F08E1DE-A58F-499E-951E-ABA2D7F9180A}"/>
          </ac:picMkLst>
        </pc:picChg>
        <pc:picChg chg="add mod">
          <ac:chgData name="J.D. Baker" userId="698e40c7ca721eaa" providerId="LiveId" clId="{1B0C636C-C2C1-403E-A950-CFB9F6A11F7E}" dt="2020-01-26T15:41:52.435" v="359" actId="1076"/>
          <ac:picMkLst>
            <pc:docMk/>
            <pc:sldMk cId="72303289" sldId="265"/>
            <ac:picMk id="4104" creationId="{88336357-B387-4750-BEB4-198675FF8F0A}"/>
          </ac:picMkLst>
        </pc:picChg>
        <pc:picChg chg="add mod">
          <ac:chgData name="J.D. Baker" userId="698e40c7ca721eaa" providerId="LiveId" clId="{1B0C636C-C2C1-403E-A950-CFB9F6A11F7E}" dt="2020-01-26T15:41:50.441" v="358" actId="1076"/>
          <ac:picMkLst>
            <pc:docMk/>
            <pc:sldMk cId="72303289" sldId="265"/>
            <ac:picMk id="4106" creationId="{728FA1A0-FE5E-493E-9221-19CF38F22A05}"/>
          </ac:picMkLst>
        </pc:picChg>
        <pc:picChg chg="add del mod">
          <ac:chgData name="J.D. Baker" userId="698e40c7ca721eaa" providerId="LiveId" clId="{1B0C636C-C2C1-403E-A950-CFB9F6A11F7E}" dt="2020-01-26T15:44:31.382" v="484"/>
          <ac:picMkLst>
            <pc:docMk/>
            <pc:sldMk cId="72303289" sldId="265"/>
            <ac:picMk id="4108" creationId="{716C3C45-6774-4BED-912E-19C49C7B74FD}"/>
          </ac:picMkLst>
        </pc:picChg>
        <pc:picChg chg="add mod">
          <ac:chgData name="J.D. Baker" userId="698e40c7ca721eaa" providerId="LiveId" clId="{1B0C636C-C2C1-403E-A950-CFB9F6A11F7E}" dt="2020-01-26T15:49:27.039" v="519" actId="1076"/>
          <ac:picMkLst>
            <pc:docMk/>
            <pc:sldMk cId="72303289" sldId="265"/>
            <ac:picMk id="4110" creationId="{4C300838-86A7-4FCF-A8C3-95690FBC99D9}"/>
          </ac:picMkLst>
        </pc:picChg>
      </pc:sldChg>
      <pc:sldChg chg="addSp modSp add">
        <pc:chgData name="J.D. Baker" userId="698e40c7ca721eaa" providerId="LiveId" clId="{1B0C636C-C2C1-403E-A950-CFB9F6A11F7E}" dt="2020-01-26T15:58:26.296" v="916" actId="113"/>
        <pc:sldMkLst>
          <pc:docMk/>
          <pc:sldMk cId="2169336874" sldId="266"/>
        </pc:sldMkLst>
        <pc:spChg chg="mod">
          <ac:chgData name="J.D. Baker" userId="698e40c7ca721eaa" providerId="LiveId" clId="{1B0C636C-C2C1-403E-A950-CFB9F6A11F7E}" dt="2020-01-26T15:53:25.202" v="657" actId="20577"/>
          <ac:spMkLst>
            <pc:docMk/>
            <pc:sldMk cId="2169336874" sldId="266"/>
            <ac:spMk id="2" creationId="{5CC74CF3-4DBC-4D93-BA4A-FA089D588E70}"/>
          </ac:spMkLst>
        </pc:spChg>
        <pc:spChg chg="mod">
          <ac:chgData name="J.D. Baker" userId="698e40c7ca721eaa" providerId="LiveId" clId="{1B0C636C-C2C1-403E-A950-CFB9F6A11F7E}" dt="2020-01-26T15:58:08.141" v="913" actId="114"/>
          <ac:spMkLst>
            <pc:docMk/>
            <pc:sldMk cId="2169336874" sldId="266"/>
            <ac:spMk id="3" creationId="{E10B3A79-C7C0-4161-9348-4B7BADD14F39}"/>
          </ac:spMkLst>
        </pc:spChg>
        <pc:spChg chg="mod">
          <ac:chgData name="J.D. Baker" userId="698e40c7ca721eaa" providerId="LiveId" clId="{1B0C636C-C2C1-403E-A950-CFB9F6A11F7E}" dt="2020-01-26T15:58:26.296" v="916" actId="113"/>
          <ac:spMkLst>
            <pc:docMk/>
            <pc:sldMk cId="2169336874" sldId="266"/>
            <ac:spMk id="4" creationId="{29D27CA9-0A4E-43AE-BFEE-C59ADE1393BC}"/>
          </ac:spMkLst>
        </pc:spChg>
        <pc:picChg chg="add mod">
          <ac:chgData name="J.D. Baker" userId="698e40c7ca721eaa" providerId="LiveId" clId="{1B0C636C-C2C1-403E-A950-CFB9F6A11F7E}" dt="2020-01-26T15:57:29.270" v="911" actId="1076"/>
          <ac:picMkLst>
            <pc:docMk/>
            <pc:sldMk cId="2169336874" sldId="266"/>
            <ac:picMk id="5122" creationId="{3A124EAD-FDF3-4E08-A379-51E43C7D116D}"/>
          </ac:picMkLst>
        </pc:picChg>
      </pc:sldChg>
      <pc:sldChg chg="addSp delSp modSp add">
        <pc:chgData name="J.D. Baker" userId="698e40c7ca721eaa" providerId="LiveId" clId="{1B0C636C-C2C1-403E-A950-CFB9F6A11F7E}" dt="2020-01-26T16:08:45.121" v="1001" actId="255"/>
        <pc:sldMkLst>
          <pc:docMk/>
          <pc:sldMk cId="1109637010" sldId="267"/>
        </pc:sldMkLst>
        <pc:spChg chg="mod">
          <ac:chgData name="J.D. Baker" userId="698e40c7ca721eaa" providerId="LiveId" clId="{1B0C636C-C2C1-403E-A950-CFB9F6A11F7E}" dt="2020-01-26T16:00:05.147" v="945" actId="20577"/>
          <ac:spMkLst>
            <pc:docMk/>
            <pc:sldMk cId="1109637010" sldId="267"/>
            <ac:spMk id="2" creationId="{C2721D03-83B0-4174-9A15-F4FC25633E92}"/>
          </ac:spMkLst>
        </pc:spChg>
        <pc:spChg chg="del">
          <ac:chgData name="J.D. Baker" userId="698e40c7ca721eaa" providerId="LiveId" clId="{1B0C636C-C2C1-403E-A950-CFB9F6A11F7E}" dt="2020-01-26T16:00:24.286" v="946"/>
          <ac:spMkLst>
            <pc:docMk/>
            <pc:sldMk cId="1109637010" sldId="267"/>
            <ac:spMk id="3" creationId="{A47EC34F-7DB9-44E6-BFAE-27AE3FC4CBB6}"/>
          </ac:spMkLst>
        </pc:spChg>
        <pc:spChg chg="del">
          <ac:chgData name="J.D. Baker" userId="698e40c7ca721eaa" providerId="LiveId" clId="{1B0C636C-C2C1-403E-A950-CFB9F6A11F7E}" dt="2020-01-26T16:00:24.286" v="946"/>
          <ac:spMkLst>
            <pc:docMk/>
            <pc:sldMk cId="1109637010" sldId="267"/>
            <ac:spMk id="4" creationId="{E7E1F7F9-1C4B-4FCB-AB38-1270562B3126}"/>
          </ac:spMkLst>
        </pc:spChg>
        <pc:spChg chg="add mod">
          <ac:chgData name="J.D. Baker" userId="698e40c7ca721eaa" providerId="LiveId" clId="{1B0C636C-C2C1-403E-A950-CFB9F6A11F7E}" dt="2020-01-26T16:08:45.121" v="1001" actId="255"/>
          <ac:spMkLst>
            <pc:docMk/>
            <pc:sldMk cId="1109637010" sldId="267"/>
            <ac:spMk id="8" creationId="{D0B1CE4B-9935-452F-8B80-D0985ADD1D05}"/>
          </ac:spMkLst>
        </pc:spChg>
        <pc:picChg chg="add mod">
          <ac:chgData name="J.D. Baker" userId="698e40c7ca721eaa" providerId="LiveId" clId="{1B0C636C-C2C1-403E-A950-CFB9F6A11F7E}" dt="2020-01-26T16:04:10.837" v="978" actId="1036"/>
          <ac:picMkLst>
            <pc:docMk/>
            <pc:sldMk cId="1109637010" sldId="267"/>
            <ac:picMk id="7" creationId="{0E4F0538-E7C0-4E00-B7C7-E8D410794548}"/>
          </ac:picMkLst>
        </pc:picChg>
        <pc:picChg chg="add del mod">
          <ac:chgData name="J.D. Baker" userId="698e40c7ca721eaa" providerId="LiveId" clId="{1B0C636C-C2C1-403E-A950-CFB9F6A11F7E}" dt="2020-01-26T16:08:17.929" v="997" actId="478"/>
          <ac:picMkLst>
            <pc:docMk/>
            <pc:sldMk cId="1109637010" sldId="267"/>
            <ac:picMk id="6146" creationId="{BFFF8D4D-9CB4-4ED4-B983-609C3EADE974}"/>
          </ac:picMkLst>
        </pc:picChg>
        <pc:picChg chg="add mod">
          <ac:chgData name="J.D. Baker" userId="698e40c7ca721eaa" providerId="LiveId" clId="{1B0C636C-C2C1-403E-A950-CFB9F6A11F7E}" dt="2020-01-26T16:08:32.291" v="1000" actId="1076"/>
          <ac:picMkLst>
            <pc:docMk/>
            <pc:sldMk cId="1109637010" sldId="267"/>
            <ac:picMk id="6148" creationId="{39A1C564-EC7D-42EC-8E85-450E6D4D91CB}"/>
          </ac:picMkLst>
        </pc:picChg>
      </pc:sldChg>
      <pc:sldChg chg="addSp modSp add">
        <pc:chgData name="J.D. Baker" userId="698e40c7ca721eaa" providerId="LiveId" clId="{1B0C636C-C2C1-403E-A950-CFB9F6A11F7E}" dt="2020-01-26T16:22:59.880" v="1090" actId="1037"/>
        <pc:sldMkLst>
          <pc:docMk/>
          <pc:sldMk cId="850697500" sldId="268"/>
        </pc:sldMkLst>
        <pc:spChg chg="mod">
          <ac:chgData name="J.D. Baker" userId="698e40c7ca721eaa" providerId="LiveId" clId="{1B0C636C-C2C1-403E-A950-CFB9F6A11F7E}" dt="2020-01-26T16:22:41.634" v="1068" actId="20577"/>
          <ac:spMkLst>
            <pc:docMk/>
            <pc:sldMk cId="850697500" sldId="268"/>
            <ac:spMk id="2" creationId="{D665456F-122F-4BA2-AED1-5E38B90F605B}"/>
          </ac:spMkLst>
        </pc:spChg>
        <pc:picChg chg="add mod">
          <ac:chgData name="J.D. Baker" userId="698e40c7ca721eaa" providerId="LiveId" clId="{1B0C636C-C2C1-403E-A950-CFB9F6A11F7E}" dt="2020-01-26T16:22:59.880" v="1090" actId="1037"/>
          <ac:picMkLst>
            <pc:docMk/>
            <pc:sldMk cId="850697500" sldId="268"/>
            <ac:picMk id="5" creationId="{B3A842F5-D6C4-48D5-8886-8CD043DB20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2EAEA-D473-45C9-A816-06ABDA3BEA38}"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EF7C38-8B0C-4B9A-95BC-D90E1D2DA3FD}" type="datetimeFigureOut">
              <a:rPr lang="en-US" smtClean="0"/>
              <a:t>1/25/2020</a:t>
            </a:fld>
            <a:endParaRPr lang="en-US"/>
          </a:p>
        </p:txBody>
      </p:sp>
    </p:spTree>
    <p:extLst>
      <p:ext uri="{BB962C8B-B14F-4D97-AF65-F5344CB8AC3E}">
        <p14:creationId xmlns:p14="http://schemas.microsoft.com/office/powerpoint/2010/main" val="530615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1D8C3-0FFE-458C-87DA-B99D8D8B250B}" type="datetimeFigureOut">
              <a:rPr lang="en-US" smtClean="0"/>
              <a:t>1/25/2020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B67DE-AB0E-454D-8415-33B26781144B}" type="slidenum">
              <a:rPr lang="en-US" smtClean="0"/>
              <a:t>‹#›</a:t>
            </a:fld>
            <a:endParaRPr lang="en-US"/>
          </a:p>
        </p:txBody>
      </p:sp>
    </p:spTree>
    <p:extLst>
      <p:ext uri="{BB962C8B-B14F-4D97-AF65-F5344CB8AC3E}">
        <p14:creationId xmlns:p14="http://schemas.microsoft.com/office/powerpoint/2010/main" val="135223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9144000" cy="3944203"/>
          </a:xfrm>
          <a:prstGeom prst="rect">
            <a:avLst/>
          </a:prstGeom>
        </p:spPr>
      </p:pic>
      <p:sp>
        <p:nvSpPr>
          <p:cNvPr id="12" name="Date Placeholder 3"/>
          <p:cNvSpPr>
            <a:spLocks noGrp="1"/>
          </p:cNvSpPr>
          <p:nvPr>
            <p:ph type="dt" sz="half" idx="10"/>
          </p:nvPr>
        </p:nvSpPr>
        <p:spPr>
          <a:xfrm>
            <a:off x="838200" y="6356350"/>
            <a:ext cx="2057400" cy="365125"/>
          </a:xfrm>
          <a:prstGeom prst="rect">
            <a:avLst/>
          </a:prstGeom>
        </p:spPr>
        <p:txBody>
          <a:bodyPr/>
          <a:lstStyle/>
          <a:p>
            <a:endParaRPr lang="en-US" dirty="0"/>
          </a:p>
        </p:txBody>
      </p:sp>
      <p:sp>
        <p:nvSpPr>
          <p:cNvPr id="13" name="Footer Placeholder 4"/>
          <p:cNvSpPr>
            <a:spLocks noGrp="1"/>
          </p:cNvSpPr>
          <p:nvPr>
            <p:ph type="ftr" sz="quarter" idx="11"/>
          </p:nvPr>
        </p:nvSpPr>
        <p:spPr>
          <a:xfrm>
            <a:off x="175364" y="6356350"/>
            <a:ext cx="2939709" cy="365125"/>
          </a:xfrm>
        </p:spPr>
        <p:txBody>
          <a:bodyPr/>
          <a:lstStyle/>
          <a:p>
            <a:r>
              <a:rPr lang="en-US"/>
              <a:t>© 2018 Object Management Group </a:t>
            </a:r>
            <a:endParaRPr lang="en-US" dirty="0"/>
          </a:p>
        </p:txBody>
      </p:sp>
      <p:sp>
        <p:nvSpPr>
          <p:cNvPr id="15" name="Slide Number Placeholder 5"/>
          <p:cNvSpPr>
            <a:spLocks noGrp="1"/>
          </p:cNvSpPr>
          <p:nvPr>
            <p:ph type="sldNum" sz="quarter" idx="12"/>
          </p:nvPr>
        </p:nvSpPr>
        <p:spPr>
          <a:xfrm>
            <a:off x="5910719" y="6356350"/>
            <a:ext cx="277922" cy="365125"/>
          </a:xfrm>
        </p:spPr>
        <p:txBody>
          <a:bodyPr/>
          <a:lstStyle/>
          <a:p>
            <a:fld id="{86372ECE-874C-4220-A151-1B5454B94937}" type="slidenum">
              <a:rPr lang="en-US" smtClean="0"/>
              <a:t>‹#›</a:t>
            </a:fld>
            <a:endParaRPr lang="en-US" dirty="0"/>
          </a:p>
        </p:txBody>
      </p:sp>
      <p:sp>
        <p:nvSpPr>
          <p:cNvPr id="17" name="Rectangle 16">
            <a:extLst>
              <a:ext uri="{FF2B5EF4-FFF2-40B4-BE49-F238E27FC236}">
                <a16:creationId xmlns:a16="http://schemas.microsoft.com/office/drawing/2014/main" id="{926BF71A-B6FB-4866-B799-53B4770621BC}"/>
              </a:ext>
            </a:extLst>
          </p:cNvPr>
          <p:cNvSpPr/>
          <p:nvPr userDrawn="1"/>
        </p:nvSpPr>
        <p:spPr>
          <a:xfrm>
            <a:off x="0" y="3946969"/>
            <a:ext cx="9144000" cy="2911031"/>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1550"/>
            <a:endParaRPr lang="en-US" dirty="0"/>
          </a:p>
        </p:txBody>
      </p:sp>
      <p:cxnSp>
        <p:nvCxnSpPr>
          <p:cNvPr id="18" name="Straight Connector 17">
            <a:extLst>
              <a:ext uri="{FF2B5EF4-FFF2-40B4-BE49-F238E27FC236}">
                <a16:creationId xmlns:a16="http://schemas.microsoft.com/office/drawing/2014/main" id="{0AA735F8-B722-406E-9A31-A83427C177F1}"/>
              </a:ext>
            </a:extLst>
          </p:cNvPr>
          <p:cNvCxnSpPr/>
          <p:nvPr userDrawn="1"/>
        </p:nvCxnSpPr>
        <p:spPr>
          <a:xfrm>
            <a:off x="0" y="3946970"/>
            <a:ext cx="9144000" cy="0"/>
          </a:xfrm>
          <a:prstGeom prst="line">
            <a:avLst/>
          </a:prstGeom>
          <a:ln w="101600">
            <a:solidFill>
              <a:srgbClr val="64646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3"/>
          </p:nvPr>
        </p:nvSpPr>
        <p:spPr>
          <a:xfrm>
            <a:off x="457200" y="4188565"/>
            <a:ext cx="7992380" cy="781911"/>
          </a:xfrm>
        </p:spPr>
        <p:txBody>
          <a:bodyPr>
            <a:noAutofit/>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1" name="Text Placeholder 15"/>
          <p:cNvSpPr>
            <a:spLocks noGrp="1"/>
          </p:cNvSpPr>
          <p:nvPr>
            <p:ph type="body" sz="quarter" idx="14"/>
          </p:nvPr>
        </p:nvSpPr>
        <p:spPr>
          <a:xfrm>
            <a:off x="457200" y="5164183"/>
            <a:ext cx="4919472" cy="331788"/>
          </a:xfrm>
        </p:spPr>
        <p:txBody>
          <a:bodyPr>
            <a:noAutofit/>
          </a:bodyPr>
          <a:lstStyle>
            <a:lvl1pPr marL="0" indent="0">
              <a:buNone/>
              <a:defRPr sz="18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22" name="Picture 21">
            <a:extLst>
              <a:ext uri="{FF2B5EF4-FFF2-40B4-BE49-F238E27FC236}">
                <a16:creationId xmlns:a16="http://schemas.microsoft.com/office/drawing/2014/main" id="{ED2E2DF4-3D3B-4A94-874B-DE4C3CA05C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85563" y="5626150"/>
            <a:ext cx="2518941" cy="1139520"/>
          </a:xfrm>
          <a:prstGeom prst="rect">
            <a:avLst/>
          </a:prstGeom>
        </p:spPr>
      </p:pic>
    </p:spTree>
    <p:extLst>
      <p:ext uri="{BB962C8B-B14F-4D97-AF65-F5344CB8AC3E}">
        <p14:creationId xmlns:p14="http://schemas.microsoft.com/office/powerpoint/2010/main" val="90830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1AF04-CECE-4CB6-90B8-F1552E542DE2}"/>
              </a:ext>
            </a:extLst>
          </p:cNvPr>
          <p:cNvSpPr/>
          <p:nvPr userDrawn="1"/>
        </p:nvSpPr>
        <p:spPr>
          <a:xfrm>
            <a:off x="1" y="58154"/>
            <a:ext cx="3028949" cy="6799847"/>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l"/>
            <a:endParaRPr lang="en-US" sz="1350" dirty="0"/>
          </a:p>
        </p:txBody>
      </p:sp>
      <p:sp>
        <p:nvSpPr>
          <p:cNvPr id="8" name="Frame 7">
            <a:extLst>
              <a:ext uri="{FF2B5EF4-FFF2-40B4-BE49-F238E27FC236}">
                <a16:creationId xmlns:a16="http://schemas.microsoft.com/office/drawing/2014/main" id="{AE689F0F-2C57-4775-AF9A-608CCBA85599}"/>
              </a:ext>
            </a:extLst>
          </p:cNvPr>
          <p:cNvSpPr/>
          <p:nvPr userDrawn="1"/>
        </p:nvSpPr>
        <p:spPr>
          <a:xfrm>
            <a:off x="0" y="1"/>
            <a:ext cx="9144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2" name="TextBox 11"/>
          <p:cNvSpPr txBox="1"/>
          <p:nvPr userDrawn="1"/>
        </p:nvSpPr>
        <p:spPr>
          <a:xfrm>
            <a:off x="0" y="5935913"/>
            <a:ext cx="3028950" cy="300082"/>
          </a:xfrm>
          <a:prstGeom prst="rect">
            <a:avLst/>
          </a:prstGeom>
          <a:noFill/>
        </p:spPr>
        <p:txBody>
          <a:bodyPr wrap="square" rtlCol="0">
            <a:spAutoFit/>
          </a:bodyPr>
          <a:lstStyle/>
          <a:p>
            <a:pPr algn="ctr"/>
            <a:r>
              <a:rPr lang="en-US" sz="1350" b="0" dirty="0">
                <a:solidFill>
                  <a:schemeClr val="bg1"/>
                </a:solidFill>
              </a:rPr>
              <a:t>www.omg.org</a:t>
            </a:r>
          </a:p>
        </p:txBody>
      </p:sp>
      <p:cxnSp>
        <p:nvCxnSpPr>
          <p:cNvPr id="15" name="Straight Connector 14"/>
          <p:cNvCxnSpPr/>
          <p:nvPr userDrawn="1"/>
        </p:nvCxnSpPr>
        <p:spPr>
          <a:xfrm>
            <a:off x="838911" y="5931876"/>
            <a:ext cx="1371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530856" y="1642594"/>
            <a:ext cx="2068483" cy="3108543"/>
          </a:xfrm>
          <a:prstGeom prst="rect">
            <a:avLst/>
          </a:prstGeom>
          <a:noFill/>
        </p:spPr>
        <p:txBody>
          <a:bodyPr wrap="square" rtlCol="0">
            <a:spAutoFit/>
          </a:bodyPr>
          <a:lstStyle/>
          <a:p>
            <a:r>
              <a:rPr lang="en-US" sz="1400" dirty="0">
                <a:solidFill>
                  <a:schemeClr val="bg1"/>
                </a:solidFill>
              </a:rPr>
              <a:t>Founded 1989</a:t>
            </a:r>
          </a:p>
          <a:p>
            <a:endParaRPr lang="en-US" sz="1400" baseline="0" dirty="0">
              <a:solidFill>
                <a:schemeClr val="bg1"/>
              </a:solidFill>
            </a:endParaRPr>
          </a:p>
          <a:p>
            <a:r>
              <a:rPr lang="en-US" sz="1400" baseline="0" dirty="0">
                <a:solidFill>
                  <a:schemeClr val="bg1"/>
                </a:solidFill>
              </a:rPr>
              <a:t>International standards development organization</a:t>
            </a:r>
          </a:p>
          <a:p>
            <a:endParaRPr lang="en-US" sz="1400" baseline="0" dirty="0">
              <a:solidFill>
                <a:schemeClr val="bg1"/>
              </a:solidFill>
            </a:endParaRPr>
          </a:p>
          <a:p>
            <a:r>
              <a:rPr lang="en-US" sz="1400" baseline="0" dirty="0">
                <a:solidFill>
                  <a:schemeClr val="bg1"/>
                </a:solidFill>
              </a:rPr>
              <a:t>225+ specifications</a:t>
            </a:r>
          </a:p>
          <a:p>
            <a:endParaRPr lang="en-US" sz="1400" baseline="0" dirty="0">
              <a:solidFill>
                <a:schemeClr val="bg1"/>
              </a:solidFill>
            </a:endParaRPr>
          </a:p>
          <a:p>
            <a:r>
              <a:rPr lang="en-US" sz="1400" baseline="0" dirty="0">
                <a:solidFill>
                  <a:schemeClr val="bg1"/>
                </a:solidFill>
              </a:rPr>
              <a:t>325+ member organizations worldwide</a:t>
            </a:r>
          </a:p>
          <a:p>
            <a:endParaRPr lang="en-US" sz="1400" baseline="0" dirty="0">
              <a:solidFill>
                <a:schemeClr val="bg1"/>
              </a:solidFill>
            </a:endParaRPr>
          </a:p>
          <a:p>
            <a:r>
              <a:rPr lang="en-US" sz="1400" baseline="0" dirty="0">
                <a:solidFill>
                  <a:schemeClr val="bg1"/>
                </a:solidFill>
              </a:rPr>
              <a:t>11 specifications ratified as ISO standards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8142"/>
            <a:ext cx="2651990" cy="731583"/>
          </a:xfrm>
          <a:prstGeom prst="rect">
            <a:avLst/>
          </a:prstGeom>
        </p:spPr>
      </p:pic>
      <p:sp>
        <p:nvSpPr>
          <p:cNvPr id="26" name="Text Placeholder 38">
            <a:extLst>
              <a:ext uri="{FF2B5EF4-FFF2-40B4-BE49-F238E27FC236}">
                <a16:creationId xmlns:a16="http://schemas.microsoft.com/office/drawing/2014/main" id="{AA0EE3AC-7F98-4541-B29E-42FEC4567FC8}"/>
              </a:ext>
            </a:extLst>
          </p:cNvPr>
          <p:cNvSpPr>
            <a:spLocks noGrp="1"/>
          </p:cNvSpPr>
          <p:nvPr>
            <p:ph type="body" sz="quarter" idx="15"/>
          </p:nvPr>
        </p:nvSpPr>
        <p:spPr>
          <a:xfrm>
            <a:off x="5959315" y="2918671"/>
            <a:ext cx="2834326" cy="1772201"/>
          </a:xfrm>
          <a:prstGeom prst="rect">
            <a:avLst/>
          </a:prstGeom>
          <a:solidFill>
            <a:schemeClr val="bg1"/>
          </a:solidFill>
          <a:ln w="50800">
            <a:solidFill>
              <a:srgbClr val="00A39C"/>
            </a:solidFill>
          </a:ln>
        </p:spPr>
        <p:txBody>
          <a:bodyPr anchor="ctr">
            <a:normAutofit/>
          </a:bodyPr>
          <a:lstStyle>
            <a:lvl1pPr marL="173038" marR="0" indent="0" algn="ctr">
              <a:lnSpc>
                <a:spcPct val="100000"/>
              </a:lnSpc>
              <a:spcBef>
                <a:spcPts val="0"/>
              </a:spcBef>
              <a:spcAft>
                <a:spcPts val="0"/>
              </a:spcAft>
              <a:buNone/>
              <a:defRPr lang="en-US" sz="1600" smtClean="0">
                <a:effectLst/>
                <a:latin typeface="Arial" panose="020B0604020202020204" pitchFamily="34" charset="0"/>
                <a:cs typeface="Arial" panose="020B0604020202020204" pitchFamily="34" charset="0"/>
              </a:defRPr>
            </a:lvl1pPr>
          </a:lstStyle>
          <a:p>
            <a:pPr lvl="0"/>
            <a:endParaRPr lang="en-US" dirty="0"/>
          </a:p>
        </p:txBody>
      </p:sp>
      <p:sp>
        <p:nvSpPr>
          <p:cNvPr id="29" name="Picture Placeholder 26">
            <a:extLst>
              <a:ext uri="{FF2B5EF4-FFF2-40B4-BE49-F238E27FC236}">
                <a16:creationId xmlns:a16="http://schemas.microsoft.com/office/drawing/2014/main" id="{AF9AE784-FD9C-4F99-BF76-7B99F336EA1F}"/>
              </a:ext>
            </a:extLst>
          </p:cNvPr>
          <p:cNvSpPr>
            <a:spLocks noGrp="1"/>
          </p:cNvSpPr>
          <p:nvPr>
            <p:ph type="pic" sz="quarter" idx="14"/>
          </p:nvPr>
        </p:nvSpPr>
        <p:spPr>
          <a:xfrm>
            <a:off x="3351620" y="1780937"/>
            <a:ext cx="2607695" cy="3531727"/>
          </a:xfrm>
          <a:noFill/>
          <a:ln w="50800">
            <a:solidFill>
              <a:srgbClr val="00A39C"/>
            </a:solidFill>
          </a:ln>
        </p:spPr>
        <p:txBody>
          <a:bodyPr/>
          <a:lstStyle/>
          <a:p>
            <a:r>
              <a:rPr lang="en-US" dirty="0"/>
              <a:t>Click icon to add picture</a:t>
            </a:r>
          </a:p>
        </p:txBody>
      </p:sp>
      <p:sp>
        <p:nvSpPr>
          <p:cNvPr id="32" name="Title 1">
            <a:extLst>
              <a:ext uri="{FF2B5EF4-FFF2-40B4-BE49-F238E27FC236}">
                <a16:creationId xmlns:a16="http://schemas.microsoft.com/office/drawing/2014/main" id="{0E751A22-E2F1-492A-9190-45742C5629EF}"/>
              </a:ext>
            </a:extLst>
          </p:cNvPr>
          <p:cNvSpPr>
            <a:spLocks noGrp="1"/>
          </p:cNvSpPr>
          <p:nvPr>
            <p:ph type="title" hasCustomPrompt="1"/>
          </p:nvPr>
        </p:nvSpPr>
        <p:spPr>
          <a:xfrm>
            <a:off x="3241986" y="437622"/>
            <a:ext cx="5485419" cy="779463"/>
          </a:xfrm>
        </p:spPr>
        <p:txBody>
          <a:bodyPr>
            <a:normAutofit/>
          </a:bodyPr>
          <a:lstStyle>
            <a:lvl1pPr>
              <a:defRPr sz="2400">
                <a:solidFill>
                  <a:srgbClr val="00A39C"/>
                </a:solidFill>
                <a:latin typeface="Arial" panose="020B0604020202020204" pitchFamily="34" charset="0"/>
                <a:cs typeface="Arial" panose="020B0604020202020204" pitchFamily="34" charset="0"/>
              </a:defRPr>
            </a:lvl1pPr>
          </a:lstStyle>
          <a:p>
            <a:r>
              <a:rPr lang="en-US" dirty="0"/>
              <a:t>Closing</a:t>
            </a: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64" y="1676670"/>
            <a:ext cx="318169" cy="32004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4264" y="2130930"/>
            <a:ext cx="318169" cy="32004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4264" y="2924860"/>
            <a:ext cx="318169" cy="320040"/>
          </a:xfrm>
          <a:prstGeom prst="rect">
            <a:avLst/>
          </a:prstGeom>
        </p:spPr>
      </p:pic>
      <p:pic>
        <p:nvPicPr>
          <p:cNvPr id="33" name="Picture 3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5330" y="3365256"/>
            <a:ext cx="318169" cy="320040"/>
          </a:xfrm>
          <a:prstGeom prst="rect">
            <a:avLst/>
          </a:prstGeom>
        </p:spPr>
      </p:pic>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5329" y="4204511"/>
            <a:ext cx="318169" cy="320040"/>
          </a:xfrm>
          <a:prstGeom prst="rect">
            <a:avLst/>
          </a:prstGeom>
        </p:spPr>
      </p:pic>
      <p:sp>
        <p:nvSpPr>
          <p:cNvPr id="18"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dirty="0"/>
              <a:t>© 2018 Object Management Group </a:t>
            </a:r>
          </a:p>
        </p:txBody>
      </p:sp>
      <p:sp>
        <p:nvSpPr>
          <p:cNvPr id="19"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146072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Slide_noP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1AF04-CECE-4CB6-90B8-F1552E542DE2}"/>
              </a:ext>
            </a:extLst>
          </p:cNvPr>
          <p:cNvSpPr/>
          <p:nvPr userDrawn="1"/>
        </p:nvSpPr>
        <p:spPr>
          <a:xfrm>
            <a:off x="1" y="58154"/>
            <a:ext cx="3028949" cy="6799847"/>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l"/>
            <a:endParaRPr lang="en-US" sz="1350" dirty="0"/>
          </a:p>
        </p:txBody>
      </p:sp>
      <p:sp>
        <p:nvSpPr>
          <p:cNvPr id="8" name="Frame 7">
            <a:extLst>
              <a:ext uri="{FF2B5EF4-FFF2-40B4-BE49-F238E27FC236}">
                <a16:creationId xmlns:a16="http://schemas.microsoft.com/office/drawing/2014/main" id="{AE689F0F-2C57-4775-AF9A-608CCBA85599}"/>
              </a:ext>
            </a:extLst>
          </p:cNvPr>
          <p:cNvSpPr/>
          <p:nvPr userDrawn="1"/>
        </p:nvSpPr>
        <p:spPr>
          <a:xfrm>
            <a:off x="0" y="1"/>
            <a:ext cx="9144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2" name="TextBox 11"/>
          <p:cNvSpPr txBox="1"/>
          <p:nvPr userDrawn="1"/>
        </p:nvSpPr>
        <p:spPr>
          <a:xfrm>
            <a:off x="0" y="5935913"/>
            <a:ext cx="3028950" cy="300082"/>
          </a:xfrm>
          <a:prstGeom prst="rect">
            <a:avLst/>
          </a:prstGeom>
          <a:noFill/>
        </p:spPr>
        <p:txBody>
          <a:bodyPr wrap="square" rtlCol="0">
            <a:spAutoFit/>
          </a:bodyPr>
          <a:lstStyle/>
          <a:p>
            <a:pPr algn="ctr"/>
            <a:r>
              <a:rPr lang="en-US" sz="1350" b="0" dirty="0">
                <a:solidFill>
                  <a:schemeClr val="bg1"/>
                </a:solidFill>
              </a:rPr>
              <a:t>www.omg.org</a:t>
            </a:r>
          </a:p>
        </p:txBody>
      </p:sp>
      <p:cxnSp>
        <p:nvCxnSpPr>
          <p:cNvPr id="15" name="Straight Connector 14"/>
          <p:cNvCxnSpPr/>
          <p:nvPr userDrawn="1"/>
        </p:nvCxnSpPr>
        <p:spPr>
          <a:xfrm>
            <a:off x="838911" y="5931876"/>
            <a:ext cx="1371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A3471C4E-BADE-4A3D-AF10-66FDC6F0E048}"/>
              </a:ext>
            </a:extLst>
          </p:cNvPr>
          <p:cNvSpPr>
            <a:spLocks noGrp="1"/>
          </p:cNvSpPr>
          <p:nvPr>
            <p:ph type="title" hasCustomPrompt="1"/>
          </p:nvPr>
        </p:nvSpPr>
        <p:spPr>
          <a:xfrm>
            <a:off x="3241986" y="437622"/>
            <a:ext cx="5485419" cy="779463"/>
          </a:xfrm>
        </p:spPr>
        <p:txBody>
          <a:bodyPr>
            <a:normAutofit/>
          </a:bodyPr>
          <a:lstStyle>
            <a:lvl1pPr>
              <a:defRPr sz="2400">
                <a:solidFill>
                  <a:srgbClr val="00A39C"/>
                </a:solidFill>
                <a:latin typeface="Arial" panose="020B0604020202020204" pitchFamily="34" charset="0"/>
                <a:cs typeface="Arial" panose="020B0604020202020204" pitchFamily="34" charset="0"/>
              </a:defRPr>
            </a:lvl1pPr>
          </a:lstStyle>
          <a:p>
            <a:r>
              <a:rPr lang="en-US" dirty="0"/>
              <a:t>Closing</a:t>
            </a:r>
          </a:p>
        </p:txBody>
      </p:sp>
      <p:sp>
        <p:nvSpPr>
          <p:cNvPr id="27" name="Text Placeholder 19">
            <a:extLst>
              <a:ext uri="{FF2B5EF4-FFF2-40B4-BE49-F238E27FC236}">
                <a16:creationId xmlns:a16="http://schemas.microsoft.com/office/drawing/2014/main" id="{DC515F17-F5C0-4C00-B182-CA3745051A88}"/>
              </a:ext>
            </a:extLst>
          </p:cNvPr>
          <p:cNvSpPr>
            <a:spLocks noGrp="1"/>
          </p:cNvSpPr>
          <p:nvPr>
            <p:ph type="body" sz="quarter" idx="14"/>
          </p:nvPr>
        </p:nvSpPr>
        <p:spPr>
          <a:xfrm>
            <a:off x="3241987" y="1654706"/>
            <a:ext cx="5485419" cy="4411926"/>
          </a:xfrm>
        </p:spPr>
        <p:txBody>
          <a:bodyPr/>
          <a:lstStyle>
            <a:lvl1pPr marL="342900" indent="-342900">
              <a:buClr>
                <a:srgbClr val="00A39C"/>
              </a:buClr>
              <a:buFont typeface="Arial" panose="020B0604020202020204" pitchFamily="34" charset="0"/>
              <a:buChar char="•"/>
              <a:defRPr>
                <a:latin typeface="Arial" panose="020B0604020202020204" pitchFamily="34" charset="0"/>
                <a:cs typeface="Arial" panose="020B0604020202020204" pitchFamily="34" charset="0"/>
              </a:defRPr>
            </a:lvl1pPr>
            <a:lvl2pPr>
              <a:buClr>
                <a:srgbClr val="00A39C"/>
              </a:buCl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Box 32"/>
          <p:cNvSpPr txBox="1"/>
          <p:nvPr userDrawn="1"/>
        </p:nvSpPr>
        <p:spPr>
          <a:xfrm>
            <a:off x="530856" y="1642594"/>
            <a:ext cx="2068483" cy="3108543"/>
          </a:xfrm>
          <a:prstGeom prst="rect">
            <a:avLst/>
          </a:prstGeom>
          <a:noFill/>
        </p:spPr>
        <p:txBody>
          <a:bodyPr wrap="square" rtlCol="0">
            <a:spAutoFit/>
          </a:bodyPr>
          <a:lstStyle/>
          <a:p>
            <a:r>
              <a:rPr lang="en-US" sz="1400" dirty="0">
                <a:solidFill>
                  <a:schemeClr val="bg1"/>
                </a:solidFill>
              </a:rPr>
              <a:t>Founded 1989</a:t>
            </a:r>
          </a:p>
          <a:p>
            <a:endParaRPr lang="en-US" sz="1400" baseline="0" dirty="0">
              <a:solidFill>
                <a:schemeClr val="bg1"/>
              </a:solidFill>
            </a:endParaRPr>
          </a:p>
          <a:p>
            <a:r>
              <a:rPr lang="en-US" sz="1400" baseline="0" dirty="0">
                <a:solidFill>
                  <a:schemeClr val="bg1"/>
                </a:solidFill>
              </a:rPr>
              <a:t>International standards development organization</a:t>
            </a:r>
          </a:p>
          <a:p>
            <a:endParaRPr lang="en-US" sz="1400" baseline="0" dirty="0">
              <a:solidFill>
                <a:schemeClr val="bg1"/>
              </a:solidFill>
            </a:endParaRPr>
          </a:p>
          <a:p>
            <a:r>
              <a:rPr lang="en-US" sz="1400" baseline="0" dirty="0">
                <a:solidFill>
                  <a:schemeClr val="bg1"/>
                </a:solidFill>
              </a:rPr>
              <a:t>225+ specifications</a:t>
            </a:r>
          </a:p>
          <a:p>
            <a:endParaRPr lang="en-US" sz="1400" baseline="0" dirty="0">
              <a:solidFill>
                <a:schemeClr val="bg1"/>
              </a:solidFill>
            </a:endParaRPr>
          </a:p>
          <a:p>
            <a:r>
              <a:rPr lang="en-US" sz="1400" baseline="0" dirty="0">
                <a:solidFill>
                  <a:schemeClr val="bg1"/>
                </a:solidFill>
              </a:rPr>
              <a:t>325+ member organizations worldwide</a:t>
            </a:r>
          </a:p>
          <a:p>
            <a:endParaRPr lang="en-US" sz="1400" baseline="0" dirty="0">
              <a:solidFill>
                <a:schemeClr val="bg1"/>
              </a:solidFill>
            </a:endParaRPr>
          </a:p>
          <a:p>
            <a:r>
              <a:rPr lang="en-US" sz="1400" baseline="0" dirty="0">
                <a:solidFill>
                  <a:schemeClr val="bg1"/>
                </a:solidFill>
              </a:rPr>
              <a:t>11 specifications ratified as ISO standards</a:t>
            </a:r>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8142"/>
            <a:ext cx="2651990" cy="731583"/>
          </a:xfrm>
          <a:prstGeom prst="rect">
            <a:avLst/>
          </a:prstGeom>
        </p:spPr>
      </p:pic>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64" y="1676670"/>
            <a:ext cx="318169" cy="320040"/>
          </a:xfrm>
          <a:prstGeom prst="rect">
            <a:avLst/>
          </a:prstGeom>
        </p:spPr>
      </p:pic>
      <p:pic>
        <p:nvPicPr>
          <p:cNvPr id="36" name="Picture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4264" y="2130930"/>
            <a:ext cx="318169" cy="320040"/>
          </a:xfrm>
          <a:prstGeom prst="rect">
            <a:avLst/>
          </a:prstGeom>
        </p:spPr>
      </p:pic>
      <p:pic>
        <p:nvPicPr>
          <p:cNvPr id="37" name="Pictur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4264" y="2924860"/>
            <a:ext cx="318169" cy="320040"/>
          </a:xfrm>
          <a:prstGeom prst="rect">
            <a:avLst/>
          </a:prstGeom>
        </p:spPr>
      </p:pic>
      <p:pic>
        <p:nvPicPr>
          <p:cNvPr id="38" name="Picture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5330" y="3365256"/>
            <a:ext cx="318169" cy="320040"/>
          </a:xfrm>
          <a:prstGeom prst="rect">
            <a:avLst/>
          </a:prstGeom>
        </p:spPr>
      </p:pic>
      <p:pic>
        <p:nvPicPr>
          <p:cNvPr id="39" name="Picture 3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5329" y="4204511"/>
            <a:ext cx="318169" cy="320040"/>
          </a:xfrm>
          <a:prstGeom prst="rect">
            <a:avLst/>
          </a:prstGeom>
        </p:spPr>
      </p:pic>
      <p:sp>
        <p:nvSpPr>
          <p:cNvPr id="17"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dirty="0"/>
              <a:t>© 2018 Object Management Group </a:t>
            </a:r>
          </a:p>
        </p:txBody>
      </p:sp>
      <p:sp>
        <p:nvSpPr>
          <p:cNvPr id="18"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2316962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Fra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2235" y="1044677"/>
            <a:ext cx="6999530" cy="4768645"/>
          </a:xfrm>
        </p:spPr>
        <p:txBody>
          <a:bodyPr anchor="t">
            <a:normAutofit/>
          </a:bodyPr>
          <a:lstStyle>
            <a:lvl1pPr>
              <a:defRPr sz="1800">
                <a:solidFill>
                  <a:schemeClr val="tx1"/>
                </a:solidFill>
                <a:latin typeface="Arial" panose="020B0604020202020204" pitchFamily="34" charset="0"/>
                <a:cs typeface="Arial" panose="020B0604020202020204" pitchFamily="34" charset="0"/>
              </a:defRPr>
            </a:lvl1pPr>
          </a:lstStyle>
          <a:p>
            <a:r>
              <a:rPr lang="en-US" dirty="0"/>
              <a:t>Insert text here</a:t>
            </a:r>
          </a:p>
        </p:txBody>
      </p:sp>
      <p:sp>
        <p:nvSpPr>
          <p:cNvPr id="3" name="Date Placeholder 2"/>
          <p:cNvSpPr>
            <a:spLocks noGrp="1"/>
          </p:cNvSpPr>
          <p:nvPr>
            <p:ph type="dt" sz="half" idx="10"/>
          </p:nvPr>
        </p:nvSpPr>
        <p:spPr>
          <a:xfrm>
            <a:off x="3543300" y="6311899"/>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a:t>© 2018 Object Management Group </a:t>
            </a:r>
            <a:endParaRPr lang="en-US" dirty="0"/>
          </a:p>
        </p:txBody>
      </p:sp>
      <p:sp>
        <p:nvSpPr>
          <p:cNvPr id="5" name="Slide Number Placeholder 4"/>
          <p:cNvSpPr>
            <a:spLocks noGrp="1"/>
          </p:cNvSpPr>
          <p:nvPr>
            <p:ph type="sldNum" sz="quarter" idx="12"/>
          </p:nvPr>
        </p:nvSpPr>
        <p:spPr/>
        <p:txBody>
          <a:bodyPr/>
          <a:lstStyle/>
          <a:p>
            <a:fld id="{86372ECE-874C-4220-A151-1B5454B94937}" type="slidenum">
              <a:rPr lang="en-US" smtClean="0"/>
              <a:t>‹#›</a:t>
            </a:fld>
            <a:endParaRPr lang="en-US" dirty="0"/>
          </a:p>
        </p:txBody>
      </p:sp>
      <p:sp>
        <p:nvSpPr>
          <p:cNvPr id="6" name="Frame 5">
            <a:extLst>
              <a:ext uri="{FF2B5EF4-FFF2-40B4-BE49-F238E27FC236}">
                <a16:creationId xmlns:a16="http://schemas.microsoft.com/office/drawing/2014/main" id="{2D596DAA-4FAA-43D9-AD5C-D854ECC840FA}"/>
              </a:ext>
            </a:extLst>
          </p:cNvPr>
          <p:cNvSpPr/>
          <p:nvPr userDrawn="1"/>
        </p:nvSpPr>
        <p:spPr>
          <a:xfrm>
            <a:off x="0" y="0"/>
            <a:ext cx="9144000" cy="6858000"/>
          </a:xfrm>
          <a:prstGeom prst="frame">
            <a:avLst>
              <a:gd name="adj1" fmla="val 10213"/>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8" name="Picture 7">
            <a:extLst>
              <a:ext uri="{FF2B5EF4-FFF2-40B4-BE49-F238E27FC236}">
                <a16:creationId xmlns:a16="http://schemas.microsoft.com/office/drawing/2014/main" id="{C10A888D-3BB4-4785-A7D0-ECCB9559F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96479" y="6356349"/>
            <a:ext cx="896112" cy="405384"/>
          </a:xfrm>
          <a:prstGeom prst="rect">
            <a:avLst/>
          </a:prstGeom>
        </p:spPr>
      </p:pic>
      <p:sp>
        <p:nvSpPr>
          <p:cNvPr id="9" name="Footer Placeholder 4"/>
          <p:cNvSpPr txBox="1">
            <a:spLocks/>
          </p:cNvSpPr>
          <p:nvPr userDrawn="1"/>
        </p:nvSpPr>
        <p:spPr>
          <a:xfrm>
            <a:off x="276794" y="6508751"/>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2018 Object Management Group </a:t>
            </a:r>
            <a:endParaRPr lang="en-US" dirty="0">
              <a:solidFill>
                <a:schemeClr val="bg1"/>
              </a:solidFill>
            </a:endParaRPr>
          </a:p>
        </p:txBody>
      </p:sp>
      <p:sp>
        <p:nvSpPr>
          <p:cNvPr id="10" name="Slide Number Placeholder 5"/>
          <p:cNvSpPr txBox="1">
            <a:spLocks/>
          </p:cNvSpPr>
          <p:nvPr userDrawn="1"/>
        </p:nvSpPr>
        <p:spPr>
          <a:xfrm>
            <a:off x="4471595" y="6501435"/>
            <a:ext cx="50561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72ECE-874C-4220-A151-1B5454B94937}"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914657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Logo">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2018 Object Management Group </a:t>
            </a:r>
          </a:p>
        </p:txBody>
      </p:sp>
      <p:sp>
        <p:nvSpPr>
          <p:cNvPr id="6"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12590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2018 Object Management Group </a:t>
            </a:r>
          </a:p>
        </p:txBody>
      </p:sp>
      <p:sp>
        <p:nvSpPr>
          <p:cNvPr id="6"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221045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Teal Logo">
    <p:bg>
      <p:bgPr>
        <a:solidFill>
          <a:srgbClr val="00A39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0A888D-3BB4-4785-A7D0-ECCB9559F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96479" y="6356349"/>
            <a:ext cx="896112" cy="405384"/>
          </a:xfrm>
          <a:prstGeom prst="rect">
            <a:avLst/>
          </a:prstGeom>
        </p:spPr>
      </p:pic>
      <p:sp>
        <p:nvSpPr>
          <p:cNvPr id="5"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a:t>© 2018 Object Management Group </a:t>
            </a:r>
            <a:endParaRPr lang="en-US" dirty="0"/>
          </a:p>
        </p:txBody>
      </p:sp>
      <p:sp>
        <p:nvSpPr>
          <p:cNvPr id="6"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bg1"/>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213016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rgbClr val="00A39C"/>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a:t>© 2018 Object Management Group </a:t>
            </a:r>
            <a:endParaRPr lang="en-US" dirty="0"/>
          </a:p>
        </p:txBody>
      </p:sp>
      <p:sp>
        <p:nvSpPr>
          <p:cNvPr id="6"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bg1"/>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269601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Item Agenda">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65" t="10979" b="14973"/>
          <a:stretch/>
        </p:blipFill>
        <p:spPr>
          <a:xfrm>
            <a:off x="5080" y="0"/>
            <a:ext cx="3049486" cy="6858000"/>
          </a:xfrm>
          <a:prstGeom prst="rect">
            <a:avLst/>
          </a:prstGeom>
          <a:noFill/>
        </p:spPr>
      </p:pic>
      <p:grpSp>
        <p:nvGrpSpPr>
          <p:cNvPr id="46" name="Group 45"/>
          <p:cNvGrpSpPr/>
          <p:nvPr userDrawn="1"/>
        </p:nvGrpSpPr>
        <p:grpSpPr>
          <a:xfrm>
            <a:off x="-4290270" y="-206859"/>
            <a:ext cx="13293219" cy="7293488"/>
            <a:chOff x="-2338636" y="-206859"/>
            <a:chExt cx="13293219" cy="7293488"/>
          </a:xfrm>
        </p:grpSpPr>
        <p:sp>
          <p:nvSpPr>
            <p:cNvPr id="47" name="Block Arc 46"/>
            <p:cNvSpPr/>
            <p:nvPr/>
          </p:nvSpPr>
          <p:spPr>
            <a:xfrm>
              <a:off x="-2338636" y="-206859"/>
              <a:ext cx="7293488" cy="7293488"/>
            </a:xfrm>
            <a:prstGeom prst="blockArc">
              <a:avLst>
                <a:gd name="adj1" fmla="val 18900000"/>
                <a:gd name="adj2" fmla="val 2700000"/>
                <a:gd name="adj3" fmla="val 296"/>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8" name="Freeform 47"/>
            <p:cNvSpPr/>
            <p:nvPr/>
          </p:nvSpPr>
          <p:spPr>
            <a:xfrm>
              <a:off x="4538650" y="1272417"/>
              <a:ext cx="6415932" cy="1083733"/>
            </a:xfrm>
            <a:custGeom>
              <a:avLst/>
              <a:gdLst>
                <a:gd name="connsiteX0" fmla="*/ 0 w 6415932"/>
                <a:gd name="connsiteY0" fmla="*/ 0 h 1083733"/>
                <a:gd name="connsiteX1" fmla="*/ 6415932 w 6415932"/>
                <a:gd name="connsiteY1" fmla="*/ 0 h 1083733"/>
                <a:gd name="connsiteX2" fmla="*/ 6415932 w 6415932"/>
                <a:gd name="connsiteY2" fmla="*/ 1083733 h 1083733"/>
                <a:gd name="connsiteX3" fmla="*/ 0 w 6415932"/>
                <a:gd name="connsiteY3" fmla="*/ 1083733 h 1083733"/>
                <a:gd name="connsiteX4" fmla="*/ 0 w 6415932"/>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5932" h="1083733">
                  <a:moveTo>
                    <a:pt x="0" y="0"/>
                  </a:moveTo>
                  <a:lnTo>
                    <a:pt x="6415932" y="0"/>
                  </a:lnTo>
                  <a:lnTo>
                    <a:pt x="6415932" y="1083733"/>
                  </a:lnTo>
                  <a:lnTo>
                    <a:pt x="0" y="1083733"/>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US" sz="5600" kern="1200" dirty="0"/>
            </a:p>
          </p:txBody>
        </p:sp>
        <p:sp>
          <p:nvSpPr>
            <p:cNvPr id="49" name="Oval 48"/>
            <p:cNvSpPr/>
            <p:nvPr/>
          </p:nvSpPr>
          <p:spPr>
            <a:xfrm>
              <a:off x="3861317" y="1136951"/>
              <a:ext cx="1354666" cy="1354666"/>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Freeform 49"/>
            <p:cNvSpPr/>
            <p:nvPr/>
          </p:nvSpPr>
          <p:spPr>
            <a:xfrm>
              <a:off x="4932588" y="2898017"/>
              <a:ext cx="6021995" cy="1083733"/>
            </a:xfrm>
            <a:custGeom>
              <a:avLst/>
              <a:gdLst>
                <a:gd name="connsiteX0" fmla="*/ 0 w 6021995"/>
                <a:gd name="connsiteY0" fmla="*/ 0 h 1083733"/>
                <a:gd name="connsiteX1" fmla="*/ 6021995 w 6021995"/>
                <a:gd name="connsiteY1" fmla="*/ 0 h 1083733"/>
                <a:gd name="connsiteX2" fmla="*/ 6021995 w 6021995"/>
                <a:gd name="connsiteY2" fmla="*/ 1083733 h 1083733"/>
                <a:gd name="connsiteX3" fmla="*/ 0 w 6021995"/>
                <a:gd name="connsiteY3" fmla="*/ 1083733 h 1083733"/>
                <a:gd name="connsiteX4" fmla="*/ 0 w 6021995"/>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1995" h="1083733">
                  <a:moveTo>
                    <a:pt x="0" y="0"/>
                  </a:moveTo>
                  <a:lnTo>
                    <a:pt x="6021995" y="0"/>
                  </a:lnTo>
                  <a:lnTo>
                    <a:pt x="6021995" y="1083733"/>
                  </a:lnTo>
                  <a:lnTo>
                    <a:pt x="0" y="1083733"/>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US" sz="5600" kern="1200" dirty="0"/>
            </a:p>
          </p:txBody>
        </p:sp>
        <p:sp>
          <p:nvSpPr>
            <p:cNvPr id="51" name="Oval 50"/>
            <p:cNvSpPr/>
            <p:nvPr/>
          </p:nvSpPr>
          <p:spPr>
            <a:xfrm>
              <a:off x="4255254" y="2762551"/>
              <a:ext cx="1354666" cy="1354666"/>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Freeform 51"/>
            <p:cNvSpPr/>
            <p:nvPr/>
          </p:nvSpPr>
          <p:spPr>
            <a:xfrm>
              <a:off x="4538650" y="4523617"/>
              <a:ext cx="6415932" cy="1083733"/>
            </a:xfrm>
            <a:custGeom>
              <a:avLst/>
              <a:gdLst>
                <a:gd name="connsiteX0" fmla="*/ 0 w 6415932"/>
                <a:gd name="connsiteY0" fmla="*/ 0 h 1083733"/>
                <a:gd name="connsiteX1" fmla="*/ 6415932 w 6415932"/>
                <a:gd name="connsiteY1" fmla="*/ 0 h 1083733"/>
                <a:gd name="connsiteX2" fmla="*/ 6415932 w 6415932"/>
                <a:gd name="connsiteY2" fmla="*/ 1083733 h 1083733"/>
                <a:gd name="connsiteX3" fmla="*/ 0 w 6415932"/>
                <a:gd name="connsiteY3" fmla="*/ 1083733 h 1083733"/>
                <a:gd name="connsiteX4" fmla="*/ 0 w 6415932"/>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5932" h="1083733">
                  <a:moveTo>
                    <a:pt x="0" y="0"/>
                  </a:moveTo>
                  <a:lnTo>
                    <a:pt x="6415932" y="0"/>
                  </a:lnTo>
                  <a:lnTo>
                    <a:pt x="6415932" y="1083733"/>
                  </a:lnTo>
                  <a:lnTo>
                    <a:pt x="0" y="1083733"/>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US" sz="5600" kern="1200" dirty="0"/>
            </a:p>
          </p:txBody>
        </p:sp>
        <p:sp>
          <p:nvSpPr>
            <p:cNvPr id="53" name="Oval 52"/>
            <p:cNvSpPr/>
            <p:nvPr/>
          </p:nvSpPr>
          <p:spPr>
            <a:xfrm>
              <a:off x="3861317" y="4388151"/>
              <a:ext cx="1354666" cy="1354666"/>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54" name="Text Placeholder 19"/>
          <p:cNvSpPr>
            <a:spLocks noGrp="1"/>
          </p:cNvSpPr>
          <p:nvPr>
            <p:ph type="body" sz="quarter" idx="13"/>
          </p:nvPr>
        </p:nvSpPr>
        <p:spPr>
          <a:xfrm>
            <a:off x="3732333" y="1575214"/>
            <a:ext cx="5210175" cy="478138"/>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5" name="Text Placeholder 19"/>
          <p:cNvSpPr>
            <a:spLocks noGrp="1"/>
          </p:cNvSpPr>
          <p:nvPr>
            <p:ph type="body" sz="quarter" idx="14"/>
          </p:nvPr>
        </p:nvSpPr>
        <p:spPr>
          <a:xfrm>
            <a:off x="3732333" y="3200779"/>
            <a:ext cx="5196568" cy="478138"/>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56" name="Text Placeholder 19"/>
          <p:cNvSpPr>
            <a:spLocks noGrp="1"/>
          </p:cNvSpPr>
          <p:nvPr>
            <p:ph type="body" sz="quarter" idx="15"/>
          </p:nvPr>
        </p:nvSpPr>
        <p:spPr>
          <a:xfrm>
            <a:off x="3725529" y="4826414"/>
            <a:ext cx="5210175" cy="478138"/>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itle 19"/>
          <p:cNvSpPr>
            <a:spLocks noGrp="1"/>
          </p:cNvSpPr>
          <p:nvPr>
            <p:ph type="title"/>
          </p:nvPr>
        </p:nvSpPr>
        <p:spPr>
          <a:xfrm>
            <a:off x="128337" y="2645617"/>
            <a:ext cx="2165684"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dirty="0"/>
              <a:t>© 2018 Object Management Group </a:t>
            </a:r>
          </a:p>
        </p:txBody>
      </p:sp>
      <p:sp>
        <p:nvSpPr>
          <p:cNvPr id="18"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341822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Item Agenda">
    <p:spTree>
      <p:nvGrpSpPr>
        <p:cNvPr id="1" name=""/>
        <p:cNvGrpSpPr/>
        <p:nvPr/>
      </p:nvGrpSpPr>
      <p:grpSpPr>
        <a:xfrm>
          <a:off x="0" y="0"/>
          <a:ext cx="0" cy="0"/>
          <a:chOff x="0" y="0"/>
          <a:chExt cx="0" cy="0"/>
        </a:xfrm>
      </p:grpSpPr>
      <p:pic>
        <p:nvPicPr>
          <p:cNvPr id="49" name="Picture 48"/>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65" t="10979" b="14973"/>
          <a:stretch/>
        </p:blipFill>
        <p:spPr>
          <a:xfrm>
            <a:off x="-6758" y="0"/>
            <a:ext cx="3049486" cy="6896559"/>
          </a:xfrm>
          <a:prstGeom prst="rect">
            <a:avLst/>
          </a:prstGeom>
          <a:noFill/>
        </p:spPr>
      </p:pic>
      <p:grpSp>
        <p:nvGrpSpPr>
          <p:cNvPr id="34" name="Group 33"/>
          <p:cNvGrpSpPr/>
          <p:nvPr userDrawn="1"/>
        </p:nvGrpSpPr>
        <p:grpSpPr>
          <a:xfrm>
            <a:off x="-4255355" y="-220499"/>
            <a:ext cx="13247945" cy="7293488"/>
            <a:chOff x="-2340441" y="-206859"/>
            <a:chExt cx="13247945" cy="7293488"/>
          </a:xfrm>
        </p:grpSpPr>
        <p:sp>
          <p:nvSpPr>
            <p:cNvPr id="35" name="Block Arc 34"/>
            <p:cNvSpPr/>
            <p:nvPr/>
          </p:nvSpPr>
          <p:spPr>
            <a:xfrm>
              <a:off x="-2340441" y="-206859"/>
              <a:ext cx="7293488" cy="7293488"/>
            </a:xfrm>
            <a:prstGeom prst="blockArc">
              <a:avLst>
                <a:gd name="adj1" fmla="val 18900000"/>
                <a:gd name="adj2" fmla="val 2700000"/>
                <a:gd name="adj3" fmla="val 296"/>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35"/>
            <p:cNvSpPr/>
            <p:nvPr/>
          </p:nvSpPr>
          <p:spPr>
            <a:xfrm>
              <a:off x="4397043" y="1147138"/>
              <a:ext cx="6510461" cy="833607"/>
            </a:xfrm>
            <a:custGeom>
              <a:avLst/>
              <a:gdLst>
                <a:gd name="connsiteX0" fmla="*/ 0 w 6555734"/>
                <a:gd name="connsiteY0" fmla="*/ 0 h 833607"/>
                <a:gd name="connsiteX1" fmla="*/ 6555734 w 6555734"/>
                <a:gd name="connsiteY1" fmla="*/ 0 h 833607"/>
                <a:gd name="connsiteX2" fmla="*/ 6555734 w 6555734"/>
                <a:gd name="connsiteY2" fmla="*/ 833607 h 833607"/>
                <a:gd name="connsiteX3" fmla="*/ 0 w 6555734"/>
                <a:gd name="connsiteY3" fmla="*/ 833607 h 833607"/>
                <a:gd name="connsiteX4" fmla="*/ 0 w 6555734"/>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734" h="833607">
                  <a:moveTo>
                    <a:pt x="0" y="0"/>
                  </a:moveTo>
                  <a:lnTo>
                    <a:pt x="6555734" y="0"/>
                  </a:lnTo>
                  <a:lnTo>
                    <a:pt x="6555734" y="833607"/>
                  </a:lnTo>
                  <a:lnTo>
                    <a:pt x="0" y="833607"/>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en-US" sz="4300" kern="1200" dirty="0"/>
            </a:p>
          </p:txBody>
        </p:sp>
        <p:sp>
          <p:nvSpPr>
            <p:cNvPr id="37" name="Oval 36"/>
            <p:cNvSpPr/>
            <p:nvPr/>
          </p:nvSpPr>
          <p:spPr>
            <a:xfrm>
              <a:off x="3876040" y="1042937"/>
              <a:ext cx="1042009" cy="1042009"/>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Freeform 37"/>
            <p:cNvSpPr/>
            <p:nvPr/>
          </p:nvSpPr>
          <p:spPr>
            <a:xfrm>
              <a:off x="4874970" y="2397766"/>
              <a:ext cx="6032534" cy="833607"/>
            </a:xfrm>
            <a:custGeom>
              <a:avLst/>
              <a:gdLst>
                <a:gd name="connsiteX0" fmla="*/ 0 w 6077807"/>
                <a:gd name="connsiteY0" fmla="*/ 0 h 833607"/>
                <a:gd name="connsiteX1" fmla="*/ 6077807 w 6077807"/>
                <a:gd name="connsiteY1" fmla="*/ 0 h 833607"/>
                <a:gd name="connsiteX2" fmla="*/ 6077807 w 6077807"/>
                <a:gd name="connsiteY2" fmla="*/ 833607 h 833607"/>
                <a:gd name="connsiteX3" fmla="*/ 0 w 6077807"/>
                <a:gd name="connsiteY3" fmla="*/ 833607 h 833607"/>
                <a:gd name="connsiteX4" fmla="*/ 0 w 607780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7807" h="833607">
                  <a:moveTo>
                    <a:pt x="0" y="0"/>
                  </a:moveTo>
                  <a:lnTo>
                    <a:pt x="6077807" y="0"/>
                  </a:lnTo>
                  <a:lnTo>
                    <a:pt x="6077807" y="833607"/>
                  </a:lnTo>
                  <a:lnTo>
                    <a:pt x="0" y="833607"/>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en-US" sz="4300" kern="1200" dirty="0"/>
            </a:p>
          </p:txBody>
        </p:sp>
        <p:sp>
          <p:nvSpPr>
            <p:cNvPr id="39" name="Oval 38"/>
            <p:cNvSpPr/>
            <p:nvPr/>
          </p:nvSpPr>
          <p:spPr>
            <a:xfrm>
              <a:off x="4353966" y="2293565"/>
              <a:ext cx="1042009" cy="1042009"/>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Freeform 39"/>
            <p:cNvSpPr/>
            <p:nvPr/>
          </p:nvSpPr>
          <p:spPr>
            <a:xfrm>
              <a:off x="4874971" y="3648394"/>
              <a:ext cx="6032533" cy="833607"/>
            </a:xfrm>
            <a:custGeom>
              <a:avLst/>
              <a:gdLst>
                <a:gd name="connsiteX0" fmla="*/ 0 w 6077807"/>
                <a:gd name="connsiteY0" fmla="*/ 0 h 833607"/>
                <a:gd name="connsiteX1" fmla="*/ 6077807 w 6077807"/>
                <a:gd name="connsiteY1" fmla="*/ 0 h 833607"/>
                <a:gd name="connsiteX2" fmla="*/ 6077807 w 6077807"/>
                <a:gd name="connsiteY2" fmla="*/ 833607 h 833607"/>
                <a:gd name="connsiteX3" fmla="*/ 0 w 6077807"/>
                <a:gd name="connsiteY3" fmla="*/ 833607 h 833607"/>
                <a:gd name="connsiteX4" fmla="*/ 0 w 607780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7807" h="833607">
                  <a:moveTo>
                    <a:pt x="0" y="0"/>
                  </a:moveTo>
                  <a:lnTo>
                    <a:pt x="6077807" y="0"/>
                  </a:lnTo>
                  <a:lnTo>
                    <a:pt x="6077807" y="833607"/>
                  </a:lnTo>
                  <a:lnTo>
                    <a:pt x="0" y="833607"/>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en-US" sz="4300" kern="1200" dirty="0"/>
            </a:p>
          </p:txBody>
        </p:sp>
        <p:sp>
          <p:nvSpPr>
            <p:cNvPr id="41" name="Oval 40"/>
            <p:cNvSpPr/>
            <p:nvPr/>
          </p:nvSpPr>
          <p:spPr>
            <a:xfrm>
              <a:off x="4353966" y="3544193"/>
              <a:ext cx="1042009" cy="1042009"/>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Freeform 41"/>
            <p:cNvSpPr/>
            <p:nvPr/>
          </p:nvSpPr>
          <p:spPr>
            <a:xfrm>
              <a:off x="4397044" y="4899023"/>
              <a:ext cx="6510460" cy="833607"/>
            </a:xfrm>
            <a:custGeom>
              <a:avLst/>
              <a:gdLst>
                <a:gd name="connsiteX0" fmla="*/ 0 w 6555734"/>
                <a:gd name="connsiteY0" fmla="*/ 0 h 833607"/>
                <a:gd name="connsiteX1" fmla="*/ 6555734 w 6555734"/>
                <a:gd name="connsiteY1" fmla="*/ 0 h 833607"/>
                <a:gd name="connsiteX2" fmla="*/ 6555734 w 6555734"/>
                <a:gd name="connsiteY2" fmla="*/ 833607 h 833607"/>
                <a:gd name="connsiteX3" fmla="*/ 0 w 6555734"/>
                <a:gd name="connsiteY3" fmla="*/ 833607 h 833607"/>
                <a:gd name="connsiteX4" fmla="*/ 0 w 6555734"/>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734" h="833607">
                  <a:moveTo>
                    <a:pt x="0" y="0"/>
                  </a:moveTo>
                  <a:lnTo>
                    <a:pt x="6555734" y="0"/>
                  </a:lnTo>
                  <a:lnTo>
                    <a:pt x="6555734" y="833607"/>
                  </a:lnTo>
                  <a:lnTo>
                    <a:pt x="0" y="833607"/>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en-US" sz="4300" kern="1200" dirty="0"/>
            </a:p>
          </p:txBody>
        </p:sp>
        <p:sp>
          <p:nvSpPr>
            <p:cNvPr id="43" name="Oval 42"/>
            <p:cNvSpPr/>
            <p:nvPr/>
          </p:nvSpPr>
          <p:spPr>
            <a:xfrm>
              <a:off x="3876040" y="4794822"/>
              <a:ext cx="1042009" cy="1042009"/>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3" name="Text Placeholder 19"/>
          <p:cNvSpPr>
            <a:spLocks noGrp="1"/>
          </p:cNvSpPr>
          <p:nvPr>
            <p:ph type="body" sz="quarter" idx="13"/>
          </p:nvPr>
        </p:nvSpPr>
        <p:spPr>
          <a:xfrm>
            <a:off x="4161235" y="1324872"/>
            <a:ext cx="3907631" cy="478138"/>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4" name="Text Placeholder 19"/>
          <p:cNvSpPr>
            <a:spLocks noGrp="1"/>
          </p:cNvSpPr>
          <p:nvPr>
            <p:ph type="body" sz="quarter" idx="14"/>
          </p:nvPr>
        </p:nvSpPr>
        <p:spPr>
          <a:xfrm>
            <a:off x="4215397" y="2575500"/>
            <a:ext cx="3907631" cy="478138"/>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5" name="Text Placeholder 19"/>
          <p:cNvSpPr>
            <a:spLocks noGrp="1"/>
          </p:cNvSpPr>
          <p:nvPr>
            <p:ph type="body" sz="quarter" idx="15"/>
          </p:nvPr>
        </p:nvSpPr>
        <p:spPr>
          <a:xfrm>
            <a:off x="4215397" y="3826128"/>
            <a:ext cx="3907631" cy="478138"/>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6" name="Text Placeholder 19"/>
          <p:cNvSpPr>
            <a:spLocks noGrp="1"/>
          </p:cNvSpPr>
          <p:nvPr>
            <p:ph type="body" sz="quarter" idx="16"/>
          </p:nvPr>
        </p:nvSpPr>
        <p:spPr>
          <a:xfrm>
            <a:off x="4215396" y="5076757"/>
            <a:ext cx="3907631" cy="478138"/>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0" name="Title 19"/>
          <p:cNvSpPr>
            <a:spLocks noGrp="1"/>
          </p:cNvSpPr>
          <p:nvPr>
            <p:ph type="title"/>
          </p:nvPr>
        </p:nvSpPr>
        <p:spPr>
          <a:xfrm>
            <a:off x="128337" y="2645617"/>
            <a:ext cx="2165684"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1"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dirty="0"/>
              <a:t>© 2018 Object Management Group </a:t>
            </a:r>
          </a:p>
        </p:txBody>
      </p:sp>
      <p:sp>
        <p:nvSpPr>
          <p:cNvPr id="22"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55477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Item Agenda">
    <p:spTree>
      <p:nvGrpSpPr>
        <p:cNvPr id="1" name=""/>
        <p:cNvGrpSpPr/>
        <p:nvPr/>
      </p:nvGrpSpPr>
      <p:grpSpPr>
        <a:xfrm>
          <a:off x="0" y="0"/>
          <a:ext cx="0" cy="0"/>
          <a:chOff x="0" y="0"/>
          <a:chExt cx="0" cy="0"/>
        </a:xfrm>
      </p:grpSpPr>
      <p:pic>
        <p:nvPicPr>
          <p:cNvPr id="33" name="Picture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65" t="10979" b="14973"/>
          <a:stretch/>
        </p:blipFill>
        <p:spPr>
          <a:xfrm>
            <a:off x="0" y="0"/>
            <a:ext cx="3049486" cy="6896559"/>
          </a:xfrm>
          <a:prstGeom prst="rect">
            <a:avLst/>
          </a:prstGeom>
          <a:noFill/>
        </p:spPr>
      </p:pic>
      <p:grpSp>
        <p:nvGrpSpPr>
          <p:cNvPr id="90" name="Group 89"/>
          <p:cNvGrpSpPr/>
          <p:nvPr userDrawn="1"/>
        </p:nvGrpSpPr>
        <p:grpSpPr>
          <a:xfrm>
            <a:off x="-4149219" y="-124972"/>
            <a:ext cx="13141811" cy="7293488"/>
            <a:chOff x="-2340441" y="-206859"/>
            <a:chExt cx="13141811" cy="7293488"/>
          </a:xfrm>
        </p:grpSpPr>
        <p:sp>
          <p:nvSpPr>
            <p:cNvPr id="91" name="Block Arc 90"/>
            <p:cNvSpPr/>
            <p:nvPr/>
          </p:nvSpPr>
          <p:spPr>
            <a:xfrm>
              <a:off x="-2340441" y="-206859"/>
              <a:ext cx="7293488" cy="7293488"/>
            </a:xfrm>
            <a:prstGeom prst="blockArc">
              <a:avLst>
                <a:gd name="adj1" fmla="val 18900000"/>
                <a:gd name="adj2" fmla="val 2700000"/>
                <a:gd name="adj3" fmla="val 296"/>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2" name="Freeform 91"/>
            <p:cNvSpPr/>
            <p:nvPr/>
          </p:nvSpPr>
          <p:spPr>
            <a:xfrm>
              <a:off x="4296258" y="1069109"/>
              <a:ext cx="6505112" cy="677550"/>
            </a:xfrm>
            <a:custGeom>
              <a:avLst/>
              <a:gdLst>
                <a:gd name="connsiteX0" fmla="*/ 0 w 6656521"/>
                <a:gd name="connsiteY0" fmla="*/ 0 h 677550"/>
                <a:gd name="connsiteX1" fmla="*/ 6656521 w 6656521"/>
                <a:gd name="connsiteY1" fmla="*/ 0 h 677550"/>
                <a:gd name="connsiteX2" fmla="*/ 6656521 w 6656521"/>
                <a:gd name="connsiteY2" fmla="*/ 677550 h 677550"/>
                <a:gd name="connsiteX3" fmla="*/ 0 w 6656521"/>
                <a:gd name="connsiteY3" fmla="*/ 677550 h 677550"/>
                <a:gd name="connsiteX4" fmla="*/ 0 w 6656521"/>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521" h="677550">
                  <a:moveTo>
                    <a:pt x="0" y="0"/>
                  </a:moveTo>
                  <a:lnTo>
                    <a:pt x="6656521" y="0"/>
                  </a:lnTo>
                  <a:lnTo>
                    <a:pt x="6656521"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93" name="Oval 92"/>
            <p:cNvSpPr/>
            <p:nvPr/>
          </p:nvSpPr>
          <p:spPr>
            <a:xfrm>
              <a:off x="3872788" y="984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4" name="Freeform 93"/>
            <p:cNvSpPr/>
            <p:nvPr/>
          </p:nvSpPr>
          <p:spPr>
            <a:xfrm>
              <a:off x="4781770" y="2085109"/>
              <a:ext cx="6019599" cy="677550"/>
            </a:xfrm>
            <a:custGeom>
              <a:avLst/>
              <a:gdLst>
                <a:gd name="connsiteX0" fmla="*/ 0 w 6171008"/>
                <a:gd name="connsiteY0" fmla="*/ 0 h 677550"/>
                <a:gd name="connsiteX1" fmla="*/ 6171008 w 6171008"/>
                <a:gd name="connsiteY1" fmla="*/ 0 h 677550"/>
                <a:gd name="connsiteX2" fmla="*/ 6171008 w 6171008"/>
                <a:gd name="connsiteY2" fmla="*/ 677550 h 677550"/>
                <a:gd name="connsiteX3" fmla="*/ 0 w 6171008"/>
                <a:gd name="connsiteY3" fmla="*/ 677550 h 677550"/>
                <a:gd name="connsiteX4" fmla="*/ 0 w 6171008"/>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008" h="677550">
                  <a:moveTo>
                    <a:pt x="0" y="0"/>
                  </a:moveTo>
                  <a:lnTo>
                    <a:pt x="6171008" y="0"/>
                  </a:lnTo>
                  <a:lnTo>
                    <a:pt x="6171008"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95" name="Oval 94"/>
            <p:cNvSpPr/>
            <p:nvPr/>
          </p:nvSpPr>
          <p:spPr>
            <a:xfrm>
              <a:off x="4358301" y="2000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6" name="Freeform 95"/>
            <p:cNvSpPr/>
            <p:nvPr/>
          </p:nvSpPr>
          <p:spPr>
            <a:xfrm>
              <a:off x="4930784" y="3101109"/>
              <a:ext cx="5870586" cy="677550"/>
            </a:xfrm>
            <a:custGeom>
              <a:avLst/>
              <a:gdLst>
                <a:gd name="connsiteX0" fmla="*/ 0 w 6021995"/>
                <a:gd name="connsiteY0" fmla="*/ 0 h 677550"/>
                <a:gd name="connsiteX1" fmla="*/ 6021995 w 6021995"/>
                <a:gd name="connsiteY1" fmla="*/ 0 h 677550"/>
                <a:gd name="connsiteX2" fmla="*/ 6021995 w 6021995"/>
                <a:gd name="connsiteY2" fmla="*/ 677550 h 677550"/>
                <a:gd name="connsiteX3" fmla="*/ 0 w 6021995"/>
                <a:gd name="connsiteY3" fmla="*/ 677550 h 677550"/>
                <a:gd name="connsiteX4" fmla="*/ 0 w 6021995"/>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1995" h="677550">
                  <a:moveTo>
                    <a:pt x="0" y="0"/>
                  </a:moveTo>
                  <a:lnTo>
                    <a:pt x="6021995" y="0"/>
                  </a:lnTo>
                  <a:lnTo>
                    <a:pt x="6021995"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97" name="Oval 96"/>
            <p:cNvSpPr/>
            <p:nvPr/>
          </p:nvSpPr>
          <p:spPr>
            <a:xfrm>
              <a:off x="4507314" y="3016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8" name="Freeform 97"/>
            <p:cNvSpPr/>
            <p:nvPr/>
          </p:nvSpPr>
          <p:spPr>
            <a:xfrm>
              <a:off x="4781770" y="4117109"/>
              <a:ext cx="6019599" cy="677550"/>
            </a:xfrm>
            <a:custGeom>
              <a:avLst/>
              <a:gdLst>
                <a:gd name="connsiteX0" fmla="*/ 0 w 6171008"/>
                <a:gd name="connsiteY0" fmla="*/ 0 h 677550"/>
                <a:gd name="connsiteX1" fmla="*/ 6171008 w 6171008"/>
                <a:gd name="connsiteY1" fmla="*/ 0 h 677550"/>
                <a:gd name="connsiteX2" fmla="*/ 6171008 w 6171008"/>
                <a:gd name="connsiteY2" fmla="*/ 677550 h 677550"/>
                <a:gd name="connsiteX3" fmla="*/ 0 w 6171008"/>
                <a:gd name="connsiteY3" fmla="*/ 677550 h 677550"/>
                <a:gd name="connsiteX4" fmla="*/ 0 w 6171008"/>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008" h="677550">
                  <a:moveTo>
                    <a:pt x="0" y="0"/>
                  </a:moveTo>
                  <a:lnTo>
                    <a:pt x="6171008" y="0"/>
                  </a:lnTo>
                  <a:lnTo>
                    <a:pt x="6171008"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99" name="Oval 98"/>
            <p:cNvSpPr/>
            <p:nvPr/>
          </p:nvSpPr>
          <p:spPr>
            <a:xfrm>
              <a:off x="4358301" y="4032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0" name="Freeform 99"/>
            <p:cNvSpPr/>
            <p:nvPr/>
          </p:nvSpPr>
          <p:spPr>
            <a:xfrm>
              <a:off x="4296258" y="5133109"/>
              <a:ext cx="6505112" cy="677550"/>
            </a:xfrm>
            <a:custGeom>
              <a:avLst/>
              <a:gdLst>
                <a:gd name="connsiteX0" fmla="*/ 0 w 6656521"/>
                <a:gd name="connsiteY0" fmla="*/ 0 h 677550"/>
                <a:gd name="connsiteX1" fmla="*/ 6656521 w 6656521"/>
                <a:gd name="connsiteY1" fmla="*/ 0 h 677550"/>
                <a:gd name="connsiteX2" fmla="*/ 6656521 w 6656521"/>
                <a:gd name="connsiteY2" fmla="*/ 677550 h 677550"/>
                <a:gd name="connsiteX3" fmla="*/ 0 w 6656521"/>
                <a:gd name="connsiteY3" fmla="*/ 677550 h 677550"/>
                <a:gd name="connsiteX4" fmla="*/ 0 w 6656521"/>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521" h="677550">
                  <a:moveTo>
                    <a:pt x="0" y="0"/>
                  </a:moveTo>
                  <a:lnTo>
                    <a:pt x="6656521" y="0"/>
                  </a:lnTo>
                  <a:lnTo>
                    <a:pt x="6656521" y="677550"/>
                  </a:lnTo>
                  <a:lnTo>
                    <a:pt x="0" y="677550"/>
                  </a:lnTo>
                  <a:lnTo>
                    <a:pt x="0" y="0"/>
                  </a:lnTo>
                  <a:close/>
                </a:path>
              </a:pathLst>
            </a:custGeom>
            <a:ln>
              <a:solidFill>
                <a:srgbClr val="00A39C"/>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endParaRPr lang="en-US" sz="3500" kern="1200" dirty="0"/>
            </a:p>
          </p:txBody>
        </p:sp>
        <p:sp>
          <p:nvSpPr>
            <p:cNvPr id="101" name="Oval 100"/>
            <p:cNvSpPr/>
            <p:nvPr/>
          </p:nvSpPr>
          <p:spPr>
            <a:xfrm>
              <a:off x="3872788" y="5048415"/>
              <a:ext cx="846937" cy="846937"/>
            </a:xfrm>
            <a:prstGeom prst="ellipse">
              <a:avLst/>
            </a:prstGeom>
            <a:ln>
              <a:solidFill>
                <a:srgbClr val="00A3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04" name="Text Placeholder 19"/>
          <p:cNvSpPr>
            <a:spLocks noGrp="1"/>
          </p:cNvSpPr>
          <p:nvPr>
            <p:ph type="body" sz="quarter" idx="15"/>
          </p:nvPr>
        </p:nvSpPr>
        <p:spPr>
          <a:xfrm>
            <a:off x="4103483" y="1280564"/>
            <a:ext cx="3907631" cy="422627"/>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5" name="Text Placeholder 19"/>
          <p:cNvSpPr>
            <a:spLocks noGrp="1"/>
          </p:cNvSpPr>
          <p:nvPr>
            <p:ph type="body" sz="quarter" idx="16"/>
          </p:nvPr>
        </p:nvSpPr>
        <p:spPr>
          <a:xfrm>
            <a:off x="4150519" y="2331392"/>
            <a:ext cx="3907631" cy="387799"/>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6" name="Text Placeholder 19"/>
          <p:cNvSpPr>
            <a:spLocks noGrp="1"/>
          </p:cNvSpPr>
          <p:nvPr>
            <p:ph type="body" sz="quarter" idx="17"/>
          </p:nvPr>
        </p:nvSpPr>
        <p:spPr>
          <a:xfrm>
            <a:off x="4157043" y="3334594"/>
            <a:ext cx="3907631" cy="387799"/>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7" name="Text Placeholder 19"/>
          <p:cNvSpPr>
            <a:spLocks noGrp="1"/>
          </p:cNvSpPr>
          <p:nvPr>
            <p:ph type="body" sz="quarter" idx="18"/>
          </p:nvPr>
        </p:nvSpPr>
        <p:spPr>
          <a:xfrm>
            <a:off x="4157043" y="4343917"/>
            <a:ext cx="3907631" cy="387799"/>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8" name="Text Placeholder 19"/>
          <p:cNvSpPr>
            <a:spLocks noGrp="1"/>
          </p:cNvSpPr>
          <p:nvPr>
            <p:ph type="body" sz="quarter" idx="19"/>
          </p:nvPr>
        </p:nvSpPr>
        <p:spPr>
          <a:xfrm>
            <a:off x="4157043" y="5340351"/>
            <a:ext cx="3907631" cy="387799"/>
          </a:xfrm>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4" name="Title 19"/>
          <p:cNvSpPr>
            <a:spLocks noGrp="1"/>
          </p:cNvSpPr>
          <p:nvPr>
            <p:ph type="title"/>
          </p:nvPr>
        </p:nvSpPr>
        <p:spPr>
          <a:xfrm>
            <a:off x="128337" y="2645617"/>
            <a:ext cx="2165684"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dirty="0"/>
              <a:t>© 2018 Object Management Group </a:t>
            </a:r>
          </a:p>
        </p:txBody>
      </p:sp>
      <p:sp>
        <p:nvSpPr>
          <p:cNvPr id="25"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203001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672825"/>
            <a:ext cx="7886700" cy="4351338"/>
          </a:xfrm>
        </p:spPr>
        <p:txBody>
          <a:bodyPr/>
          <a:lstStyle>
            <a:lvl1pPr marL="128588" indent="-128588">
              <a:buClr>
                <a:srgbClr val="00A39C"/>
              </a:buClr>
              <a:buFont typeface="Arial" panose="020B0604020202020204" pitchFamily="34" charset="0"/>
              <a:buChar char="•"/>
              <a:defRPr sz="1800">
                <a:latin typeface="Arial" panose="020B0604020202020204" pitchFamily="34" charset="0"/>
                <a:cs typeface="Arial" panose="020B0604020202020204" pitchFamily="34" charset="0"/>
              </a:defRPr>
            </a:lvl1pPr>
            <a:lvl2pPr marL="467916" indent="-125016">
              <a:buClr>
                <a:srgbClr val="646464"/>
              </a:buClr>
              <a:defRPr>
                <a:latin typeface="Arial" panose="020B0604020202020204" pitchFamily="34" charset="0"/>
                <a:cs typeface="Arial" panose="020B0604020202020204" pitchFamily="34" charset="0"/>
              </a:defRPr>
            </a:lvl2pPr>
            <a:lvl3pPr marL="557213" indent="128588">
              <a:buClr>
                <a:srgbClr val="9F9F9F"/>
              </a:buClr>
              <a:defRPr sz="1800">
                <a:latin typeface="Arial" panose="020B0604020202020204" pitchFamily="34" charset="0"/>
                <a:cs typeface="Arial" panose="020B0604020202020204" pitchFamily="34" charset="0"/>
              </a:defRPr>
            </a:lvl3pPr>
            <a:lvl4pPr marL="903685" indent="-128588">
              <a:buClr>
                <a:srgbClr val="9F9F9F"/>
              </a:buClr>
              <a:buFont typeface="Arial" panose="020B0604020202020204" pitchFamily="34" charset="0"/>
              <a:buChar char="•"/>
              <a:defRPr sz="1500">
                <a:latin typeface="Arial" panose="020B0604020202020204" pitchFamily="34" charset="0"/>
                <a:cs typeface="Arial" panose="020B0604020202020204" pitchFamily="34" charset="0"/>
              </a:defRPr>
            </a:lvl4pPr>
          </a:lstStyle>
          <a:p>
            <a:pPr lvl="0"/>
            <a:r>
              <a:rPr lang="en-US" dirty="0"/>
              <a:t>First line here</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Frame 6">
            <a:extLst>
              <a:ext uri="{FF2B5EF4-FFF2-40B4-BE49-F238E27FC236}">
                <a16:creationId xmlns:a16="http://schemas.microsoft.com/office/drawing/2014/main" id="{AE689F0F-2C57-4775-AF9A-608CCBA85599}"/>
              </a:ext>
            </a:extLst>
          </p:cNvPr>
          <p:cNvSpPr/>
          <p:nvPr userDrawn="1"/>
        </p:nvSpPr>
        <p:spPr>
          <a:xfrm>
            <a:off x="0" y="0"/>
            <a:ext cx="9144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8" name="Straight Connector 7">
            <a:extLst>
              <a:ext uri="{FF2B5EF4-FFF2-40B4-BE49-F238E27FC236}">
                <a16:creationId xmlns:a16="http://schemas.microsoft.com/office/drawing/2014/main" id="{88AD986F-563A-4365-BC42-37322298D0AE}"/>
              </a:ext>
            </a:extLst>
          </p:cNvPr>
          <p:cNvCxnSpPr/>
          <p:nvPr userDrawn="1"/>
        </p:nvCxnSpPr>
        <p:spPr>
          <a:xfrm>
            <a:off x="457200" y="1340638"/>
            <a:ext cx="8229600" cy="0"/>
          </a:xfrm>
          <a:prstGeom prst="line">
            <a:avLst/>
          </a:prstGeom>
          <a:ln w="25400">
            <a:solidFill>
              <a:srgbClr val="00A39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628650" y="437622"/>
            <a:ext cx="7886700" cy="779463"/>
          </a:xfrm>
        </p:spPr>
        <p:txBody>
          <a:bodyPr>
            <a:normAutofit/>
          </a:bodyPr>
          <a:lstStyle>
            <a:lvl1pPr>
              <a:defRPr sz="2400">
                <a:solidFill>
                  <a:srgbClr val="00A39C"/>
                </a:solidFill>
                <a:latin typeface="Arial" panose="020B0604020202020204" pitchFamily="34" charset="0"/>
                <a:cs typeface="Arial" panose="020B0604020202020204" pitchFamily="34" charset="0"/>
              </a:defRPr>
            </a:lvl1pPr>
          </a:lstStyle>
          <a:p>
            <a:r>
              <a:rPr lang="en-US" dirty="0"/>
              <a:t>Title</a:t>
            </a:r>
          </a:p>
        </p:txBody>
      </p:sp>
      <p:sp>
        <p:nvSpPr>
          <p:cNvPr id="9"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2018 Object Management Group </a:t>
            </a:r>
          </a:p>
        </p:txBody>
      </p:sp>
      <p:sp>
        <p:nvSpPr>
          <p:cNvPr id="11"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17461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AE689F0F-2C57-4775-AF9A-608CCBA85599}"/>
              </a:ext>
            </a:extLst>
          </p:cNvPr>
          <p:cNvSpPr/>
          <p:nvPr userDrawn="1"/>
        </p:nvSpPr>
        <p:spPr>
          <a:xfrm>
            <a:off x="0" y="0"/>
            <a:ext cx="9144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8" name="Straight Connector 7">
            <a:extLst>
              <a:ext uri="{FF2B5EF4-FFF2-40B4-BE49-F238E27FC236}">
                <a16:creationId xmlns:a16="http://schemas.microsoft.com/office/drawing/2014/main" id="{88AD986F-563A-4365-BC42-37322298D0AE}"/>
              </a:ext>
            </a:extLst>
          </p:cNvPr>
          <p:cNvCxnSpPr/>
          <p:nvPr userDrawn="1"/>
        </p:nvCxnSpPr>
        <p:spPr>
          <a:xfrm>
            <a:off x="457200" y="1340638"/>
            <a:ext cx="8229600" cy="0"/>
          </a:xfrm>
          <a:prstGeom prst="line">
            <a:avLst/>
          </a:prstGeom>
          <a:ln w="25400">
            <a:solidFill>
              <a:srgbClr val="00A39C"/>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628650" y="437622"/>
            <a:ext cx="7886700" cy="779463"/>
          </a:xfrm>
        </p:spPr>
        <p:txBody>
          <a:bodyPr>
            <a:normAutofit/>
          </a:bodyPr>
          <a:lstStyle>
            <a:lvl1pPr>
              <a:defRPr sz="2400">
                <a:solidFill>
                  <a:srgbClr val="00A39C"/>
                </a:solidFill>
                <a:latin typeface="Arial" panose="020B0604020202020204" pitchFamily="34" charset="0"/>
                <a:cs typeface="Arial" panose="020B0604020202020204" pitchFamily="34" charset="0"/>
              </a:defRPr>
            </a:lvl1pPr>
          </a:lstStyle>
          <a:p>
            <a:r>
              <a:rPr lang="en-US" dirty="0"/>
              <a:t>Title</a:t>
            </a:r>
          </a:p>
        </p:txBody>
      </p:sp>
      <p:sp>
        <p:nvSpPr>
          <p:cNvPr id="9"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2018 Object Management Group </a:t>
            </a:r>
          </a:p>
        </p:txBody>
      </p:sp>
      <p:sp>
        <p:nvSpPr>
          <p:cNvPr id="11"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89367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28650" y="437622"/>
            <a:ext cx="7886700" cy="779463"/>
          </a:xfrm>
        </p:spPr>
        <p:txBody>
          <a:bodyPr>
            <a:normAutofit/>
          </a:bodyPr>
          <a:lstStyle>
            <a:lvl1pPr>
              <a:defRPr sz="2400">
                <a:solidFill>
                  <a:srgbClr val="00A39C"/>
                </a:solidFill>
                <a:latin typeface="Arial" panose="020B0604020202020204" pitchFamily="34" charset="0"/>
                <a:cs typeface="Arial" panose="020B0604020202020204" pitchFamily="34" charset="0"/>
              </a:defRPr>
            </a:lvl1pPr>
          </a:lstStyle>
          <a:p>
            <a:r>
              <a:rPr lang="en-US" dirty="0"/>
              <a:t>Title</a:t>
            </a:r>
          </a:p>
        </p:txBody>
      </p:sp>
      <p:cxnSp>
        <p:nvCxnSpPr>
          <p:cNvPr id="12" name="Straight Connector 11">
            <a:extLst>
              <a:ext uri="{FF2B5EF4-FFF2-40B4-BE49-F238E27FC236}">
                <a16:creationId xmlns:a16="http://schemas.microsoft.com/office/drawing/2014/main" id="{88AD986F-563A-4365-BC42-37322298D0AE}"/>
              </a:ext>
            </a:extLst>
          </p:cNvPr>
          <p:cNvCxnSpPr/>
          <p:nvPr userDrawn="1"/>
        </p:nvCxnSpPr>
        <p:spPr>
          <a:xfrm>
            <a:off x="457200" y="1340638"/>
            <a:ext cx="8229600" cy="0"/>
          </a:xfrm>
          <a:prstGeom prst="line">
            <a:avLst/>
          </a:prstGeom>
          <a:ln w="25400">
            <a:solidFill>
              <a:srgbClr val="00A39C"/>
            </a:solidFill>
          </a:ln>
        </p:spPr>
        <p:style>
          <a:lnRef idx="1">
            <a:schemeClr val="accent1"/>
          </a:lnRef>
          <a:fillRef idx="0">
            <a:schemeClr val="accent1"/>
          </a:fillRef>
          <a:effectRef idx="0">
            <a:schemeClr val="accent1"/>
          </a:effectRef>
          <a:fontRef idx="minor">
            <a:schemeClr val="tx1"/>
          </a:fontRef>
        </p:style>
      </p:cxnSp>
      <p:sp>
        <p:nvSpPr>
          <p:cNvPr id="14" name="Frame 13">
            <a:extLst>
              <a:ext uri="{FF2B5EF4-FFF2-40B4-BE49-F238E27FC236}">
                <a16:creationId xmlns:a16="http://schemas.microsoft.com/office/drawing/2014/main" id="{AE689F0F-2C57-4775-AF9A-608CCBA85599}"/>
              </a:ext>
            </a:extLst>
          </p:cNvPr>
          <p:cNvSpPr/>
          <p:nvPr userDrawn="1"/>
        </p:nvSpPr>
        <p:spPr>
          <a:xfrm>
            <a:off x="0" y="0"/>
            <a:ext cx="9144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5" name="Content Placeholder 2"/>
          <p:cNvSpPr>
            <a:spLocks noGrp="1"/>
          </p:cNvSpPr>
          <p:nvPr>
            <p:ph idx="1" hasCustomPrompt="1"/>
          </p:nvPr>
        </p:nvSpPr>
        <p:spPr>
          <a:xfrm>
            <a:off x="628650" y="1672825"/>
            <a:ext cx="3832622" cy="4351338"/>
          </a:xfrm>
        </p:spPr>
        <p:txBody>
          <a:bodyPr/>
          <a:lstStyle>
            <a:lvl1pPr marL="128588" indent="-128588">
              <a:buClr>
                <a:srgbClr val="00A39C"/>
              </a:buClr>
              <a:buFont typeface="Arial" panose="020B0604020202020204" pitchFamily="34" charset="0"/>
              <a:buChar char="•"/>
              <a:defRPr sz="1800">
                <a:latin typeface="Arial" panose="020B0604020202020204" pitchFamily="34" charset="0"/>
                <a:cs typeface="Arial" panose="020B0604020202020204" pitchFamily="34" charset="0"/>
              </a:defRPr>
            </a:lvl1pPr>
            <a:lvl2pPr marL="467916" indent="-125016">
              <a:buClr>
                <a:srgbClr val="646464"/>
              </a:buClr>
              <a:defRPr>
                <a:latin typeface="Arial" panose="020B0604020202020204" pitchFamily="34" charset="0"/>
                <a:cs typeface="Arial" panose="020B0604020202020204" pitchFamily="34" charset="0"/>
              </a:defRPr>
            </a:lvl2pPr>
            <a:lvl3pPr marL="557213" indent="128588">
              <a:buClr>
                <a:srgbClr val="9F9F9F"/>
              </a:buClr>
              <a:defRPr sz="1800">
                <a:latin typeface="Arial" panose="020B0604020202020204" pitchFamily="34" charset="0"/>
                <a:cs typeface="Arial" panose="020B0604020202020204" pitchFamily="34" charset="0"/>
              </a:defRPr>
            </a:lvl3pPr>
            <a:lvl4pPr marL="903685" indent="-128588">
              <a:buClr>
                <a:srgbClr val="9F9F9F"/>
              </a:buClr>
              <a:buFont typeface="Arial" panose="020B0604020202020204" pitchFamily="34" charset="0"/>
              <a:buChar char="•"/>
              <a:defRPr sz="1500">
                <a:latin typeface="Arial" panose="020B0604020202020204" pitchFamily="34" charset="0"/>
                <a:cs typeface="Arial" panose="020B0604020202020204" pitchFamily="34" charset="0"/>
              </a:defRPr>
            </a:lvl4pPr>
          </a:lstStyle>
          <a:p>
            <a:pPr lvl="0"/>
            <a:r>
              <a:rPr lang="en-US" dirty="0"/>
              <a:t>First line here</a:t>
            </a:r>
          </a:p>
          <a:p>
            <a:pPr lvl="1"/>
            <a:r>
              <a:rPr lang="en-US" dirty="0"/>
              <a:t>Second level</a:t>
            </a:r>
          </a:p>
          <a:p>
            <a:pPr lvl="2"/>
            <a:r>
              <a:rPr lang="en-US" dirty="0"/>
              <a:t>Third level</a:t>
            </a:r>
          </a:p>
        </p:txBody>
      </p:sp>
      <p:sp>
        <p:nvSpPr>
          <p:cNvPr id="17" name="Content Placeholder 2"/>
          <p:cNvSpPr>
            <a:spLocks noGrp="1"/>
          </p:cNvSpPr>
          <p:nvPr>
            <p:ph idx="13" hasCustomPrompt="1"/>
          </p:nvPr>
        </p:nvSpPr>
        <p:spPr>
          <a:xfrm>
            <a:off x="4682728" y="1672825"/>
            <a:ext cx="3832622" cy="4351338"/>
          </a:xfrm>
        </p:spPr>
        <p:txBody>
          <a:bodyPr/>
          <a:lstStyle>
            <a:lvl1pPr marL="128588" indent="-128588">
              <a:buClr>
                <a:srgbClr val="00A39C"/>
              </a:buClr>
              <a:buFont typeface="Arial" panose="020B0604020202020204" pitchFamily="34" charset="0"/>
              <a:buChar char="•"/>
              <a:defRPr sz="1800">
                <a:latin typeface="Arial" panose="020B0604020202020204" pitchFamily="34" charset="0"/>
                <a:cs typeface="Arial" panose="020B0604020202020204" pitchFamily="34" charset="0"/>
              </a:defRPr>
            </a:lvl1pPr>
            <a:lvl2pPr marL="467916" indent="-125016">
              <a:buClr>
                <a:srgbClr val="646464"/>
              </a:buClr>
              <a:defRPr>
                <a:latin typeface="Arial" panose="020B0604020202020204" pitchFamily="34" charset="0"/>
                <a:cs typeface="Arial" panose="020B0604020202020204" pitchFamily="34" charset="0"/>
              </a:defRPr>
            </a:lvl2pPr>
            <a:lvl3pPr marL="557213" indent="128588">
              <a:buClr>
                <a:srgbClr val="9F9F9F"/>
              </a:buClr>
              <a:defRPr sz="1800">
                <a:latin typeface="Arial" panose="020B0604020202020204" pitchFamily="34" charset="0"/>
                <a:cs typeface="Arial" panose="020B0604020202020204" pitchFamily="34" charset="0"/>
              </a:defRPr>
            </a:lvl3pPr>
            <a:lvl4pPr marL="903685" indent="-128588">
              <a:buClr>
                <a:srgbClr val="9F9F9F"/>
              </a:buClr>
              <a:buFont typeface="Arial" panose="020B0604020202020204" pitchFamily="34" charset="0"/>
              <a:buChar char="•"/>
              <a:defRPr sz="1500">
                <a:latin typeface="Arial" panose="020B0604020202020204" pitchFamily="34" charset="0"/>
                <a:cs typeface="Arial" panose="020B0604020202020204" pitchFamily="34" charset="0"/>
              </a:defRPr>
            </a:lvl4pPr>
          </a:lstStyle>
          <a:p>
            <a:pPr lvl="0"/>
            <a:r>
              <a:rPr lang="en-US" dirty="0"/>
              <a:t>First line here</a:t>
            </a:r>
          </a:p>
          <a:p>
            <a:pPr lvl="1"/>
            <a:r>
              <a:rPr lang="en-US" dirty="0"/>
              <a:t>Second level</a:t>
            </a:r>
          </a:p>
          <a:p>
            <a:pPr lvl="2"/>
            <a:r>
              <a:rPr lang="en-US" dirty="0"/>
              <a:t>Third level</a:t>
            </a:r>
          </a:p>
        </p:txBody>
      </p:sp>
      <p:sp>
        <p:nvSpPr>
          <p:cNvPr id="10"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2018 Object Management Group </a:t>
            </a:r>
          </a:p>
        </p:txBody>
      </p:sp>
      <p:sp>
        <p:nvSpPr>
          <p:cNvPr id="13"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2772308636"/>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5943600" y="0"/>
            <a:ext cx="3200400" cy="6858000"/>
          </a:xfrm>
          <a:prstGeom prst="rect">
            <a:avLst/>
          </a:prstGeom>
        </p:spPr>
      </p:pic>
      <p:sp>
        <p:nvSpPr>
          <p:cNvPr id="6" name="Rectangle 5"/>
          <p:cNvSpPr/>
          <p:nvPr userDrawn="1"/>
        </p:nvSpPr>
        <p:spPr>
          <a:xfrm>
            <a:off x="0" y="0"/>
            <a:ext cx="5957456" cy="6858000"/>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206412" y="2515395"/>
            <a:ext cx="4365588" cy="1325563"/>
          </a:xfrm>
        </p:spPr>
        <p:txBody>
          <a:bodyPr/>
          <a:lstStyle>
            <a:lvl1pPr>
              <a:defRPr b="1" baseline="0">
                <a:solidFill>
                  <a:schemeClr val="bg1"/>
                </a:solidFill>
                <a:latin typeface="Arial" panose="020B0604020202020204" pitchFamily="34" charset="0"/>
                <a:cs typeface="Arial" panose="020B0604020202020204" pitchFamily="34" charset="0"/>
              </a:defRPr>
            </a:lvl1pPr>
          </a:lstStyle>
          <a:p>
            <a:r>
              <a:rPr lang="en-US" dirty="0"/>
              <a:t>Section Break</a:t>
            </a:r>
          </a:p>
        </p:txBody>
      </p:sp>
      <p:cxnSp>
        <p:nvCxnSpPr>
          <p:cNvPr id="8" name="Straight Connector 7">
            <a:extLst>
              <a:ext uri="{FF2B5EF4-FFF2-40B4-BE49-F238E27FC236}">
                <a16:creationId xmlns:a16="http://schemas.microsoft.com/office/drawing/2014/main" id="{7B023CF6-8319-4976-943E-3EA89650C4A2}"/>
              </a:ext>
            </a:extLst>
          </p:cNvPr>
          <p:cNvCxnSpPr/>
          <p:nvPr userDrawn="1"/>
        </p:nvCxnSpPr>
        <p:spPr>
          <a:xfrm>
            <a:off x="5927633" y="-12088"/>
            <a:ext cx="0" cy="6903720"/>
          </a:xfrm>
          <a:prstGeom prst="line">
            <a:avLst/>
          </a:prstGeom>
          <a:ln w="101600">
            <a:solidFill>
              <a:srgbClr val="64646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10A888D-3BB4-4785-A7D0-ECCB9559FF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6479" y="6356349"/>
            <a:ext cx="896112" cy="405384"/>
          </a:xfrm>
          <a:prstGeom prst="rect">
            <a:avLst/>
          </a:prstGeom>
        </p:spPr>
      </p:pic>
      <p:sp>
        <p:nvSpPr>
          <p:cNvPr id="9"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a:t>© 2018 Object Management Group </a:t>
            </a:r>
            <a:endParaRPr lang="en-US" dirty="0"/>
          </a:p>
        </p:txBody>
      </p:sp>
      <p:sp>
        <p:nvSpPr>
          <p:cNvPr id="10"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bg1"/>
                </a:solidFill>
              </a:defRPr>
            </a:lvl1pPr>
          </a:lstStyle>
          <a:p>
            <a:fld id="{86372ECE-874C-4220-A151-1B5454B94937}" type="slidenum">
              <a:rPr lang="en-US" smtClean="0"/>
              <a:pPr/>
              <a:t>‹#›</a:t>
            </a:fld>
            <a:endParaRPr lang="en-US"/>
          </a:p>
        </p:txBody>
      </p:sp>
    </p:spTree>
    <p:extLst>
      <p:ext uri="{BB962C8B-B14F-4D97-AF65-F5344CB8AC3E}">
        <p14:creationId xmlns:p14="http://schemas.microsoft.com/office/powerpoint/2010/main" val="201242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F1AF04-CECE-4CB6-90B8-F1552E542DE2}"/>
              </a:ext>
            </a:extLst>
          </p:cNvPr>
          <p:cNvSpPr/>
          <p:nvPr userDrawn="1"/>
        </p:nvSpPr>
        <p:spPr>
          <a:xfrm>
            <a:off x="1" y="58154"/>
            <a:ext cx="3028949" cy="6799847"/>
          </a:xfrm>
          <a:prstGeom prst="rect">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rame 7">
            <a:extLst>
              <a:ext uri="{FF2B5EF4-FFF2-40B4-BE49-F238E27FC236}">
                <a16:creationId xmlns:a16="http://schemas.microsoft.com/office/drawing/2014/main" id="{AE689F0F-2C57-4775-AF9A-608CCBA85599}"/>
              </a:ext>
            </a:extLst>
          </p:cNvPr>
          <p:cNvSpPr/>
          <p:nvPr userDrawn="1"/>
        </p:nvSpPr>
        <p:spPr>
          <a:xfrm>
            <a:off x="0" y="0"/>
            <a:ext cx="9144000" cy="6858000"/>
          </a:xfrm>
          <a:prstGeom prst="frame">
            <a:avLst>
              <a:gd name="adj1" fmla="val 1187"/>
            </a:avLst>
          </a:prstGeom>
          <a:solidFill>
            <a:srgbClr val="00A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0" name="Text Placeholder 19"/>
          <p:cNvSpPr>
            <a:spLocks noGrp="1"/>
          </p:cNvSpPr>
          <p:nvPr>
            <p:ph type="body" sz="quarter" idx="14"/>
          </p:nvPr>
        </p:nvSpPr>
        <p:spPr>
          <a:xfrm>
            <a:off x="3241987" y="792957"/>
            <a:ext cx="5649209" cy="5273675"/>
          </a:xfrm>
        </p:spPr>
        <p:txBody>
          <a:bodyPr/>
          <a:lstStyle>
            <a:lvl1pPr marL="342900" indent="-342900">
              <a:buClr>
                <a:srgbClr val="00A39C"/>
              </a:buClr>
              <a:buFont typeface="Arial" panose="020B0604020202020204" pitchFamily="34" charset="0"/>
              <a:buChar char="•"/>
              <a:defRPr>
                <a:latin typeface="Arial" panose="020B0604020202020204" pitchFamily="34" charset="0"/>
                <a:cs typeface="Arial" panose="020B0604020202020204" pitchFamily="34" charset="0"/>
              </a:defRPr>
            </a:lvl1pPr>
            <a:lvl2pPr>
              <a:buClr>
                <a:srgbClr val="00A39C"/>
              </a:buCl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E9731E68-C43E-41EF-98FF-8FE6CA62DA93}"/>
              </a:ext>
            </a:extLst>
          </p:cNvPr>
          <p:cNvSpPr>
            <a:spLocks noGrp="1"/>
          </p:cNvSpPr>
          <p:nvPr>
            <p:ph type="title"/>
          </p:nvPr>
        </p:nvSpPr>
        <p:spPr>
          <a:xfrm>
            <a:off x="279580" y="792955"/>
            <a:ext cx="2528166" cy="5273677"/>
          </a:xfrm>
        </p:spPr>
        <p:txBody>
          <a:bodyPr anchor="t"/>
          <a:lstStyle>
            <a:lvl1pPr>
              <a:defRPr b="1">
                <a:solidFill>
                  <a:schemeClr val="bg1"/>
                </a:solidFill>
              </a:defRPr>
            </a:lvl1pPr>
          </a:lstStyle>
          <a:p>
            <a:r>
              <a:rPr lang="en-US" dirty="0"/>
              <a:t>Click to edit Master title style</a:t>
            </a:r>
          </a:p>
        </p:txBody>
      </p:sp>
      <p:sp>
        <p:nvSpPr>
          <p:cNvPr id="9"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a:t>© 2018 Object Management Group </a:t>
            </a:r>
            <a:endParaRPr lang="en-US" dirty="0"/>
          </a:p>
        </p:txBody>
      </p:sp>
      <p:sp>
        <p:nvSpPr>
          <p:cNvPr id="10"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bg2"/>
                </a:solidFill>
              </a:defRPr>
            </a:lvl1pPr>
          </a:lstStyle>
          <a:p>
            <a:fld id="{86372ECE-874C-4220-A151-1B5454B94937}" type="slidenum">
              <a:rPr lang="en-US" smtClean="0"/>
              <a:pPr/>
              <a:t>‹#›</a:t>
            </a:fld>
            <a:endParaRPr lang="en-US" dirty="0"/>
          </a:p>
        </p:txBody>
      </p:sp>
    </p:spTree>
    <p:extLst>
      <p:ext uri="{BB962C8B-B14F-4D97-AF65-F5344CB8AC3E}">
        <p14:creationId xmlns:p14="http://schemas.microsoft.com/office/powerpoint/2010/main" val="252029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4394" y="6356351"/>
            <a:ext cx="3086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2018 Object Management Group </a:t>
            </a:r>
          </a:p>
        </p:txBody>
      </p:sp>
      <p:sp>
        <p:nvSpPr>
          <p:cNvPr id="6" name="Slide Number Placeholder 5"/>
          <p:cNvSpPr>
            <a:spLocks noGrp="1"/>
          </p:cNvSpPr>
          <p:nvPr>
            <p:ph type="sldNum" sz="quarter" idx="4"/>
          </p:nvPr>
        </p:nvSpPr>
        <p:spPr>
          <a:xfrm>
            <a:off x="4319195" y="6349035"/>
            <a:ext cx="50561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6372ECE-874C-4220-A151-1B5454B94937}" type="slidenum">
              <a:rPr lang="en-US" smtClean="0"/>
              <a:pPr/>
              <a:t>‹#›</a:t>
            </a:fld>
            <a:endParaRPr lang="en-US"/>
          </a:p>
        </p:txBody>
      </p:sp>
      <p:pic>
        <p:nvPicPr>
          <p:cNvPr id="7" name="Picture 6">
            <a:extLst>
              <a:ext uri="{FF2B5EF4-FFF2-40B4-BE49-F238E27FC236}">
                <a16:creationId xmlns:a16="http://schemas.microsoft.com/office/drawing/2014/main" id="{0C25DFD9-5043-44E9-843B-720066084C7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38834" y="6349035"/>
            <a:ext cx="896789" cy="372441"/>
          </a:xfrm>
          <a:prstGeom prst="rect">
            <a:avLst/>
          </a:prstGeom>
        </p:spPr>
      </p:pic>
      <p:pic>
        <p:nvPicPr>
          <p:cNvPr id="8" name="Picture 6">
            <a:extLst>
              <a:ext uri="{FF2B5EF4-FFF2-40B4-BE49-F238E27FC236}">
                <a16:creationId xmlns:a16="http://schemas.microsoft.com/office/drawing/2014/main" id="{76C79CA7-273D-4BE4-B7EC-DDA3F20EFB09}"/>
              </a:ext>
            </a:extLst>
          </p:cNvPr>
          <p:cNvPicPr/>
          <p:nvPr userDrawn="1"/>
        </p:nvPicPr>
        <p:blipFill>
          <a:blip r:embed="rId19"/>
          <a:stretch/>
        </p:blipFill>
        <p:spPr>
          <a:xfrm>
            <a:off x="5617029" y="6340470"/>
            <a:ext cx="1617293" cy="365125"/>
          </a:xfrm>
          <a:prstGeom prst="rect">
            <a:avLst/>
          </a:prstGeom>
          <a:ln>
            <a:noFill/>
          </a:ln>
        </p:spPr>
      </p:pic>
    </p:spTree>
    <p:extLst>
      <p:ext uri="{BB962C8B-B14F-4D97-AF65-F5344CB8AC3E}">
        <p14:creationId xmlns:p14="http://schemas.microsoft.com/office/powerpoint/2010/main" val="85809479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60" r:id="rId4"/>
    <p:sldLayoutId id="2147483650" r:id="rId5"/>
    <p:sldLayoutId id="2147483667" r:id="rId6"/>
    <p:sldLayoutId id="2147483652" r:id="rId7"/>
    <p:sldLayoutId id="2147483661" r:id="rId8"/>
    <p:sldLayoutId id="2147483651" r:id="rId9"/>
    <p:sldLayoutId id="2147483668" r:id="rId10"/>
    <p:sldLayoutId id="2147483669" r:id="rId11"/>
    <p:sldLayoutId id="2147483654" r:id="rId12"/>
    <p:sldLayoutId id="2147483655" r:id="rId13"/>
    <p:sldLayoutId id="2147483663" r:id="rId14"/>
    <p:sldLayoutId id="2147483662" r:id="rId15"/>
    <p:sldLayoutId id="2147483664" r:id="rId16"/>
  </p:sldLayoutIdLst>
  <p:hf hdr="0" dt="0"/>
  <p:txStyles>
    <p:titleStyle>
      <a:lvl1pPr algn="l" defTabSz="685800" rtl="0" eaLnBrk="1" latinLnBrk="0" hangingPunct="1">
        <a:lnSpc>
          <a:spcPct val="90000"/>
        </a:lnSpc>
        <a:spcBef>
          <a:spcPct val="0"/>
        </a:spcBef>
        <a:buNone/>
        <a:defRPr sz="2400" kern="1200">
          <a:solidFill>
            <a:srgbClr val="00A39C"/>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9F9F9F"/>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9F9F9F"/>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9F9F9F"/>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5.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4.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hyperlink" Target="http://flickr.com/photos/ericsson_images/8494822192" TargetMode="External"/><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B3B9DB-22E2-4DA8-885B-6086F2F44C95}"/>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26A0606F-9C46-464B-AE2D-BFAEEE2FCF01}"/>
              </a:ext>
            </a:extLst>
          </p:cNvPr>
          <p:cNvSpPr>
            <a:spLocks noGrp="1"/>
          </p:cNvSpPr>
          <p:nvPr>
            <p:ph type="body" sz="quarter" idx="14"/>
          </p:nvPr>
        </p:nvSpPr>
        <p:spPr/>
        <p:txBody>
          <a:bodyPr/>
          <a:lstStyle/>
          <a:p>
            <a:r>
              <a:rPr lang="en-US" dirty="0"/>
              <a:t>J.D. Baker, jbaker@Sparxsystems.com</a:t>
            </a:r>
          </a:p>
        </p:txBody>
      </p:sp>
      <p:pic>
        <p:nvPicPr>
          <p:cNvPr id="4" name="Picture 6">
            <a:extLst>
              <a:ext uri="{FF2B5EF4-FFF2-40B4-BE49-F238E27FC236}">
                <a16:creationId xmlns:a16="http://schemas.microsoft.com/office/drawing/2014/main" id="{AC5429D9-6741-4925-9D61-83BA6160F50B}"/>
              </a:ext>
            </a:extLst>
          </p:cNvPr>
          <p:cNvPicPr/>
          <p:nvPr/>
        </p:nvPicPr>
        <p:blipFill>
          <a:blip r:embed="rId2"/>
          <a:stretch/>
        </p:blipFill>
        <p:spPr>
          <a:xfrm>
            <a:off x="197216" y="5900145"/>
            <a:ext cx="2349954" cy="523240"/>
          </a:xfrm>
          <a:prstGeom prst="rect">
            <a:avLst/>
          </a:prstGeom>
          <a:ln>
            <a:noFill/>
          </a:ln>
        </p:spPr>
      </p:pic>
      <p:pic>
        <p:nvPicPr>
          <p:cNvPr id="5" name="Picture 8">
            <a:extLst>
              <a:ext uri="{FF2B5EF4-FFF2-40B4-BE49-F238E27FC236}">
                <a16:creationId xmlns:a16="http://schemas.microsoft.com/office/drawing/2014/main" id="{27396532-758B-4847-81E5-983DC71613EE}"/>
              </a:ext>
            </a:extLst>
          </p:cNvPr>
          <p:cNvPicPr/>
          <p:nvPr/>
        </p:nvPicPr>
        <p:blipFill>
          <a:blip r:embed="rId3"/>
          <a:stretch/>
        </p:blipFill>
        <p:spPr>
          <a:xfrm>
            <a:off x="2749854" y="5893818"/>
            <a:ext cx="2626818" cy="628720"/>
          </a:xfrm>
          <a:prstGeom prst="rect">
            <a:avLst/>
          </a:prstGeom>
          <a:ln>
            <a:noFill/>
          </a:ln>
        </p:spPr>
      </p:pic>
    </p:spTree>
    <p:extLst>
      <p:ext uri="{BB962C8B-B14F-4D97-AF65-F5344CB8AC3E}">
        <p14:creationId xmlns:p14="http://schemas.microsoft.com/office/powerpoint/2010/main" val="1366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1D03-83B0-4174-9A15-F4FC25633E92}"/>
              </a:ext>
            </a:extLst>
          </p:cNvPr>
          <p:cNvSpPr>
            <a:spLocks noGrp="1"/>
          </p:cNvSpPr>
          <p:nvPr>
            <p:ph type="title"/>
          </p:nvPr>
        </p:nvSpPr>
        <p:spPr/>
        <p:txBody>
          <a:bodyPr/>
          <a:lstStyle/>
          <a:p>
            <a:r>
              <a:rPr lang="en-US" dirty="0"/>
              <a:t>Where Is This RFI?</a:t>
            </a:r>
          </a:p>
        </p:txBody>
      </p:sp>
      <p:sp>
        <p:nvSpPr>
          <p:cNvPr id="5" name="Footer Placeholder 4">
            <a:extLst>
              <a:ext uri="{FF2B5EF4-FFF2-40B4-BE49-F238E27FC236}">
                <a16:creationId xmlns:a16="http://schemas.microsoft.com/office/drawing/2014/main" id="{BF6C733C-4199-4D94-A4F5-C055D7ACBDA7}"/>
              </a:ext>
            </a:extLst>
          </p:cNvPr>
          <p:cNvSpPr>
            <a:spLocks noGrp="1"/>
          </p:cNvSpPr>
          <p:nvPr>
            <p:ph type="ftr" sz="quarter" idx="3"/>
          </p:nvPr>
        </p:nvSpPr>
        <p:spPr/>
        <p:txBody>
          <a:bodyPr/>
          <a:lstStyle/>
          <a:p>
            <a:r>
              <a:rPr lang="en-US"/>
              <a:t>© 2018 Object Management Group </a:t>
            </a:r>
            <a:endParaRPr lang="en-US" dirty="0"/>
          </a:p>
        </p:txBody>
      </p:sp>
      <p:sp>
        <p:nvSpPr>
          <p:cNvPr id="6" name="Slide Number Placeholder 5">
            <a:extLst>
              <a:ext uri="{FF2B5EF4-FFF2-40B4-BE49-F238E27FC236}">
                <a16:creationId xmlns:a16="http://schemas.microsoft.com/office/drawing/2014/main" id="{035D3E5F-1502-4A38-8A13-56DCF6F255C2}"/>
              </a:ext>
            </a:extLst>
          </p:cNvPr>
          <p:cNvSpPr>
            <a:spLocks noGrp="1"/>
          </p:cNvSpPr>
          <p:nvPr>
            <p:ph type="sldNum" sz="quarter" idx="4"/>
          </p:nvPr>
        </p:nvSpPr>
        <p:spPr/>
        <p:txBody>
          <a:bodyPr/>
          <a:lstStyle/>
          <a:p>
            <a:fld id="{86372ECE-874C-4220-A151-1B5454B94937}" type="slidenum">
              <a:rPr lang="en-US" smtClean="0"/>
              <a:pPr/>
              <a:t>10</a:t>
            </a:fld>
            <a:endParaRPr lang="en-US"/>
          </a:p>
        </p:txBody>
      </p:sp>
      <p:pic>
        <p:nvPicPr>
          <p:cNvPr id="7" name="Picture 6">
            <a:extLst>
              <a:ext uri="{FF2B5EF4-FFF2-40B4-BE49-F238E27FC236}">
                <a16:creationId xmlns:a16="http://schemas.microsoft.com/office/drawing/2014/main" id="{0E4F0538-E7C0-4E00-B7C7-E8D410794548}"/>
              </a:ext>
            </a:extLst>
          </p:cNvPr>
          <p:cNvPicPr>
            <a:picLocks noChangeAspect="1"/>
          </p:cNvPicPr>
          <p:nvPr/>
        </p:nvPicPr>
        <p:blipFill>
          <a:blip r:embed="rId2"/>
          <a:stretch>
            <a:fillRect/>
          </a:stretch>
        </p:blipFill>
        <p:spPr>
          <a:xfrm>
            <a:off x="716096" y="2689061"/>
            <a:ext cx="7711807" cy="3417733"/>
          </a:xfrm>
          <a:prstGeom prst="rect">
            <a:avLst/>
          </a:prstGeom>
        </p:spPr>
      </p:pic>
      <p:sp>
        <p:nvSpPr>
          <p:cNvPr id="8" name="TextBox 7">
            <a:extLst>
              <a:ext uri="{FF2B5EF4-FFF2-40B4-BE49-F238E27FC236}">
                <a16:creationId xmlns:a16="http://schemas.microsoft.com/office/drawing/2014/main" id="{D0B1CE4B-9935-452F-8B80-D0985ADD1D05}"/>
              </a:ext>
            </a:extLst>
          </p:cNvPr>
          <p:cNvSpPr txBox="1"/>
          <p:nvPr/>
        </p:nvSpPr>
        <p:spPr>
          <a:xfrm>
            <a:off x="4571999" y="1630496"/>
            <a:ext cx="2510624" cy="461665"/>
          </a:xfrm>
          <a:prstGeom prst="rect">
            <a:avLst/>
          </a:prstGeom>
          <a:noFill/>
        </p:spPr>
        <p:txBody>
          <a:bodyPr wrap="none" rtlCol="0">
            <a:spAutoFit/>
          </a:bodyPr>
          <a:lstStyle/>
          <a:p>
            <a:r>
              <a:rPr lang="en-US" sz="2400" dirty="0"/>
              <a:t>Respond I Must!!</a:t>
            </a:r>
          </a:p>
        </p:txBody>
      </p:sp>
      <p:pic>
        <p:nvPicPr>
          <p:cNvPr id="6148" name="Picture 4" descr="See the source image">
            <a:extLst>
              <a:ext uri="{FF2B5EF4-FFF2-40B4-BE49-F238E27FC236}">
                <a16:creationId xmlns:a16="http://schemas.microsoft.com/office/drawing/2014/main" id="{39A1C564-EC7D-42EC-8E85-450E6D4D9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354" y="1413126"/>
            <a:ext cx="1568153" cy="136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3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456F-122F-4BA2-AED1-5E38B90F605B}"/>
              </a:ext>
            </a:extLst>
          </p:cNvPr>
          <p:cNvSpPr>
            <a:spLocks noGrp="1"/>
          </p:cNvSpPr>
          <p:nvPr>
            <p:ph type="title"/>
          </p:nvPr>
        </p:nvSpPr>
        <p:spPr/>
        <p:txBody>
          <a:bodyPr/>
          <a:lstStyle/>
          <a:p>
            <a:r>
              <a:rPr lang="en-US" dirty="0"/>
              <a:t>The MBSE Part</a:t>
            </a:r>
          </a:p>
        </p:txBody>
      </p:sp>
      <p:sp>
        <p:nvSpPr>
          <p:cNvPr id="3" name="Footer Placeholder 2">
            <a:extLst>
              <a:ext uri="{FF2B5EF4-FFF2-40B4-BE49-F238E27FC236}">
                <a16:creationId xmlns:a16="http://schemas.microsoft.com/office/drawing/2014/main" id="{0CB343C3-0838-4CC4-9376-38DC5D2C3A24}"/>
              </a:ext>
            </a:extLst>
          </p:cNvPr>
          <p:cNvSpPr>
            <a:spLocks noGrp="1"/>
          </p:cNvSpPr>
          <p:nvPr>
            <p:ph type="ftr" sz="quarter" idx="3"/>
          </p:nvPr>
        </p:nvSpPr>
        <p:spPr/>
        <p:txBody>
          <a:bodyPr/>
          <a:lstStyle/>
          <a:p>
            <a:r>
              <a:rPr lang="en-US"/>
              <a:t>© 2018 Object Management Group </a:t>
            </a:r>
            <a:endParaRPr lang="en-US" dirty="0"/>
          </a:p>
        </p:txBody>
      </p:sp>
      <p:sp>
        <p:nvSpPr>
          <p:cNvPr id="4" name="Slide Number Placeholder 3">
            <a:extLst>
              <a:ext uri="{FF2B5EF4-FFF2-40B4-BE49-F238E27FC236}">
                <a16:creationId xmlns:a16="http://schemas.microsoft.com/office/drawing/2014/main" id="{7A73F5D5-6398-41F3-A8D1-6F8CAD895FB3}"/>
              </a:ext>
            </a:extLst>
          </p:cNvPr>
          <p:cNvSpPr>
            <a:spLocks noGrp="1"/>
          </p:cNvSpPr>
          <p:nvPr>
            <p:ph type="sldNum" sz="quarter" idx="4"/>
          </p:nvPr>
        </p:nvSpPr>
        <p:spPr/>
        <p:txBody>
          <a:bodyPr/>
          <a:lstStyle/>
          <a:p>
            <a:fld id="{86372ECE-874C-4220-A151-1B5454B94937}" type="slidenum">
              <a:rPr lang="en-US" smtClean="0"/>
              <a:pPr/>
              <a:t>11</a:t>
            </a:fld>
            <a:endParaRPr lang="en-US"/>
          </a:p>
        </p:txBody>
      </p:sp>
      <p:pic>
        <p:nvPicPr>
          <p:cNvPr id="5" name="Picture 4">
            <a:extLst>
              <a:ext uri="{FF2B5EF4-FFF2-40B4-BE49-F238E27FC236}">
                <a16:creationId xmlns:a16="http://schemas.microsoft.com/office/drawing/2014/main" id="{B3A842F5-D6C4-48D5-8886-8CD043DB207E}"/>
              </a:ext>
            </a:extLst>
          </p:cNvPr>
          <p:cNvPicPr>
            <a:picLocks noChangeAspect="1"/>
          </p:cNvPicPr>
          <p:nvPr/>
        </p:nvPicPr>
        <p:blipFill>
          <a:blip r:embed="rId2"/>
          <a:stretch>
            <a:fillRect/>
          </a:stretch>
        </p:blipFill>
        <p:spPr>
          <a:xfrm>
            <a:off x="1573458" y="1622382"/>
            <a:ext cx="6028177" cy="4385278"/>
          </a:xfrm>
          <a:prstGeom prst="rect">
            <a:avLst/>
          </a:prstGeom>
        </p:spPr>
      </p:pic>
    </p:spTree>
    <p:extLst>
      <p:ext uri="{BB962C8B-B14F-4D97-AF65-F5344CB8AC3E}">
        <p14:creationId xmlns:p14="http://schemas.microsoft.com/office/powerpoint/2010/main" val="85069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E1EBAB-AFEF-4DA8-A966-C13FFD2EBC16}"/>
              </a:ext>
            </a:extLst>
          </p:cNvPr>
          <p:cNvSpPr>
            <a:spLocks noGrp="1"/>
          </p:cNvSpPr>
          <p:nvPr>
            <p:ph type="title"/>
          </p:nvPr>
        </p:nvSpPr>
        <p:spPr/>
        <p:txBody>
          <a:bodyPr/>
          <a:lstStyle/>
          <a:p>
            <a:r>
              <a:rPr lang="en-US" dirty="0"/>
              <a:t>Two for the  Price of One</a:t>
            </a:r>
          </a:p>
        </p:txBody>
      </p:sp>
      <p:sp>
        <p:nvSpPr>
          <p:cNvPr id="8" name="Content Placeholder 7">
            <a:extLst>
              <a:ext uri="{FF2B5EF4-FFF2-40B4-BE49-F238E27FC236}">
                <a16:creationId xmlns:a16="http://schemas.microsoft.com/office/drawing/2014/main" id="{68897CE3-8CFF-4011-927A-0477F8C4E463}"/>
              </a:ext>
            </a:extLst>
          </p:cNvPr>
          <p:cNvSpPr>
            <a:spLocks noGrp="1"/>
          </p:cNvSpPr>
          <p:nvPr>
            <p:ph idx="13"/>
          </p:nvPr>
        </p:nvSpPr>
        <p:spPr/>
        <p:txBody>
          <a:bodyPr/>
          <a:lstStyle/>
          <a:p>
            <a:r>
              <a:rPr lang="en-US" dirty="0"/>
              <a:t>Sparx Systems Ambassador</a:t>
            </a:r>
          </a:p>
          <a:p>
            <a:pPr lvl="1"/>
            <a:r>
              <a:rPr lang="en-US" dirty="0"/>
              <a:t>Responsible for supporting Sparx Systems at various standards groups</a:t>
            </a:r>
          </a:p>
          <a:p>
            <a:pPr lvl="1"/>
            <a:r>
              <a:rPr lang="en-US" dirty="0"/>
              <a:t>Interested in what the users like and perhaps more importantly what they want </a:t>
            </a:r>
          </a:p>
          <a:p>
            <a:pPr lvl="1"/>
            <a:endParaRPr lang="en-US" dirty="0"/>
          </a:p>
          <a:p>
            <a:r>
              <a:rPr lang="en-US" dirty="0"/>
              <a:t>OMG Architecture Board member</a:t>
            </a:r>
          </a:p>
          <a:p>
            <a:pPr lvl="1"/>
            <a:r>
              <a:rPr lang="en-US" dirty="0"/>
              <a:t>The Architecture Board is the OMG’s technical oversight board, acting as a senior advising body on both a wide range of technologies, and the processes of the OMG.  </a:t>
            </a:r>
          </a:p>
        </p:txBody>
      </p:sp>
      <p:sp>
        <p:nvSpPr>
          <p:cNvPr id="4" name="Footer Placeholder 3">
            <a:extLst>
              <a:ext uri="{FF2B5EF4-FFF2-40B4-BE49-F238E27FC236}">
                <a16:creationId xmlns:a16="http://schemas.microsoft.com/office/drawing/2014/main" id="{AD43363E-993D-4AD2-86BA-7ECA79669DEC}"/>
              </a:ext>
            </a:extLst>
          </p:cNvPr>
          <p:cNvSpPr>
            <a:spLocks noGrp="1"/>
          </p:cNvSpPr>
          <p:nvPr>
            <p:ph type="ftr" sz="quarter" idx="3"/>
          </p:nvPr>
        </p:nvSpPr>
        <p:spPr/>
        <p:txBody>
          <a:bodyPr/>
          <a:lstStyle/>
          <a:p>
            <a:r>
              <a:rPr lang="en-US"/>
              <a:t>© 2018 Object Management Group </a:t>
            </a:r>
            <a:endParaRPr lang="en-US" dirty="0"/>
          </a:p>
        </p:txBody>
      </p:sp>
      <p:sp>
        <p:nvSpPr>
          <p:cNvPr id="5" name="Slide Number Placeholder 4">
            <a:extLst>
              <a:ext uri="{FF2B5EF4-FFF2-40B4-BE49-F238E27FC236}">
                <a16:creationId xmlns:a16="http://schemas.microsoft.com/office/drawing/2014/main" id="{67EBA03A-DB9D-4EAF-A16E-EE57027C4B0E}"/>
              </a:ext>
            </a:extLst>
          </p:cNvPr>
          <p:cNvSpPr>
            <a:spLocks noGrp="1"/>
          </p:cNvSpPr>
          <p:nvPr>
            <p:ph type="sldNum" sz="quarter" idx="4"/>
          </p:nvPr>
        </p:nvSpPr>
        <p:spPr/>
        <p:txBody>
          <a:bodyPr/>
          <a:lstStyle/>
          <a:p>
            <a:fld id="{86372ECE-874C-4220-A151-1B5454B94937}" type="slidenum">
              <a:rPr lang="en-US" smtClean="0"/>
              <a:pPr/>
              <a:t>2</a:t>
            </a:fld>
            <a:endParaRPr lang="en-US"/>
          </a:p>
        </p:txBody>
      </p:sp>
      <p:pic>
        <p:nvPicPr>
          <p:cNvPr id="1026" name="Picture 2" descr="See the source image">
            <a:extLst>
              <a:ext uri="{FF2B5EF4-FFF2-40B4-BE49-F238E27FC236}">
                <a16:creationId xmlns:a16="http://schemas.microsoft.com/office/drawing/2014/main" id="{02324BE1-59D2-4956-B919-984D49BF5F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521021"/>
            <a:ext cx="3345261" cy="501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73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DFC7-BEA1-4E6B-BA56-7CB0528AFFCF}"/>
              </a:ext>
            </a:extLst>
          </p:cNvPr>
          <p:cNvSpPr>
            <a:spLocks noGrp="1"/>
          </p:cNvSpPr>
          <p:nvPr>
            <p:ph type="title"/>
          </p:nvPr>
        </p:nvSpPr>
        <p:spPr/>
        <p:txBody>
          <a:bodyPr/>
          <a:lstStyle/>
          <a:p>
            <a:r>
              <a:rPr lang="en-US" dirty="0"/>
              <a:t>Body of Knowledge</a:t>
            </a:r>
          </a:p>
        </p:txBody>
      </p:sp>
      <p:sp>
        <p:nvSpPr>
          <p:cNvPr id="5" name="Footer Placeholder 4">
            <a:extLst>
              <a:ext uri="{FF2B5EF4-FFF2-40B4-BE49-F238E27FC236}">
                <a16:creationId xmlns:a16="http://schemas.microsoft.com/office/drawing/2014/main" id="{01A9DF74-2DFE-4F6E-AFBF-7BBA3AB4B129}"/>
              </a:ext>
            </a:extLst>
          </p:cNvPr>
          <p:cNvSpPr>
            <a:spLocks noGrp="1"/>
          </p:cNvSpPr>
          <p:nvPr>
            <p:ph type="ftr" sz="quarter" idx="3"/>
          </p:nvPr>
        </p:nvSpPr>
        <p:spPr/>
        <p:txBody>
          <a:bodyPr/>
          <a:lstStyle/>
          <a:p>
            <a:r>
              <a:rPr lang="en-US"/>
              <a:t>© 2018 Object Management Group </a:t>
            </a:r>
            <a:endParaRPr lang="en-US" dirty="0"/>
          </a:p>
        </p:txBody>
      </p:sp>
      <p:sp>
        <p:nvSpPr>
          <p:cNvPr id="6" name="Slide Number Placeholder 5">
            <a:extLst>
              <a:ext uri="{FF2B5EF4-FFF2-40B4-BE49-F238E27FC236}">
                <a16:creationId xmlns:a16="http://schemas.microsoft.com/office/drawing/2014/main" id="{C0404BB3-3CB4-4D63-89C4-8FBDB982D02C}"/>
              </a:ext>
            </a:extLst>
          </p:cNvPr>
          <p:cNvSpPr>
            <a:spLocks noGrp="1"/>
          </p:cNvSpPr>
          <p:nvPr>
            <p:ph type="sldNum" sz="quarter" idx="4"/>
          </p:nvPr>
        </p:nvSpPr>
        <p:spPr/>
        <p:txBody>
          <a:bodyPr/>
          <a:lstStyle/>
          <a:p>
            <a:fld id="{86372ECE-874C-4220-A151-1B5454B94937}" type="slidenum">
              <a:rPr lang="en-US" smtClean="0"/>
              <a:pPr/>
              <a:t>3</a:t>
            </a:fld>
            <a:endParaRPr lang="en-US"/>
          </a:p>
        </p:txBody>
      </p:sp>
      <p:pic>
        <p:nvPicPr>
          <p:cNvPr id="12" name="Content Placeholder 11" descr="A close up of a piece of paper&#10;&#10;Description automatically generated">
            <a:extLst>
              <a:ext uri="{FF2B5EF4-FFF2-40B4-BE49-F238E27FC236}">
                <a16:creationId xmlns:a16="http://schemas.microsoft.com/office/drawing/2014/main" id="{02039681-CA59-40EA-98A0-98558F8393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82" y="1938969"/>
            <a:ext cx="4462680" cy="3347009"/>
          </a:xfrm>
        </p:spPr>
      </p:pic>
      <p:pic>
        <p:nvPicPr>
          <p:cNvPr id="7170" name="Picture 2" descr="See the source image">
            <a:extLst>
              <a:ext uri="{FF2B5EF4-FFF2-40B4-BE49-F238E27FC236}">
                <a16:creationId xmlns:a16="http://schemas.microsoft.com/office/drawing/2014/main" id="{3C7CD1B8-39F1-4DB6-9666-BD7A73A66934}"/>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4968026" y="1706496"/>
            <a:ext cx="2846226" cy="17225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EF8C7CB-7313-4FAB-822A-360DF7F462DE}"/>
              </a:ext>
            </a:extLst>
          </p:cNvPr>
          <p:cNvSpPr txBox="1"/>
          <p:nvPr/>
        </p:nvSpPr>
        <p:spPr>
          <a:xfrm>
            <a:off x="4494880" y="3723701"/>
            <a:ext cx="3756751" cy="1200329"/>
          </a:xfrm>
          <a:prstGeom prst="rect">
            <a:avLst/>
          </a:prstGeom>
          <a:noFill/>
        </p:spPr>
        <p:txBody>
          <a:bodyPr wrap="square" rtlCol="0">
            <a:spAutoFit/>
          </a:bodyPr>
          <a:lstStyle/>
          <a:p>
            <a:r>
              <a:rPr lang="en-US" dirty="0"/>
              <a:t>There are a vast number of bodies of knowledge</a:t>
            </a:r>
          </a:p>
          <a:p>
            <a:r>
              <a:rPr lang="en-US" dirty="0"/>
              <a:t>Two that are of interest today are </a:t>
            </a:r>
            <a:r>
              <a:rPr lang="en-US"/>
              <a:t>the SEBoK </a:t>
            </a:r>
            <a:r>
              <a:rPr lang="en-US" dirty="0"/>
              <a:t>and the BABOK</a:t>
            </a:r>
          </a:p>
        </p:txBody>
      </p:sp>
    </p:spTree>
    <p:extLst>
      <p:ext uri="{BB962C8B-B14F-4D97-AF65-F5344CB8AC3E}">
        <p14:creationId xmlns:p14="http://schemas.microsoft.com/office/powerpoint/2010/main" val="293064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BAD19EB-E97F-4D90-8321-C0F3AC46B4E4}"/>
              </a:ext>
            </a:extLst>
          </p:cNvPr>
          <p:cNvPicPr>
            <a:picLocks noGrp="1" noChangeAspect="1"/>
          </p:cNvPicPr>
          <p:nvPr>
            <p:ph idx="1"/>
          </p:nvPr>
        </p:nvPicPr>
        <p:blipFill>
          <a:blip r:embed="rId2"/>
          <a:stretch>
            <a:fillRect/>
          </a:stretch>
        </p:blipFill>
        <p:spPr>
          <a:xfrm>
            <a:off x="1007736" y="1419834"/>
            <a:ext cx="7129573" cy="4846306"/>
          </a:xfrm>
          <a:prstGeom prst="rect">
            <a:avLst/>
          </a:prstGeom>
        </p:spPr>
      </p:pic>
      <p:sp>
        <p:nvSpPr>
          <p:cNvPr id="7" name="Title 6">
            <a:extLst>
              <a:ext uri="{FF2B5EF4-FFF2-40B4-BE49-F238E27FC236}">
                <a16:creationId xmlns:a16="http://schemas.microsoft.com/office/drawing/2014/main" id="{1927E53C-CA37-4F23-9AFE-B7DD6F185308}"/>
              </a:ext>
            </a:extLst>
          </p:cNvPr>
          <p:cNvSpPr>
            <a:spLocks noGrp="1"/>
          </p:cNvSpPr>
          <p:nvPr>
            <p:ph type="title"/>
          </p:nvPr>
        </p:nvSpPr>
        <p:spPr/>
        <p:txBody>
          <a:bodyPr/>
          <a:lstStyle/>
          <a:p>
            <a:r>
              <a:rPr lang="en-US" dirty="0"/>
              <a:t>From the BABOK</a:t>
            </a:r>
          </a:p>
        </p:txBody>
      </p:sp>
      <p:sp>
        <p:nvSpPr>
          <p:cNvPr id="5" name="Footer Placeholder 4">
            <a:extLst>
              <a:ext uri="{FF2B5EF4-FFF2-40B4-BE49-F238E27FC236}">
                <a16:creationId xmlns:a16="http://schemas.microsoft.com/office/drawing/2014/main" id="{3D00DAB1-B7CB-4981-BD85-63195E63F710}"/>
              </a:ext>
            </a:extLst>
          </p:cNvPr>
          <p:cNvSpPr>
            <a:spLocks noGrp="1"/>
          </p:cNvSpPr>
          <p:nvPr>
            <p:ph type="ftr" sz="quarter" idx="3"/>
          </p:nvPr>
        </p:nvSpPr>
        <p:spPr/>
        <p:txBody>
          <a:bodyPr/>
          <a:lstStyle/>
          <a:p>
            <a:r>
              <a:rPr lang="en-US"/>
              <a:t>© 2018 Object Management Group </a:t>
            </a:r>
            <a:endParaRPr lang="en-US" dirty="0"/>
          </a:p>
        </p:txBody>
      </p:sp>
      <p:sp>
        <p:nvSpPr>
          <p:cNvPr id="6" name="Slide Number Placeholder 5">
            <a:extLst>
              <a:ext uri="{FF2B5EF4-FFF2-40B4-BE49-F238E27FC236}">
                <a16:creationId xmlns:a16="http://schemas.microsoft.com/office/drawing/2014/main" id="{73A4CA1E-572D-4FF8-882B-B16EAE76C354}"/>
              </a:ext>
            </a:extLst>
          </p:cNvPr>
          <p:cNvSpPr>
            <a:spLocks noGrp="1"/>
          </p:cNvSpPr>
          <p:nvPr>
            <p:ph type="sldNum" sz="quarter" idx="4"/>
          </p:nvPr>
        </p:nvSpPr>
        <p:spPr/>
        <p:txBody>
          <a:bodyPr/>
          <a:lstStyle/>
          <a:p>
            <a:fld id="{86372ECE-874C-4220-A151-1B5454B94937}" type="slidenum">
              <a:rPr lang="en-US" smtClean="0"/>
              <a:pPr/>
              <a:t>4</a:t>
            </a:fld>
            <a:endParaRPr lang="en-US"/>
          </a:p>
        </p:txBody>
      </p:sp>
      <p:sp>
        <p:nvSpPr>
          <p:cNvPr id="10" name="Oval 9">
            <a:extLst>
              <a:ext uri="{FF2B5EF4-FFF2-40B4-BE49-F238E27FC236}">
                <a16:creationId xmlns:a16="http://schemas.microsoft.com/office/drawing/2014/main" id="{762882A7-E7B8-4CC8-8C10-9F572849845D}"/>
              </a:ext>
            </a:extLst>
          </p:cNvPr>
          <p:cNvSpPr/>
          <p:nvPr/>
        </p:nvSpPr>
        <p:spPr>
          <a:xfrm>
            <a:off x="4693186" y="1784733"/>
            <a:ext cx="881349" cy="561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FCC65E1-6DAA-4DA9-A887-E805A839EDA1}"/>
              </a:ext>
            </a:extLst>
          </p:cNvPr>
          <p:cNvSpPr/>
          <p:nvPr/>
        </p:nvSpPr>
        <p:spPr>
          <a:xfrm>
            <a:off x="5826087" y="1784733"/>
            <a:ext cx="881349" cy="561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51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C0F8F1-C862-46FE-962A-3633FC371F34}"/>
              </a:ext>
            </a:extLst>
          </p:cNvPr>
          <p:cNvSpPr>
            <a:spLocks noGrp="1"/>
          </p:cNvSpPr>
          <p:nvPr>
            <p:ph idx="1"/>
          </p:nvPr>
        </p:nvSpPr>
        <p:spPr/>
        <p:txBody>
          <a:bodyPr/>
          <a:lstStyle/>
          <a:p>
            <a:r>
              <a:rPr lang="en-US" dirty="0"/>
              <a:t>The BMI DTF was organized to examine opportunities to standardize models and languages related to business concepts, in order to facilitate integration and interoperability at the level of business semantics (rather than software or communication systems).</a:t>
            </a:r>
          </a:p>
          <a:p>
            <a:endParaRPr lang="en-US" dirty="0"/>
          </a:p>
        </p:txBody>
      </p:sp>
      <p:sp>
        <p:nvSpPr>
          <p:cNvPr id="3" name="Title 2">
            <a:extLst>
              <a:ext uri="{FF2B5EF4-FFF2-40B4-BE49-F238E27FC236}">
                <a16:creationId xmlns:a16="http://schemas.microsoft.com/office/drawing/2014/main" id="{5638D592-139A-47FE-8F41-74910F126865}"/>
              </a:ext>
            </a:extLst>
          </p:cNvPr>
          <p:cNvSpPr>
            <a:spLocks noGrp="1"/>
          </p:cNvSpPr>
          <p:nvPr>
            <p:ph type="title"/>
          </p:nvPr>
        </p:nvSpPr>
        <p:spPr/>
        <p:txBody>
          <a:bodyPr/>
          <a:lstStyle/>
          <a:p>
            <a:r>
              <a:rPr lang="en-US" dirty="0"/>
              <a:t>BMI – Business Modeling and Integration Task Force</a:t>
            </a:r>
          </a:p>
        </p:txBody>
      </p:sp>
      <p:sp>
        <p:nvSpPr>
          <p:cNvPr id="4" name="Footer Placeholder 3">
            <a:extLst>
              <a:ext uri="{FF2B5EF4-FFF2-40B4-BE49-F238E27FC236}">
                <a16:creationId xmlns:a16="http://schemas.microsoft.com/office/drawing/2014/main" id="{4A577BA7-1B57-474D-B41D-12977EEA648B}"/>
              </a:ext>
            </a:extLst>
          </p:cNvPr>
          <p:cNvSpPr>
            <a:spLocks noGrp="1"/>
          </p:cNvSpPr>
          <p:nvPr>
            <p:ph type="ftr" sz="quarter" idx="3"/>
          </p:nvPr>
        </p:nvSpPr>
        <p:spPr/>
        <p:txBody>
          <a:bodyPr/>
          <a:lstStyle/>
          <a:p>
            <a:r>
              <a:rPr lang="en-US"/>
              <a:t>© 2018 Object Management Group </a:t>
            </a:r>
            <a:endParaRPr lang="en-US" dirty="0"/>
          </a:p>
        </p:txBody>
      </p:sp>
      <p:sp>
        <p:nvSpPr>
          <p:cNvPr id="5" name="Slide Number Placeholder 4">
            <a:extLst>
              <a:ext uri="{FF2B5EF4-FFF2-40B4-BE49-F238E27FC236}">
                <a16:creationId xmlns:a16="http://schemas.microsoft.com/office/drawing/2014/main" id="{6DD60298-7676-43D8-A31A-1373F568CF22}"/>
              </a:ext>
            </a:extLst>
          </p:cNvPr>
          <p:cNvSpPr>
            <a:spLocks noGrp="1"/>
          </p:cNvSpPr>
          <p:nvPr>
            <p:ph type="sldNum" sz="quarter" idx="4"/>
          </p:nvPr>
        </p:nvSpPr>
        <p:spPr/>
        <p:txBody>
          <a:bodyPr/>
          <a:lstStyle/>
          <a:p>
            <a:fld id="{86372ECE-874C-4220-A151-1B5454B94937}" type="slidenum">
              <a:rPr lang="en-US" smtClean="0"/>
              <a:pPr/>
              <a:t>5</a:t>
            </a:fld>
            <a:endParaRPr lang="en-US"/>
          </a:p>
        </p:txBody>
      </p:sp>
      <p:pic>
        <p:nvPicPr>
          <p:cNvPr id="6" name="Picture 5">
            <a:extLst>
              <a:ext uri="{FF2B5EF4-FFF2-40B4-BE49-F238E27FC236}">
                <a16:creationId xmlns:a16="http://schemas.microsoft.com/office/drawing/2014/main" id="{957E0FB4-6EC5-427A-B8BC-B850666DEB90}"/>
              </a:ext>
            </a:extLst>
          </p:cNvPr>
          <p:cNvPicPr>
            <a:picLocks noChangeAspect="1"/>
          </p:cNvPicPr>
          <p:nvPr/>
        </p:nvPicPr>
        <p:blipFill>
          <a:blip r:embed="rId2"/>
          <a:stretch>
            <a:fillRect/>
          </a:stretch>
        </p:blipFill>
        <p:spPr>
          <a:xfrm>
            <a:off x="1567238" y="2759276"/>
            <a:ext cx="6009524" cy="1790476"/>
          </a:xfrm>
          <a:prstGeom prst="rect">
            <a:avLst/>
          </a:prstGeom>
        </p:spPr>
      </p:pic>
      <p:pic>
        <p:nvPicPr>
          <p:cNvPr id="2050" name="Picture 2" descr="See the source image">
            <a:extLst>
              <a:ext uri="{FF2B5EF4-FFF2-40B4-BE49-F238E27FC236}">
                <a16:creationId xmlns:a16="http://schemas.microsoft.com/office/drawing/2014/main" id="{45849243-DB55-4BD9-BDA4-5A7FDCDA3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73" y="4375682"/>
            <a:ext cx="2744807" cy="18225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9CFB636C-BCF7-4CF3-A4C7-E48F65407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447" y="4515397"/>
            <a:ext cx="2414980" cy="1595802"/>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49C5CA92-7E89-484C-BCEA-4723183266FD}"/>
              </a:ext>
            </a:extLst>
          </p:cNvPr>
          <p:cNvSpPr/>
          <p:nvPr/>
        </p:nvSpPr>
        <p:spPr>
          <a:xfrm>
            <a:off x="3657600" y="5100810"/>
            <a:ext cx="2104222" cy="186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CE513C1-76B6-433D-BE74-D2993E7F5D50}"/>
              </a:ext>
            </a:extLst>
          </p:cNvPr>
          <p:cNvSpPr/>
          <p:nvPr/>
        </p:nvSpPr>
        <p:spPr>
          <a:xfrm rot="12665562">
            <a:off x="6652103" y="3909508"/>
            <a:ext cx="912239" cy="244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97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FE0F5-E2B7-434F-89F4-54A769225662}"/>
              </a:ext>
            </a:extLst>
          </p:cNvPr>
          <p:cNvSpPr>
            <a:spLocks noGrp="1"/>
          </p:cNvSpPr>
          <p:nvPr>
            <p:ph idx="1"/>
          </p:nvPr>
        </p:nvSpPr>
        <p:spPr/>
        <p:txBody>
          <a:bodyPr>
            <a:normAutofit fontScale="92500" lnSpcReduction="10000"/>
          </a:bodyPr>
          <a:lstStyle/>
          <a:p>
            <a:r>
              <a:rPr lang="en-US" dirty="0"/>
              <a:t>The Task Force has recently been discussing the need and opportunity to help users exchange models of business requirements </a:t>
            </a:r>
          </a:p>
          <a:p>
            <a:r>
              <a:rPr lang="en-US" dirty="0"/>
              <a:t>Ultimately, the Task Force may solicit through an RFP a Requirements Management Metamodel, which will be connected to the Business Architecture Core, and/or an RFP for a formal language to express requirements.</a:t>
            </a:r>
          </a:p>
          <a:p>
            <a:pPr lvl="1"/>
            <a:r>
              <a:rPr lang="en-US" dirty="0"/>
              <a:t>Understand current best practices in requirements capture and management, not limited to the engineering domain, but also encompassing domains such as business transformation and strategy execution.</a:t>
            </a:r>
          </a:p>
          <a:p>
            <a:pPr lvl="1"/>
            <a:r>
              <a:rPr lang="en-US" dirty="0"/>
              <a:t>Determine what can and should be standardized (e.g., a model, a language, etc.) and what such a standard should include.</a:t>
            </a:r>
          </a:p>
          <a:p>
            <a:pPr lvl="1"/>
            <a:r>
              <a:rPr lang="en-US" dirty="0"/>
              <a:t>Inventory the models and standards that already exist in this area.</a:t>
            </a:r>
          </a:p>
          <a:p>
            <a:pPr lvl="1"/>
            <a:r>
              <a:rPr lang="en-US" dirty="0">
                <a:solidFill>
                  <a:srgbClr val="C00000"/>
                </a:solidFill>
              </a:rPr>
              <a:t>Gauge the end users’ as well as the vendor community’s interest in such a standard, leading to the identification of potential respondents to one or more subsequent RFP(s).</a:t>
            </a:r>
          </a:p>
          <a:p>
            <a:pPr lvl="1"/>
            <a:r>
              <a:rPr lang="en-US" dirty="0"/>
              <a:t>Gather any additional information to enable the BMI DTF to determine its next steps.</a:t>
            </a:r>
          </a:p>
          <a:p>
            <a:endParaRPr lang="en-US" dirty="0"/>
          </a:p>
        </p:txBody>
      </p:sp>
      <p:sp>
        <p:nvSpPr>
          <p:cNvPr id="3" name="Title 2">
            <a:extLst>
              <a:ext uri="{FF2B5EF4-FFF2-40B4-BE49-F238E27FC236}">
                <a16:creationId xmlns:a16="http://schemas.microsoft.com/office/drawing/2014/main" id="{2D2C6BAA-C53B-4E4E-A015-98CB5A2B68F0}"/>
              </a:ext>
            </a:extLst>
          </p:cNvPr>
          <p:cNvSpPr>
            <a:spLocks noGrp="1"/>
          </p:cNvSpPr>
          <p:nvPr>
            <p:ph type="title"/>
          </p:nvPr>
        </p:nvSpPr>
        <p:spPr/>
        <p:txBody>
          <a:bodyPr/>
          <a:lstStyle/>
          <a:p>
            <a:r>
              <a:rPr lang="en-US" dirty="0"/>
              <a:t>The RFI</a:t>
            </a:r>
          </a:p>
        </p:txBody>
      </p:sp>
      <p:sp>
        <p:nvSpPr>
          <p:cNvPr id="4" name="Footer Placeholder 3">
            <a:extLst>
              <a:ext uri="{FF2B5EF4-FFF2-40B4-BE49-F238E27FC236}">
                <a16:creationId xmlns:a16="http://schemas.microsoft.com/office/drawing/2014/main" id="{71426EF3-F89D-4C4D-A893-563790D3ED58}"/>
              </a:ext>
            </a:extLst>
          </p:cNvPr>
          <p:cNvSpPr>
            <a:spLocks noGrp="1"/>
          </p:cNvSpPr>
          <p:nvPr>
            <p:ph type="ftr" sz="quarter" idx="3"/>
          </p:nvPr>
        </p:nvSpPr>
        <p:spPr/>
        <p:txBody>
          <a:bodyPr/>
          <a:lstStyle/>
          <a:p>
            <a:r>
              <a:rPr lang="en-US"/>
              <a:t>© 2018 Object Management Group </a:t>
            </a:r>
            <a:endParaRPr lang="en-US" dirty="0"/>
          </a:p>
        </p:txBody>
      </p:sp>
      <p:sp>
        <p:nvSpPr>
          <p:cNvPr id="5" name="Slide Number Placeholder 4">
            <a:extLst>
              <a:ext uri="{FF2B5EF4-FFF2-40B4-BE49-F238E27FC236}">
                <a16:creationId xmlns:a16="http://schemas.microsoft.com/office/drawing/2014/main" id="{4D8EF188-47FB-4E8A-84C6-E2F254BD0C5A}"/>
              </a:ext>
            </a:extLst>
          </p:cNvPr>
          <p:cNvSpPr>
            <a:spLocks noGrp="1"/>
          </p:cNvSpPr>
          <p:nvPr>
            <p:ph type="sldNum" sz="quarter" idx="4"/>
          </p:nvPr>
        </p:nvSpPr>
        <p:spPr/>
        <p:txBody>
          <a:bodyPr/>
          <a:lstStyle/>
          <a:p>
            <a:fld id="{86372ECE-874C-4220-A151-1B5454B94937}" type="slidenum">
              <a:rPr lang="en-US" smtClean="0"/>
              <a:pPr/>
              <a:t>6</a:t>
            </a:fld>
            <a:endParaRPr lang="en-US"/>
          </a:p>
        </p:txBody>
      </p:sp>
    </p:spTree>
    <p:extLst>
      <p:ext uri="{BB962C8B-B14F-4D97-AF65-F5344CB8AC3E}">
        <p14:creationId xmlns:p14="http://schemas.microsoft.com/office/powerpoint/2010/main" val="410526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22C1DE-A8A8-41FB-87D3-AC9EF22F3761}"/>
              </a:ext>
            </a:extLst>
          </p:cNvPr>
          <p:cNvSpPr>
            <a:spLocks noGrp="1"/>
          </p:cNvSpPr>
          <p:nvPr>
            <p:ph type="title"/>
          </p:nvPr>
        </p:nvSpPr>
        <p:spPr/>
        <p:txBody>
          <a:bodyPr/>
          <a:lstStyle/>
          <a:p>
            <a:r>
              <a:rPr lang="en-US" dirty="0"/>
              <a:t>Questions</a:t>
            </a:r>
          </a:p>
        </p:txBody>
      </p:sp>
      <p:sp>
        <p:nvSpPr>
          <p:cNvPr id="8" name="Content Placeholder 7">
            <a:extLst>
              <a:ext uri="{FF2B5EF4-FFF2-40B4-BE49-F238E27FC236}">
                <a16:creationId xmlns:a16="http://schemas.microsoft.com/office/drawing/2014/main" id="{8F1EAAB2-5363-4AF6-B7F1-E73F682C949F}"/>
              </a:ext>
            </a:extLst>
          </p:cNvPr>
          <p:cNvSpPr>
            <a:spLocks noGrp="1"/>
          </p:cNvSpPr>
          <p:nvPr>
            <p:ph idx="13"/>
          </p:nvPr>
        </p:nvSpPr>
        <p:spPr/>
        <p:txBody>
          <a:bodyPr/>
          <a:lstStyle/>
          <a:p>
            <a:r>
              <a:rPr lang="en-US" dirty="0"/>
              <a:t>Twelve of the questions are subject to the qualifier</a:t>
            </a:r>
          </a:p>
          <a:p>
            <a:pPr lvl="1"/>
            <a:r>
              <a:rPr lang="en-US" dirty="0"/>
              <a:t>“For the purpose of the following questions, please remember that we are looking for responses concerning </a:t>
            </a:r>
            <a:r>
              <a:rPr lang="en-US" i="1" dirty="0">
                <a:solidFill>
                  <a:srgbClr val="C00000"/>
                </a:solidFill>
              </a:rPr>
              <a:t>any type or level of requirements</a:t>
            </a:r>
            <a:r>
              <a:rPr lang="en-US" dirty="0">
                <a:solidFill>
                  <a:srgbClr val="C00000"/>
                </a:solidFill>
              </a:rPr>
              <a:t> </a:t>
            </a:r>
            <a:r>
              <a:rPr lang="en-US" dirty="0"/>
              <a:t>(business as well as technical, non-functional as well as functional, externally imposed vs. internal, etc.)”</a:t>
            </a:r>
          </a:p>
          <a:p>
            <a:endParaRPr lang="en-US" dirty="0"/>
          </a:p>
        </p:txBody>
      </p:sp>
      <p:sp>
        <p:nvSpPr>
          <p:cNvPr id="4" name="Footer Placeholder 3">
            <a:extLst>
              <a:ext uri="{FF2B5EF4-FFF2-40B4-BE49-F238E27FC236}">
                <a16:creationId xmlns:a16="http://schemas.microsoft.com/office/drawing/2014/main" id="{90BD74BA-153F-4E7F-BC83-9A4394A3F94A}"/>
              </a:ext>
            </a:extLst>
          </p:cNvPr>
          <p:cNvSpPr>
            <a:spLocks noGrp="1"/>
          </p:cNvSpPr>
          <p:nvPr>
            <p:ph type="ftr" sz="quarter" idx="3"/>
          </p:nvPr>
        </p:nvSpPr>
        <p:spPr/>
        <p:txBody>
          <a:bodyPr/>
          <a:lstStyle/>
          <a:p>
            <a:r>
              <a:rPr lang="en-US"/>
              <a:t>© 2018 Object Management Group </a:t>
            </a:r>
            <a:endParaRPr lang="en-US" dirty="0"/>
          </a:p>
        </p:txBody>
      </p:sp>
      <p:sp>
        <p:nvSpPr>
          <p:cNvPr id="5" name="Slide Number Placeholder 4">
            <a:extLst>
              <a:ext uri="{FF2B5EF4-FFF2-40B4-BE49-F238E27FC236}">
                <a16:creationId xmlns:a16="http://schemas.microsoft.com/office/drawing/2014/main" id="{4177835F-73E5-42B8-ABE3-2F5BF7F8A13F}"/>
              </a:ext>
            </a:extLst>
          </p:cNvPr>
          <p:cNvSpPr>
            <a:spLocks noGrp="1"/>
          </p:cNvSpPr>
          <p:nvPr>
            <p:ph type="sldNum" sz="quarter" idx="4"/>
          </p:nvPr>
        </p:nvSpPr>
        <p:spPr/>
        <p:txBody>
          <a:bodyPr/>
          <a:lstStyle/>
          <a:p>
            <a:fld id="{86372ECE-874C-4220-A151-1B5454B94937}" type="slidenum">
              <a:rPr lang="en-US" smtClean="0"/>
              <a:pPr/>
              <a:t>7</a:t>
            </a:fld>
            <a:endParaRPr lang="en-US"/>
          </a:p>
        </p:txBody>
      </p:sp>
      <p:pic>
        <p:nvPicPr>
          <p:cNvPr id="3074" name="Picture 2" descr="See the source image">
            <a:extLst>
              <a:ext uri="{FF2B5EF4-FFF2-40B4-BE49-F238E27FC236}">
                <a16:creationId xmlns:a16="http://schemas.microsoft.com/office/drawing/2014/main" id="{66567F17-53BB-4AD2-8FF3-18FE55069F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234" y="1932781"/>
            <a:ext cx="2540067" cy="25400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43DEDCD1-662F-4CCF-BBCA-BCBC241D5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276" y="1740494"/>
            <a:ext cx="1189919" cy="9519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9E66928-37F7-4C1C-8480-E01284679055}"/>
              </a:ext>
            </a:extLst>
          </p:cNvPr>
          <p:cNvSpPr/>
          <p:nvPr/>
        </p:nvSpPr>
        <p:spPr>
          <a:xfrm>
            <a:off x="3290899" y="1740493"/>
            <a:ext cx="918126"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X</a:t>
            </a:r>
          </a:p>
        </p:txBody>
      </p:sp>
      <p:pic>
        <p:nvPicPr>
          <p:cNvPr id="3078" name="Picture 6" descr="See the source image">
            <a:extLst>
              <a:ext uri="{FF2B5EF4-FFF2-40B4-BE49-F238E27FC236}">
                <a16:creationId xmlns:a16="http://schemas.microsoft.com/office/drawing/2014/main" id="{2F8905A8-A859-4AD3-9D4C-7C5C86BB5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463" y="3346373"/>
            <a:ext cx="1515413" cy="151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5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8E78-B29B-4B1D-908F-4D14A02AD7B8}"/>
              </a:ext>
            </a:extLst>
          </p:cNvPr>
          <p:cNvSpPr>
            <a:spLocks noGrp="1"/>
          </p:cNvSpPr>
          <p:nvPr>
            <p:ph type="title"/>
          </p:nvPr>
        </p:nvSpPr>
        <p:spPr/>
        <p:txBody>
          <a:bodyPr/>
          <a:lstStyle/>
          <a:p>
            <a:r>
              <a:rPr lang="en-US" dirty="0"/>
              <a:t>Demographic Questions (1 - 4)</a:t>
            </a:r>
          </a:p>
        </p:txBody>
      </p:sp>
      <p:sp>
        <p:nvSpPr>
          <p:cNvPr id="4" name="Content Placeholder 3">
            <a:extLst>
              <a:ext uri="{FF2B5EF4-FFF2-40B4-BE49-F238E27FC236}">
                <a16:creationId xmlns:a16="http://schemas.microsoft.com/office/drawing/2014/main" id="{BB024658-3AD9-432F-8160-8B47392A77BB}"/>
              </a:ext>
            </a:extLst>
          </p:cNvPr>
          <p:cNvSpPr>
            <a:spLocks noGrp="1"/>
          </p:cNvSpPr>
          <p:nvPr>
            <p:ph idx="13"/>
          </p:nvPr>
        </p:nvSpPr>
        <p:spPr/>
        <p:txBody>
          <a:bodyPr/>
          <a:lstStyle/>
          <a:p>
            <a:r>
              <a:rPr lang="en-US" dirty="0"/>
              <a:t>Type of organization</a:t>
            </a:r>
          </a:p>
          <a:p>
            <a:pPr lvl="1"/>
            <a:r>
              <a:rPr lang="en-US" dirty="0"/>
              <a:t>E.g. government, etc.</a:t>
            </a:r>
          </a:p>
          <a:p>
            <a:endParaRPr lang="en-US" dirty="0"/>
          </a:p>
          <a:p>
            <a:endParaRPr lang="en-US" dirty="0"/>
          </a:p>
          <a:p>
            <a:r>
              <a:rPr lang="en-US" dirty="0"/>
              <a:t>What domain are you concerned with</a:t>
            </a:r>
          </a:p>
          <a:p>
            <a:pPr lvl="1"/>
            <a:r>
              <a:rPr lang="en-US" dirty="0" err="1"/>
              <a:t>E.g</a:t>
            </a:r>
            <a:r>
              <a:rPr lang="en-US" dirty="0"/>
              <a:t> transportation, etc.</a:t>
            </a:r>
          </a:p>
          <a:p>
            <a:endParaRPr lang="en-US" dirty="0"/>
          </a:p>
          <a:p>
            <a:r>
              <a:rPr lang="en-US" dirty="0"/>
              <a:t>Outside influences</a:t>
            </a:r>
          </a:p>
          <a:p>
            <a:endParaRPr lang="en-US" dirty="0"/>
          </a:p>
          <a:p>
            <a:r>
              <a:rPr lang="en-US" dirty="0"/>
              <a:t>Information exchanges</a:t>
            </a:r>
          </a:p>
          <a:p>
            <a:pPr lvl="1"/>
            <a:r>
              <a:rPr lang="en-US" dirty="0"/>
              <a:t>Specifically communicating requirements</a:t>
            </a:r>
          </a:p>
        </p:txBody>
      </p:sp>
      <p:sp>
        <p:nvSpPr>
          <p:cNvPr id="5" name="Footer Placeholder 4">
            <a:extLst>
              <a:ext uri="{FF2B5EF4-FFF2-40B4-BE49-F238E27FC236}">
                <a16:creationId xmlns:a16="http://schemas.microsoft.com/office/drawing/2014/main" id="{4E850A3C-D2DF-45EF-A891-AAA694A4DAED}"/>
              </a:ext>
            </a:extLst>
          </p:cNvPr>
          <p:cNvSpPr>
            <a:spLocks noGrp="1"/>
          </p:cNvSpPr>
          <p:nvPr>
            <p:ph type="ftr" sz="quarter" idx="3"/>
          </p:nvPr>
        </p:nvSpPr>
        <p:spPr/>
        <p:txBody>
          <a:bodyPr/>
          <a:lstStyle/>
          <a:p>
            <a:r>
              <a:rPr lang="en-US"/>
              <a:t>© 2018 Object Management Group </a:t>
            </a:r>
            <a:endParaRPr lang="en-US" dirty="0"/>
          </a:p>
        </p:txBody>
      </p:sp>
      <p:sp>
        <p:nvSpPr>
          <p:cNvPr id="6" name="Slide Number Placeholder 5">
            <a:extLst>
              <a:ext uri="{FF2B5EF4-FFF2-40B4-BE49-F238E27FC236}">
                <a16:creationId xmlns:a16="http://schemas.microsoft.com/office/drawing/2014/main" id="{F985A9A6-37BD-48E1-BA66-6FEA7371CC73}"/>
              </a:ext>
            </a:extLst>
          </p:cNvPr>
          <p:cNvSpPr>
            <a:spLocks noGrp="1"/>
          </p:cNvSpPr>
          <p:nvPr>
            <p:ph type="sldNum" sz="quarter" idx="4"/>
          </p:nvPr>
        </p:nvSpPr>
        <p:spPr/>
        <p:txBody>
          <a:bodyPr/>
          <a:lstStyle/>
          <a:p>
            <a:fld id="{86372ECE-874C-4220-A151-1B5454B94937}" type="slidenum">
              <a:rPr lang="en-US" smtClean="0"/>
              <a:pPr/>
              <a:t>8</a:t>
            </a:fld>
            <a:endParaRPr lang="en-US"/>
          </a:p>
        </p:txBody>
      </p:sp>
      <p:pic>
        <p:nvPicPr>
          <p:cNvPr id="4098" name="Picture 2" descr="See the source image">
            <a:extLst>
              <a:ext uri="{FF2B5EF4-FFF2-40B4-BE49-F238E27FC236}">
                <a16:creationId xmlns:a16="http://schemas.microsoft.com/office/drawing/2014/main" id="{3CE2614D-5D1F-4CA6-AD93-E6FEE3A039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714830"/>
            <a:ext cx="950427" cy="6328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753F1559-8531-4096-92C8-C055113B3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315" y="1743066"/>
            <a:ext cx="999327" cy="6662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e the source image">
            <a:extLst>
              <a:ext uri="{FF2B5EF4-FFF2-40B4-BE49-F238E27FC236}">
                <a16:creationId xmlns:a16="http://schemas.microsoft.com/office/drawing/2014/main" id="{2F08E1DE-A58F-499E-951E-ABA2D7F91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642" y="1541957"/>
            <a:ext cx="1706631" cy="10176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ee the source image">
            <a:extLst>
              <a:ext uri="{FF2B5EF4-FFF2-40B4-BE49-F238E27FC236}">
                <a16:creationId xmlns:a16="http://schemas.microsoft.com/office/drawing/2014/main" id="{88336357-B387-4750-BEB4-198675FF8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01" y="2749536"/>
            <a:ext cx="1244368" cy="108885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ee the source image">
            <a:extLst>
              <a:ext uri="{FF2B5EF4-FFF2-40B4-BE49-F238E27FC236}">
                <a16:creationId xmlns:a16="http://schemas.microsoft.com/office/drawing/2014/main" id="{728FA1A0-FE5E-493E-9221-19CF38F22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879" y="3055063"/>
            <a:ext cx="1513098" cy="86462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ee the source image">
            <a:extLst>
              <a:ext uri="{FF2B5EF4-FFF2-40B4-BE49-F238E27FC236}">
                <a16:creationId xmlns:a16="http://schemas.microsoft.com/office/drawing/2014/main" id="{4C300838-86A7-4FCF-A8C3-95690FBC99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617" y="4014820"/>
            <a:ext cx="1806368" cy="10348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cell phone&#10;&#10;Description automatically generated">
            <a:extLst>
              <a:ext uri="{FF2B5EF4-FFF2-40B4-BE49-F238E27FC236}">
                <a16:creationId xmlns:a16="http://schemas.microsoft.com/office/drawing/2014/main" id="{5CFE7AB1-3A96-4A1D-ADFE-BBB9A20283C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48279" y="5267784"/>
            <a:ext cx="1611044" cy="905109"/>
          </a:xfrm>
          <a:prstGeom prst="rect">
            <a:avLst/>
          </a:prstGeom>
        </p:spPr>
      </p:pic>
      <p:pic>
        <p:nvPicPr>
          <p:cNvPr id="17" name="Picture 16">
            <a:extLst>
              <a:ext uri="{FF2B5EF4-FFF2-40B4-BE49-F238E27FC236}">
                <a16:creationId xmlns:a16="http://schemas.microsoft.com/office/drawing/2014/main" id="{9230F63E-E148-4EB1-9F80-2726D39EC44A}"/>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4561" y="4355286"/>
            <a:ext cx="457200" cy="459889"/>
          </a:xfrm>
          <a:prstGeom prst="rect">
            <a:avLst/>
          </a:prstGeom>
        </p:spPr>
      </p:pic>
      <p:pic>
        <p:nvPicPr>
          <p:cNvPr id="18" name="Picture 17">
            <a:extLst>
              <a:ext uri="{FF2B5EF4-FFF2-40B4-BE49-F238E27FC236}">
                <a16:creationId xmlns:a16="http://schemas.microsoft.com/office/drawing/2014/main" id="{7DF495FE-1FF8-4529-BADD-2DC6B05437B8}"/>
              </a:ext>
            </a:extLst>
          </p:cNvPr>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4561" y="3242040"/>
            <a:ext cx="457200" cy="459889"/>
          </a:xfrm>
          <a:prstGeom prst="rect">
            <a:avLst/>
          </a:prstGeom>
        </p:spPr>
      </p:pic>
      <p:pic>
        <p:nvPicPr>
          <p:cNvPr id="19" name="Picture 18">
            <a:extLst>
              <a:ext uri="{FF2B5EF4-FFF2-40B4-BE49-F238E27FC236}">
                <a16:creationId xmlns:a16="http://schemas.microsoft.com/office/drawing/2014/main" id="{043F264B-87C2-475D-A6D8-9E37B63B2A65}"/>
              </a:ext>
            </a:extLst>
          </p:cNvPr>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4561" y="1898850"/>
            <a:ext cx="457200" cy="459889"/>
          </a:xfrm>
          <a:prstGeom prst="rect">
            <a:avLst/>
          </a:prstGeom>
          <a:noFill/>
        </p:spPr>
      </p:pic>
      <p:pic>
        <p:nvPicPr>
          <p:cNvPr id="20" name="Picture 19">
            <a:extLst>
              <a:ext uri="{FF2B5EF4-FFF2-40B4-BE49-F238E27FC236}">
                <a16:creationId xmlns:a16="http://schemas.microsoft.com/office/drawing/2014/main" id="{43D7610E-577B-4D5E-9C2A-DB60B6779184}"/>
              </a:ext>
            </a:extLst>
          </p:cNvPr>
          <p:cNvPicPr>
            <a:picLocks noChangeAspect="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306788" y="5379147"/>
            <a:ext cx="457240" cy="463336"/>
          </a:xfrm>
          <a:prstGeom prst="rect">
            <a:avLst/>
          </a:prstGeom>
        </p:spPr>
      </p:pic>
    </p:spTree>
    <p:extLst>
      <p:ext uri="{BB962C8B-B14F-4D97-AF65-F5344CB8AC3E}">
        <p14:creationId xmlns:p14="http://schemas.microsoft.com/office/powerpoint/2010/main" val="7230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4CF3-4DBC-4D93-BA4A-FA089D588E70}"/>
              </a:ext>
            </a:extLst>
          </p:cNvPr>
          <p:cNvSpPr>
            <a:spLocks noGrp="1"/>
          </p:cNvSpPr>
          <p:nvPr>
            <p:ph type="title"/>
          </p:nvPr>
        </p:nvSpPr>
        <p:spPr/>
        <p:txBody>
          <a:bodyPr/>
          <a:lstStyle/>
          <a:p>
            <a:r>
              <a:rPr lang="en-US" dirty="0"/>
              <a:t>Substantial (Substantive?) Questions</a:t>
            </a:r>
          </a:p>
        </p:txBody>
      </p:sp>
      <p:sp>
        <p:nvSpPr>
          <p:cNvPr id="3" name="Content Placeholder 2">
            <a:extLst>
              <a:ext uri="{FF2B5EF4-FFF2-40B4-BE49-F238E27FC236}">
                <a16:creationId xmlns:a16="http://schemas.microsoft.com/office/drawing/2014/main" id="{E10B3A79-C7C0-4161-9348-4B7BADD14F39}"/>
              </a:ext>
            </a:extLst>
          </p:cNvPr>
          <p:cNvSpPr>
            <a:spLocks noGrp="1"/>
          </p:cNvSpPr>
          <p:nvPr>
            <p:ph idx="1"/>
          </p:nvPr>
        </p:nvSpPr>
        <p:spPr/>
        <p:txBody>
          <a:bodyPr/>
          <a:lstStyle/>
          <a:p>
            <a:r>
              <a:rPr lang="en-US" dirty="0"/>
              <a:t>What is your definition of requirement?</a:t>
            </a:r>
          </a:p>
          <a:p>
            <a:r>
              <a:rPr lang="en-US" dirty="0"/>
              <a:t>What do you mean when you say requirements management?</a:t>
            </a:r>
          </a:p>
          <a:p>
            <a:r>
              <a:rPr lang="en-US" dirty="0"/>
              <a:t>Do you have a requirements taxonomy?</a:t>
            </a:r>
          </a:p>
          <a:p>
            <a:r>
              <a:rPr lang="en-US" dirty="0"/>
              <a:t>Methods?</a:t>
            </a:r>
          </a:p>
          <a:p>
            <a:r>
              <a:rPr lang="en-US" dirty="0"/>
              <a:t>Models?</a:t>
            </a:r>
          </a:p>
          <a:p>
            <a:r>
              <a:rPr lang="en-US" dirty="0"/>
              <a:t>Requirements attributes?</a:t>
            </a:r>
          </a:p>
          <a:p>
            <a:pPr lvl="1"/>
            <a:r>
              <a:rPr lang="en-US" i="1" dirty="0"/>
              <a:t>These answers ought to be interesting </a:t>
            </a:r>
          </a:p>
        </p:txBody>
      </p:sp>
      <p:sp>
        <p:nvSpPr>
          <p:cNvPr id="4" name="Content Placeholder 3">
            <a:extLst>
              <a:ext uri="{FF2B5EF4-FFF2-40B4-BE49-F238E27FC236}">
                <a16:creationId xmlns:a16="http://schemas.microsoft.com/office/drawing/2014/main" id="{29D27CA9-0A4E-43AE-BFEE-C59ADE1393BC}"/>
              </a:ext>
            </a:extLst>
          </p:cNvPr>
          <p:cNvSpPr>
            <a:spLocks noGrp="1"/>
          </p:cNvSpPr>
          <p:nvPr>
            <p:ph idx="13"/>
          </p:nvPr>
        </p:nvSpPr>
        <p:spPr/>
        <p:txBody>
          <a:bodyPr/>
          <a:lstStyle/>
          <a:p>
            <a:r>
              <a:rPr lang="en-US" sz="2400" b="1" dirty="0">
                <a:solidFill>
                  <a:srgbClr val="C00000"/>
                </a:solidFill>
              </a:rPr>
              <a:t>Are there associations or consortia devoted to requirements management in your sector? Please name them and indicate which ones you are part of.</a:t>
            </a:r>
          </a:p>
          <a:p>
            <a:endParaRPr lang="en-US" dirty="0"/>
          </a:p>
        </p:txBody>
      </p:sp>
      <p:sp>
        <p:nvSpPr>
          <p:cNvPr id="5" name="Footer Placeholder 4">
            <a:extLst>
              <a:ext uri="{FF2B5EF4-FFF2-40B4-BE49-F238E27FC236}">
                <a16:creationId xmlns:a16="http://schemas.microsoft.com/office/drawing/2014/main" id="{74D9F61D-D25B-467C-B4E9-A14C70104BE0}"/>
              </a:ext>
            </a:extLst>
          </p:cNvPr>
          <p:cNvSpPr>
            <a:spLocks noGrp="1"/>
          </p:cNvSpPr>
          <p:nvPr>
            <p:ph type="ftr" sz="quarter" idx="3"/>
          </p:nvPr>
        </p:nvSpPr>
        <p:spPr/>
        <p:txBody>
          <a:bodyPr/>
          <a:lstStyle/>
          <a:p>
            <a:r>
              <a:rPr lang="en-US"/>
              <a:t>© 2018 Object Management Group </a:t>
            </a:r>
            <a:endParaRPr lang="en-US" dirty="0"/>
          </a:p>
        </p:txBody>
      </p:sp>
      <p:sp>
        <p:nvSpPr>
          <p:cNvPr id="6" name="Slide Number Placeholder 5">
            <a:extLst>
              <a:ext uri="{FF2B5EF4-FFF2-40B4-BE49-F238E27FC236}">
                <a16:creationId xmlns:a16="http://schemas.microsoft.com/office/drawing/2014/main" id="{F9D6EDF6-191C-4C52-A864-15CB92905543}"/>
              </a:ext>
            </a:extLst>
          </p:cNvPr>
          <p:cNvSpPr>
            <a:spLocks noGrp="1"/>
          </p:cNvSpPr>
          <p:nvPr>
            <p:ph type="sldNum" sz="quarter" idx="4"/>
          </p:nvPr>
        </p:nvSpPr>
        <p:spPr/>
        <p:txBody>
          <a:bodyPr/>
          <a:lstStyle/>
          <a:p>
            <a:fld id="{86372ECE-874C-4220-A151-1B5454B94937}" type="slidenum">
              <a:rPr lang="en-US" smtClean="0"/>
              <a:pPr/>
              <a:t>9</a:t>
            </a:fld>
            <a:endParaRPr lang="en-US"/>
          </a:p>
        </p:txBody>
      </p:sp>
      <p:pic>
        <p:nvPicPr>
          <p:cNvPr id="5122" name="Picture 2" descr="See the source image">
            <a:extLst>
              <a:ext uri="{FF2B5EF4-FFF2-40B4-BE49-F238E27FC236}">
                <a16:creationId xmlns:a16="http://schemas.microsoft.com/office/drawing/2014/main" id="{3A124EAD-FDF3-4E08-A379-51E43C7D1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012" y="4735559"/>
            <a:ext cx="1050963" cy="117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3687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00A39C"/>
      </a:dk2>
      <a:lt2>
        <a:srgbClr val="9F9F9F"/>
      </a:lt2>
      <a:accent1>
        <a:srgbClr val="646464"/>
      </a:accent1>
      <a:accent2>
        <a:srgbClr val="00A39C"/>
      </a:accent2>
      <a:accent3>
        <a:srgbClr val="9A2665"/>
      </a:accent3>
      <a:accent4>
        <a:srgbClr val="FDBE13"/>
      </a:accent4>
      <a:accent5>
        <a:srgbClr val="452E80"/>
      </a:accent5>
      <a:accent6>
        <a:srgbClr val="0175AD"/>
      </a:accent6>
      <a:hlink>
        <a:srgbClr val="646464"/>
      </a:hlink>
      <a:folHlink>
        <a:srgbClr val="6464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SlideMaster" id="{C95DE36B-6F0F-48DE-94E1-967580DA69A4}" vid="{A0D1B49E-64B5-4B5C-AF0F-8A8394DA3C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E3443FEDB3542A32195D7903E37F2" ma:contentTypeVersion="1" ma:contentTypeDescription="Create a new document." ma:contentTypeScope="" ma:versionID="d24f8f5e388cdc519063733b1fb770b8">
  <xsd:schema xmlns:xsd="http://www.w3.org/2001/XMLSchema" xmlns:xs="http://www.w3.org/2001/XMLSchema" xmlns:p="http://schemas.microsoft.com/office/2006/metadata/properties" xmlns:ns2="07d0ccec-aae8-4814-a6d3-0c68dd73da2d" targetNamespace="http://schemas.microsoft.com/office/2006/metadata/properties" ma:root="true" ma:fieldsID="582c0593621e58af415d512296961cef" ns2:_="">
    <xsd:import namespace="07d0ccec-aae8-4814-a6d3-0c68dd73da2d"/>
    <xsd:element name="properties">
      <xsd:complexType>
        <xsd:sequence>
          <xsd:element name="documentManagement">
            <xsd:complexType>
              <xsd:all>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2:fc73f2c3713f415c9afd0faf07c59ad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8"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9"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3"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5"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17"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 xsi:nil="tru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Props1.xml><?xml version="1.0" encoding="utf-8"?>
<ds:datastoreItem xmlns:ds="http://schemas.openxmlformats.org/officeDocument/2006/customXml" ds:itemID="{B0122C62-2E53-46B3-8AB1-2B6BEF06FF4C}"/>
</file>

<file path=customXml/itemProps2.xml><?xml version="1.0" encoding="utf-8"?>
<ds:datastoreItem xmlns:ds="http://schemas.openxmlformats.org/officeDocument/2006/customXml" ds:itemID="{8D8387DD-47E1-4766-BDEF-FF7504EFB5CE}"/>
</file>

<file path=customXml/itemProps3.xml><?xml version="1.0" encoding="utf-8"?>
<ds:datastoreItem xmlns:ds="http://schemas.openxmlformats.org/officeDocument/2006/customXml" ds:itemID="{2E0F83F4-5E57-4D28-98B5-3B879145E168}"/>
</file>

<file path=docProps/app.xml><?xml version="1.0" encoding="utf-8"?>
<Properties xmlns="http://schemas.openxmlformats.org/officeDocument/2006/extended-properties" xmlns:vt="http://schemas.openxmlformats.org/officeDocument/2006/docPropsVTypes">
  <Template>FinalSlideMaster</Template>
  <TotalTime>1437</TotalTime>
  <Words>560</Words>
  <Application>Microsoft Office PowerPoint</Application>
  <PresentationFormat>On-screen Show (4:3)</PresentationFormat>
  <Paragraphs>70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Two for the  Price of One</vt:lpstr>
      <vt:lpstr>Body of Knowledge</vt:lpstr>
      <vt:lpstr>From the BABOK</vt:lpstr>
      <vt:lpstr>BMI – Business Modeling and Integration Task Force</vt:lpstr>
      <vt:lpstr>The RFI</vt:lpstr>
      <vt:lpstr>Questions</vt:lpstr>
      <vt:lpstr>Demographic Questions (1 - 4)</vt:lpstr>
      <vt:lpstr>Substantial (Substantive?) Questions</vt:lpstr>
      <vt:lpstr>Where Is This RFI?</vt:lpstr>
      <vt:lpstr>The MBSE Part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Quaglieri</dc:creator>
  <cp:lastModifiedBy>J.D. Baker</cp:lastModifiedBy>
  <cp:revision>69</cp:revision>
  <dcterms:created xsi:type="dcterms:W3CDTF">2018-07-16T14:32:04Z</dcterms:created>
  <dcterms:modified xsi:type="dcterms:W3CDTF">2020-01-26T16:27:11Z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0x010100E4BE3443FEDB3542A32195D7903E37F2</vt:lpwstr>
  </property>
</Properties>
</file>