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56" r:id="rId2"/>
    <p:sldId id="285" r:id="rId3"/>
    <p:sldId id="286" r:id="rId4"/>
    <p:sldId id="289" r:id="rId5"/>
    <p:sldId id="287" r:id="rId6"/>
    <p:sldId id="282" r:id="rId7"/>
    <p:sldId id="288" r:id="rId8"/>
    <p:sldId id="283" r:id="rId9"/>
    <p:sldId id="290" r:id="rId10"/>
    <p:sldId id="284" r:id="rId11"/>
    <p:sldId id="291" r:id="rId12"/>
    <p:sldId id="259" r:id="rId13"/>
  </p:sldIdLst>
  <p:sldSz cx="12198350" cy="6858000"/>
  <p:notesSz cx="6858000" cy="9144000"/>
  <p:defaultTextStyle>
    <a:defPPr>
      <a:defRPr lang="en-US"/>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u Wheatcraft" initials="LW" lastIdx="1" clrIdx="0">
    <p:extLst>
      <p:ext uri="{19B8F6BF-5375-455C-9EA6-DF929625EA0E}">
        <p15:presenceInfo xmlns="" xmlns:p15="http://schemas.microsoft.com/office/powerpoint/2012/main" userId="af51d06b72bd081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999999"/>
    <a:srgbClr val="414042"/>
    <a:srgbClr val="0071C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34"/>
  </p:normalViewPr>
  <p:slideViewPr>
    <p:cSldViewPr snapToGrid="0" snapToObjects="1">
      <p:cViewPr>
        <p:scale>
          <a:sx n="100" d="100"/>
          <a:sy n="100" d="100"/>
        </p:scale>
        <p:origin x="-72" y="360"/>
      </p:cViewPr>
      <p:guideLst>
        <p:guide orient="horz" pos="2160"/>
        <p:guide pos="3842"/>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CF06D7-4593-BC46-95A8-2D70E94DBEB5}" type="datetimeFigureOut">
              <a:rPr lang="en-US" smtClean="0"/>
              <a:pPr/>
              <a:t>1/9/2021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4DC975-A23D-1043-8329-AE888A944FF5}" type="slidenum">
              <a:rPr lang="en-US" smtClean="0"/>
              <a:pPr/>
              <a:t>‹#›</a:t>
            </a:fld>
            <a:endParaRPr lang="en-US"/>
          </a:p>
        </p:txBody>
      </p:sp>
    </p:spTree>
    <p:extLst>
      <p:ext uri="{BB962C8B-B14F-4D97-AF65-F5344CB8AC3E}">
        <p14:creationId xmlns="" xmlns:p14="http://schemas.microsoft.com/office/powerpoint/2010/main" val="31178767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95C955-B8C9-7543-B8AA-5D5411F8A4E3}" type="datetimeFigureOut">
              <a:rPr lang="en-US" smtClean="0"/>
              <a:pPr/>
              <a:t>1/9/2021</a:t>
            </a:fld>
            <a:endParaRPr lang="en-US"/>
          </a:p>
        </p:txBody>
      </p:sp>
      <p:sp>
        <p:nvSpPr>
          <p:cNvPr id="4" name="Slide Image Placeholder 3"/>
          <p:cNvSpPr>
            <a:spLocks noGrp="1" noRot="1" noChangeAspect="1"/>
          </p:cNvSpPr>
          <p:nvPr>
            <p:ph type="sldImg" idx="2"/>
          </p:nvPr>
        </p:nvSpPr>
        <p:spPr>
          <a:xfrm>
            <a:off x="379413" y="685800"/>
            <a:ext cx="60991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B85D96-4FDB-7148-B18B-46402D7060DF}" type="slidenum">
              <a:rPr lang="en-US" smtClean="0"/>
              <a:pPr/>
              <a:t>‹#›</a:t>
            </a:fld>
            <a:endParaRPr lang="en-US"/>
          </a:p>
        </p:txBody>
      </p:sp>
    </p:spTree>
    <p:extLst>
      <p:ext uri="{BB962C8B-B14F-4D97-AF65-F5344CB8AC3E}">
        <p14:creationId xmlns="" xmlns:p14="http://schemas.microsoft.com/office/powerpoint/2010/main" val="2565197561"/>
      </p:ext>
    </p:extLst>
  </p:cSld>
  <p:clrMap bg1="lt1" tx1="dk1" bg2="lt2" tx2="dk2" accent1="accent1" accent2="accent2" accent3="accent3" accent4="accent4" accent5="accent5" accent6="accent6" hlink="hlink" folHlink="folHlink"/>
  <p:hf hdr="0" ftr="0" dt="0"/>
  <p:notesStyle>
    <a:lvl1pPr marL="0" algn="l" defTabSz="609768" rtl="0" eaLnBrk="1" latinLnBrk="0" hangingPunct="1">
      <a:defRPr sz="1600" kern="1200">
        <a:solidFill>
          <a:schemeClr val="tx1"/>
        </a:solidFill>
        <a:latin typeface="+mn-lt"/>
        <a:ea typeface="+mn-ea"/>
        <a:cs typeface="+mn-cs"/>
      </a:defRPr>
    </a:lvl1pPr>
    <a:lvl2pPr marL="609768" algn="l" defTabSz="609768" rtl="0" eaLnBrk="1" latinLnBrk="0" hangingPunct="1">
      <a:defRPr sz="1600" kern="1200">
        <a:solidFill>
          <a:schemeClr val="tx1"/>
        </a:solidFill>
        <a:latin typeface="+mn-lt"/>
        <a:ea typeface="+mn-ea"/>
        <a:cs typeface="+mn-cs"/>
      </a:defRPr>
    </a:lvl2pPr>
    <a:lvl3pPr marL="1219535" algn="l" defTabSz="609768" rtl="0" eaLnBrk="1" latinLnBrk="0" hangingPunct="1">
      <a:defRPr sz="1600" kern="1200">
        <a:solidFill>
          <a:schemeClr val="tx1"/>
        </a:solidFill>
        <a:latin typeface="+mn-lt"/>
        <a:ea typeface="+mn-ea"/>
        <a:cs typeface="+mn-cs"/>
      </a:defRPr>
    </a:lvl3pPr>
    <a:lvl4pPr marL="1829303" algn="l" defTabSz="609768" rtl="0" eaLnBrk="1" latinLnBrk="0" hangingPunct="1">
      <a:defRPr sz="1600" kern="1200">
        <a:solidFill>
          <a:schemeClr val="tx1"/>
        </a:solidFill>
        <a:latin typeface="+mn-lt"/>
        <a:ea typeface="+mn-ea"/>
        <a:cs typeface="+mn-cs"/>
      </a:defRPr>
    </a:lvl4pPr>
    <a:lvl5pPr marL="2439071" algn="l" defTabSz="609768" rtl="0" eaLnBrk="1" latinLnBrk="0" hangingPunct="1">
      <a:defRPr sz="1600" kern="1200">
        <a:solidFill>
          <a:schemeClr val="tx1"/>
        </a:solidFill>
        <a:latin typeface="+mn-lt"/>
        <a:ea typeface="+mn-ea"/>
        <a:cs typeface="+mn-cs"/>
      </a:defRPr>
    </a:lvl5pPr>
    <a:lvl6pPr marL="3048838" algn="l" defTabSz="609768" rtl="0" eaLnBrk="1" latinLnBrk="0" hangingPunct="1">
      <a:defRPr sz="1600" kern="1200">
        <a:solidFill>
          <a:schemeClr val="tx1"/>
        </a:solidFill>
        <a:latin typeface="+mn-lt"/>
        <a:ea typeface="+mn-ea"/>
        <a:cs typeface="+mn-cs"/>
      </a:defRPr>
    </a:lvl6pPr>
    <a:lvl7pPr marL="3658606" algn="l" defTabSz="609768" rtl="0" eaLnBrk="1" latinLnBrk="0" hangingPunct="1">
      <a:defRPr sz="1600" kern="1200">
        <a:solidFill>
          <a:schemeClr val="tx1"/>
        </a:solidFill>
        <a:latin typeface="+mn-lt"/>
        <a:ea typeface="+mn-ea"/>
        <a:cs typeface="+mn-cs"/>
      </a:defRPr>
    </a:lvl7pPr>
    <a:lvl8pPr marL="4268373" algn="l" defTabSz="609768" rtl="0" eaLnBrk="1" latinLnBrk="0" hangingPunct="1">
      <a:defRPr sz="1600" kern="1200">
        <a:solidFill>
          <a:schemeClr val="tx1"/>
        </a:solidFill>
        <a:latin typeface="+mn-lt"/>
        <a:ea typeface="+mn-ea"/>
        <a:cs typeface="+mn-cs"/>
      </a:defRPr>
    </a:lvl8pPr>
    <a:lvl9pPr marL="4878141" algn="l" defTabSz="609768"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7" name="Titre 1"/>
          <p:cNvSpPr>
            <a:spLocks noGrp="1"/>
          </p:cNvSpPr>
          <p:nvPr>
            <p:ph type="ctrTitle" hasCustomPrompt="1"/>
          </p:nvPr>
        </p:nvSpPr>
        <p:spPr>
          <a:xfrm>
            <a:off x="359777" y="4409344"/>
            <a:ext cx="11376530" cy="1123038"/>
          </a:xfrm>
        </p:spPr>
        <p:txBody>
          <a:bodyPr anchor="b"/>
          <a:lstStyle>
            <a:lvl1pPr algn="l">
              <a:defRPr sz="6000" baseline="0">
                <a:latin typeface="Arial"/>
                <a:cs typeface="Arial"/>
              </a:defRPr>
            </a:lvl1pPr>
          </a:lstStyle>
          <a:p>
            <a:r>
              <a:rPr lang="en-US" dirty="0"/>
              <a:t>Presentation Title</a:t>
            </a:r>
            <a:endParaRPr lang="fr-FR" dirty="0"/>
          </a:p>
        </p:txBody>
      </p:sp>
      <p:sp>
        <p:nvSpPr>
          <p:cNvPr id="18" name="Sous-titre 2"/>
          <p:cNvSpPr>
            <a:spLocks noGrp="1"/>
          </p:cNvSpPr>
          <p:nvPr>
            <p:ph type="subTitle" idx="1" hasCustomPrompt="1"/>
          </p:nvPr>
        </p:nvSpPr>
        <p:spPr>
          <a:xfrm>
            <a:off x="359777" y="3527475"/>
            <a:ext cx="11376530" cy="867169"/>
          </a:xfrm>
        </p:spPr>
        <p:txBody>
          <a:bodyPr anchor="b"/>
          <a:lstStyle>
            <a:lvl1pPr marL="0" indent="0" algn="l">
              <a:buNone/>
              <a:defRPr sz="2400">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fr-FR" dirty="0"/>
          </a:p>
        </p:txBody>
      </p:sp>
      <p:sp>
        <p:nvSpPr>
          <p:cNvPr id="19" name="Sous-titre 2"/>
          <p:cNvSpPr txBox="1">
            <a:spLocks/>
          </p:cNvSpPr>
          <p:nvPr userDrawn="1"/>
        </p:nvSpPr>
        <p:spPr>
          <a:xfrm>
            <a:off x="359777" y="6438730"/>
            <a:ext cx="9144000" cy="422753"/>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fr-FR" sz="2000" dirty="0" err="1">
                <a:solidFill>
                  <a:srgbClr val="414042"/>
                </a:solidFill>
                <a:latin typeface="Open Sans Light"/>
                <a:cs typeface="Open Sans Light"/>
              </a:rPr>
              <a:t>www.incose.org</a:t>
            </a:r>
            <a:r>
              <a:rPr lang="fr-FR" sz="2000" dirty="0">
                <a:solidFill>
                  <a:srgbClr val="414042"/>
                </a:solidFill>
                <a:latin typeface="Open Sans Light"/>
                <a:cs typeface="Open Sans Light"/>
              </a:rPr>
              <a:t>/IW2021</a:t>
            </a:r>
          </a:p>
        </p:txBody>
      </p:sp>
      <p:cxnSp>
        <p:nvCxnSpPr>
          <p:cNvPr id="20" name="Straight Connector 19"/>
          <p:cNvCxnSpPr/>
          <p:nvPr userDrawn="1"/>
        </p:nvCxnSpPr>
        <p:spPr>
          <a:xfrm>
            <a:off x="359777" y="5532382"/>
            <a:ext cx="3074092" cy="0"/>
          </a:xfrm>
          <a:prstGeom prst="line">
            <a:avLst/>
          </a:prstGeom>
          <a:ln w="76200" cmpd="sng">
            <a:solidFill>
              <a:srgbClr val="0071CE"/>
            </a:solidFill>
          </a:ln>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userDrawn="1"/>
        </p:nvPicPr>
        <p:blipFill>
          <a:blip r:embed="rId2"/>
          <a:srcRect/>
          <a:stretch/>
        </p:blipFill>
        <p:spPr>
          <a:xfrm>
            <a:off x="3235285" y="509963"/>
            <a:ext cx="5802453" cy="1919635"/>
          </a:xfrm>
          <a:prstGeom prst="rect">
            <a:avLst/>
          </a:prstGeom>
        </p:spPr>
      </p:pic>
    </p:spTree>
    <p:extLst>
      <p:ext uri="{BB962C8B-B14F-4D97-AF65-F5344CB8AC3E}">
        <p14:creationId xmlns="" xmlns:p14="http://schemas.microsoft.com/office/powerpoint/2010/main" val="330922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0071CE"/>
                </a:solidFill>
                <a:latin typeface="+mj-lt"/>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76FCDF-D4EA-1B41-BA14-4AF95E5CEECB}" type="datetime5">
              <a:rPr lang="fr-FR" smtClean="0"/>
              <a:pPr/>
              <a:t>9-janv.-21</a:t>
            </a:fld>
            <a:endParaRPr lang="en-US"/>
          </a:p>
        </p:txBody>
      </p:sp>
      <p:sp>
        <p:nvSpPr>
          <p:cNvPr id="5" name="Footer Placeholder 4"/>
          <p:cNvSpPr>
            <a:spLocks noGrp="1"/>
          </p:cNvSpPr>
          <p:nvPr>
            <p:ph type="ftr" sz="quarter" idx="11"/>
          </p:nvPr>
        </p:nvSpPr>
        <p:spPr/>
        <p:txBody>
          <a:bodyPr/>
          <a:lstStyle/>
          <a:p>
            <a:r>
              <a:rPr lang="en-US"/>
              <a:t>www.incose.org/IW2021</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pPr/>
              <a:t>‹#›</a:t>
            </a:fld>
            <a:endParaRPr lang="en-US"/>
          </a:p>
        </p:txBody>
      </p:sp>
    </p:spTree>
    <p:extLst>
      <p:ext uri="{BB962C8B-B14F-4D97-AF65-F5344CB8AC3E}">
        <p14:creationId xmlns="" xmlns:p14="http://schemas.microsoft.com/office/powerpoint/2010/main" val="2910453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3804" y="274639"/>
            <a:ext cx="2744629" cy="5851525"/>
          </a:xfrm>
        </p:spPr>
        <p:txBody>
          <a:bodyPr vert="eaVert"/>
          <a:lstStyle>
            <a:lvl1pPr>
              <a:defRPr>
                <a:solidFill>
                  <a:srgbClr val="0071CE"/>
                </a:solidFill>
                <a:latin typeface="+mj-lt"/>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918" y="274639"/>
            <a:ext cx="8030580" cy="5851525"/>
          </a:xfrm>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D2E1F4-580F-2746-8A54-DA485879FD5B}" type="datetime5">
              <a:rPr lang="fr-FR" smtClean="0"/>
              <a:pPr/>
              <a:t>9-janv.-21</a:t>
            </a:fld>
            <a:endParaRPr lang="en-US"/>
          </a:p>
        </p:txBody>
      </p:sp>
      <p:sp>
        <p:nvSpPr>
          <p:cNvPr id="5" name="Footer Placeholder 4"/>
          <p:cNvSpPr>
            <a:spLocks noGrp="1"/>
          </p:cNvSpPr>
          <p:nvPr>
            <p:ph type="ftr" sz="quarter" idx="11"/>
          </p:nvPr>
        </p:nvSpPr>
        <p:spPr/>
        <p:txBody>
          <a:bodyPr/>
          <a:lstStyle/>
          <a:p>
            <a:r>
              <a:rPr lang="en-US"/>
              <a:t>www.incose.org/IW2021</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pPr/>
              <a:t>‹#›</a:t>
            </a:fld>
            <a:endParaRPr lang="en-US"/>
          </a:p>
        </p:txBody>
      </p:sp>
    </p:spTree>
    <p:extLst>
      <p:ext uri="{BB962C8B-B14F-4D97-AF65-F5344CB8AC3E}">
        <p14:creationId xmlns="" xmlns:p14="http://schemas.microsoft.com/office/powerpoint/2010/main" val="588177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ast Page">
    <p:bg>
      <p:bgPr>
        <a:solidFill>
          <a:schemeClr val="bg1"/>
        </a:solidFill>
        <a:effectLst/>
      </p:bgPr>
    </p:bg>
    <p:spTree>
      <p:nvGrpSpPr>
        <p:cNvPr id="1" name=""/>
        <p:cNvGrpSpPr/>
        <p:nvPr/>
      </p:nvGrpSpPr>
      <p:grpSpPr>
        <a:xfrm>
          <a:off x="0" y="0"/>
          <a:ext cx="0" cy="0"/>
          <a:chOff x="0" y="0"/>
          <a:chExt cx="0" cy="0"/>
        </a:xfrm>
      </p:grpSpPr>
      <p:sp>
        <p:nvSpPr>
          <p:cNvPr id="6" name="Sous-titre 2"/>
          <p:cNvSpPr txBox="1">
            <a:spLocks/>
          </p:cNvSpPr>
          <p:nvPr userDrawn="1"/>
        </p:nvSpPr>
        <p:spPr>
          <a:xfrm>
            <a:off x="0" y="3788435"/>
            <a:ext cx="12192000" cy="422753"/>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fr-FR" sz="2000" dirty="0" err="1">
                <a:solidFill>
                  <a:srgbClr val="414042"/>
                </a:solidFill>
                <a:latin typeface="Open Sans Light"/>
                <a:cs typeface="Open Sans Light"/>
              </a:rPr>
              <a:t>www.incose.org</a:t>
            </a:r>
            <a:r>
              <a:rPr lang="fr-FR" sz="2000">
                <a:solidFill>
                  <a:srgbClr val="414042"/>
                </a:solidFill>
                <a:latin typeface="Open Sans Light"/>
                <a:cs typeface="Open Sans Light"/>
              </a:rPr>
              <a:t>/IW2021</a:t>
            </a:r>
            <a:endParaRPr lang="fr-FR" sz="2000" dirty="0">
              <a:solidFill>
                <a:srgbClr val="414042"/>
              </a:solidFill>
              <a:latin typeface="Open Sans Light"/>
              <a:cs typeface="Open Sans Light"/>
            </a:endParaRPr>
          </a:p>
        </p:txBody>
      </p:sp>
      <p:pic>
        <p:nvPicPr>
          <p:cNvPr id="7" name="Picture 6"/>
          <p:cNvPicPr>
            <a:picLocks noChangeAspect="1"/>
          </p:cNvPicPr>
          <p:nvPr userDrawn="1"/>
        </p:nvPicPr>
        <p:blipFill>
          <a:blip r:embed="rId2"/>
          <a:srcRect/>
          <a:stretch/>
        </p:blipFill>
        <p:spPr>
          <a:xfrm>
            <a:off x="2926702" y="1746261"/>
            <a:ext cx="5802453" cy="1919635"/>
          </a:xfrm>
          <a:prstGeom prst="rect">
            <a:avLst/>
          </a:prstGeom>
        </p:spPr>
      </p:pic>
    </p:spTree>
    <p:extLst>
      <p:ext uri="{BB962C8B-B14F-4D97-AF65-F5344CB8AC3E}">
        <p14:creationId xmlns="" xmlns:p14="http://schemas.microsoft.com/office/powerpoint/2010/main" val="965053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400">
                <a:solidFill>
                  <a:schemeClr val="tx2"/>
                </a:solidFill>
                <a:latin typeface="+mj-lt"/>
                <a:cs typeface="Open Sans"/>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latin typeface="+mn-lt"/>
                <a:cs typeface="Open Sans"/>
              </a:defRPr>
            </a:lvl1pPr>
            <a:lvl2pPr>
              <a:defRPr>
                <a:solidFill>
                  <a:schemeClr val="tx1"/>
                </a:solidFill>
                <a:latin typeface="+mn-lt"/>
                <a:cs typeface="Open Sans"/>
              </a:defRPr>
            </a:lvl2pPr>
            <a:lvl3pPr>
              <a:defRPr>
                <a:solidFill>
                  <a:schemeClr val="tx1"/>
                </a:solidFill>
                <a:latin typeface="+mn-lt"/>
                <a:cs typeface="Open Sans"/>
              </a:defRPr>
            </a:lvl3pPr>
            <a:lvl4pPr>
              <a:defRPr>
                <a:solidFill>
                  <a:schemeClr val="tx1"/>
                </a:solidFill>
                <a:latin typeface="+mn-lt"/>
                <a:cs typeface="Open Sans"/>
              </a:defRPr>
            </a:lvl4pPr>
            <a:lvl5pPr>
              <a:defRPr>
                <a:solidFill>
                  <a:schemeClr val="tx1"/>
                </a:solidFill>
                <a:latin typeface="+mn-lt"/>
                <a:cs typeface="Open San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0C58D2-D3A0-3843-8DCA-C1F4ADCA7220}" type="datetime5">
              <a:rPr lang="fr-FR" smtClean="0"/>
              <a:pPr/>
              <a:t>9-janv.-21</a:t>
            </a:fld>
            <a:endParaRPr lang="en-US"/>
          </a:p>
        </p:txBody>
      </p:sp>
      <p:sp>
        <p:nvSpPr>
          <p:cNvPr id="5" name="Footer Placeholder 4"/>
          <p:cNvSpPr>
            <a:spLocks noGrp="1"/>
          </p:cNvSpPr>
          <p:nvPr>
            <p:ph type="ftr" sz="quarter" idx="11"/>
          </p:nvPr>
        </p:nvSpPr>
        <p:spPr/>
        <p:txBody>
          <a:bodyPr/>
          <a:lstStyle/>
          <a:p>
            <a:r>
              <a:rPr lang="en-US"/>
              <a:t>www.incose.org/IW2021</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pPr/>
              <a:t>‹#›</a:t>
            </a:fld>
            <a:endParaRPr lang="en-US"/>
          </a:p>
        </p:txBody>
      </p:sp>
    </p:spTree>
    <p:extLst>
      <p:ext uri="{BB962C8B-B14F-4D97-AF65-F5344CB8AC3E}">
        <p14:creationId xmlns="" xmlns:p14="http://schemas.microsoft.com/office/powerpoint/2010/main" val="204239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E0206F0-1644-564B-A244-82B88DB5BC3C}" type="datetime5">
              <a:rPr lang="fr-FR" smtClean="0"/>
              <a:pPr/>
              <a:t>9-janv.-21</a:t>
            </a:fld>
            <a:endParaRPr lang="en-US"/>
          </a:p>
        </p:txBody>
      </p:sp>
      <p:sp>
        <p:nvSpPr>
          <p:cNvPr id="5" name="Footer Placeholder 4"/>
          <p:cNvSpPr>
            <a:spLocks noGrp="1"/>
          </p:cNvSpPr>
          <p:nvPr>
            <p:ph type="ftr" sz="quarter" idx="11"/>
          </p:nvPr>
        </p:nvSpPr>
        <p:spPr/>
        <p:txBody>
          <a:bodyPr/>
          <a:lstStyle/>
          <a:p>
            <a:r>
              <a:rPr lang="en-US"/>
              <a:t>www.incose.org/IW2021</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pPr/>
              <a:t>‹#›</a:t>
            </a:fld>
            <a:endParaRPr lang="en-US"/>
          </a:p>
        </p:txBody>
      </p:sp>
      <p:sp>
        <p:nvSpPr>
          <p:cNvPr id="30" name="Titre 1"/>
          <p:cNvSpPr>
            <a:spLocks noGrp="1"/>
          </p:cNvSpPr>
          <p:nvPr>
            <p:ph type="ctrTitle" hasCustomPrompt="1"/>
          </p:nvPr>
        </p:nvSpPr>
        <p:spPr>
          <a:xfrm>
            <a:off x="359777" y="3975759"/>
            <a:ext cx="11376530" cy="1123038"/>
          </a:xfrm>
        </p:spPr>
        <p:txBody>
          <a:bodyPr anchor="b"/>
          <a:lstStyle>
            <a:lvl1pPr algn="l">
              <a:defRPr sz="6000" baseline="0">
                <a:latin typeface="Arial"/>
                <a:cs typeface="Arial"/>
              </a:defRPr>
            </a:lvl1pPr>
          </a:lstStyle>
          <a:p>
            <a:r>
              <a:rPr lang="en-US" dirty="0"/>
              <a:t>Section Title</a:t>
            </a:r>
            <a:endParaRPr lang="fr-FR" dirty="0"/>
          </a:p>
        </p:txBody>
      </p:sp>
      <p:sp>
        <p:nvSpPr>
          <p:cNvPr id="31" name="Sous-titre 2"/>
          <p:cNvSpPr>
            <a:spLocks noGrp="1"/>
          </p:cNvSpPr>
          <p:nvPr>
            <p:ph type="subTitle" idx="1" hasCustomPrompt="1"/>
          </p:nvPr>
        </p:nvSpPr>
        <p:spPr>
          <a:xfrm>
            <a:off x="359777" y="3093890"/>
            <a:ext cx="11376530" cy="867169"/>
          </a:xfrm>
        </p:spPr>
        <p:txBody>
          <a:bodyPr anchor="b"/>
          <a:lstStyle>
            <a:lvl1pPr marL="0" indent="0" algn="l">
              <a:buNone/>
              <a:defRPr sz="2400">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Section</a:t>
            </a:r>
            <a:endParaRPr lang="fr-FR" dirty="0"/>
          </a:p>
        </p:txBody>
      </p:sp>
      <p:cxnSp>
        <p:nvCxnSpPr>
          <p:cNvPr id="32" name="Straight Connector 31"/>
          <p:cNvCxnSpPr/>
          <p:nvPr userDrawn="1"/>
        </p:nvCxnSpPr>
        <p:spPr>
          <a:xfrm>
            <a:off x="359777" y="5098797"/>
            <a:ext cx="3074092" cy="0"/>
          </a:xfrm>
          <a:prstGeom prst="line">
            <a:avLst/>
          </a:prstGeom>
          <a:ln w="76200" cmpd="sng">
            <a:solidFill>
              <a:srgbClr val="0071C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75951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chemeClr val="tx2"/>
                </a:solidFill>
                <a:latin typeface="+mj-lt"/>
              </a:defRPr>
            </a:lvl1pPr>
          </a:lstStyle>
          <a:p>
            <a:r>
              <a:rPr lang="en-US"/>
              <a:t>Click to edit Master title style</a:t>
            </a:r>
            <a:endParaRPr lang="en-US" dirty="0"/>
          </a:p>
        </p:txBody>
      </p:sp>
      <p:sp>
        <p:nvSpPr>
          <p:cNvPr id="3" name="Content Placeholder 2"/>
          <p:cNvSpPr>
            <a:spLocks noGrp="1"/>
          </p:cNvSpPr>
          <p:nvPr>
            <p:ph sz="half" idx="1"/>
          </p:nvPr>
        </p:nvSpPr>
        <p:spPr>
          <a:xfrm>
            <a:off x="609917" y="1600201"/>
            <a:ext cx="5387605" cy="4525963"/>
          </a:xfrm>
        </p:spPr>
        <p:txBody>
          <a:bodyPr/>
          <a:lstStyle>
            <a:lvl1pPr>
              <a:defRPr sz="3700">
                <a:latin typeface="+mn-lt"/>
              </a:defRPr>
            </a:lvl1pPr>
            <a:lvl2pPr>
              <a:defRPr sz="3200">
                <a:latin typeface="+mn-lt"/>
              </a:defRPr>
            </a:lvl2pPr>
            <a:lvl3pPr>
              <a:defRPr sz="2700">
                <a:latin typeface="+mn-lt"/>
              </a:defRPr>
            </a:lvl3pPr>
            <a:lvl4pPr>
              <a:defRPr sz="2400">
                <a:latin typeface="+mn-lt"/>
              </a:defRPr>
            </a:lvl4pPr>
            <a:lvl5pPr>
              <a:defRPr sz="2400">
                <a:latin typeface="+mn-lt"/>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0828" y="1600201"/>
            <a:ext cx="5387605" cy="4525963"/>
          </a:xfrm>
        </p:spPr>
        <p:txBody>
          <a:bodyPr/>
          <a:lstStyle>
            <a:lvl1pPr>
              <a:defRPr sz="3700">
                <a:latin typeface="+mn-lt"/>
              </a:defRPr>
            </a:lvl1pPr>
            <a:lvl2pPr>
              <a:defRPr sz="3200">
                <a:latin typeface="+mn-lt"/>
              </a:defRPr>
            </a:lvl2pPr>
            <a:lvl3pPr>
              <a:defRPr sz="2700">
                <a:latin typeface="+mn-lt"/>
              </a:defRPr>
            </a:lvl3pPr>
            <a:lvl4pPr>
              <a:defRPr sz="2400">
                <a:latin typeface="+mn-lt"/>
              </a:defRPr>
            </a:lvl4pPr>
            <a:lvl5pPr>
              <a:defRPr sz="2400">
                <a:latin typeface="+mn-lt"/>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646E17-325D-1945-BB66-7DE668976512}" type="datetime5">
              <a:rPr lang="fr-FR" smtClean="0"/>
              <a:pPr/>
              <a:t>9-janv.-21</a:t>
            </a:fld>
            <a:endParaRPr lang="en-US"/>
          </a:p>
        </p:txBody>
      </p:sp>
      <p:sp>
        <p:nvSpPr>
          <p:cNvPr id="6" name="Footer Placeholder 5"/>
          <p:cNvSpPr>
            <a:spLocks noGrp="1"/>
          </p:cNvSpPr>
          <p:nvPr>
            <p:ph type="ftr" sz="quarter" idx="11"/>
          </p:nvPr>
        </p:nvSpPr>
        <p:spPr/>
        <p:txBody>
          <a:bodyPr/>
          <a:lstStyle/>
          <a:p>
            <a:r>
              <a:rPr lang="en-US"/>
              <a:t>www.incose.org/IW2021</a:t>
            </a:r>
            <a:endParaRPr lang="en-US" dirty="0"/>
          </a:p>
        </p:txBody>
      </p:sp>
      <p:sp>
        <p:nvSpPr>
          <p:cNvPr id="7" name="Slide Number Placeholder 6"/>
          <p:cNvSpPr>
            <a:spLocks noGrp="1"/>
          </p:cNvSpPr>
          <p:nvPr>
            <p:ph type="sldNum" sz="quarter" idx="12"/>
          </p:nvPr>
        </p:nvSpPr>
        <p:spPr/>
        <p:txBody>
          <a:bodyPr/>
          <a:lstStyle/>
          <a:p>
            <a:fld id="{924B41C4-1474-8D42-B330-D2828683839D}" type="slidenum">
              <a:rPr lang="en-US" smtClean="0"/>
              <a:pPr/>
              <a:t>‹#›</a:t>
            </a:fld>
            <a:endParaRPr lang="en-US"/>
          </a:p>
        </p:txBody>
      </p:sp>
    </p:spTree>
    <p:extLst>
      <p:ext uri="{BB962C8B-B14F-4D97-AF65-F5344CB8AC3E}">
        <p14:creationId xmlns="" xmlns:p14="http://schemas.microsoft.com/office/powerpoint/2010/main" val="4200704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0071CE"/>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609918" y="1535113"/>
            <a:ext cx="5389723" cy="639763"/>
          </a:xfrm>
        </p:spPr>
        <p:txBody>
          <a:bodyPr anchor="b">
            <a:normAutofit/>
          </a:bodyPr>
          <a:lstStyle>
            <a:lvl1pPr marL="0" indent="0">
              <a:buNone/>
              <a:defRPr sz="2800" b="0">
                <a:solidFill>
                  <a:srgbClr val="0071CE"/>
                </a:solidFill>
                <a:latin typeface="+mn-lt"/>
              </a:defRPr>
            </a:lvl1pPr>
            <a:lvl2pPr marL="609768" indent="0">
              <a:buNone/>
              <a:defRPr sz="2700" b="1"/>
            </a:lvl2pPr>
            <a:lvl3pPr marL="1219535" indent="0">
              <a:buNone/>
              <a:defRPr sz="2400" b="1"/>
            </a:lvl3pPr>
            <a:lvl4pPr marL="1829303" indent="0">
              <a:buNone/>
              <a:defRPr sz="2100" b="1"/>
            </a:lvl4pPr>
            <a:lvl5pPr marL="2439071" indent="0">
              <a:buNone/>
              <a:defRPr sz="2100" b="1"/>
            </a:lvl5pPr>
            <a:lvl6pPr marL="3048838" indent="0">
              <a:buNone/>
              <a:defRPr sz="2100" b="1"/>
            </a:lvl6pPr>
            <a:lvl7pPr marL="3658606" indent="0">
              <a:buNone/>
              <a:defRPr sz="2100" b="1"/>
            </a:lvl7pPr>
            <a:lvl8pPr marL="4268373" indent="0">
              <a:buNone/>
              <a:defRPr sz="2100" b="1"/>
            </a:lvl8pPr>
            <a:lvl9pPr marL="4878141" indent="0">
              <a:buNone/>
              <a:defRPr sz="2100" b="1"/>
            </a:lvl9pPr>
          </a:lstStyle>
          <a:p>
            <a:pPr lvl="0"/>
            <a:r>
              <a:rPr lang="en-US"/>
              <a:t>Click to edit Master text styles</a:t>
            </a:r>
          </a:p>
        </p:txBody>
      </p:sp>
      <p:sp>
        <p:nvSpPr>
          <p:cNvPr id="4" name="Content Placeholder 3"/>
          <p:cNvSpPr>
            <a:spLocks noGrp="1"/>
          </p:cNvSpPr>
          <p:nvPr>
            <p:ph sz="half" idx="2"/>
          </p:nvPr>
        </p:nvSpPr>
        <p:spPr>
          <a:xfrm>
            <a:off x="609918" y="2174875"/>
            <a:ext cx="5389723" cy="3951288"/>
          </a:xfrm>
        </p:spPr>
        <p:txBody>
          <a:bodyPr/>
          <a:lstStyle>
            <a:lvl1pPr>
              <a:defRPr sz="3200">
                <a:latin typeface="+mn-lt"/>
              </a:defRPr>
            </a:lvl1pPr>
            <a:lvl2pPr>
              <a:defRPr sz="2700">
                <a:latin typeface="+mn-lt"/>
              </a:defRPr>
            </a:lvl2pPr>
            <a:lvl3pPr>
              <a:defRPr sz="2400">
                <a:latin typeface="+mn-lt"/>
              </a:defRPr>
            </a:lvl3pPr>
            <a:lvl4pPr>
              <a:defRPr sz="2100">
                <a:latin typeface="+mn-lt"/>
              </a:defRPr>
            </a:lvl4pPr>
            <a:lvl5pPr>
              <a:defRPr sz="2100">
                <a:latin typeface="+mn-lt"/>
              </a:defRPr>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594" y="1535113"/>
            <a:ext cx="5391840" cy="639763"/>
          </a:xfrm>
        </p:spPr>
        <p:txBody>
          <a:bodyPr anchor="b">
            <a:normAutofit/>
          </a:bodyPr>
          <a:lstStyle>
            <a:lvl1pPr marL="0" indent="0">
              <a:buNone/>
              <a:defRPr sz="2800" b="0">
                <a:solidFill>
                  <a:srgbClr val="0071CE"/>
                </a:solidFill>
                <a:latin typeface="+mn-lt"/>
              </a:defRPr>
            </a:lvl1pPr>
            <a:lvl2pPr marL="609768" indent="0">
              <a:buNone/>
              <a:defRPr sz="2700" b="1"/>
            </a:lvl2pPr>
            <a:lvl3pPr marL="1219535" indent="0">
              <a:buNone/>
              <a:defRPr sz="2400" b="1"/>
            </a:lvl3pPr>
            <a:lvl4pPr marL="1829303" indent="0">
              <a:buNone/>
              <a:defRPr sz="2100" b="1"/>
            </a:lvl4pPr>
            <a:lvl5pPr marL="2439071" indent="0">
              <a:buNone/>
              <a:defRPr sz="2100" b="1"/>
            </a:lvl5pPr>
            <a:lvl6pPr marL="3048838" indent="0">
              <a:buNone/>
              <a:defRPr sz="2100" b="1"/>
            </a:lvl6pPr>
            <a:lvl7pPr marL="3658606" indent="0">
              <a:buNone/>
              <a:defRPr sz="2100" b="1"/>
            </a:lvl7pPr>
            <a:lvl8pPr marL="4268373" indent="0">
              <a:buNone/>
              <a:defRPr sz="2100" b="1"/>
            </a:lvl8pPr>
            <a:lvl9pPr marL="4878141"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6594" y="2174875"/>
            <a:ext cx="5391840" cy="3951288"/>
          </a:xfrm>
        </p:spPr>
        <p:txBody>
          <a:bodyPr/>
          <a:lstStyle>
            <a:lvl1pPr>
              <a:defRPr sz="3200">
                <a:latin typeface="+mn-lt"/>
              </a:defRPr>
            </a:lvl1pPr>
            <a:lvl2pPr>
              <a:defRPr sz="2700">
                <a:latin typeface="+mn-lt"/>
              </a:defRPr>
            </a:lvl2pPr>
            <a:lvl3pPr>
              <a:defRPr sz="2400">
                <a:latin typeface="+mn-lt"/>
              </a:defRPr>
            </a:lvl3pPr>
            <a:lvl4pPr>
              <a:defRPr sz="2100">
                <a:latin typeface="+mn-lt"/>
              </a:defRPr>
            </a:lvl4pPr>
            <a:lvl5pPr>
              <a:defRPr sz="2100">
                <a:latin typeface="+mn-lt"/>
              </a:defRPr>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C1C6AC-1A71-F042-A34D-5D5D60078753}" type="datetime5">
              <a:rPr lang="fr-FR" smtClean="0"/>
              <a:pPr/>
              <a:t>9-janv.-21</a:t>
            </a:fld>
            <a:endParaRPr lang="en-US"/>
          </a:p>
        </p:txBody>
      </p:sp>
      <p:sp>
        <p:nvSpPr>
          <p:cNvPr id="8" name="Footer Placeholder 7"/>
          <p:cNvSpPr>
            <a:spLocks noGrp="1"/>
          </p:cNvSpPr>
          <p:nvPr>
            <p:ph type="ftr" sz="quarter" idx="11"/>
          </p:nvPr>
        </p:nvSpPr>
        <p:spPr/>
        <p:txBody>
          <a:bodyPr/>
          <a:lstStyle/>
          <a:p>
            <a:r>
              <a:rPr lang="en-US"/>
              <a:t>www.incose.org/IW2021</a:t>
            </a:r>
            <a:endParaRPr lang="en-US" dirty="0"/>
          </a:p>
        </p:txBody>
      </p:sp>
      <p:sp>
        <p:nvSpPr>
          <p:cNvPr id="9" name="Slide Number Placeholder 8"/>
          <p:cNvSpPr>
            <a:spLocks noGrp="1"/>
          </p:cNvSpPr>
          <p:nvPr>
            <p:ph type="sldNum" sz="quarter" idx="12"/>
          </p:nvPr>
        </p:nvSpPr>
        <p:spPr/>
        <p:txBody>
          <a:bodyPr/>
          <a:lstStyle/>
          <a:p>
            <a:fld id="{924B41C4-1474-8D42-B330-D2828683839D}" type="slidenum">
              <a:rPr lang="en-US" smtClean="0"/>
              <a:pPr/>
              <a:t>‹#›</a:t>
            </a:fld>
            <a:endParaRPr lang="en-US"/>
          </a:p>
        </p:txBody>
      </p:sp>
    </p:spTree>
    <p:extLst>
      <p:ext uri="{BB962C8B-B14F-4D97-AF65-F5344CB8AC3E}">
        <p14:creationId xmlns="" xmlns:p14="http://schemas.microsoft.com/office/powerpoint/2010/main" val="2205490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0071CE"/>
                </a:solidFill>
                <a:latin typeface="+mj-l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1AB221-4574-3D44-B186-34E820A81691}" type="datetime5">
              <a:rPr lang="fr-FR" smtClean="0"/>
              <a:pPr/>
              <a:t>9-janv.-21</a:t>
            </a:fld>
            <a:endParaRPr lang="en-US"/>
          </a:p>
        </p:txBody>
      </p:sp>
      <p:sp>
        <p:nvSpPr>
          <p:cNvPr id="4" name="Footer Placeholder 3"/>
          <p:cNvSpPr>
            <a:spLocks noGrp="1"/>
          </p:cNvSpPr>
          <p:nvPr>
            <p:ph type="ftr" sz="quarter" idx="11"/>
          </p:nvPr>
        </p:nvSpPr>
        <p:spPr/>
        <p:txBody>
          <a:bodyPr/>
          <a:lstStyle/>
          <a:p>
            <a:r>
              <a:rPr lang="en-US"/>
              <a:t>www.incose.org/IW2021</a:t>
            </a:r>
            <a:endParaRPr lang="en-US" dirty="0"/>
          </a:p>
        </p:txBody>
      </p:sp>
      <p:sp>
        <p:nvSpPr>
          <p:cNvPr id="5" name="Slide Number Placeholder 4"/>
          <p:cNvSpPr>
            <a:spLocks noGrp="1"/>
          </p:cNvSpPr>
          <p:nvPr>
            <p:ph type="sldNum" sz="quarter" idx="12"/>
          </p:nvPr>
        </p:nvSpPr>
        <p:spPr/>
        <p:txBody>
          <a:bodyPr/>
          <a:lstStyle/>
          <a:p>
            <a:fld id="{924B41C4-1474-8D42-B330-D2828683839D}" type="slidenum">
              <a:rPr lang="en-US" smtClean="0"/>
              <a:pPr/>
              <a:t>‹#›</a:t>
            </a:fld>
            <a:endParaRPr lang="en-US"/>
          </a:p>
        </p:txBody>
      </p:sp>
    </p:spTree>
    <p:extLst>
      <p:ext uri="{BB962C8B-B14F-4D97-AF65-F5344CB8AC3E}">
        <p14:creationId xmlns="" xmlns:p14="http://schemas.microsoft.com/office/powerpoint/2010/main" val="31325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D1D4F6-79BD-6244-8DD0-2BF7E4A8F24B}" type="datetime5">
              <a:rPr lang="fr-FR" smtClean="0"/>
              <a:pPr/>
              <a:t>9-janv.-21</a:t>
            </a:fld>
            <a:endParaRPr lang="en-US"/>
          </a:p>
        </p:txBody>
      </p:sp>
      <p:sp>
        <p:nvSpPr>
          <p:cNvPr id="3" name="Footer Placeholder 2"/>
          <p:cNvSpPr>
            <a:spLocks noGrp="1"/>
          </p:cNvSpPr>
          <p:nvPr>
            <p:ph type="ftr" sz="quarter" idx="11"/>
          </p:nvPr>
        </p:nvSpPr>
        <p:spPr/>
        <p:txBody>
          <a:bodyPr/>
          <a:lstStyle/>
          <a:p>
            <a:r>
              <a:rPr lang="en-US"/>
              <a:t>www.incose.org/IW2021</a:t>
            </a:r>
            <a:endParaRPr lang="en-US" dirty="0"/>
          </a:p>
        </p:txBody>
      </p:sp>
      <p:sp>
        <p:nvSpPr>
          <p:cNvPr id="4" name="Slide Number Placeholder 3"/>
          <p:cNvSpPr>
            <a:spLocks noGrp="1"/>
          </p:cNvSpPr>
          <p:nvPr>
            <p:ph type="sldNum" sz="quarter" idx="12"/>
          </p:nvPr>
        </p:nvSpPr>
        <p:spPr/>
        <p:txBody>
          <a:bodyPr/>
          <a:lstStyle/>
          <a:p>
            <a:fld id="{924B41C4-1474-8D42-B330-D2828683839D}" type="slidenum">
              <a:rPr lang="en-US" smtClean="0"/>
              <a:pPr/>
              <a:t>‹#›</a:t>
            </a:fld>
            <a:endParaRPr lang="en-US"/>
          </a:p>
        </p:txBody>
      </p:sp>
    </p:spTree>
    <p:extLst>
      <p:ext uri="{BB962C8B-B14F-4D97-AF65-F5344CB8AC3E}">
        <p14:creationId xmlns="" xmlns:p14="http://schemas.microsoft.com/office/powerpoint/2010/main" val="706696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20" y="273049"/>
            <a:ext cx="4013173" cy="1162051"/>
          </a:xfrm>
        </p:spPr>
        <p:txBody>
          <a:bodyPr anchor="b"/>
          <a:lstStyle>
            <a:lvl1pPr algn="l">
              <a:defRPr sz="2700" b="0">
                <a:solidFill>
                  <a:srgbClr val="0071CE"/>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4769216" y="273052"/>
            <a:ext cx="6819216" cy="5853113"/>
          </a:xfrm>
        </p:spPr>
        <p:txBody>
          <a:bodyPr/>
          <a:lstStyle>
            <a:lvl1pPr>
              <a:defRPr sz="4300">
                <a:latin typeface="+mn-lt"/>
              </a:defRPr>
            </a:lvl1pPr>
            <a:lvl2pPr>
              <a:defRPr sz="3700">
                <a:latin typeface="+mn-lt"/>
              </a:defRPr>
            </a:lvl2pPr>
            <a:lvl3pPr>
              <a:defRPr sz="3200">
                <a:latin typeface="+mn-lt"/>
              </a:defRPr>
            </a:lvl3pPr>
            <a:lvl4pPr>
              <a:defRPr sz="2700">
                <a:latin typeface="+mn-lt"/>
              </a:defRPr>
            </a:lvl4pPr>
            <a:lvl5pPr>
              <a:defRPr sz="2700">
                <a:latin typeface="+mn-lt"/>
              </a:defRPr>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920" y="1435102"/>
            <a:ext cx="4013173" cy="4691063"/>
          </a:xfrm>
        </p:spPr>
        <p:txBody>
          <a:bodyPr/>
          <a:lstStyle>
            <a:lvl1pPr marL="0" indent="0">
              <a:buNone/>
              <a:defRPr sz="1900">
                <a:latin typeface="+mn-lt"/>
              </a:defRPr>
            </a:lvl1pPr>
            <a:lvl2pPr marL="609768" indent="0">
              <a:buNone/>
              <a:defRPr sz="1600"/>
            </a:lvl2pPr>
            <a:lvl3pPr marL="1219535" indent="0">
              <a:buNone/>
              <a:defRPr sz="1300"/>
            </a:lvl3pPr>
            <a:lvl4pPr marL="1829303" indent="0">
              <a:buNone/>
              <a:defRPr sz="1200"/>
            </a:lvl4pPr>
            <a:lvl5pPr marL="2439071" indent="0">
              <a:buNone/>
              <a:defRPr sz="1200"/>
            </a:lvl5pPr>
            <a:lvl6pPr marL="3048838" indent="0">
              <a:buNone/>
              <a:defRPr sz="1200"/>
            </a:lvl6pPr>
            <a:lvl7pPr marL="3658606" indent="0">
              <a:buNone/>
              <a:defRPr sz="1200"/>
            </a:lvl7pPr>
            <a:lvl8pPr marL="4268373" indent="0">
              <a:buNone/>
              <a:defRPr sz="1200"/>
            </a:lvl8pPr>
            <a:lvl9pPr marL="4878141"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4D840D8-3659-0E44-A103-5F5DE597A511}" type="datetime5">
              <a:rPr lang="fr-FR" smtClean="0"/>
              <a:pPr/>
              <a:t>9-janv.-21</a:t>
            </a:fld>
            <a:endParaRPr lang="en-US"/>
          </a:p>
        </p:txBody>
      </p:sp>
      <p:sp>
        <p:nvSpPr>
          <p:cNvPr id="6" name="Footer Placeholder 5"/>
          <p:cNvSpPr>
            <a:spLocks noGrp="1"/>
          </p:cNvSpPr>
          <p:nvPr>
            <p:ph type="ftr" sz="quarter" idx="11"/>
          </p:nvPr>
        </p:nvSpPr>
        <p:spPr/>
        <p:txBody>
          <a:bodyPr/>
          <a:lstStyle/>
          <a:p>
            <a:r>
              <a:rPr lang="en-US"/>
              <a:t>www.incose.org/IW2021</a:t>
            </a:r>
            <a:endParaRPr lang="en-US" dirty="0"/>
          </a:p>
        </p:txBody>
      </p:sp>
      <p:sp>
        <p:nvSpPr>
          <p:cNvPr id="7" name="Slide Number Placeholder 6"/>
          <p:cNvSpPr>
            <a:spLocks noGrp="1"/>
          </p:cNvSpPr>
          <p:nvPr>
            <p:ph type="sldNum" sz="quarter" idx="12"/>
          </p:nvPr>
        </p:nvSpPr>
        <p:spPr/>
        <p:txBody>
          <a:bodyPr/>
          <a:lstStyle/>
          <a:p>
            <a:fld id="{924B41C4-1474-8D42-B330-D2828683839D}" type="slidenum">
              <a:rPr lang="en-US" smtClean="0"/>
              <a:pPr/>
              <a:t>‹#›</a:t>
            </a:fld>
            <a:endParaRPr lang="en-US"/>
          </a:p>
        </p:txBody>
      </p:sp>
    </p:spTree>
    <p:extLst>
      <p:ext uri="{BB962C8B-B14F-4D97-AF65-F5344CB8AC3E}">
        <p14:creationId xmlns="" xmlns:p14="http://schemas.microsoft.com/office/powerpoint/2010/main" val="117613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962" y="4800600"/>
            <a:ext cx="7319010" cy="566739"/>
          </a:xfrm>
        </p:spPr>
        <p:txBody>
          <a:bodyPr anchor="b"/>
          <a:lstStyle>
            <a:lvl1pPr algn="l">
              <a:defRPr sz="2700" b="0">
                <a:solidFill>
                  <a:srgbClr val="0071CE"/>
                </a:solidFill>
                <a:latin typeface="+mj-lt"/>
              </a:defRPr>
            </a:lvl1pPr>
          </a:lstStyle>
          <a:p>
            <a:r>
              <a:rPr lang="en-US"/>
              <a:t>Click to edit Master title style</a:t>
            </a:r>
            <a:endParaRPr lang="en-US" dirty="0"/>
          </a:p>
        </p:txBody>
      </p:sp>
      <p:sp>
        <p:nvSpPr>
          <p:cNvPr id="3" name="Picture Placeholder 2"/>
          <p:cNvSpPr>
            <a:spLocks noGrp="1"/>
          </p:cNvSpPr>
          <p:nvPr>
            <p:ph type="pic" idx="1"/>
          </p:nvPr>
        </p:nvSpPr>
        <p:spPr>
          <a:xfrm>
            <a:off x="2390962" y="612775"/>
            <a:ext cx="7319010" cy="4114800"/>
          </a:xfrm>
        </p:spPr>
        <p:txBody>
          <a:bodyPr/>
          <a:lstStyle>
            <a:lvl1pPr marL="0" indent="0">
              <a:buNone/>
              <a:defRPr sz="4300"/>
            </a:lvl1pPr>
            <a:lvl2pPr marL="609768" indent="0">
              <a:buNone/>
              <a:defRPr sz="3700"/>
            </a:lvl2pPr>
            <a:lvl3pPr marL="1219535" indent="0">
              <a:buNone/>
              <a:defRPr sz="3200"/>
            </a:lvl3pPr>
            <a:lvl4pPr marL="1829303" indent="0">
              <a:buNone/>
              <a:defRPr sz="2700"/>
            </a:lvl4pPr>
            <a:lvl5pPr marL="2439071" indent="0">
              <a:buNone/>
              <a:defRPr sz="2700"/>
            </a:lvl5pPr>
            <a:lvl6pPr marL="3048838" indent="0">
              <a:buNone/>
              <a:defRPr sz="2700"/>
            </a:lvl6pPr>
            <a:lvl7pPr marL="3658606" indent="0">
              <a:buNone/>
              <a:defRPr sz="2700"/>
            </a:lvl7pPr>
            <a:lvl8pPr marL="4268373" indent="0">
              <a:buNone/>
              <a:defRPr sz="2700"/>
            </a:lvl8pPr>
            <a:lvl9pPr marL="4878141" indent="0">
              <a:buNone/>
              <a:defRPr sz="2700"/>
            </a:lvl9pPr>
          </a:lstStyle>
          <a:p>
            <a:r>
              <a:rPr lang="en-US"/>
              <a:t>Click icon to add picture</a:t>
            </a:r>
          </a:p>
        </p:txBody>
      </p:sp>
      <p:sp>
        <p:nvSpPr>
          <p:cNvPr id="4" name="Text Placeholder 3"/>
          <p:cNvSpPr>
            <a:spLocks noGrp="1"/>
          </p:cNvSpPr>
          <p:nvPr>
            <p:ph type="body" sz="half" idx="2"/>
          </p:nvPr>
        </p:nvSpPr>
        <p:spPr>
          <a:xfrm>
            <a:off x="2390962" y="5367338"/>
            <a:ext cx="7319010" cy="804863"/>
          </a:xfrm>
        </p:spPr>
        <p:txBody>
          <a:bodyPr/>
          <a:lstStyle>
            <a:lvl1pPr marL="0" indent="0">
              <a:buNone/>
              <a:defRPr sz="1900">
                <a:latin typeface="+mn-lt"/>
              </a:defRPr>
            </a:lvl1pPr>
            <a:lvl2pPr marL="609768" indent="0">
              <a:buNone/>
              <a:defRPr sz="1600"/>
            </a:lvl2pPr>
            <a:lvl3pPr marL="1219535" indent="0">
              <a:buNone/>
              <a:defRPr sz="1300"/>
            </a:lvl3pPr>
            <a:lvl4pPr marL="1829303" indent="0">
              <a:buNone/>
              <a:defRPr sz="1200"/>
            </a:lvl4pPr>
            <a:lvl5pPr marL="2439071" indent="0">
              <a:buNone/>
              <a:defRPr sz="1200"/>
            </a:lvl5pPr>
            <a:lvl6pPr marL="3048838" indent="0">
              <a:buNone/>
              <a:defRPr sz="1200"/>
            </a:lvl6pPr>
            <a:lvl7pPr marL="3658606" indent="0">
              <a:buNone/>
              <a:defRPr sz="1200"/>
            </a:lvl7pPr>
            <a:lvl8pPr marL="4268373" indent="0">
              <a:buNone/>
              <a:defRPr sz="1200"/>
            </a:lvl8pPr>
            <a:lvl9pPr marL="4878141"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18C61B6-541F-B640-ADCA-3FF96E357E28}" type="datetime5">
              <a:rPr lang="fr-FR" smtClean="0"/>
              <a:pPr/>
              <a:t>9-janv.-21</a:t>
            </a:fld>
            <a:endParaRPr lang="en-US"/>
          </a:p>
        </p:txBody>
      </p:sp>
      <p:sp>
        <p:nvSpPr>
          <p:cNvPr id="6" name="Footer Placeholder 5"/>
          <p:cNvSpPr>
            <a:spLocks noGrp="1"/>
          </p:cNvSpPr>
          <p:nvPr>
            <p:ph type="ftr" sz="quarter" idx="11"/>
          </p:nvPr>
        </p:nvSpPr>
        <p:spPr/>
        <p:txBody>
          <a:bodyPr/>
          <a:lstStyle/>
          <a:p>
            <a:r>
              <a:rPr lang="en-US"/>
              <a:t>www.incose.org/IW2021</a:t>
            </a:r>
            <a:endParaRPr lang="en-US" dirty="0"/>
          </a:p>
        </p:txBody>
      </p:sp>
      <p:sp>
        <p:nvSpPr>
          <p:cNvPr id="7" name="Slide Number Placeholder 6"/>
          <p:cNvSpPr>
            <a:spLocks noGrp="1"/>
          </p:cNvSpPr>
          <p:nvPr>
            <p:ph type="sldNum" sz="quarter" idx="12"/>
          </p:nvPr>
        </p:nvSpPr>
        <p:spPr/>
        <p:txBody>
          <a:bodyPr/>
          <a:lstStyle/>
          <a:p>
            <a:fld id="{924B41C4-1474-8D42-B330-D2828683839D}" type="slidenum">
              <a:rPr lang="en-US" smtClean="0"/>
              <a:pPr/>
              <a:t>‹#›</a:t>
            </a:fld>
            <a:endParaRPr lang="en-US"/>
          </a:p>
        </p:txBody>
      </p:sp>
    </p:spTree>
    <p:extLst>
      <p:ext uri="{BB962C8B-B14F-4D97-AF65-F5344CB8AC3E}">
        <p14:creationId xmlns="" xmlns:p14="http://schemas.microsoft.com/office/powerpoint/2010/main" val="4019522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74639"/>
            <a:ext cx="10978515" cy="1143000"/>
          </a:xfrm>
          <a:prstGeom prst="rect">
            <a:avLst/>
          </a:prstGeom>
        </p:spPr>
        <p:txBody>
          <a:bodyPr vert="horz" lIns="121954" tIns="60977" rIns="121954" bIns="60977"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918" y="1600201"/>
            <a:ext cx="10978515" cy="4525963"/>
          </a:xfrm>
          <a:prstGeom prst="rect">
            <a:avLst/>
          </a:prstGeom>
        </p:spPr>
        <p:txBody>
          <a:bodyPr vert="horz" lIns="121954" tIns="60977" rIns="121954" bIns="6097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917" y="6356351"/>
            <a:ext cx="2846282" cy="365125"/>
          </a:xfrm>
          <a:prstGeom prst="rect">
            <a:avLst/>
          </a:prstGeom>
        </p:spPr>
        <p:txBody>
          <a:bodyPr vert="horz" lIns="121954" tIns="60977" rIns="121954" bIns="60977" rtlCol="0" anchor="ctr"/>
          <a:lstStyle>
            <a:lvl1pPr algn="l">
              <a:defRPr sz="1600">
                <a:solidFill>
                  <a:schemeClr val="tx1">
                    <a:tint val="75000"/>
                  </a:schemeClr>
                </a:solidFill>
              </a:defRPr>
            </a:lvl1pPr>
          </a:lstStyle>
          <a:p>
            <a:fld id="{6E81C08F-32EE-5C4F-BCFD-4E27C066C8E3}" type="datetime5">
              <a:rPr lang="fr-FR" smtClean="0"/>
              <a:pPr/>
              <a:t>9-janv.-21</a:t>
            </a:fld>
            <a:endParaRPr lang="en-US" dirty="0"/>
          </a:p>
        </p:txBody>
      </p:sp>
      <p:sp>
        <p:nvSpPr>
          <p:cNvPr id="5" name="Footer Placeholder 4"/>
          <p:cNvSpPr>
            <a:spLocks noGrp="1"/>
          </p:cNvSpPr>
          <p:nvPr>
            <p:ph type="ftr" sz="quarter" idx="3"/>
          </p:nvPr>
        </p:nvSpPr>
        <p:spPr>
          <a:xfrm>
            <a:off x="4167770" y="6356351"/>
            <a:ext cx="3862811" cy="365125"/>
          </a:xfrm>
          <a:prstGeom prst="rect">
            <a:avLst/>
          </a:prstGeom>
        </p:spPr>
        <p:txBody>
          <a:bodyPr vert="horz" lIns="121954" tIns="60977" rIns="121954" bIns="60977" rtlCol="0" anchor="ctr"/>
          <a:lstStyle>
            <a:lvl1pPr algn="ctr">
              <a:defRPr sz="1600">
                <a:solidFill>
                  <a:schemeClr val="tx1">
                    <a:tint val="75000"/>
                  </a:schemeClr>
                </a:solidFill>
              </a:defRPr>
            </a:lvl1pPr>
          </a:lstStyle>
          <a:p>
            <a:r>
              <a:rPr lang="en-US"/>
              <a:t>www.incose.org/IW2021</a:t>
            </a:r>
            <a:endParaRPr lang="en-US" dirty="0"/>
          </a:p>
        </p:txBody>
      </p:sp>
      <p:sp>
        <p:nvSpPr>
          <p:cNvPr id="6" name="Slide Number Placeholder 5"/>
          <p:cNvSpPr>
            <a:spLocks noGrp="1"/>
          </p:cNvSpPr>
          <p:nvPr>
            <p:ph type="sldNum" sz="quarter" idx="4"/>
          </p:nvPr>
        </p:nvSpPr>
        <p:spPr>
          <a:xfrm>
            <a:off x="8742151" y="6356351"/>
            <a:ext cx="2846282" cy="365125"/>
          </a:xfrm>
          <a:prstGeom prst="rect">
            <a:avLst/>
          </a:prstGeom>
        </p:spPr>
        <p:txBody>
          <a:bodyPr vert="horz" lIns="121954" tIns="60977" rIns="121954" bIns="60977" rtlCol="0" anchor="ctr"/>
          <a:lstStyle>
            <a:lvl1pPr algn="r">
              <a:defRPr sz="1600">
                <a:solidFill>
                  <a:schemeClr val="tx1">
                    <a:tint val="75000"/>
                  </a:schemeClr>
                </a:solidFill>
              </a:defRPr>
            </a:lvl1pPr>
          </a:lstStyle>
          <a:p>
            <a:fld id="{924B41C4-1474-8D42-B330-D2828683839D}" type="slidenum">
              <a:rPr lang="en-US" smtClean="0"/>
              <a:pPr/>
              <a:t>‹#›</a:t>
            </a:fld>
            <a:endParaRPr lang="en-US" dirty="0"/>
          </a:p>
        </p:txBody>
      </p:sp>
      <p:pic>
        <p:nvPicPr>
          <p:cNvPr id="7" name="Picture 6" descr="logo-IW.png"/>
          <p:cNvPicPr>
            <a:picLocks noChangeAspect="1"/>
          </p:cNvPicPr>
          <p:nvPr/>
        </p:nvPicPr>
        <p:blipFill>
          <a:blip r:embed="rId15">
            <a:extLst>
              <a:ext uri="{28A0092B-C50C-407E-A947-70E740481C1C}">
                <a14:useLocalDpi xmlns="" xmlns:a14="http://schemas.microsoft.com/office/drawing/2010/main" val="0"/>
              </a:ext>
            </a:extLst>
          </a:blip>
          <a:stretch>
            <a:fillRect/>
          </a:stretch>
        </p:blipFill>
        <p:spPr>
          <a:xfrm>
            <a:off x="11006112" y="0"/>
            <a:ext cx="1192237" cy="945444"/>
          </a:xfrm>
          <a:prstGeom prst="rect">
            <a:avLst/>
          </a:prstGeom>
        </p:spPr>
      </p:pic>
    </p:spTree>
    <p:extLst>
      <p:ext uri="{BB962C8B-B14F-4D97-AF65-F5344CB8AC3E}">
        <p14:creationId xmlns="" xmlns:p14="http://schemas.microsoft.com/office/powerpoint/2010/main" val="4191555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609768" rtl="0" eaLnBrk="1" latinLnBrk="0" hangingPunct="1">
        <a:spcBef>
          <a:spcPct val="0"/>
        </a:spcBef>
        <a:buNone/>
        <a:defRPr sz="4400" kern="1200">
          <a:solidFill>
            <a:srgbClr val="0071CE"/>
          </a:solidFill>
          <a:latin typeface="+mj-lt"/>
          <a:ea typeface="+mj-ea"/>
          <a:cs typeface="Arial"/>
        </a:defRPr>
      </a:lvl1pPr>
    </p:titleStyle>
    <p:bodyStyle>
      <a:lvl1pPr marL="457326" indent="-457326" algn="l" defTabSz="609768" rtl="0" eaLnBrk="1" latinLnBrk="0" hangingPunct="1">
        <a:spcBef>
          <a:spcPct val="20000"/>
        </a:spcBef>
        <a:buFont typeface="Arial"/>
        <a:buChar char="•"/>
        <a:defRPr sz="4300" kern="1200">
          <a:solidFill>
            <a:schemeClr val="tx1"/>
          </a:solidFill>
          <a:latin typeface="+mn-lt"/>
          <a:ea typeface="+mn-ea"/>
          <a:cs typeface="Arial"/>
        </a:defRPr>
      </a:lvl1pPr>
      <a:lvl2pPr marL="990872" indent="-381105" algn="l" defTabSz="609768" rtl="0" eaLnBrk="1" latinLnBrk="0" hangingPunct="1">
        <a:spcBef>
          <a:spcPct val="20000"/>
        </a:spcBef>
        <a:buFont typeface="Arial"/>
        <a:buChar char="–"/>
        <a:defRPr sz="3700" kern="1200">
          <a:solidFill>
            <a:schemeClr val="tx1"/>
          </a:solidFill>
          <a:latin typeface="+mn-lt"/>
          <a:ea typeface="+mn-ea"/>
          <a:cs typeface="Arial"/>
        </a:defRPr>
      </a:lvl2pPr>
      <a:lvl3pPr marL="1524419" indent="-304884" algn="l" defTabSz="609768" rtl="0" eaLnBrk="1" latinLnBrk="0" hangingPunct="1">
        <a:spcBef>
          <a:spcPct val="20000"/>
        </a:spcBef>
        <a:buFont typeface="Arial"/>
        <a:buChar char="•"/>
        <a:defRPr sz="3200" kern="1200">
          <a:solidFill>
            <a:schemeClr val="tx1"/>
          </a:solidFill>
          <a:latin typeface="+mn-lt"/>
          <a:ea typeface="+mn-ea"/>
          <a:cs typeface="Arial"/>
        </a:defRPr>
      </a:lvl3pPr>
      <a:lvl4pPr marL="2134187" indent="-304884" algn="l" defTabSz="609768" rtl="0" eaLnBrk="1" latinLnBrk="0" hangingPunct="1">
        <a:spcBef>
          <a:spcPct val="20000"/>
        </a:spcBef>
        <a:buFont typeface="Arial"/>
        <a:buChar char="–"/>
        <a:defRPr sz="2700" kern="1200">
          <a:solidFill>
            <a:schemeClr val="tx1"/>
          </a:solidFill>
          <a:latin typeface="+mn-lt"/>
          <a:ea typeface="+mn-ea"/>
          <a:cs typeface="Arial"/>
        </a:defRPr>
      </a:lvl4pPr>
      <a:lvl5pPr marL="2743954" indent="-304884" algn="l" defTabSz="609768" rtl="0" eaLnBrk="1" latinLnBrk="0" hangingPunct="1">
        <a:spcBef>
          <a:spcPct val="20000"/>
        </a:spcBef>
        <a:buFont typeface="Arial"/>
        <a:buChar char="»"/>
        <a:defRPr sz="2700" kern="1200">
          <a:solidFill>
            <a:schemeClr val="tx1"/>
          </a:solidFill>
          <a:latin typeface="+mn-lt"/>
          <a:ea typeface="+mn-ea"/>
          <a:cs typeface="Arial"/>
        </a:defRPr>
      </a:lvl5pPr>
      <a:lvl6pPr marL="3353722" indent="-304884" algn="l" defTabSz="609768" rtl="0" eaLnBrk="1" latinLnBrk="0" hangingPunct="1">
        <a:spcBef>
          <a:spcPct val="20000"/>
        </a:spcBef>
        <a:buFont typeface="Arial"/>
        <a:buChar char="•"/>
        <a:defRPr sz="2700" kern="1200">
          <a:solidFill>
            <a:schemeClr val="tx1"/>
          </a:solidFill>
          <a:latin typeface="+mn-lt"/>
          <a:ea typeface="+mn-ea"/>
          <a:cs typeface="+mn-cs"/>
        </a:defRPr>
      </a:lvl6pPr>
      <a:lvl7pPr marL="3963490" indent="-304884" algn="l" defTabSz="609768" rtl="0" eaLnBrk="1" latinLnBrk="0" hangingPunct="1">
        <a:spcBef>
          <a:spcPct val="20000"/>
        </a:spcBef>
        <a:buFont typeface="Arial"/>
        <a:buChar char="•"/>
        <a:defRPr sz="27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https://connect.incose.org/WorkingGroups/Requirements/Pages/Home.asp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connect.incose.org/WorkingGroups/Requirements/Pages/Home.aspx"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59777" y="3692769"/>
            <a:ext cx="11376530" cy="1839613"/>
          </a:xfrm>
        </p:spPr>
        <p:txBody>
          <a:bodyPr>
            <a:normAutofit/>
          </a:bodyPr>
          <a:lstStyle/>
          <a:p>
            <a:r>
              <a:rPr lang="en-US" sz="4800" b="1" dirty="0"/>
              <a:t>Requirements Working Group (RWG) IW2021 Overview</a:t>
            </a:r>
            <a:endParaRPr lang="en-US" sz="4800" dirty="0"/>
          </a:p>
        </p:txBody>
      </p:sp>
    </p:spTree>
    <p:extLst>
      <p:ext uri="{BB962C8B-B14F-4D97-AF65-F5344CB8AC3E}">
        <p14:creationId xmlns="" xmlns:p14="http://schemas.microsoft.com/office/powerpoint/2010/main" val="16342694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RWG Connect Site</a:t>
            </a:r>
          </a:p>
        </p:txBody>
      </p:sp>
      <p:sp>
        <p:nvSpPr>
          <p:cNvPr id="9" name="Content Placeholder 8"/>
          <p:cNvSpPr>
            <a:spLocks noGrp="1"/>
          </p:cNvSpPr>
          <p:nvPr>
            <p:ph sz="half" idx="2"/>
          </p:nvPr>
        </p:nvSpPr>
        <p:spPr>
          <a:xfrm>
            <a:off x="609918" y="1653540"/>
            <a:ext cx="5389723" cy="4472623"/>
          </a:xfrm>
        </p:spPr>
        <p:txBody>
          <a:bodyPr/>
          <a:lstStyle/>
          <a:p>
            <a:r>
              <a:rPr lang="en-US" dirty="0"/>
              <a:t>Information about RWG meetings, products, and ongoing efforts are found on the INCOSE RWG Connect website, available to INCOSE members.</a:t>
            </a:r>
          </a:p>
        </p:txBody>
      </p:sp>
      <p:sp>
        <p:nvSpPr>
          <p:cNvPr id="10" name="Text Placeholder 9"/>
          <p:cNvSpPr>
            <a:spLocks noGrp="1"/>
          </p:cNvSpPr>
          <p:nvPr>
            <p:ph type="body" sz="quarter" idx="3"/>
          </p:nvPr>
        </p:nvSpPr>
        <p:spPr>
          <a:xfrm>
            <a:off x="6406894" y="1535113"/>
            <a:ext cx="5181540" cy="639763"/>
          </a:xfrm>
        </p:spPr>
        <p:txBody>
          <a:bodyPr>
            <a:normAutofit fontScale="70000" lnSpcReduction="20000"/>
          </a:bodyPr>
          <a:lstStyle/>
          <a:p>
            <a:r>
              <a:rPr lang="en-US" dirty="0"/>
              <a:t>https://connect.incose.org/WorkingGroups/Requirements/Pages/Home.aspx</a:t>
            </a:r>
          </a:p>
        </p:txBody>
      </p:sp>
      <p:sp>
        <p:nvSpPr>
          <p:cNvPr id="4" name="Date Placeholder 3"/>
          <p:cNvSpPr>
            <a:spLocks noGrp="1"/>
          </p:cNvSpPr>
          <p:nvPr>
            <p:ph type="dt" sz="half" idx="10"/>
          </p:nvPr>
        </p:nvSpPr>
        <p:spPr/>
        <p:txBody>
          <a:bodyPr/>
          <a:lstStyle/>
          <a:p>
            <a:fld id="{EF003B9A-A8FB-B748-9DA5-2F6B861E43C0}" type="datetime5">
              <a:rPr lang="fr-FR" smtClean="0"/>
              <a:pPr/>
              <a:t>9-janv.-21</a:t>
            </a:fld>
            <a:endParaRPr lang="en-US"/>
          </a:p>
        </p:txBody>
      </p:sp>
      <p:sp>
        <p:nvSpPr>
          <p:cNvPr id="5" name="Footer Placeholder 4"/>
          <p:cNvSpPr>
            <a:spLocks noGrp="1"/>
          </p:cNvSpPr>
          <p:nvPr>
            <p:ph type="ftr" sz="quarter" idx="11"/>
          </p:nvPr>
        </p:nvSpPr>
        <p:spPr/>
        <p:txBody>
          <a:bodyPr/>
          <a:lstStyle/>
          <a:p>
            <a:r>
              <a:rPr lang="en-US"/>
              <a:t>www.incose.org/IW2021</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pPr/>
              <a:t>10</a:t>
            </a:fld>
            <a:endParaRPr lang="en-US"/>
          </a:p>
        </p:txBody>
      </p:sp>
      <p:pic>
        <p:nvPicPr>
          <p:cNvPr id="3074" name="Picture 2"/>
          <p:cNvPicPr>
            <a:picLocks noGrp="1" noChangeAspect="1" noChangeArrowheads="1"/>
          </p:cNvPicPr>
          <p:nvPr>
            <p:ph sz="quarter" idx="4"/>
          </p:nvPr>
        </p:nvPicPr>
        <p:blipFill>
          <a:blip r:embed="rId2"/>
          <a:srcRect/>
          <a:stretch>
            <a:fillRect/>
          </a:stretch>
        </p:blipFill>
        <p:spPr bwMode="auto">
          <a:xfrm>
            <a:off x="6406894" y="2174876"/>
            <a:ext cx="4970975" cy="3951288"/>
          </a:xfrm>
          <a:prstGeom prst="rect">
            <a:avLst/>
          </a:prstGeom>
          <a:noFill/>
          <a:ln w="9525">
            <a:solidFill>
              <a:schemeClr val="tx1"/>
            </a:solidFill>
            <a:miter lim="800000"/>
            <a:headEnd/>
            <a:tailEnd/>
          </a:ln>
        </p:spPr>
      </p:pic>
    </p:spTree>
    <p:extLst>
      <p:ext uri="{BB962C8B-B14F-4D97-AF65-F5344CB8AC3E}">
        <p14:creationId xmlns="" xmlns:p14="http://schemas.microsoft.com/office/powerpoint/2010/main" val="30233731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Become Involved in RWG</a:t>
            </a:r>
          </a:p>
        </p:txBody>
      </p:sp>
      <p:sp>
        <p:nvSpPr>
          <p:cNvPr id="3" name="Content Placeholder 2"/>
          <p:cNvSpPr>
            <a:spLocks noGrp="1"/>
          </p:cNvSpPr>
          <p:nvPr>
            <p:ph idx="1"/>
          </p:nvPr>
        </p:nvSpPr>
        <p:spPr>
          <a:xfrm>
            <a:off x="609918" y="1600201"/>
            <a:ext cx="6352857" cy="4756150"/>
          </a:xfrm>
        </p:spPr>
        <p:txBody>
          <a:bodyPr>
            <a:normAutofit fontScale="55000" lnSpcReduction="20000"/>
          </a:bodyPr>
          <a:lstStyle/>
          <a:p>
            <a:r>
              <a:rPr lang="en-US" dirty="0"/>
              <a:t>As a large working group, the RWG has been very active in virtual events as well as smaller product team efforts.</a:t>
            </a:r>
          </a:p>
          <a:p>
            <a:r>
              <a:rPr lang="en-US" dirty="0"/>
              <a:t>Joining the working group enables the members to learn about the products, provide opportunity to contribute (or review), and participate in the RWG virtual events with other practitioners.</a:t>
            </a:r>
          </a:p>
          <a:p>
            <a:r>
              <a:rPr lang="en-US" dirty="0"/>
              <a:t>Members can be very involved (product support) or minimally involved (watch meeting recordings), the intention is to enable all levels of participation and interaction.</a:t>
            </a:r>
          </a:p>
        </p:txBody>
      </p:sp>
      <p:sp>
        <p:nvSpPr>
          <p:cNvPr id="4" name="Date Placeholder 3"/>
          <p:cNvSpPr>
            <a:spLocks noGrp="1"/>
          </p:cNvSpPr>
          <p:nvPr>
            <p:ph type="dt" sz="half" idx="10"/>
          </p:nvPr>
        </p:nvSpPr>
        <p:spPr/>
        <p:txBody>
          <a:bodyPr/>
          <a:lstStyle/>
          <a:p>
            <a:fld id="{D90C58D2-D3A0-3843-8DCA-C1F4ADCA7220}" type="datetime5">
              <a:rPr lang="fr-FR" smtClean="0"/>
              <a:pPr/>
              <a:t>9-janv.-21</a:t>
            </a:fld>
            <a:endParaRPr lang="en-US"/>
          </a:p>
        </p:txBody>
      </p:sp>
      <p:sp>
        <p:nvSpPr>
          <p:cNvPr id="5" name="Footer Placeholder 4"/>
          <p:cNvSpPr>
            <a:spLocks noGrp="1"/>
          </p:cNvSpPr>
          <p:nvPr>
            <p:ph type="ftr" sz="quarter" idx="11"/>
          </p:nvPr>
        </p:nvSpPr>
        <p:spPr/>
        <p:txBody>
          <a:bodyPr/>
          <a:lstStyle/>
          <a:p>
            <a:r>
              <a:rPr lang="en-US"/>
              <a:t>www.incose.org/IW2021</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pPr/>
              <a:t>11</a:t>
            </a:fld>
            <a:endParaRPr lang="en-US"/>
          </a:p>
        </p:txBody>
      </p:sp>
      <p:pic>
        <p:nvPicPr>
          <p:cNvPr id="5122" name="Picture 2"/>
          <p:cNvPicPr>
            <a:picLocks noChangeAspect="1" noChangeArrowheads="1"/>
          </p:cNvPicPr>
          <p:nvPr/>
        </p:nvPicPr>
        <p:blipFill>
          <a:blip r:embed="rId2"/>
          <a:srcRect/>
          <a:stretch>
            <a:fillRect/>
          </a:stretch>
        </p:blipFill>
        <p:spPr bwMode="auto">
          <a:xfrm>
            <a:off x="7245033" y="3209925"/>
            <a:ext cx="4343400" cy="2038350"/>
          </a:xfrm>
          <a:prstGeom prst="rect">
            <a:avLst/>
          </a:prstGeom>
          <a:noFill/>
          <a:ln w="9525">
            <a:solidFill>
              <a:schemeClr val="tx1"/>
            </a:solidFill>
            <a:miter lim="800000"/>
            <a:headEnd/>
            <a:tailEnd/>
          </a:ln>
        </p:spPr>
      </p:pic>
      <p:pic>
        <p:nvPicPr>
          <p:cNvPr id="5123" name="Picture 3"/>
          <p:cNvPicPr>
            <a:picLocks noChangeAspect="1" noChangeArrowheads="1"/>
          </p:cNvPicPr>
          <p:nvPr/>
        </p:nvPicPr>
        <p:blipFill>
          <a:blip r:embed="rId3"/>
          <a:srcRect/>
          <a:stretch>
            <a:fillRect/>
          </a:stretch>
        </p:blipFill>
        <p:spPr bwMode="auto">
          <a:xfrm>
            <a:off x="7404100" y="1600201"/>
            <a:ext cx="3590925"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1378697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RWG Charter</a:t>
            </a:r>
          </a:p>
        </p:txBody>
      </p:sp>
      <p:sp>
        <p:nvSpPr>
          <p:cNvPr id="4" name="Date Placeholder 3"/>
          <p:cNvSpPr>
            <a:spLocks noGrp="1"/>
          </p:cNvSpPr>
          <p:nvPr>
            <p:ph type="dt" sz="half" idx="10"/>
          </p:nvPr>
        </p:nvSpPr>
        <p:spPr/>
        <p:txBody>
          <a:bodyPr/>
          <a:lstStyle/>
          <a:p>
            <a:fld id="{D90C58D2-D3A0-3843-8DCA-C1F4ADCA7220}" type="datetime5">
              <a:rPr lang="fr-FR" smtClean="0"/>
              <a:pPr/>
              <a:t>9-janv.-21</a:t>
            </a:fld>
            <a:endParaRPr lang="en-US"/>
          </a:p>
        </p:txBody>
      </p:sp>
      <p:sp>
        <p:nvSpPr>
          <p:cNvPr id="5" name="Footer Placeholder 4"/>
          <p:cNvSpPr>
            <a:spLocks noGrp="1"/>
          </p:cNvSpPr>
          <p:nvPr>
            <p:ph type="ftr" sz="quarter" idx="11"/>
          </p:nvPr>
        </p:nvSpPr>
        <p:spPr/>
        <p:txBody>
          <a:bodyPr/>
          <a:lstStyle/>
          <a:p>
            <a:r>
              <a:rPr lang="en-US"/>
              <a:t>www.incose.org/IW2021</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pPr/>
              <a:t>2</a:t>
            </a:fld>
            <a:endParaRPr lang="en-US"/>
          </a:p>
        </p:txBody>
      </p:sp>
      <p:sp>
        <p:nvSpPr>
          <p:cNvPr id="7" name="Rectangle 6"/>
          <p:cNvSpPr/>
          <p:nvPr/>
        </p:nvSpPr>
        <p:spPr>
          <a:xfrm>
            <a:off x="1337848" y="1417640"/>
            <a:ext cx="7465165" cy="1061316"/>
          </a:xfrm>
          <a:prstGeom prst="rect">
            <a:avLst/>
          </a:prstGeom>
        </p:spPr>
        <p:txBody>
          <a:bodyPr wrap="square">
            <a:spAutoFit/>
          </a:bodyPr>
          <a:lstStyle/>
          <a:p>
            <a:r>
              <a:rPr lang="en-US" sz="1799" b="1" dirty="0">
                <a:solidFill>
                  <a:schemeClr val="tx2"/>
                </a:solidFill>
                <a:latin typeface="Arial" panose="020B0604020202020204" pitchFamily="34" charset="0"/>
                <a:cs typeface="Arial" panose="020B0604020202020204" pitchFamily="34" charset="0"/>
              </a:rPr>
              <a:t>Purpose</a:t>
            </a:r>
          </a:p>
          <a:p>
            <a:r>
              <a:rPr lang="en-US" altLang="en-US" sz="1499" dirty="0">
                <a:ea typeface="MS PGothic" charset="-128"/>
              </a:rPr>
              <a:t>The purpose of the Requirements Working Group (RWG) is to advance the practices, education and theory of needs and requirements development and management and the relationship of needs and requirements to other systems engineering functions</a:t>
            </a:r>
            <a:r>
              <a:rPr lang="en-AU" altLang="en-US" sz="1499" dirty="0">
                <a:ea typeface="MS PGothic" charset="-128"/>
              </a:rPr>
              <a:t>.</a:t>
            </a:r>
          </a:p>
        </p:txBody>
      </p:sp>
      <p:sp>
        <p:nvSpPr>
          <p:cNvPr id="8" name="Rectangle 7"/>
          <p:cNvSpPr/>
          <p:nvPr/>
        </p:nvSpPr>
        <p:spPr>
          <a:xfrm>
            <a:off x="1337848" y="2401772"/>
            <a:ext cx="7653749" cy="830612"/>
          </a:xfrm>
          <a:prstGeom prst="rect">
            <a:avLst/>
          </a:prstGeom>
        </p:spPr>
        <p:txBody>
          <a:bodyPr wrap="square">
            <a:spAutoFit/>
          </a:bodyPr>
          <a:lstStyle/>
          <a:p>
            <a:r>
              <a:rPr lang="en-US" sz="1799" b="1" dirty="0">
                <a:solidFill>
                  <a:srgbClr val="0071CE"/>
                </a:solidFill>
                <a:latin typeface="Arial" panose="020B0604020202020204" pitchFamily="34" charset="0"/>
                <a:cs typeface="Arial" panose="020B0604020202020204" pitchFamily="34" charset="0"/>
              </a:rPr>
              <a:t>Goal</a:t>
            </a:r>
            <a:endParaRPr lang="en-US" sz="1799" b="1" dirty="0">
              <a:latin typeface="Arial" panose="020B0604020202020204" pitchFamily="34" charset="0"/>
              <a:cs typeface="Arial" panose="020B0604020202020204" pitchFamily="34" charset="0"/>
            </a:endParaRPr>
          </a:p>
          <a:p>
            <a:r>
              <a:rPr lang="en-US" sz="1499" dirty="0">
                <a:latin typeface="Arial" panose="020B0604020202020204" pitchFamily="34" charset="0"/>
                <a:cs typeface="Arial" panose="020B0604020202020204" pitchFamily="34" charset="0"/>
              </a:rPr>
              <a:t>Expand and promote the body of knowledge of </a:t>
            </a:r>
            <a:r>
              <a:rPr lang="en-US" altLang="en-US" sz="1499" dirty="0">
                <a:ea typeface="MS PGothic" charset="-128"/>
              </a:rPr>
              <a:t>needs and </a:t>
            </a:r>
            <a:r>
              <a:rPr lang="en-US" sz="1499" dirty="0">
                <a:latin typeface="Arial" panose="020B0604020202020204" pitchFamily="34" charset="0"/>
                <a:cs typeface="Arial" panose="020B0604020202020204" pitchFamily="34" charset="0"/>
              </a:rPr>
              <a:t>requirements and its benefits within the systems engineering community</a:t>
            </a:r>
          </a:p>
        </p:txBody>
      </p:sp>
      <p:sp>
        <p:nvSpPr>
          <p:cNvPr id="9" name="Rectangle 8"/>
          <p:cNvSpPr/>
          <p:nvPr/>
        </p:nvSpPr>
        <p:spPr>
          <a:xfrm>
            <a:off x="1337848" y="3385905"/>
            <a:ext cx="7653749" cy="1522725"/>
          </a:xfrm>
          <a:prstGeom prst="rect">
            <a:avLst/>
          </a:prstGeom>
        </p:spPr>
        <p:txBody>
          <a:bodyPr wrap="square">
            <a:spAutoFit/>
          </a:bodyPr>
          <a:lstStyle/>
          <a:p>
            <a:r>
              <a:rPr lang="en-US" sz="1799" b="1" dirty="0">
                <a:solidFill>
                  <a:srgbClr val="0071CE"/>
                </a:solidFill>
                <a:latin typeface="Arial" panose="020B0604020202020204" pitchFamily="34" charset="0"/>
                <a:cs typeface="Arial" panose="020B0604020202020204" pitchFamily="34" charset="0"/>
              </a:rPr>
              <a:t>Scope</a:t>
            </a:r>
          </a:p>
          <a:p>
            <a:r>
              <a:rPr lang="en-US" sz="1499" dirty="0">
                <a:solidFill>
                  <a:schemeClr val="tx1">
                    <a:lumMod val="75000"/>
                    <a:lumOff val="25000"/>
                  </a:schemeClr>
                </a:solidFill>
                <a:latin typeface="Arial" panose="020B0604020202020204" pitchFamily="34" charset="0"/>
                <a:cs typeface="Arial" panose="020B0604020202020204" pitchFamily="34" charset="0"/>
              </a:rPr>
              <a:t>Activities relating to best practice</a:t>
            </a:r>
            <a:r>
              <a:rPr lang="en-US" sz="1499" dirty="0">
                <a:latin typeface="Arial" panose="020B0604020202020204" pitchFamily="34" charset="0"/>
                <a:cs typeface="Arial" panose="020B0604020202020204" pitchFamily="34" charset="0"/>
              </a:rPr>
              <a:t>s for </a:t>
            </a:r>
            <a:r>
              <a:rPr lang="en-US" altLang="en-US" sz="1499" dirty="0">
                <a:ea typeface="MS PGothic" charset="-128"/>
              </a:rPr>
              <a:t>needs and </a:t>
            </a:r>
            <a:r>
              <a:rPr lang="en-US" sz="1499" dirty="0">
                <a:latin typeface="Arial" panose="020B0604020202020204" pitchFamily="34" charset="0"/>
                <a:cs typeface="Arial" panose="020B0604020202020204" pitchFamily="34" charset="0"/>
              </a:rPr>
              <a:t>requirements </a:t>
            </a:r>
            <a:r>
              <a:rPr lang="en-US" sz="1499" dirty="0">
                <a:solidFill>
                  <a:schemeClr val="tx1">
                    <a:lumMod val="75000"/>
                    <a:lumOff val="25000"/>
                  </a:schemeClr>
                </a:solidFill>
                <a:latin typeface="Arial" panose="020B0604020202020204" pitchFamily="34" charset="0"/>
                <a:cs typeface="Arial" panose="020B0604020202020204" pitchFamily="34" charset="0"/>
              </a:rPr>
              <a:t>development and management throughout the product lifecycle including:</a:t>
            </a:r>
          </a:p>
          <a:p>
            <a:r>
              <a:rPr lang="en-US" sz="1499" dirty="0">
                <a:solidFill>
                  <a:schemeClr val="tx1">
                    <a:lumMod val="75000"/>
                    <a:lumOff val="25000"/>
                  </a:schemeClr>
                </a:solidFill>
                <a:latin typeface="Arial" panose="020B0604020202020204" pitchFamily="34" charset="0"/>
                <a:cs typeface="Arial" panose="020B0604020202020204" pitchFamily="34" charset="0"/>
              </a:rPr>
              <a:t>Elicitation           Analysis                           Allocation                        Traceability</a:t>
            </a:r>
          </a:p>
          <a:p>
            <a:r>
              <a:rPr lang="en-US" sz="1499" dirty="0">
                <a:solidFill>
                  <a:schemeClr val="tx1">
                    <a:lumMod val="75000"/>
                    <a:lumOff val="25000"/>
                  </a:schemeClr>
                </a:solidFill>
                <a:latin typeface="Arial" panose="020B0604020202020204" pitchFamily="34" charset="0"/>
                <a:cs typeface="Arial" panose="020B0604020202020204" pitchFamily="34" charset="0"/>
              </a:rPr>
              <a:t>Elaboration        Management                   Change Management</a:t>
            </a:r>
          </a:p>
          <a:p>
            <a:r>
              <a:rPr lang="en-US" sz="1499" dirty="0">
                <a:solidFill>
                  <a:schemeClr val="tx1">
                    <a:lumMod val="75000"/>
                    <a:lumOff val="25000"/>
                  </a:schemeClr>
                </a:solidFill>
                <a:latin typeface="Arial" panose="020B0604020202020204" pitchFamily="34" charset="0"/>
                <a:cs typeface="Arial" panose="020B0604020202020204" pitchFamily="34" charset="0"/>
              </a:rPr>
              <a:t>Expression         Verification                      Validation </a:t>
            </a:r>
          </a:p>
        </p:txBody>
      </p:sp>
      <p:sp>
        <p:nvSpPr>
          <p:cNvPr id="10" name="Oval 9"/>
          <p:cNvSpPr/>
          <p:nvPr/>
        </p:nvSpPr>
        <p:spPr>
          <a:xfrm>
            <a:off x="761997" y="1417639"/>
            <a:ext cx="411480" cy="411266"/>
          </a:xfrm>
          <a:prstGeom prst="ellipse">
            <a:avLst/>
          </a:prstGeom>
          <a:solidFill>
            <a:schemeClr val="bg2"/>
          </a:solid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99" dirty="0">
                <a:solidFill>
                  <a:schemeClr val="accent2"/>
                </a:solidFill>
                <a:latin typeface="Arial" panose="020B0604020202020204" pitchFamily="34" charset="0"/>
                <a:cs typeface="Arial" panose="020B0604020202020204" pitchFamily="34" charset="0"/>
              </a:rPr>
              <a:t>1</a:t>
            </a:r>
          </a:p>
        </p:txBody>
      </p:sp>
      <p:sp>
        <p:nvSpPr>
          <p:cNvPr id="11" name="Oval 10"/>
          <p:cNvSpPr/>
          <p:nvPr/>
        </p:nvSpPr>
        <p:spPr>
          <a:xfrm>
            <a:off x="761997" y="2435257"/>
            <a:ext cx="411480" cy="411266"/>
          </a:xfrm>
          <a:prstGeom prst="ellipse">
            <a:avLst/>
          </a:prstGeom>
          <a:solidFill>
            <a:schemeClr val="bg2"/>
          </a:solidFill>
          <a:ln w="38100">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99" dirty="0">
                <a:solidFill>
                  <a:srgbClr val="0071CE"/>
                </a:solidFill>
                <a:latin typeface="Arial" panose="020B0604020202020204" pitchFamily="34" charset="0"/>
                <a:cs typeface="Arial" panose="020B0604020202020204" pitchFamily="34" charset="0"/>
              </a:rPr>
              <a:t>2</a:t>
            </a:r>
          </a:p>
        </p:txBody>
      </p:sp>
      <p:sp>
        <p:nvSpPr>
          <p:cNvPr id="12" name="Oval 11"/>
          <p:cNvSpPr/>
          <p:nvPr/>
        </p:nvSpPr>
        <p:spPr>
          <a:xfrm>
            <a:off x="761997" y="3418000"/>
            <a:ext cx="411480" cy="411266"/>
          </a:xfrm>
          <a:prstGeom prst="ellipse">
            <a:avLst/>
          </a:prstGeom>
          <a:solidFill>
            <a:schemeClr val="bg2"/>
          </a:solidFill>
          <a:ln w="38100">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99" dirty="0">
                <a:solidFill>
                  <a:srgbClr val="0071CE"/>
                </a:solidFill>
                <a:latin typeface="Arial" panose="020B0604020202020204" pitchFamily="34" charset="0"/>
                <a:cs typeface="Arial" panose="020B0604020202020204" pitchFamily="34" charset="0"/>
              </a:rPr>
              <a:t>3</a:t>
            </a:r>
          </a:p>
        </p:txBody>
      </p:sp>
      <p:sp>
        <p:nvSpPr>
          <p:cNvPr id="13" name="TextBox 12">
            <a:extLst>
              <a:ext uri="{FF2B5EF4-FFF2-40B4-BE49-F238E27FC236}">
                <a16:creationId xmlns="" xmlns:a16="http://schemas.microsoft.com/office/drawing/2014/main" id="{616E4C7B-D2C8-CC4F-92D3-623A44EF4A01}"/>
              </a:ext>
            </a:extLst>
          </p:cNvPr>
          <p:cNvSpPr txBox="1"/>
          <p:nvPr/>
        </p:nvSpPr>
        <p:spPr>
          <a:xfrm>
            <a:off x="1629507" y="5062151"/>
            <a:ext cx="8686801" cy="981935"/>
          </a:xfrm>
          <a:prstGeom prst="rect">
            <a:avLst/>
          </a:prstGeom>
          <a:noFill/>
        </p:spPr>
        <p:txBody>
          <a:bodyPr wrap="square" rtlCol="0">
            <a:spAutoFit/>
          </a:bodyPr>
          <a:lstStyle/>
          <a:p>
            <a:pPr>
              <a:spcBef>
                <a:spcPts val="0"/>
              </a:spcBef>
              <a:spcAft>
                <a:spcPts val="450"/>
              </a:spcAft>
            </a:pPr>
            <a:r>
              <a:rPr lang="en-US" sz="1649" dirty="0"/>
              <a:t>All IW presentations and associated materials are available on the RWG Connect web site:</a:t>
            </a:r>
          </a:p>
          <a:p>
            <a:pPr>
              <a:spcAft>
                <a:spcPts val="450"/>
              </a:spcAft>
            </a:pPr>
            <a:r>
              <a:rPr lang="en-US" sz="1649" dirty="0"/>
              <a:t> </a:t>
            </a:r>
          </a:p>
          <a:p>
            <a:pPr lvl="1">
              <a:spcBef>
                <a:spcPts val="0"/>
              </a:spcBef>
              <a:spcAft>
                <a:spcPts val="450"/>
              </a:spcAft>
            </a:pPr>
            <a:r>
              <a:rPr lang="en-US" sz="1649" dirty="0"/>
              <a:t>Click on the “RWG sessions at IW2020” link on the left, then select “documents”</a:t>
            </a:r>
          </a:p>
        </p:txBody>
      </p:sp>
      <p:sp>
        <p:nvSpPr>
          <p:cNvPr id="14" name="TextBox 13">
            <a:extLst>
              <a:ext uri="{FF2B5EF4-FFF2-40B4-BE49-F238E27FC236}">
                <a16:creationId xmlns="" xmlns:a16="http://schemas.microsoft.com/office/drawing/2014/main" id="{3B1C9DA0-B116-9D4E-A624-DD6DA8FD0A19}"/>
              </a:ext>
            </a:extLst>
          </p:cNvPr>
          <p:cNvSpPr txBox="1"/>
          <p:nvPr/>
        </p:nvSpPr>
        <p:spPr>
          <a:xfrm>
            <a:off x="446311" y="5378573"/>
            <a:ext cx="8229601" cy="323037"/>
          </a:xfrm>
          <a:prstGeom prst="rect">
            <a:avLst/>
          </a:prstGeom>
          <a:noFill/>
        </p:spPr>
        <p:txBody>
          <a:bodyPr wrap="square" rtlCol="0">
            <a:spAutoFit/>
          </a:bodyPr>
          <a:lstStyle/>
          <a:p>
            <a:pPr algn="ctr"/>
            <a:r>
              <a:rPr lang="en-US" sz="1499" dirty="0">
                <a:hlinkClick r:id="rId2"/>
              </a:rPr>
              <a:t>https://connect.incose.org/WorkingGroups/Requirements/Pages/Home.aspx</a:t>
            </a:r>
            <a:r>
              <a:rPr lang="en-US" sz="1499" dirty="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RWG is About….</a:t>
            </a:r>
          </a:p>
        </p:txBody>
      </p:sp>
      <p:sp>
        <p:nvSpPr>
          <p:cNvPr id="3" name="Content Placeholder 2"/>
          <p:cNvSpPr>
            <a:spLocks noGrp="1"/>
          </p:cNvSpPr>
          <p:nvPr>
            <p:ph idx="1"/>
          </p:nvPr>
        </p:nvSpPr>
        <p:spPr>
          <a:xfrm>
            <a:off x="609918" y="1417639"/>
            <a:ext cx="6569815" cy="4708525"/>
          </a:xfrm>
        </p:spPr>
        <p:txBody>
          <a:bodyPr>
            <a:normAutofit fontScale="55000" lnSpcReduction="20000"/>
          </a:bodyPr>
          <a:lstStyle/>
          <a:p>
            <a:r>
              <a:rPr lang="en-US" dirty="0"/>
              <a:t>Understanding how to improve the practice of systems engineering through excellence in </a:t>
            </a:r>
            <a:r>
              <a:rPr lang="en-US" altLang="en-US" sz="4400" dirty="0">
                <a:ea typeface="MS PGothic" charset="-128"/>
              </a:rPr>
              <a:t>needs and </a:t>
            </a:r>
            <a:r>
              <a:rPr lang="en-US" dirty="0"/>
              <a:t>requirements development and management</a:t>
            </a:r>
          </a:p>
          <a:p>
            <a:r>
              <a:rPr lang="en-US" dirty="0"/>
              <a:t>Learning from experiences and sharing with community</a:t>
            </a:r>
          </a:p>
          <a:p>
            <a:r>
              <a:rPr lang="en-US" dirty="0"/>
              <a:t>Questioning approaches that yield poor outcomes</a:t>
            </a:r>
          </a:p>
          <a:p>
            <a:r>
              <a:rPr lang="en-US" dirty="0"/>
              <a:t>Publishing guidance and continuing research into requirements development and management, including the understanding of Needs, Requirements, Verification and Validation approaches</a:t>
            </a:r>
          </a:p>
          <a:p>
            <a:endParaRPr lang="en-US" dirty="0"/>
          </a:p>
        </p:txBody>
      </p:sp>
      <p:sp>
        <p:nvSpPr>
          <p:cNvPr id="4" name="Date Placeholder 3"/>
          <p:cNvSpPr>
            <a:spLocks noGrp="1"/>
          </p:cNvSpPr>
          <p:nvPr>
            <p:ph type="dt" sz="half" idx="10"/>
          </p:nvPr>
        </p:nvSpPr>
        <p:spPr/>
        <p:txBody>
          <a:bodyPr/>
          <a:lstStyle/>
          <a:p>
            <a:fld id="{D90C58D2-D3A0-3843-8DCA-C1F4ADCA7220}" type="datetime5">
              <a:rPr lang="fr-FR" smtClean="0"/>
              <a:pPr/>
              <a:t>9-janv.-21</a:t>
            </a:fld>
            <a:endParaRPr lang="en-US"/>
          </a:p>
        </p:txBody>
      </p:sp>
      <p:sp>
        <p:nvSpPr>
          <p:cNvPr id="5" name="Footer Placeholder 4"/>
          <p:cNvSpPr>
            <a:spLocks noGrp="1"/>
          </p:cNvSpPr>
          <p:nvPr>
            <p:ph type="ftr" sz="quarter" idx="11"/>
          </p:nvPr>
        </p:nvSpPr>
        <p:spPr/>
        <p:txBody>
          <a:bodyPr/>
          <a:lstStyle/>
          <a:p>
            <a:r>
              <a:rPr lang="en-US"/>
              <a:t>www.incose.org/IW2021</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pPr/>
              <a:t>3</a:t>
            </a:fld>
            <a:endParaRPr lang="en-US"/>
          </a:p>
        </p:txBody>
      </p:sp>
      <p:pic>
        <p:nvPicPr>
          <p:cNvPr id="1026" name="Picture 2" descr="C:\Users\Owner\OneDrive\Documents\INCOSE\RWG\RWG IS-IW Events\RWG IW2020 Events\Photos\IMG_1189.JPEG"/>
          <p:cNvPicPr>
            <a:picLocks noChangeAspect="1" noChangeArrowheads="1"/>
          </p:cNvPicPr>
          <p:nvPr/>
        </p:nvPicPr>
        <p:blipFill>
          <a:blip r:embed="rId2"/>
          <a:srcRect/>
          <a:stretch>
            <a:fillRect/>
          </a:stretch>
        </p:blipFill>
        <p:spPr bwMode="auto">
          <a:xfrm>
            <a:off x="7382618" y="1760539"/>
            <a:ext cx="4205815" cy="315436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RWG Leadership</a:t>
            </a:r>
          </a:p>
        </p:txBody>
      </p:sp>
      <p:sp>
        <p:nvSpPr>
          <p:cNvPr id="3" name="Content Placeholder 2"/>
          <p:cNvSpPr>
            <a:spLocks noGrp="1"/>
          </p:cNvSpPr>
          <p:nvPr>
            <p:ph idx="1"/>
          </p:nvPr>
        </p:nvSpPr>
        <p:spPr/>
        <p:txBody>
          <a:bodyPr/>
          <a:lstStyle/>
          <a:p>
            <a:r>
              <a:rPr lang="en-US" sz="1799" b="1" dirty="0"/>
              <a:t>Chair</a:t>
            </a:r>
            <a:r>
              <a:rPr lang="en-US" sz="1799" dirty="0"/>
              <a:t>: Tami Katz;  Ball Aerospace, USA</a:t>
            </a:r>
          </a:p>
          <a:p>
            <a:r>
              <a:rPr lang="en-US" sz="1799" b="1" dirty="0"/>
              <a:t>Co-Chair</a:t>
            </a:r>
            <a:r>
              <a:rPr lang="en-US" sz="1799" dirty="0"/>
              <a:t>: Lou </a:t>
            </a:r>
            <a:r>
              <a:rPr lang="en-US" sz="1799" dirty="0" err="1"/>
              <a:t>Wheatcraft</a:t>
            </a:r>
            <a:r>
              <a:rPr lang="en-US" sz="1799" dirty="0"/>
              <a:t>, Wheatland Consulting, USA   </a:t>
            </a:r>
          </a:p>
          <a:p>
            <a:r>
              <a:rPr lang="en-US" sz="1799" b="1" dirty="0"/>
              <a:t>Co-Chair</a:t>
            </a:r>
            <a:r>
              <a:rPr lang="en-US" sz="1799" dirty="0"/>
              <a:t>: Rick </a:t>
            </a:r>
            <a:r>
              <a:rPr lang="en-US" sz="1799" dirty="0" err="1"/>
              <a:t>Zinni</a:t>
            </a:r>
            <a:r>
              <a:rPr lang="en-US" sz="1799" dirty="0"/>
              <a:t>, Harris Corp, USA</a:t>
            </a:r>
          </a:p>
          <a:p>
            <a:r>
              <a:rPr lang="en-US" sz="1799" b="1" dirty="0"/>
              <a:t>Co-Chair</a:t>
            </a:r>
            <a:r>
              <a:rPr lang="en-US" sz="1799" dirty="0"/>
              <a:t>: Mike Ryan; University of New South Wales in Canberra, Australia</a:t>
            </a:r>
          </a:p>
          <a:p>
            <a:r>
              <a:rPr lang="en-US" sz="1799" b="1" dirty="0"/>
              <a:t>Co-Chair:</a:t>
            </a:r>
            <a:r>
              <a:rPr lang="en-US" sz="1799" dirty="0"/>
              <a:t> Kevin Orr, Eaton, USA</a:t>
            </a:r>
          </a:p>
          <a:p>
            <a:pPr>
              <a:defRPr/>
            </a:pPr>
            <a:endParaRPr lang="en-US" sz="787" dirty="0"/>
          </a:p>
          <a:p>
            <a:pPr>
              <a:defRPr/>
            </a:pPr>
            <a:r>
              <a:rPr lang="en-US" sz="1800" b="1" dirty="0"/>
              <a:t>INCOSE Connect address:</a:t>
            </a:r>
          </a:p>
          <a:p>
            <a:pPr>
              <a:defRPr/>
            </a:pPr>
            <a:r>
              <a:rPr lang="en-US" sz="1400" b="1" dirty="0">
                <a:hlinkClick r:id="rId2"/>
              </a:rPr>
              <a:t>https://connect.incose.org/WorkingGroups/Requirements/Pages/Home.aspx</a:t>
            </a:r>
            <a:r>
              <a:rPr lang="en-US" sz="1400" b="1" dirty="0"/>
              <a:t> </a:t>
            </a:r>
          </a:p>
          <a:p>
            <a:pPr>
              <a:defRPr/>
            </a:pPr>
            <a:endParaRPr lang="en-US" sz="1049" b="1" dirty="0"/>
          </a:p>
          <a:p>
            <a:pPr>
              <a:defRPr/>
            </a:pPr>
            <a:r>
              <a:rPr lang="en-US" sz="1800" b="1" dirty="0"/>
              <a:t>Number of Members:  </a:t>
            </a:r>
            <a:r>
              <a:rPr lang="en-US" sz="1800" dirty="0"/>
              <a:t>635, INCOSE largest WG for members</a:t>
            </a:r>
          </a:p>
        </p:txBody>
      </p:sp>
      <p:sp>
        <p:nvSpPr>
          <p:cNvPr id="4" name="Date Placeholder 3"/>
          <p:cNvSpPr>
            <a:spLocks noGrp="1"/>
          </p:cNvSpPr>
          <p:nvPr>
            <p:ph type="dt" sz="half" idx="10"/>
          </p:nvPr>
        </p:nvSpPr>
        <p:spPr/>
        <p:txBody>
          <a:bodyPr/>
          <a:lstStyle/>
          <a:p>
            <a:fld id="{D90C58D2-D3A0-3843-8DCA-C1F4ADCA7220}" type="datetime5">
              <a:rPr lang="fr-FR" smtClean="0"/>
              <a:pPr/>
              <a:t>9-janv.-21</a:t>
            </a:fld>
            <a:endParaRPr lang="en-US"/>
          </a:p>
        </p:txBody>
      </p:sp>
      <p:sp>
        <p:nvSpPr>
          <p:cNvPr id="5" name="Footer Placeholder 4"/>
          <p:cNvSpPr>
            <a:spLocks noGrp="1"/>
          </p:cNvSpPr>
          <p:nvPr>
            <p:ph type="ftr" sz="quarter" idx="11"/>
          </p:nvPr>
        </p:nvSpPr>
        <p:spPr/>
        <p:txBody>
          <a:bodyPr/>
          <a:lstStyle/>
          <a:p>
            <a:r>
              <a:rPr lang="en-US"/>
              <a:t>www.incose.org/IW2021</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pPr/>
              <a:t>4</a:t>
            </a:fld>
            <a:endParaRPr lang="en-US"/>
          </a:p>
        </p:txBody>
      </p:sp>
      <p:sp>
        <p:nvSpPr>
          <p:cNvPr id="7" name="Content Placeholder 2"/>
          <p:cNvSpPr txBox="1">
            <a:spLocks/>
          </p:cNvSpPr>
          <p:nvPr/>
        </p:nvSpPr>
        <p:spPr>
          <a:xfrm>
            <a:off x="762318" y="5095875"/>
            <a:ext cx="10978515" cy="914400"/>
          </a:xfrm>
          <a:prstGeom prst="rect">
            <a:avLst/>
          </a:prstGeom>
        </p:spPr>
        <p:style>
          <a:lnRef idx="2">
            <a:schemeClr val="accent4"/>
          </a:lnRef>
          <a:fillRef idx="1">
            <a:schemeClr val="lt1"/>
          </a:fillRef>
          <a:effectRef idx="0">
            <a:schemeClr val="accent4"/>
          </a:effectRef>
          <a:fontRef idx="minor">
            <a:schemeClr val="dk1"/>
          </a:fontRef>
        </p:style>
        <p:txBody>
          <a:bodyPr vert="horz" lIns="121954" tIns="60977" rIns="121954" bIns="60977" rtlCol="0">
            <a:normAutofit/>
          </a:bodyPr>
          <a:lstStyle/>
          <a:p>
            <a:pPr marR="0" lvl="0" algn="ctr" defTabSz="609768" rtl="0" eaLnBrk="1" fontAlgn="auto" latinLnBrk="0" hangingPunct="1">
              <a:lnSpc>
                <a:spcPct val="100000"/>
              </a:lnSpc>
              <a:spcBef>
                <a:spcPct val="20000"/>
              </a:spcBef>
              <a:spcAft>
                <a:spcPts val="0"/>
              </a:spcAft>
              <a:buClrTx/>
              <a:buSzTx/>
              <a:tabLst/>
              <a:defRPr/>
            </a:pPr>
            <a:r>
              <a:rPr kumimoji="0" lang="en-US" b="0" i="0" u="none" strike="noStrike" kern="1200" cap="none" spc="0" normalizeH="0" baseline="0" noProof="0" dirty="0">
                <a:ln>
                  <a:noFill/>
                </a:ln>
                <a:solidFill>
                  <a:schemeClr val="tx1"/>
                </a:solidFill>
                <a:effectLst/>
                <a:uLnTx/>
                <a:uFillTx/>
                <a:latin typeface="+mn-lt"/>
                <a:ea typeface="+mn-ea"/>
                <a:cs typeface="Open Sans"/>
              </a:rPr>
              <a:t>The RWG is comprised of members from industry and academia with a common purpose of improving the practice of requirements engineering</a:t>
            </a:r>
          </a:p>
          <a:p>
            <a:pPr marL="457326" marR="0" lvl="0" indent="-457326" algn="l" defTabSz="609768" rtl="0" eaLnBrk="1" fontAlgn="auto" latinLnBrk="0" hangingPunct="1">
              <a:lnSpc>
                <a:spcPct val="100000"/>
              </a:lnSpc>
              <a:spcBef>
                <a:spcPct val="20000"/>
              </a:spcBef>
              <a:spcAft>
                <a:spcPts val="0"/>
              </a:spcAft>
              <a:buClrTx/>
              <a:buSzTx/>
              <a:buFont typeface="Arial"/>
              <a:buChar char="•"/>
              <a:tabLst/>
              <a:defRPr/>
            </a:pPr>
            <a:endParaRPr kumimoji="0" lang="en-US" b="0" i="0" u="none" strike="noStrike" kern="1200" cap="none" spc="0" normalizeH="0" baseline="0" noProof="0" dirty="0">
              <a:ln>
                <a:noFill/>
              </a:ln>
              <a:solidFill>
                <a:schemeClr val="tx1"/>
              </a:solidFill>
              <a:effectLst/>
              <a:uLnTx/>
              <a:uFillTx/>
              <a:latin typeface="+mn-lt"/>
              <a:ea typeface="+mn-ea"/>
              <a:cs typeface="Open Sans"/>
            </a:endParaRPr>
          </a:p>
        </p:txBody>
      </p:sp>
      <p:pic>
        <p:nvPicPr>
          <p:cNvPr id="2050" name="Picture 2" descr="C:\Users\Owner\OneDrive\Documents\INCOSE\RWG\RWG IS-IW Events\RWG IW2020 Events\Photos\IMG_1190.JPEG"/>
          <p:cNvPicPr>
            <a:picLocks noChangeAspect="1" noChangeArrowheads="1"/>
          </p:cNvPicPr>
          <p:nvPr/>
        </p:nvPicPr>
        <p:blipFill>
          <a:blip r:embed="rId3"/>
          <a:srcRect/>
          <a:stretch>
            <a:fillRect/>
          </a:stretch>
        </p:blipFill>
        <p:spPr bwMode="auto">
          <a:xfrm>
            <a:off x="8045635" y="488951"/>
            <a:ext cx="1393031" cy="1857375"/>
          </a:xfrm>
          <a:prstGeom prst="rect">
            <a:avLst/>
          </a:prstGeom>
          <a:noFill/>
        </p:spPr>
      </p:pic>
      <p:pic>
        <p:nvPicPr>
          <p:cNvPr id="2051" name="Picture 3" descr="C:\Users\Owner\OneDrive\Documents\INCOSE\RWG\RWG IS-IW Events\RWG IW2020 Events\Photos\IMG_1212 - Copy.JPEG"/>
          <p:cNvPicPr>
            <a:picLocks noChangeAspect="1" noChangeArrowheads="1"/>
          </p:cNvPicPr>
          <p:nvPr/>
        </p:nvPicPr>
        <p:blipFill>
          <a:blip r:embed="rId4"/>
          <a:srcRect/>
          <a:stretch>
            <a:fillRect/>
          </a:stretch>
        </p:blipFill>
        <p:spPr bwMode="auto">
          <a:xfrm>
            <a:off x="8306778" y="3272609"/>
            <a:ext cx="1131888" cy="1650160"/>
          </a:xfrm>
          <a:prstGeom prst="rect">
            <a:avLst/>
          </a:prstGeom>
          <a:noFill/>
        </p:spPr>
      </p:pic>
      <p:pic>
        <p:nvPicPr>
          <p:cNvPr id="2052" name="Picture 4" descr="C:\Users\Owner\OneDrive\Documents\INCOSE\RWG\RWG IS-IW Events\RWG IW2020 Events\Photos\IMG_1211 - Copy.JPEG"/>
          <p:cNvPicPr>
            <a:picLocks noChangeAspect="1" noChangeArrowheads="1"/>
          </p:cNvPicPr>
          <p:nvPr/>
        </p:nvPicPr>
        <p:blipFill>
          <a:blip r:embed="rId5"/>
          <a:srcRect/>
          <a:stretch>
            <a:fillRect/>
          </a:stretch>
        </p:blipFill>
        <p:spPr bwMode="auto">
          <a:xfrm>
            <a:off x="9674064" y="1871662"/>
            <a:ext cx="2066769" cy="168592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RWG Published Products</a:t>
            </a:r>
          </a:p>
        </p:txBody>
      </p:sp>
      <p:sp>
        <p:nvSpPr>
          <p:cNvPr id="3" name="Content Placeholder 2"/>
          <p:cNvSpPr>
            <a:spLocks noGrp="1"/>
          </p:cNvSpPr>
          <p:nvPr>
            <p:ph idx="1"/>
          </p:nvPr>
        </p:nvSpPr>
        <p:spPr>
          <a:xfrm>
            <a:off x="609918" y="1600201"/>
            <a:ext cx="6998359" cy="4525963"/>
          </a:xfrm>
        </p:spPr>
        <p:txBody>
          <a:bodyPr/>
          <a:lstStyle/>
          <a:p>
            <a:pPr>
              <a:spcBef>
                <a:spcPts val="1274"/>
              </a:spcBef>
              <a:spcAft>
                <a:spcPts val="1349"/>
              </a:spcAft>
              <a:buNone/>
            </a:pPr>
            <a:r>
              <a:rPr lang="en-US" altLang="en-US" sz="2099" dirty="0">
                <a:ea typeface="MS PGothic" charset="-128"/>
              </a:rPr>
              <a:t>	The following products from RWG are available in the INCOSE Store:</a:t>
            </a:r>
          </a:p>
          <a:p>
            <a:pPr lvl="1">
              <a:spcBef>
                <a:spcPts val="1274"/>
              </a:spcBef>
              <a:spcAft>
                <a:spcPts val="1349"/>
              </a:spcAft>
            </a:pPr>
            <a:r>
              <a:rPr lang="en-US" altLang="en-US" sz="1800" i="1" dirty="0">
                <a:ea typeface="MS PGothic" charset="-128"/>
              </a:rPr>
              <a:t>Guide for Writing Requirements – 2019 version</a:t>
            </a:r>
          </a:p>
          <a:p>
            <a:pPr lvl="1">
              <a:spcBef>
                <a:spcPts val="1274"/>
              </a:spcBef>
              <a:spcAft>
                <a:spcPts val="1349"/>
              </a:spcAft>
            </a:pPr>
            <a:r>
              <a:rPr lang="en-US" altLang="en-US" sz="1800" i="1" dirty="0">
                <a:ea typeface="MS PGothic" charset="-128"/>
              </a:rPr>
              <a:t>Guide for Writing Requirements Summary</a:t>
            </a:r>
            <a:r>
              <a:rPr lang="en-US" altLang="en-US" sz="1800" dirty="0">
                <a:ea typeface="MS PGothic" charset="-128"/>
              </a:rPr>
              <a:t> – 2019 version</a:t>
            </a:r>
          </a:p>
          <a:p>
            <a:pPr lvl="1">
              <a:spcBef>
                <a:spcPts val="1274"/>
              </a:spcBef>
              <a:spcAft>
                <a:spcPts val="1349"/>
              </a:spcAft>
            </a:pPr>
            <a:r>
              <a:rPr lang="en-US" altLang="en-US" sz="1800" dirty="0">
                <a:ea typeface="MS PGothic" charset="-128"/>
              </a:rPr>
              <a:t>Whitepaper</a:t>
            </a:r>
            <a:r>
              <a:rPr lang="en-US" altLang="en-US" sz="1800" i="1" dirty="0">
                <a:ea typeface="MS PGothic" charset="-128"/>
              </a:rPr>
              <a:t>: Integrated Data as a Foundation of SE -  March 2019 </a:t>
            </a:r>
          </a:p>
          <a:p>
            <a:endParaRPr lang="en-US" dirty="0"/>
          </a:p>
        </p:txBody>
      </p:sp>
      <p:sp>
        <p:nvSpPr>
          <p:cNvPr id="4" name="Date Placeholder 3"/>
          <p:cNvSpPr>
            <a:spLocks noGrp="1"/>
          </p:cNvSpPr>
          <p:nvPr>
            <p:ph type="dt" sz="half" idx="10"/>
          </p:nvPr>
        </p:nvSpPr>
        <p:spPr/>
        <p:txBody>
          <a:bodyPr/>
          <a:lstStyle/>
          <a:p>
            <a:fld id="{D90C58D2-D3A0-3843-8DCA-C1F4ADCA7220}" type="datetime5">
              <a:rPr lang="fr-FR" smtClean="0"/>
              <a:pPr/>
              <a:t>9-janv.-21</a:t>
            </a:fld>
            <a:endParaRPr lang="en-US"/>
          </a:p>
        </p:txBody>
      </p:sp>
      <p:sp>
        <p:nvSpPr>
          <p:cNvPr id="5" name="Footer Placeholder 4"/>
          <p:cNvSpPr>
            <a:spLocks noGrp="1"/>
          </p:cNvSpPr>
          <p:nvPr>
            <p:ph type="ftr" sz="quarter" idx="11"/>
          </p:nvPr>
        </p:nvSpPr>
        <p:spPr/>
        <p:txBody>
          <a:bodyPr/>
          <a:lstStyle/>
          <a:p>
            <a:r>
              <a:rPr lang="en-US"/>
              <a:t>www.incose.org/IW2021</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pPr/>
              <a:t>5</a:t>
            </a:fld>
            <a:endParaRPr lang="en-US"/>
          </a:p>
        </p:txBody>
      </p:sp>
      <p:pic>
        <p:nvPicPr>
          <p:cNvPr id="1026" name="Picture 2"/>
          <p:cNvPicPr>
            <a:picLocks noChangeAspect="1" noChangeArrowheads="1"/>
          </p:cNvPicPr>
          <p:nvPr/>
        </p:nvPicPr>
        <p:blipFill>
          <a:blip r:embed="rId2"/>
          <a:srcRect/>
          <a:stretch>
            <a:fillRect/>
          </a:stretch>
        </p:blipFill>
        <p:spPr bwMode="auto">
          <a:xfrm>
            <a:off x="7870092" y="1417639"/>
            <a:ext cx="3344898" cy="4305667"/>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Upcoming RWG Products</a:t>
            </a:r>
          </a:p>
        </p:txBody>
      </p:sp>
      <p:sp>
        <p:nvSpPr>
          <p:cNvPr id="3" name="Content Placeholder 2"/>
          <p:cNvSpPr>
            <a:spLocks noGrp="1"/>
          </p:cNvSpPr>
          <p:nvPr>
            <p:ph idx="1"/>
          </p:nvPr>
        </p:nvSpPr>
        <p:spPr>
          <a:xfrm>
            <a:off x="609918" y="1600202"/>
            <a:ext cx="10978515" cy="1324230"/>
          </a:xfrm>
        </p:spPr>
        <p:txBody>
          <a:bodyPr>
            <a:normAutofit fontScale="77500" lnSpcReduction="20000"/>
          </a:bodyPr>
          <a:lstStyle/>
          <a:p>
            <a:r>
              <a:rPr lang="en-US" dirty="0"/>
              <a:t>The RWG has been working on new products and supporting development of other INCOSE publications </a:t>
            </a:r>
          </a:p>
        </p:txBody>
      </p:sp>
      <p:sp>
        <p:nvSpPr>
          <p:cNvPr id="4" name="Date Placeholder 3"/>
          <p:cNvSpPr>
            <a:spLocks noGrp="1"/>
          </p:cNvSpPr>
          <p:nvPr>
            <p:ph type="dt" sz="half" idx="10"/>
          </p:nvPr>
        </p:nvSpPr>
        <p:spPr/>
        <p:txBody>
          <a:bodyPr/>
          <a:lstStyle/>
          <a:p>
            <a:fld id="{B6BA75A6-B99E-6848-91A1-1668F53CAD0D}" type="datetime5">
              <a:rPr lang="fr-FR" smtClean="0"/>
              <a:pPr/>
              <a:t>9-janv.-21</a:t>
            </a:fld>
            <a:endParaRPr lang="en-US"/>
          </a:p>
        </p:txBody>
      </p:sp>
      <p:sp>
        <p:nvSpPr>
          <p:cNvPr id="5" name="Footer Placeholder 4"/>
          <p:cNvSpPr>
            <a:spLocks noGrp="1"/>
          </p:cNvSpPr>
          <p:nvPr>
            <p:ph type="ftr" sz="quarter" idx="11"/>
          </p:nvPr>
        </p:nvSpPr>
        <p:spPr/>
        <p:txBody>
          <a:bodyPr/>
          <a:lstStyle/>
          <a:p>
            <a:r>
              <a:rPr lang="en-US"/>
              <a:t>www.incose.org/IW2021</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pPr/>
              <a:t>6</a:t>
            </a:fld>
            <a:endParaRPr lang="en-US"/>
          </a:p>
        </p:txBody>
      </p:sp>
      <p:pic>
        <p:nvPicPr>
          <p:cNvPr id="7" name="Picture 6">
            <a:extLst>
              <a:ext uri="{FF2B5EF4-FFF2-40B4-BE49-F238E27FC236}">
                <a16:creationId xmlns="" xmlns:a16="http://schemas.microsoft.com/office/drawing/2014/main" id="{842CA2D3-6B50-FB4C-8134-367B794799E6}"/>
              </a:ext>
            </a:extLst>
          </p:cNvPr>
          <p:cNvPicPr/>
          <p:nvPr/>
        </p:nvPicPr>
        <p:blipFill>
          <a:blip r:embed="rId2"/>
          <a:stretch>
            <a:fillRect/>
          </a:stretch>
        </p:blipFill>
        <p:spPr>
          <a:xfrm>
            <a:off x="5770350" y="3083169"/>
            <a:ext cx="6140295" cy="2885195"/>
          </a:xfrm>
          <a:prstGeom prst="rect">
            <a:avLst/>
          </a:prstGeom>
        </p:spPr>
      </p:pic>
      <p:sp>
        <p:nvSpPr>
          <p:cNvPr id="8" name="TextBox 7"/>
          <p:cNvSpPr txBox="1"/>
          <p:nvPr/>
        </p:nvSpPr>
        <p:spPr>
          <a:xfrm>
            <a:off x="10951834" y="4159535"/>
            <a:ext cx="606256" cy="338554"/>
          </a:xfrm>
          <a:prstGeom prst="rect">
            <a:avLst/>
          </a:prstGeom>
          <a:noFill/>
        </p:spPr>
        <p:txBody>
          <a:bodyPr wrap="none" rtlCol="0">
            <a:spAutoFit/>
          </a:bodyPr>
          <a:lstStyle/>
          <a:p>
            <a:r>
              <a:rPr lang="en-US" sz="1600" b="1" dirty="0">
                <a:solidFill>
                  <a:srgbClr val="FF0000"/>
                </a:solidFill>
              </a:rPr>
              <a:t>New</a:t>
            </a:r>
            <a:endParaRPr lang="en-US" b="1" dirty="0">
              <a:solidFill>
                <a:srgbClr val="FF0000"/>
              </a:solidFill>
            </a:endParaRPr>
          </a:p>
        </p:txBody>
      </p:sp>
      <p:sp>
        <p:nvSpPr>
          <p:cNvPr id="9" name="TextBox 8"/>
          <p:cNvSpPr txBox="1"/>
          <p:nvPr/>
        </p:nvSpPr>
        <p:spPr>
          <a:xfrm>
            <a:off x="10041924" y="5799087"/>
            <a:ext cx="606256" cy="338554"/>
          </a:xfrm>
          <a:prstGeom prst="rect">
            <a:avLst/>
          </a:prstGeom>
          <a:noFill/>
        </p:spPr>
        <p:txBody>
          <a:bodyPr wrap="none" rtlCol="0">
            <a:spAutoFit/>
          </a:bodyPr>
          <a:lstStyle/>
          <a:p>
            <a:r>
              <a:rPr lang="en-US" sz="1600" b="1" dirty="0">
                <a:solidFill>
                  <a:srgbClr val="FF0000"/>
                </a:solidFill>
              </a:rPr>
              <a:t>New</a:t>
            </a:r>
            <a:endParaRPr lang="en-US" b="1" dirty="0">
              <a:solidFill>
                <a:srgbClr val="FF0000"/>
              </a:solidFill>
            </a:endParaRPr>
          </a:p>
        </p:txBody>
      </p:sp>
      <p:sp>
        <p:nvSpPr>
          <p:cNvPr id="10" name="TextBox 9"/>
          <p:cNvSpPr txBox="1"/>
          <p:nvPr/>
        </p:nvSpPr>
        <p:spPr>
          <a:xfrm>
            <a:off x="8846663" y="5799087"/>
            <a:ext cx="606256" cy="338554"/>
          </a:xfrm>
          <a:prstGeom prst="rect">
            <a:avLst/>
          </a:prstGeom>
          <a:noFill/>
        </p:spPr>
        <p:txBody>
          <a:bodyPr wrap="none" rtlCol="0">
            <a:spAutoFit/>
          </a:bodyPr>
          <a:lstStyle/>
          <a:p>
            <a:r>
              <a:rPr lang="en-US" sz="1600" b="1" dirty="0">
                <a:solidFill>
                  <a:srgbClr val="FF0000"/>
                </a:solidFill>
              </a:rPr>
              <a:t>New</a:t>
            </a:r>
            <a:endParaRPr lang="en-US" b="1" dirty="0">
              <a:solidFill>
                <a:srgbClr val="FF0000"/>
              </a:solidFill>
            </a:endParaRPr>
          </a:p>
        </p:txBody>
      </p:sp>
      <p:sp>
        <p:nvSpPr>
          <p:cNvPr id="11" name="TextBox 10"/>
          <p:cNvSpPr txBox="1"/>
          <p:nvPr/>
        </p:nvSpPr>
        <p:spPr>
          <a:xfrm>
            <a:off x="8438890" y="3804276"/>
            <a:ext cx="1213110" cy="276999"/>
          </a:xfrm>
          <a:prstGeom prst="rect">
            <a:avLst/>
          </a:prstGeom>
          <a:noFill/>
        </p:spPr>
        <p:txBody>
          <a:bodyPr wrap="square" rtlCol="0">
            <a:spAutoFit/>
          </a:bodyPr>
          <a:lstStyle/>
          <a:p>
            <a:r>
              <a:rPr lang="en-US" sz="1200" b="1" dirty="0" smtClean="0">
                <a:solidFill>
                  <a:srgbClr val="FF0000"/>
                </a:solidFill>
              </a:rPr>
              <a:t>RWG Inputs</a:t>
            </a:r>
            <a:endParaRPr lang="en-US" sz="2000" b="1" dirty="0">
              <a:solidFill>
                <a:srgbClr val="FF0000"/>
              </a:solidFill>
            </a:endParaRPr>
          </a:p>
        </p:txBody>
      </p:sp>
      <p:sp>
        <p:nvSpPr>
          <p:cNvPr id="12" name="TextBox 11"/>
          <p:cNvSpPr txBox="1"/>
          <p:nvPr/>
        </p:nvSpPr>
        <p:spPr>
          <a:xfrm>
            <a:off x="11074400" y="5860642"/>
            <a:ext cx="1123950" cy="276999"/>
          </a:xfrm>
          <a:prstGeom prst="rect">
            <a:avLst/>
          </a:prstGeom>
          <a:noFill/>
        </p:spPr>
        <p:txBody>
          <a:bodyPr wrap="square" rtlCol="0">
            <a:spAutoFit/>
          </a:bodyPr>
          <a:lstStyle/>
          <a:p>
            <a:r>
              <a:rPr lang="en-US" sz="1200" b="1" dirty="0" smtClean="0">
                <a:solidFill>
                  <a:srgbClr val="FF0000"/>
                </a:solidFill>
              </a:rPr>
              <a:t>RWG Inputs</a:t>
            </a:r>
            <a:endParaRPr lang="en-US" sz="2000" b="1" dirty="0">
              <a:solidFill>
                <a:srgbClr val="FF0000"/>
              </a:solidFill>
            </a:endParaRPr>
          </a:p>
        </p:txBody>
      </p:sp>
      <p:sp>
        <p:nvSpPr>
          <p:cNvPr id="13" name="TextBox 12"/>
          <p:cNvSpPr txBox="1"/>
          <p:nvPr/>
        </p:nvSpPr>
        <p:spPr>
          <a:xfrm>
            <a:off x="10751679" y="3804276"/>
            <a:ext cx="1158966" cy="276999"/>
          </a:xfrm>
          <a:prstGeom prst="rect">
            <a:avLst/>
          </a:prstGeom>
          <a:noFill/>
        </p:spPr>
        <p:txBody>
          <a:bodyPr wrap="square" rtlCol="0">
            <a:spAutoFit/>
          </a:bodyPr>
          <a:lstStyle/>
          <a:p>
            <a:r>
              <a:rPr lang="en-US" sz="1200" b="1" dirty="0" smtClean="0">
                <a:solidFill>
                  <a:srgbClr val="FF0000"/>
                </a:solidFill>
              </a:rPr>
              <a:t>RWG Inputs</a:t>
            </a:r>
            <a:endParaRPr lang="en-US" sz="2000" b="1" dirty="0">
              <a:solidFill>
                <a:srgbClr val="FF0000"/>
              </a:solidFill>
            </a:endParaRPr>
          </a:p>
        </p:txBody>
      </p:sp>
      <p:graphicFrame>
        <p:nvGraphicFramePr>
          <p:cNvPr id="14" name="Table 13"/>
          <p:cNvGraphicFramePr>
            <a:graphicFrameLocks noGrp="1"/>
          </p:cNvGraphicFramePr>
          <p:nvPr>
            <p:extLst>
              <p:ext uri="{D42A27DB-BD31-4B8C-83A1-F6EECF244321}">
                <p14:modId xmlns="" xmlns:p14="http://schemas.microsoft.com/office/powerpoint/2010/main" val="1499358812"/>
              </p:ext>
            </p:extLst>
          </p:nvPr>
        </p:nvGraphicFramePr>
        <p:xfrm>
          <a:off x="494573" y="3212757"/>
          <a:ext cx="4934162" cy="2113280"/>
        </p:xfrm>
        <a:graphic>
          <a:graphicData uri="http://schemas.openxmlformats.org/drawingml/2006/table">
            <a:tbl>
              <a:tblPr firstRow="1" bandRow="1">
                <a:tableStyleId>{5C22544A-7EE6-4342-B048-85BDC9FD1C3A}</a:tableStyleId>
              </a:tblPr>
              <a:tblGrid>
                <a:gridCol w="3146551">
                  <a:extLst>
                    <a:ext uri="{9D8B030D-6E8A-4147-A177-3AD203B41FA5}">
                      <a16:colId xmlns="" xmlns:a16="http://schemas.microsoft.com/office/drawing/2014/main" val="20000"/>
                    </a:ext>
                  </a:extLst>
                </a:gridCol>
                <a:gridCol w="1787611">
                  <a:extLst>
                    <a:ext uri="{9D8B030D-6E8A-4147-A177-3AD203B41FA5}">
                      <a16:colId xmlns="" xmlns:a16="http://schemas.microsoft.com/office/drawing/2014/main" val="20001"/>
                    </a:ext>
                  </a:extLst>
                </a:gridCol>
              </a:tblGrid>
              <a:tr h="370840">
                <a:tc>
                  <a:txBody>
                    <a:bodyPr/>
                    <a:lstStyle/>
                    <a:p>
                      <a:r>
                        <a:rPr lang="en-US" sz="1200" dirty="0"/>
                        <a:t>Product</a:t>
                      </a:r>
                    </a:p>
                  </a:txBody>
                  <a:tcPr/>
                </a:tc>
                <a:tc>
                  <a:txBody>
                    <a:bodyPr/>
                    <a:lstStyle/>
                    <a:p>
                      <a:r>
                        <a:rPr lang="en-US" sz="1200" dirty="0"/>
                        <a:t>Product</a:t>
                      </a:r>
                      <a:r>
                        <a:rPr lang="en-US" sz="1200" baseline="0" dirty="0"/>
                        <a:t> Lead/Lead Author</a:t>
                      </a:r>
                      <a:endParaRPr lang="en-US" sz="1200" dirty="0"/>
                    </a:p>
                  </a:txBody>
                  <a:tcPr/>
                </a:tc>
                <a:extLst>
                  <a:ext uri="{0D108BD9-81ED-4DB2-BD59-A6C34878D82A}">
                    <a16:rowId xmlns="" xmlns:a16="http://schemas.microsoft.com/office/drawing/2014/main" val="10000"/>
                  </a:ext>
                </a:extLst>
              </a:tr>
              <a:tr h="370840">
                <a:tc>
                  <a:txBody>
                    <a:bodyPr/>
                    <a:lstStyle/>
                    <a:p>
                      <a:r>
                        <a:rPr lang="en-US" sz="1200" dirty="0"/>
                        <a:t>Needs</a:t>
                      </a:r>
                      <a:r>
                        <a:rPr lang="en-US" sz="1200" baseline="0" dirty="0"/>
                        <a:t> and Requirements Life-Cycle Management </a:t>
                      </a:r>
                      <a:r>
                        <a:rPr lang="en-US" sz="1200" dirty="0"/>
                        <a:t>Handbook</a:t>
                      </a:r>
                    </a:p>
                  </a:txBody>
                  <a:tcPr anchor="ctr"/>
                </a:tc>
                <a:tc>
                  <a:txBody>
                    <a:bodyPr/>
                    <a:lstStyle/>
                    <a:p>
                      <a:r>
                        <a:rPr lang="en-US" sz="1200" dirty="0"/>
                        <a:t>Lou </a:t>
                      </a:r>
                      <a:r>
                        <a:rPr lang="en-US" sz="1200" dirty="0" err="1"/>
                        <a:t>Wheatcraft</a:t>
                      </a:r>
                      <a:endParaRPr lang="en-US" sz="1200" dirty="0"/>
                    </a:p>
                  </a:txBody>
                  <a:tcPr anchor="ctr"/>
                </a:tc>
                <a:extLst>
                  <a:ext uri="{0D108BD9-81ED-4DB2-BD59-A6C34878D82A}">
                    <a16:rowId xmlns="" xmlns:a16="http://schemas.microsoft.com/office/drawing/2014/main" val="10001"/>
                  </a:ext>
                </a:extLst>
              </a:tr>
              <a:tr h="370840">
                <a:tc>
                  <a:txBody>
                    <a:bodyPr/>
                    <a:lstStyle/>
                    <a:p>
                      <a:r>
                        <a:rPr lang="en-US" sz="1200" dirty="0"/>
                        <a:t>Guide for Writing</a:t>
                      </a:r>
                      <a:r>
                        <a:rPr lang="en-US" sz="1200" baseline="0" dirty="0"/>
                        <a:t> Requirements</a:t>
                      </a:r>
                      <a:endParaRPr lang="en-US" sz="1200" dirty="0"/>
                    </a:p>
                  </a:txBody>
                  <a:tcPr anchor="ctr"/>
                </a:tc>
                <a:tc>
                  <a:txBody>
                    <a:bodyPr/>
                    <a:lstStyle/>
                    <a:p>
                      <a:r>
                        <a:rPr lang="en-US" sz="1200" dirty="0"/>
                        <a:t>Mike Ryan</a:t>
                      </a:r>
                    </a:p>
                  </a:txBody>
                  <a:tcPr anchor="ctr"/>
                </a:tc>
                <a:extLst>
                  <a:ext uri="{0D108BD9-81ED-4DB2-BD59-A6C34878D82A}">
                    <a16:rowId xmlns="" xmlns:a16="http://schemas.microsoft.com/office/drawing/2014/main" val="10002"/>
                  </a:ext>
                </a:extLst>
              </a:tr>
              <a:tr h="370840">
                <a:tc>
                  <a:txBody>
                    <a:bodyPr/>
                    <a:lstStyle/>
                    <a:p>
                      <a:r>
                        <a:rPr lang="en-US" sz="1200" dirty="0"/>
                        <a:t>Guide</a:t>
                      </a:r>
                      <a:r>
                        <a:rPr lang="en-US" sz="1200" baseline="0" dirty="0"/>
                        <a:t> for Developing and Managing Requirements</a:t>
                      </a:r>
                      <a:endParaRPr lang="en-US" sz="1200" dirty="0"/>
                    </a:p>
                  </a:txBody>
                  <a:tcPr anchor="ctr"/>
                </a:tc>
                <a:tc>
                  <a:txBody>
                    <a:bodyPr/>
                    <a:lstStyle/>
                    <a:p>
                      <a:r>
                        <a:rPr lang="en-US" sz="1200" dirty="0"/>
                        <a:t>Kevin Orr</a:t>
                      </a:r>
                    </a:p>
                  </a:txBody>
                  <a:tcPr anchor="ctr"/>
                </a:tc>
                <a:extLst>
                  <a:ext uri="{0D108BD9-81ED-4DB2-BD59-A6C34878D82A}">
                    <a16:rowId xmlns="" xmlns:a16="http://schemas.microsoft.com/office/drawing/2014/main" val="10003"/>
                  </a:ext>
                </a:extLst>
              </a:tr>
              <a:tr h="370840">
                <a:tc>
                  <a:txBody>
                    <a:bodyPr/>
                    <a:lstStyle/>
                    <a:p>
                      <a:r>
                        <a:rPr lang="en-US" sz="1200" dirty="0"/>
                        <a:t>Guide to Verification</a:t>
                      </a:r>
                      <a:r>
                        <a:rPr lang="en-US" sz="1200" baseline="0" dirty="0"/>
                        <a:t> and Validation</a:t>
                      </a:r>
                      <a:endParaRPr lang="en-US" sz="1200" dirty="0"/>
                    </a:p>
                  </a:txBody>
                  <a:tcPr anchor="ctr"/>
                </a:tc>
                <a:tc>
                  <a:txBody>
                    <a:bodyPr/>
                    <a:lstStyle/>
                    <a:p>
                      <a:r>
                        <a:rPr lang="en-US" sz="1200" dirty="0"/>
                        <a:t>Raymond Wolfgang</a:t>
                      </a:r>
                    </a:p>
                  </a:txBody>
                  <a:tcPr anchor="ctr"/>
                </a:tc>
                <a:extLst>
                  <a:ext uri="{0D108BD9-81ED-4DB2-BD59-A6C34878D82A}">
                    <a16:rowId xmlns="" xmlns:a16="http://schemas.microsoft.com/office/drawing/2014/main" val="10004"/>
                  </a:ext>
                </a:extLst>
              </a:tr>
            </a:tbl>
          </a:graphicData>
        </a:graphic>
      </p:graphicFrame>
      <p:sp>
        <p:nvSpPr>
          <p:cNvPr id="15" name="TextBox 14"/>
          <p:cNvSpPr txBox="1"/>
          <p:nvPr/>
        </p:nvSpPr>
        <p:spPr>
          <a:xfrm>
            <a:off x="7374898" y="5860642"/>
            <a:ext cx="821751" cy="276999"/>
          </a:xfrm>
          <a:prstGeom prst="rect">
            <a:avLst/>
          </a:prstGeom>
          <a:noFill/>
        </p:spPr>
        <p:txBody>
          <a:bodyPr wrap="square" rtlCol="0">
            <a:spAutoFit/>
          </a:bodyPr>
          <a:lstStyle/>
          <a:p>
            <a:r>
              <a:rPr lang="en-US" sz="1200" b="1" dirty="0">
                <a:solidFill>
                  <a:srgbClr val="FF0000"/>
                </a:solidFill>
              </a:rPr>
              <a:t>Updates</a:t>
            </a:r>
            <a:endParaRPr lang="en-US" sz="2000" b="1" dirty="0">
              <a:solidFill>
                <a:srgbClr val="FF0000"/>
              </a:solidFill>
            </a:endParaRPr>
          </a:p>
        </p:txBody>
      </p:sp>
    </p:spTree>
    <p:extLst>
      <p:ext uri="{BB962C8B-B14F-4D97-AF65-F5344CB8AC3E}">
        <p14:creationId xmlns="" xmlns:p14="http://schemas.microsoft.com/office/powerpoint/2010/main" val="2542826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RWG Events</a:t>
            </a:r>
          </a:p>
        </p:txBody>
      </p:sp>
      <p:sp>
        <p:nvSpPr>
          <p:cNvPr id="3" name="Content Placeholder 2"/>
          <p:cNvSpPr>
            <a:spLocks noGrp="1"/>
          </p:cNvSpPr>
          <p:nvPr>
            <p:ph idx="1"/>
          </p:nvPr>
        </p:nvSpPr>
        <p:spPr>
          <a:xfrm>
            <a:off x="609918" y="1600201"/>
            <a:ext cx="6088062" cy="4305299"/>
          </a:xfrm>
        </p:spPr>
        <p:txBody>
          <a:bodyPr>
            <a:normAutofit fontScale="62500" lnSpcReduction="20000"/>
          </a:bodyPr>
          <a:lstStyle/>
          <a:p>
            <a:r>
              <a:rPr lang="en-US" dirty="0"/>
              <a:t>RWG engages the INCOSE community through regular events around the topic of Requirements Engineering</a:t>
            </a:r>
          </a:p>
          <a:p>
            <a:pPr lvl="1"/>
            <a:r>
              <a:rPr lang="en-US" dirty="0"/>
              <a:t>Guest speakers on Requirements Topics</a:t>
            </a:r>
          </a:p>
          <a:p>
            <a:pPr lvl="1"/>
            <a:r>
              <a:rPr lang="en-US" dirty="0"/>
              <a:t>RWG Exchange Cafes</a:t>
            </a:r>
          </a:p>
          <a:p>
            <a:r>
              <a:rPr lang="en-US" dirty="0"/>
              <a:t>RWG members contribute ideas towards topics discussed and are encouraged to share their experiences and questions with the broad working group community.</a:t>
            </a:r>
          </a:p>
          <a:p>
            <a:pPr>
              <a:buNone/>
            </a:pPr>
            <a:endParaRPr lang="en-US" dirty="0"/>
          </a:p>
        </p:txBody>
      </p:sp>
      <p:sp>
        <p:nvSpPr>
          <p:cNvPr id="4" name="Date Placeholder 3"/>
          <p:cNvSpPr>
            <a:spLocks noGrp="1"/>
          </p:cNvSpPr>
          <p:nvPr>
            <p:ph type="dt" sz="half" idx="10"/>
          </p:nvPr>
        </p:nvSpPr>
        <p:spPr/>
        <p:txBody>
          <a:bodyPr/>
          <a:lstStyle/>
          <a:p>
            <a:fld id="{D90C58D2-D3A0-3843-8DCA-C1F4ADCA7220}" type="datetime5">
              <a:rPr lang="fr-FR" smtClean="0"/>
              <a:pPr/>
              <a:t>9-janv.-21</a:t>
            </a:fld>
            <a:endParaRPr lang="en-US"/>
          </a:p>
        </p:txBody>
      </p:sp>
      <p:sp>
        <p:nvSpPr>
          <p:cNvPr id="5" name="Footer Placeholder 4"/>
          <p:cNvSpPr>
            <a:spLocks noGrp="1"/>
          </p:cNvSpPr>
          <p:nvPr>
            <p:ph type="ftr" sz="quarter" idx="11"/>
          </p:nvPr>
        </p:nvSpPr>
        <p:spPr/>
        <p:txBody>
          <a:bodyPr/>
          <a:lstStyle/>
          <a:p>
            <a:r>
              <a:rPr lang="en-US"/>
              <a:t>www.incose.org/IW2021</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pPr/>
              <a:t>7</a:t>
            </a:fld>
            <a:endParaRPr lang="en-US"/>
          </a:p>
        </p:txBody>
      </p:sp>
      <p:pic>
        <p:nvPicPr>
          <p:cNvPr id="2050" name="Picture 2" descr="C:\Users\Owner\OneDrive\Documents\INCOSE\RWG\RWG Meetings\RWG Cafe\8-6-20\RWG exchange cafe 8-6-20.JPG"/>
          <p:cNvPicPr>
            <a:picLocks noChangeAspect="1" noChangeArrowheads="1"/>
          </p:cNvPicPr>
          <p:nvPr/>
        </p:nvPicPr>
        <p:blipFill>
          <a:blip r:embed="rId2"/>
          <a:srcRect/>
          <a:stretch>
            <a:fillRect/>
          </a:stretch>
        </p:blipFill>
        <p:spPr bwMode="auto">
          <a:xfrm>
            <a:off x="6872288" y="1024097"/>
            <a:ext cx="5203825" cy="2562490"/>
          </a:xfrm>
          <a:prstGeom prst="rect">
            <a:avLst/>
          </a:prstGeom>
          <a:noFill/>
        </p:spPr>
      </p:pic>
      <p:pic>
        <p:nvPicPr>
          <p:cNvPr id="3074" name="Picture 2" descr="C:\Users\Owner\OneDrive\Documents\INCOSE\RWG\RWG IS-IW Events\RWG IW2020 Events\Photos\IMG_1210 - Copy.JPEG"/>
          <p:cNvPicPr>
            <a:picLocks noChangeAspect="1" noChangeArrowheads="1"/>
          </p:cNvPicPr>
          <p:nvPr/>
        </p:nvPicPr>
        <p:blipFill>
          <a:blip r:embed="rId3"/>
          <a:srcRect/>
          <a:stretch>
            <a:fillRect/>
          </a:stretch>
        </p:blipFill>
        <p:spPr bwMode="auto">
          <a:xfrm>
            <a:off x="8475451" y="3910437"/>
            <a:ext cx="1413444" cy="174656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New Product – Needs and Requirements Lifecycle Manual</a:t>
            </a:r>
          </a:p>
        </p:txBody>
      </p:sp>
      <p:sp>
        <p:nvSpPr>
          <p:cNvPr id="8" name="Content Placeholder 7"/>
          <p:cNvSpPr>
            <a:spLocks noGrp="1"/>
          </p:cNvSpPr>
          <p:nvPr>
            <p:ph sz="half" idx="1"/>
          </p:nvPr>
        </p:nvSpPr>
        <p:spPr>
          <a:xfrm>
            <a:off x="609917" y="1600201"/>
            <a:ext cx="5648008" cy="4525963"/>
          </a:xfrm>
        </p:spPr>
        <p:txBody>
          <a:bodyPr>
            <a:normAutofit fontScale="40000" lnSpcReduction="20000"/>
          </a:bodyPr>
          <a:lstStyle/>
          <a:p>
            <a:r>
              <a:rPr lang="en-US" dirty="0"/>
              <a:t>This Needs and Requirements Lifecycle Manual (NRLM) addresses the lack of detailed practical guidance on developing and managing needs and requirements, as well as the planning and managing the associated verification and validation (V&amp;V) activities across the product development lifecycle.  </a:t>
            </a:r>
          </a:p>
          <a:p>
            <a:r>
              <a:rPr lang="en-US" dirty="0"/>
              <a:t>This manual is intended for those whose role it is to perform NRDM and V&amp;V activities throughout the system lifecycle and is addressed to practitioners of all levels of experience. </a:t>
            </a:r>
          </a:p>
          <a:p>
            <a:r>
              <a:rPr lang="en-US" dirty="0"/>
              <a:t>This manual is a supplement to and elaboration of the INCOSE SE HB, providing more detailed guidance on the what, how, and why concerning needs and requirement definition and management, verification, and validation.  </a:t>
            </a:r>
          </a:p>
          <a:p>
            <a:r>
              <a:rPr lang="en-US" dirty="0"/>
              <a:t>It addresses ambiguity and inconsistencies in ontology concerning needs and requirements definition and management, verification, and validation. </a:t>
            </a:r>
          </a:p>
          <a:p>
            <a:r>
              <a:rPr lang="en-US" dirty="0"/>
              <a:t>Promoting Key concepts: A large focus on Requirements has overshadowed the fundamental concept of ensuring products address the Needs – this manual aims to showcase the strong importance of both </a:t>
            </a:r>
            <a:r>
              <a:rPr lang="en-US" b="1" i="1" dirty="0"/>
              <a:t>Needs</a:t>
            </a:r>
            <a:r>
              <a:rPr lang="en-US" dirty="0"/>
              <a:t> and </a:t>
            </a:r>
            <a:r>
              <a:rPr lang="en-US" b="1" i="1" dirty="0"/>
              <a:t>Requirements</a:t>
            </a:r>
            <a:r>
              <a:rPr lang="en-US" dirty="0"/>
              <a:t> in the development of systems.</a:t>
            </a:r>
          </a:p>
        </p:txBody>
      </p:sp>
      <p:sp>
        <p:nvSpPr>
          <p:cNvPr id="4" name="Date Placeholder 3"/>
          <p:cNvSpPr>
            <a:spLocks noGrp="1"/>
          </p:cNvSpPr>
          <p:nvPr>
            <p:ph type="dt" sz="half" idx="10"/>
          </p:nvPr>
        </p:nvSpPr>
        <p:spPr/>
        <p:txBody>
          <a:bodyPr/>
          <a:lstStyle/>
          <a:p>
            <a:fld id="{09D2CBBC-8D07-9D40-841A-E4EEC1AC69C4}" type="datetime5">
              <a:rPr lang="fr-FR" smtClean="0"/>
              <a:pPr/>
              <a:t>9-janv.-21</a:t>
            </a:fld>
            <a:endParaRPr lang="en-US"/>
          </a:p>
        </p:txBody>
      </p:sp>
      <p:sp>
        <p:nvSpPr>
          <p:cNvPr id="5" name="Footer Placeholder 4"/>
          <p:cNvSpPr>
            <a:spLocks noGrp="1"/>
          </p:cNvSpPr>
          <p:nvPr>
            <p:ph type="ftr" sz="quarter" idx="11"/>
          </p:nvPr>
        </p:nvSpPr>
        <p:spPr/>
        <p:txBody>
          <a:bodyPr/>
          <a:lstStyle/>
          <a:p>
            <a:r>
              <a:rPr lang="en-US"/>
              <a:t>www.incose.org/IW2021</a:t>
            </a:r>
            <a:endParaRPr lang="en-US" dirty="0"/>
          </a:p>
        </p:txBody>
      </p:sp>
      <p:sp>
        <p:nvSpPr>
          <p:cNvPr id="6" name="Slide Number Placeholder 5"/>
          <p:cNvSpPr>
            <a:spLocks noGrp="1"/>
          </p:cNvSpPr>
          <p:nvPr>
            <p:ph type="sldNum" sz="quarter" idx="12"/>
          </p:nvPr>
        </p:nvSpPr>
        <p:spPr>
          <a:xfrm>
            <a:off x="8742151" y="6173788"/>
            <a:ext cx="2846282" cy="365125"/>
          </a:xfrm>
        </p:spPr>
        <p:txBody>
          <a:bodyPr/>
          <a:lstStyle/>
          <a:p>
            <a:fld id="{924B41C4-1474-8D42-B330-D2828683839D}" type="slidenum">
              <a:rPr lang="en-US" smtClean="0"/>
              <a:pPr/>
              <a:t>8</a:t>
            </a:fld>
            <a:endParaRPr lang="en-US"/>
          </a:p>
        </p:txBody>
      </p:sp>
      <p:pic>
        <p:nvPicPr>
          <p:cNvPr id="9" name="Picture 8">
            <a:extLst>
              <a:ext uri="{FF2B5EF4-FFF2-40B4-BE49-F238E27FC236}">
                <a16:creationId xmlns="" xmlns:a16="http://schemas.microsoft.com/office/drawing/2014/main" id="{6B1686C0-2BA9-1F44-93D0-F6D0094F1723}"/>
              </a:ext>
            </a:extLst>
          </p:cNvPr>
          <p:cNvPicPr/>
          <p:nvPr/>
        </p:nvPicPr>
        <p:blipFill>
          <a:blip r:embed="rId2"/>
          <a:stretch>
            <a:fillRect/>
          </a:stretch>
        </p:blipFill>
        <p:spPr>
          <a:xfrm>
            <a:off x="6099175" y="1883727"/>
            <a:ext cx="5897245" cy="3090545"/>
          </a:xfrm>
          <a:prstGeom prst="rect">
            <a:avLst/>
          </a:prstGeom>
        </p:spPr>
      </p:pic>
    </p:spTree>
    <p:extLst>
      <p:ext uri="{BB962C8B-B14F-4D97-AF65-F5344CB8AC3E}">
        <p14:creationId xmlns="" xmlns:p14="http://schemas.microsoft.com/office/powerpoint/2010/main" val="1047293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New Products - Guides</a:t>
            </a:r>
          </a:p>
        </p:txBody>
      </p:sp>
      <p:sp>
        <p:nvSpPr>
          <p:cNvPr id="8" name="Content Placeholder 7"/>
          <p:cNvSpPr>
            <a:spLocks noGrp="1"/>
          </p:cNvSpPr>
          <p:nvPr>
            <p:ph sz="half" idx="1"/>
          </p:nvPr>
        </p:nvSpPr>
        <p:spPr/>
        <p:txBody>
          <a:bodyPr>
            <a:normAutofit fontScale="62500" lnSpcReduction="20000"/>
          </a:bodyPr>
          <a:lstStyle/>
          <a:p>
            <a:r>
              <a:rPr lang="en-US" dirty="0"/>
              <a:t>The guides are condensed content from the NRLM that provides practical implementation approaches for systems engineering practitioners</a:t>
            </a:r>
          </a:p>
          <a:p>
            <a:r>
              <a:rPr lang="en-US" dirty="0"/>
              <a:t>The Guide for Writing Requirements has been a popular guide by many in the INCOSE community – the new guides will expand on this with developing and managing needs and requirements and verification and validation guidance.</a:t>
            </a:r>
          </a:p>
        </p:txBody>
      </p:sp>
      <p:sp>
        <p:nvSpPr>
          <p:cNvPr id="4" name="Date Placeholder 3"/>
          <p:cNvSpPr>
            <a:spLocks noGrp="1"/>
          </p:cNvSpPr>
          <p:nvPr>
            <p:ph type="dt" sz="half" idx="10"/>
          </p:nvPr>
        </p:nvSpPr>
        <p:spPr/>
        <p:txBody>
          <a:bodyPr/>
          <a:lstStyle/>
          <a:p>
            <a:fld id="{09D2CBBC-8D07-9D40-841A-E4EEC1AC69C4}" type="datetime5">
              <a:rPr lang="fr-FR" smtClean="0"/>
              <a:pPr/>
              <a:t>9-janv.-21</a:t>
            </a:fld>
            <a:endParaRPr lang="en-US"/>
          </a:p>
        </p:txBody>
      </p:sp>
      <p:sp>
        <p:nvSpPr>
          <p:cNvPr id="5" name="Footer Placeholder 4"/>
          <p:cNvSpPr>
            <a:spLocks noGrp="1"/>
          </p:cNvSpPr>
          <p:nvPr>
            <p:ph type="ftr" sz="quarter" idx="11"/>
          </p:nvPr>
        </p:nvSpPr>
        <p:spPr/>
        <p:txBody>
          <a:bodyPr/>
          <a:lstStyle/>
          <a:p>
            <a:r>
              <a:rPr lang="en-US"/>
              <a:t>www.incose.org/IW2021</a:t>
            </a:r>
            <a:endParaRPr lang="en-US" dirty="0"/>
          </a:p>
        </p:txBody>
      </p:sp>
      <p:sp>
        <p:nvSpPr>
          <p:cNvPr id="6" name="Slide Number Placeholder 5"/>
          <p:cNvSpPr>
            <a:spLocks noGrp="1"/>
          </p:cNvSpPr>
          <p:nvPr>
            <p:ph type="sldNum" sz="quarter" idx="12"/>
          </p:nvPr>
        </p:nvSpPr>
        <p:spPr>
          <a:xfrm>
            <a:off x="8742151" y="6173788"/>
            <a:ext cx="2846282" cy="365125"/>
          </a:xfrm>
        </p:spPr>
        <p:txBody>
          <a:bodyPr/>
          <a:lstStyle/>
          <a:p>
            <a:fld id="{924B41C4-1474-8D42-B330-D2828683839D}" type="slidenum">
              <a:rPr lang="en-US" smtClean="0"/>
              <a:pPr/>
              <a:t>9</a:t>
            </a:fld>
            <a:endParaRPr lang="en-US"/>
          </a:p>
        </p:txBody>
      </p:sp>
      <p:pic>
        <p:nvPicPr>
          <p:cNvPr id="4098" name="Picture 2"/>
          <p:cNvPicPr>
            <a:picLocks noChangeAspect="1" noChangeArrowheads="1"/>
          </p:cNvPicPr>
          <p:nvPr/>
        </p:nvPicPr>
        <p:blipFill>
          <a:blip r:embed="rId2"/>
          <a:srcRect/>
          <a:stretch>
            <a:fillRect/>
          </a:stretch>
        </p:blipFill>
        <p:spPr bwMode="auto">
          <a:xfrm>
            <a:off x="6627214" y="1119275"/>
            <a:ext cx="4828697" cy="4939420"/>
          </a:xfrm>
          <a:prstGeom prst="rect">
            <a:avLst/>
          </a:prstGeom>
          <a:noFill/>
          <a:ln w="9525">
            <a:solidFill>
              <a:schemeClr val="tx1"/>
            </a:solidFill>
            <a:miter lim="800000"/>
            <a:headEnd/>
            <a:tailEnd/>
          </a:ln>
        </p:spPr>
      </p:pic>
    </p:spTree>
    <p:extLst>
      <p:ext uri="{BB962C8B-B14F-4D97-AF65-F5344CB8AC3E}">
        <p14:creationId xmlns="" xmlns:p14="http://schemas.microsoft.com/office/powerpoint/2010/main" val="1047293603"/>
      </p:ext>
    </p:extLst>
  </p:cSld>
  <p:clrMapOvr>
    <a:masterClrMapping/>
  </p:clrMapOvr>
  <p:timing>
    <p:tnLst>
      <p:par>
        <p:cTn id="1" dur="indefinite" restart="never" nodeType="tmRoot"/>
      </p:par>
    </p:tnLst>
  </p:timing>
</p:sld>
</file>

<file path=ppt/theme/theme1.xml><?xml version="1.0" encoding="utf-8"?>
<a:theme xmlns:a="http://schemas.openxmlformats.org/drawingml/2006/main" name="iw2021-slide">
  <a:themeElements>
    <a:clrScheme name="INCOSE IW">
      <a:dk1>
        <a:srgbClr val="414042"/>
      </a:dk1>
      <a:lt1>
        <a:sysClr val="window" lastClr="FFFFFF"/>
      </a:lt1>
      <a:dk2>
        <a:srgbClr val="0071CE"/>
      </a:dk2>
      <a:lt2>
        <a:srgbClr val="EEECE1"/>
      </a:lt2>
      <a:accent1>
        <a:srgbClr val="618FCB"/>
      </a:accent1>
      <a:accent2>
        <a:srgbClr val="0071CE"/>
      </a:accent2>
      <a:accent3>
        <a:srgbClr val="0071CE"/>
      </a:accent3>
      <a:accent4>
        <a:srgbClr val="618FCB"/>
      </a:accent4>
      <a:accent5>
        <a:srgbClr val="618FCB"/>
      </a:accent5>
      <a:accent6>
        <a:srgbClr val="618FCB"/>
      </a:accent6>
      <a:hlink>
        <a:srgbClr val="0000FF"/>
      </a:hlink>
      <a:folHlink>
        <a:srgbClr val="981B1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99999"/>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Presentation1" id="{C9541386-7B00-3B4D-A63E-E8D589CEAB2E}" vid="{700DC0BD-9469-E942-8DA9-9FA96EC963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iw2021-slide</Template>
  <TotalTime>170</TotalTime>
  <Words>728</Words>
  <Application>Microsoft Office PowerPoint</Application>
  <PresentationFormat>Custom</PresentationFormat>
  <Paragraphs>110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iw2021-slide</vt:lpstr>
      <vt:lpstr>Requirements Working Group (RWG) IW2021 Overview</vt:lpstr>
      <vt:lpstr>RWG Charter</vt:lpstr>
      <vt:lpstr>RWG is About….</vt:lpstr>
      <vt:lpstr>RWG Leadership</vt:lpstr>
      <vt:lpstr>Current RWG Published Products</vt:lpstr>
      <vt:lpstr>Upcoming RWG Products</vt:lpstr>
      <vt:lpstr>RWG Events</vt:lpstr>
      <vt:lpstr>New Product – Needs and Requirements Lifecycle Manual</vt:lpstr>
      <vt:lpstr>New Products - Guides</vt:lpstr>
      <vt:lpstr>RWG Connect Site</vt:lpstr>
      <vt:lpstr>How to Become Involved in RWG</vt:lpstr>
      <vt:lpstr>Slide 12</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Owner</cp:lastModifiedBy>
  <cp:revision>27</cp:revision>
  <dcterms:created xsi:type="dcterms:W3CDTF">2021-01-03T18:27:02Z</dcterms:created>
  <dcterms:modified xsi:type="dcterms:W3CDTF">2021-01-09T20:45:14Z</dcterms:modified>
</cp:coreProperties>
</file>