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92" r:id="rId3"/>
    <p:sldId id="294" r:id="rId4"/>
    <p:sldId id="296" r:id="rId5"/>
    <p:sldId id="306" r:id="rId6"/>
    <p:sldId id="295" r:id="rId7"/>
    <p:sldId id="307" r:id="rId8"/>
    <p:sldId id="308" r:id="rId9"/>
    <p:sldId id="309" r:id="rId10"/>
    <p:sldId id="310" r:id="rId11"/>
    <p:sldId id="311" r:id="rId12"/>
    <p:sldId id="312" r:id="rId13"/>
    <p:sldId id="313" r:id="rId14"/>
    <p:sldId id="3639" r:id="rId15"/>
    <p:sldId id="3650" r:id="rId16"/>
    <p:sldId id="3664" r:id="rId17"/>
    <p:sldId id="3648" r:id="rId18"/>
    <p:sldId id="3641" r:id="rId19"/>
    <p:sldId id="3649" r:id="rId20"/>
    <p:sldId id="3665" r:id="rId21"/>
    <p:sldId id="3663" r:id="rId22"/>
    <p:sldId id="3638" r:id="rId23"/>
    <p:sldId id="305" r:id="rId24"/>
    <p:sldId id="3662" r:id="rId25"/>
    <p:sldId id="259" r:id="rId26"/>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p:restoredTop sz="96327"/>
  </p:normalViewPr>
  <p:slideViewPr>
    <p:cSldViewPr snapToGrid="0" snapToObjects="1">
      <p:cViewPr varScale="1">
        <p:scale>
          <a:sx n="110" d="100"/>
          <a:sy n="110" d="100"/>
        </p:scale>
        <p:origin x="1974" y="84"/>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pPr/>
              <a:t>1/25/2022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pPr/>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pPr/>
              <a:t>1/25/2022</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pPr/>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9CB85D96-4FDB-7148-B18B-46402D7060DF}" type="slidenum">
              <a:rPr lang="en-US" smtClean="0"/>
              <a:pPr/>
              <a:t>1</a:t>
            </a:fld>
            <a:endParaRPr lang="en-US"/>
          </a:p>
        </p:txBody>
      </p:sp>
    </p:spTree>
    <p:extLst>
      <p:ext uri="{BB962C8B-B14F-4D97-AF65-F5344CB8AC3E}">
        <p14:creationId xmlns:p14="http://schemas.microsoft.com/office/powerpoint/2010/main" val="418340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emphasizing that integration, verification and validation are continuous activities across the system lifecycle. This is indicated by the small feedback arrows, on the left side of the Vee, pointing back up to the next higher allocation level.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857A9543-88AB-488E-B7FB-7DC412EBB796}" type="slidenum">
              <a:rPr lang="en-US" smtClean="0"/>
              <a:t>15</a:t>
            </a:fld>
            <a:endParaRPr lang="en-US" dirty="0"/>
          </a:p>
        </p:txBody>
      </p:sp>
    </p:spTree>
    <p:extLst>
      <p:ext uri="{BB962C8B-B14F-4D97-AF65-F5344CB8AC3E}">
        <p14:creationId xmlns:p14="http://schemas.microsoft.com/office/powerpoint/2010/main" val="46523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Verification and Needs Validation. Main question here: do the lifecycle concepts and integrated set of needs represent a system of interest that can accomplish its intended use in the operational environment, when operated by its intended users? </a:t>
            </a:r>
          </a:p>
        </p:txBody>
      </p:sp>
      <p:sp>
        <p:nvSpPr>
          <p:cNvPr id="4" name="Slide Number Placeholder 3"/>
          <p:cNvSpPr>
            <a:spLocks noGrp="1"/>
          </p:cNvSpPr>
          <p:nvPr>
            <p:ph type="sldNum" sz="quarter" idx="5"/>
          </p:nvPr>
        </p:nvSpPr>
        <p:spPr/>
        <p:txBody>
          <a:bodyPr/>
          <a:lstStyle/>
          <a:p>
            <a:pPr>
              <a:defRPr/>
            </a:pPr>
            <a:fld id="{9924308D-FC29-4743-9A7B-AE7F05ADDF5E}" type="slidenum">
              <a:rPr lang="en-US" smtClean="0"/>
              <a:pPr>
                <a:defRPr/>
              </a:pPr>
              <a:t>19</a:t>
            </a:fld>
            <a:endParaRPr lang="en-US" dirty="0"/>
          </a:p>
        </p:txBody>
      </p:sp>
    </p:spTree>
    <p:extLst>
      <p:ext uri="{BB962C8B-B14F-4D97-AF65-F5344CB8AC3E}">
        <p14:creationId xmlns:p14="http://schemas.microsoft.com/office/powerpoint/2010/main" val="54123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5" y="512779"/>
            <a:ext cx="5802453" cy="1914003"/>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2B188-3880-2C4D-B804-4766B611A210}"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40747-8075-9446-A955-08A76180D4EB}"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/IW2022</a:t>
            </a:r>
          </a:p>
        </p:txBody>
      </p:sp>
      <p:pic>
        <p:nvPicPr>
          <p:cNvPr id="7" name="Picture 6"/>
          <p:cNvPicPr>
            <a:picLocks noChangeAspect="1"/>
          </p:cNvPicPr>
          <p:nvPr userDrawn="1"/>
        </p:nvPicPr>
        <p:blipFill>
          <a:blip r:embed="rId2"/>
          <a:srcRect/>
          <a:stretch/>
        </p:blipFill>
        <p:spPr>
          <a:xfrm>
            <a:off x="2926702" y="1749077"/>
            <a:ext cx="5802453" cy="1914003"/>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Sec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570553"/>
            <a:ext cx="10368598" cy="920360"/>
          </a:xfrm>
          <a:effectLst>
            <a:outerShdw blurRad="50800" dist="50800" dir="2700000" algn="ctr" rotWithShape="0">
              <a:schemeClr val="bg1"/>
            </a:outerShdw>
          </a:effectLst>
        </p:spPr>
        <p:txBody>
          <a:bodyPr/>
          <a:lstStyle>
            <a:lvl1pPr algn="ct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14876" y="3733801"/>
            <a:ext cx="10368598" cy="2081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8" name="Rectangle 5">
            <a:extLst>
              <a:ext uri="{FF2B5EF4-FFF2-40B4-BE49-F238E27FC236}">
                <a16:creationId xmlns:a16="http://schemas.microsoft.com/office/drawing/2014/main" id="{B555146A-011C-46F4-B1BF-A0C3585D3CB6}"/>
              </a:ext>
            </a:extLst>
          </p:cNvPr>
          <p:cNvSpPr>
            <a:spLocks noGrp="1" noChangeArrowheads="1"/>
          </p:cNvSpPr>
          <p:nvPr>
            <p:ph type="ftr" sz="quarter" idx="3"/>
          </p:nvPr>
        </p:nvSpPr>
        <p:spPr bwMode="auto">
          <a:xfrm>
            <a:off x="3354546" y="6477000"/>
            <a:ext cx="7319010" cy="27146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dirty="0">
                <a:latin typeface="Arial" charset="0"/>
                <a:ea typeface="ＭＳ Ｐゴシック"/>
                <a:cs typeface="ＭＳ Ｐゴシック"/>
              </a:defRPr>
            </a:lvl1pPr>
          </a:lstStyle>
          <a:p>
            <a:pPr>
              <a:defRPr/>
            </a:pPr>
            <a:r>
              <a:rPr lang="en-US"/>
              <a:t>2020 WSRC - Presentation Title | Author(s)</a:t>
            </a:r>
            <a:endParaRPr lang="en-US" dirty="0"/>
          </a:p>
        </p:txBody>
      </p:sp>
      <p:sp>
        <p:nvSpPr>
          <p:cNvPr id="9" name="Rectangle 6">
            <a:extLst>
              <a:ext uri="{FF2B5EF4-FFF2-40B4-BE49-F238E27FC236}">
                <a16:creationId xmlns:a16="http://schemas.microsoft.com/office/drawing/2014/main" id="{94F8616B-01F3-4E51-9C93-6A3CCD54D384}"/>
              </a:ext>
            </a:extLst>
          </p:cNvPr>
          <p:cNvSpPr>
            <a:spLocks noGrp="1" noChangeArrowheads="1"/>
          </p:cNvSpPr>
          <p:nvPr>
            <p:ph type="sldNum" sz="quarter" idx="4"/>
          </p:nvPr>
        </p:nvSpPr>
        <p:spPr bwMode="auto">
          <a:xfrm>
            <a:off x="11130995" y="6477000"/>
            <a:ext cx="914876" cy="271462"/>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8C042677-DFBC-43A8-8F50-F699E3962FB6}" type="slidenum">
              <a:rPr lang="en-US" smtClean="0"/>
              <a:pPr>
                <a:defRPr/>
              </a:pPr>
              <a:t>‹#›</a:t>
            </a:fld>
            <a:endParaRPr lang="en-US" dirty="0"/>
          </a:p>
        </p:txBody>
      </p:sp>
    </p:spTree>
    <p:extLst>
      <p:ext uri="{BB962C8B-B14F-4D97-AF65-F5344CB8AC3E}">
        <p14:creationId xmlns:p14="http://schemas.microsoft.com/office/powerpoint/2010/main" val="224528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CC620-E195-0345-A72F-F397522C5CED}"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10CDE8-F1BB-434D-B4CD-1F60828C1078}" type="datetime5">
              <a:rPr lang="fr-FR" smtClean="0"/>
              <a:pPr/>
              <a:t>25-janv.-22</a:t>
            </a:fld>
            <a:endParaRPr lang="en-US"/>
          </a:p>
        </p:txBody>
      </p:sp>
      <p:sp>
        <p:nvSpPr>
          <p:cNvPr id="5" name="Footer Placeholder 4"/>
          <p:cNvSpPr>
            <a:spLocks noGrp="1"/>
          </p:cNvSpPr>
          <p:nvPr>
            <p:ph type="ftr" sz="quarter" idx="11"/>
          </p:nvPr>
        </p:nvSpPr>
        <p:spPr/>
        <p:txBody>
          <a:bodyPr/>
          <a:lstStyle/>
          <a:p>
            <a:r>
              <a:rPr lang="en-US"/>
              <a:t>www.incose.org/IW2022</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3083B-50A5-094E-8A79-2059BCE24B4D}"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77737-5F1F-2F4A-838D-F9F91DAD31A0}" type="datetime5">
              <a:rPr lang="fr-FR" smtClean="0"/>
              <a:pPr/>
              <a:t>25-janv.-22</a:t>
            </a:fld>
            <a:endParaRPr lang="en-US"/>
          </a:p>
        </p:txBody>
      </p:sp>
      <p:sp>
        <p:nvSpPr>
          <p:cNvPr id="8" name="Footer Placeholder 7"/>
          <p:cNvSpPr>
            <a:spLocks noGrp="1"/>
          </p:cNvSpPr>
          <p:nvPr>
            <p:ph type="ftr" sz="quarter" idx="11"/>
          </p:nvPr>
        </p:nvSpPr>
        <p:spPr/>
        <p:txBody>
          <a:bodyPr/>
          <a:lstStyle/>
          <a:p>
            <a:r>
              <a:rPr lang="en-US"/>
              <a:t>www.incose.org/IW2022</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BEE642-12B7-7B41-88D6-5F0764F84AAD}" type="datetime5">
              <a:rPr lang="fr-FR" smtClean="0"/>
              <a:pPr/>
              <a:t>25-janv.-22</a:t>
            </a:fld>
            <a:endParaRPr lang="en-US"/>
          </a:p>
        </p:txBody>
      </p:sp>
      <p:sp>
        <p:nvSpPr>
          <p:cNvPr id="4" name="Footer Placeholder 3"/>
          <p:cNvSpPr>
            <a:spLocks noGrp="1"/>
          </p:cNvSpPr>
          <p:nvPr>
            <p:ph type="ftr" sz="quarter" idx="11"/>
          </p:nvPr>
        </p:nvSpPr>
        <p:spPr/>
        <p:txBody>
          <a:bodyPr/>
          <a:lstStyle/>
          <a:p>
            <a:r>
              <a:rPr lang="en-US"/>
              <a:t>www.incose.org/IW2022</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BDFF8-1242-A841-86D9-B90DD6520279}" type="datetime5">
              <a:rPr lang="fr-FR" smtClean="0"/>
              <a:pPr/>
              <a:t>25-janv.-22</a:t>
            </a:fld>
            <a:endParaRPr lang="en-US"/>
          </a:p>
        </p:txBody>
      </p:sp>
      <p:sp>
        <p:nvSpPr>
          <p:cNvPr id="3" name="Footer Placeholder 2"/>
          <p:cNvSpPr>
            <a:spLocks noGrp="1"/>
          </p:cNvSpPr>
          <p:nvPr>
            <p:ph type="ftr" sz="quarter" idx="11"/>
          </p:nvPr>
        </p:nvSpPr>
        <p:spPr/>
        <p:txBody>
          <a:bodyPr/>
          <a:lstStyle/>
          <a:p>
            <a:r>
              <a:rPr lang="en-US"/>
              <a:t>www.incose.org/IW2022</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DB16622-F6B5-A24A-950D-66843726638A}"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C1333A7-3BA8-F74F-AA4C-5E32DA450B59}" type="datetime5">
              <a:rPr lang="fr-FR" smtClean="0"/>
              <a:pPr/>
              <a:t>25-janv.-22</a:t>
            </a:fld>
            <a:endParaRPr lang="en-US"/>
          </a:p>
        </p:txBody>
      </p:sp>
      <p:sp>
        <p:nvSpPr>
          <p:cNvPr id="6" name="Footer Placeholder 5"/>
          <p:cNvSpPr>
            <a:spLocks noGrp="1"/>
          </p:cNvSpPr>
          <p:nvPr>
            <p:ph type="ftr" sz="quarter" idx="11"/>
          </p:nvPr>
        </p:nvSpPr>
        <p:spPr/>
        <p:txBody>
          <a:bodyPr/>
          <a:lstStyle/>
          <a:p>
            <a:r>
              <a:rPr lang="en-US"/>
              <a:t>www.incose.org/IW2022</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pPr/>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fld id="{4EBD2917-6528-B24E-9422-978ED4942E20}" type="datetime5">
              <a:rPr lang="fr-FR" smtClean="0"/>
              <a:pPr/>
              <a:t>25-janv.-22</a:t>
            </a:fld>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www.incose.org/IW2022</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pPr/>
              <a:t>‹#›</a:t>
            </a:fld>
            <a:endParaRPr lang="en-US" dirty="0"/>
          </a:p>
        </p:txBody>
      </p:sp>
      <p:pic>
        <p:nvPicPr>
          <p:cNvPr id="7" name="Picture 6" descr="logo-IW.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mond.Wolfgang@incose.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701493"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nio.com/nature-landscapes/rock-stones/rocks-do-indeed-slide-across-the-ground-wind-blowing"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33sZ0IntwY" TargetMode="External"/><Relationship Id="rId2" Type="http://schemas.openxmlformats.org/officeDocument/2006/relationships/hyperlink" Target="https://www.youtube.com/watch?v=ZRli_wSCmRg" TargetMode="External"/><Relationship Id="rId1" Type="http://schemas.openxmlformats.org/officeDocument/2006/relationships/slideLayout" Target="../slideLayouts/slideLayout2.xml"/><Relationship Id="rId6" Type="http://schemas.openxmlformats.org/officeDocument/2006/relationships/hyperlink" Target="https://www.youtube.com/watch?v=Rc3O6lPO5x4" TargetMode="External"/><Relationship Id="rId5" Type="http://schemas.openxmlformats.org/officeDocument/2006/relationships/hyperlink" Target="https://www.youtube.com/watch?v=g_fJk_UBONM" TargetMode="External"/><Relationship Id="rId4" Type="http://schemas.openxmlformats.org/officeDocument/2006/relationships/hyperlink" Target="https://www.youtube.com/watch?v=L_Z6Xitpro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nect.incose.org/WorkingGroups/Requirements/Pages/Home.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9777" y="3529144"/>
            <a:ext cx="11376530" cy="1123038"/>
          </a:xfrm>
        </p:spPr>
        <p:txBody>
          <a:bodyPr>
            <a:noAutofit/>
          </a:bodyPr>
          <a:lstStyle/>
          <a:p>
            <a:r>
              <a:rPr lang="en-US" sz="4400" dirty="0"/>
              <a:t>Guide to Verification &amp; Validation Overview</a:t>
            </a:r>
          </a:p>
        </p:txBody>
      </p:sp>
      <p:sp>
        <p:nvSpPr>
          <p:cNvPr id="5" name="Subtitle 4"/>
          <p:cNvSpPr>
            <a:spLocks noGrp="1"/>
          </p:cNvSpPr>
          <p:nvPr>
            <p:ph type="subTitle" idx="1"/>
          </p:nvPr>
        </p:nvSpPr>
        <p:spPr>
          <a:xfrm>
            <a:off x="359777" y="2641751"/>
            <a:ext cx="11376530" cy="867169"/>
          </a:xfrm>
        </p:spPr>
        <p:txBody>
          <a:bodyPr/>
          <a:lstStyle/>
          <a:p>
            <a:r>
              <a:rPr lang="en-US" dirty="0"/>
              <a:t>INCOSE Requirements Working Group</a:t>
            </a:r>
          </a:p>
        </p:txBody>
      </p:sp>
      <p:sp>
        <p:nvSpPr>
          <p:cNvPr id="6" name="TextBox 5">
            <a:extLst>
              <a:ext uri="{FF2B5EF4-FFF2-40B4-BE49-F238E27FC236}">
                <a16:creationId xmlns:a16="http://schemas.microsoft.com/office/drawing/2014/main" id="{211C7494-27E4-4DA6-B19B-230CF187000B}"/>
              </a:ext>
            </a:extLst>
          </p:cNvPr>
          <p:cNvSpPr txBox="1"/>
          <p:nvPr/>
        </p:nvSpPr>
        <p:spPr>
          <a:xfrm>
            <a:off x="4240404" y="6360607"/>
            <a:ext cx="7495903" cy="307777"/>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rPr>
              <a:t>Copyright © by </a:t>
            </a:r>
            <a:r>
              <a:rPr lang="en-US" sz="1400" dirty="0">
                <a:latin typeface="Calibri" panose="020F0502020204030204" pitchFamily="34" charset="0"/>
                <a:ea typeface="Calibri" panose="020F0502020204030204" pitchFamily="34" charset="0"/>
              </a:rPr>
              <a:t>Raymond B. Wolfgang</a:t>
            </a:r>
            <a:r>
              <a:rPr lang="en-US" sz="1400" dirty="0">
                <a:effectLst/>
                <a:latin typeface="Calibri" panose="020F0502020204030204" pitchFamily="34" charset="0"/>
                <a:ea typeface="Calibri" panose="020F0502020204030204" pitchFamily="34" charset="0"/>
              </a:rPr>
              <a:t> – permission granted to INCOSE to publish and use.</a:t>
            </a:r>
            <a:endParaRPr lang="en-US" sz="1400" dirty="0"/>
          </a:p>
        </p:txBody>
      </p:sp>
      <p:sp>
        <p:nvSpPr>
          <p:cNvPr id="7" name="Subtitle 4">
            <a:extLst>
              <a:ext uri="{FF2B5EF4-FFF2-40B4-BE49-F238E27FC236}">
                <a16:creationId xmlns:a16="http://schemas.microsoft.com/office/drawing/2014/main" id="{FF2B40A4-4D59-4A8F-884A-0DE94EF071F0}"/>
              </a:ext>
            </a:extLst>
          </p:cNvPr>
          <p:cNvSpPr txBox="1">
            <a:spLocks/>
          </p:cNvSpPr>
          <p:nvPr/>
        </p:nvSpPr>
        <p:spPr>
          <a:xfrm>
            <a:off x="4326980" y="5028789"/>
            <a:ext cx="3544389" cy="957032"/>
          </a:xfrm>
          <a:prstGeom prst="rect">
            <a:avLst/>
          </a:prstGeom>
        </p:spPr>
        <p:txBody>
          <a:bodyPr vert="horz" lIns="121954" tIns="60977" rIns="121954" bIns="60977" rtlCol="0" anchor="b">
            <a:normAutofit fontScale="77500" lnSpcReduction="20000"/>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dirty="0"/>
              <a:t>Raymond B. Wolfgang</a:t>
            </a:r>
          </a:p>
          <a:p>
            <a:r>
              <a:rPr lang="en-US" dirty="0"/>
              <a:t>Sandia National Laboratories</a:t>
            </a:r>
          </a:p>
          <a:p>
            <a:r>
              <a:rPr lang="en-US" dirty="0"/>
              <a:t>Albuquerque, NM, USA</a:t>
            </a:r>
          </a:p>
        </p:txBody>
      </p:sp>
      <p:sp>
        <p:nvSpPr>
          <p:cNvPr id="8" name="TextBox 7">
            <a:extLst>
              <a:ext uri="{FF2B5EF4-FFF2-40B4-BE49-F238E27FC236}">
                <a16:creationId xmlns:a16="http://schemas.microsoft.com/office/drawing/2014/main" id="{6EB3662D-B61E-4134-A6A9-6D07375C951B}"/>
              </a:ext>
            </a:extLst>
          </p:cNvPr>
          <p:cNvSpPr txBox="1"/>
          <p:nvPr/>
        </p:nvSpPr>
        <p:spPr>
          <a:xfrm rot="10800000" flipV="1">
            <a:off x="8191916" y="5026968"/>
            <a:ext cx="3544391" cy="923330"/>
          </a:xfrm>
          <a:prstGeom prst="rect">
            <a:avLst/>
          </a:prstGeom>
          <a:noFill/>
        </p:spPr>
        <p:txBody>
          <a:bodyPr wrap="square">
            <a:spAutoFit/>
          </a:bodyPr>
          <a:lstStyle/>
          <a:p>
            <a:r>
              <a:rPr lang="en-US" sz="1800" dirty="0">
                <a:hlinkClick r:id="rId3"/>
              </a:rPr>
              <a:t>Raymond.Wolfgang@incose.net</a:t>
            </a:r>
            <a:r>
              <a:rPr lang="en-US" sz="1800" dirty="0"/>
              <a:t> </a:t>
            </a:r>
          </a:p>
          <a:p>
            <a:endParaRPr lang="en-US" sz="1800" dirty="0"/>
          </a:p>
          <a:p>
            <a:r>
              <a:rPr lang="en-US" sz="1800" dirty="0"/>
              <a:t>Also on LinkedIn</a:t>
            </a:r>
          </a:p>
        </p:txBody>
      </p:sp>
      <p:sp>
        <p:nvSpPr>
          <p:cNvPr id="9" name="Subtitle 4">
            <a:extLst>
              <a:ext uri="{FF2B5EF4-FFF2-40B4-BE49-F238E27FC236}">
                <a16:creationId xmlns:a16="http://schemas.microsoft.com/office/drawing/2014/main" id="{19F7C191-9BF7-4D0F-A0B7-A560F78ABAA6}"/>
              </a:ext>
            </a:extLst>
          </p:cNvPr>
          <p:cNvSpPr txBox="1">
            <a:spLocks/>
          </p:cNvSpPr>
          <p:nvPr/>
        </p:nvSpPr>
        <p:spPr>
          <a:xfrm>
            <a:off x="359777" y="4369357"/>
            <a:ext cx="3544389" cy="957032"/>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dirty="0"/>
              <a:t>January 25, 2022</a:t>
            </a:r>
          </a:p>
        </p:txBody>
      </p:sp>
    </p:spTree>
    <p:extLst>
      <p:ext uri="{BB962C8B-B14F-4D97-AF65-F5344CB8AC3E}">
        <p14:creationId xmlns:p14="http://schemas.microsoft.com/office/powerpoint/2010/main" val="16342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86D2A9-0890-4754-8342-D8F62638959B}"/>
              </a:ext>
            </a:extLst>
          </p:cNvPr>
          <p:cNvSpPr>
            <a:spLocks noGrp="1"/>
          </p:cNvSpPr>
          <p:nvPr>
            <p:ph type="sldNum" sz="quarter" idx="12"/>
          </p:nvPr>
        </p:nvSpPr>
        <p:spPr/>
        <p:txBody>
          <a:bodyPr/>
          <a:lstStyle/>
          <a:p>
            <a:fld id="{924B41C4-1474-8D42-B330-D2828683839D}" type="slidenum">
              <a:rPr lang="en-US" smtClean="0"/>
              <a:pPr/>
              <a:t>10</a:t>
            </a:fld>
            <a:endParaRPr lang="en-US"/>
          </a:p>
        </p:txBody>
      </p:sp>
      <p:pic>
        <p:nvPicPr>
          <p:cNvPr id="6" name="Picture 5">
            <a:extLst>
              <a:ext uri="{FF2B5EF4-FFF2-40B4-BE49-F238E27FC236}">
                <a16:creationId xmlns:a16="http://schemas.microsoft.com/office/drawing/2014/main" id="{484E22B5-4AB6-49D7-8371-826EB5B5DE78}"/>
              </a:ext>
            </a:extLst>
          </p:cNvPr>
          <p:cNvPicPr>
            <a:picLocks noChangeAspect="1"/>
          </p:cNvPicPr>
          <p:nvPr/>
        </p:nvPicPr>
        <p:blipFill>
          <a:blip r:embed="rId2"/>
          <a:stretch>
            <a:fillRect/>
          </a:stretch>
        </p:blipFill>
        <p:spPr>
          <a:xfrm>
            <a:off x="1022350" y="1197836"/>
            <a:ext cx="10153650" cy="3800475"/>
          </a:xfrm>
          <a:prstGeom prst="rect">
            <a:avLst/>
          </a:prstGeom>
        </p:spPr>
      </p:pic>
      <p:sp>
        <p:nvSpPr>
          <p:cNvPr id="7" name="Date Placeholder 3">
            <a:extLst>
              <a:ext uri="{FF2B5EF4-FFF2-40B4-BE49-F238E27FC236}">
                <a16:creationId xmlns:a16="http://schemas.microsoft.com/office/drawing/2014/main" id="{1BCC96FB-2CAA-4EF0-B816-31F1992AE0D1}"/>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B090E4C1-2C88-401E-841A-6A778EEFE996}"/>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196302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8BAB99-F10C-4041-98C0-9587A87839D0}"/>
              </a:ext>
            </a:extLst>
          </p:cNvPr>
          <p:cNvSpPr>
            <a:spLocks noGrp="1"/>
          </p:cNvSpPr>
          <p:nvPr>
            <p:ph type="sldNum" sz="quarter" idx="12"/>
          </p:nvPr>
        </p:nvSpPr>
        <p:spPr/>
        <p:txBody>
          <a:bodyPr/>
          <a:lstStyle/>
          <a:p>
            <a:fld id="{924B41C4-1474-8D42-B330-D2828683839D}" type="slidenum">
              <a:rPr lang="en-US" smtClean="0"/>
              <a:pPr/>
              <a:t>11</a:t>
            </a:fld>
            <a:endParaRPr lang="en-US"/>
          </a:p>
        </p:txBody>
      </p:sp>
      <p:pic>
        <p:nvPicPr>
          <p:cNvPr id="8" name="Picture 7">
            <a:extLst>
              <a:ext uri="{FF2B5EF4-FFF2-40B4-BE49-F238E27FC236}">
                <a16:creationId xmlns:a16="http://schemas.microsoft.com/office/drawing/2014/main" id="{50C2A7C4-B890-4964-A2D9-4ED66CF65796}"/>
              </a:ext>
            </a:extLst>
          </p:cNvPr>
          <p:cNvPicPr>
            <a:picLocks noChangeAspect="1"/>
          </p:cNvPicPr>
          <p:nvPr/>
        </p:nvPicPr>
        <p:blipFill>
          <a:blip r:embed="rId2"/>
          <a:stretch>
            <a:fillRect/>
          </a:stretch>
        </p:blipFill>
        <p:spPr>
          <a:xfrm>
            <a:off x="927100" y="1021895"/>
            <a:ext cx="10344150" cy="4791075"/>
          </a:xfrm>
          <a:prstGeom prst="rect">
            <a:avLst/>
          </a:prstGeom>
        </p:spPr>
      </p:pic>
      <p:sp>
        <p:nvSpPr>
          <p:cNvPr id="6" name="Date Placeholder 3">
            <a:extLst>
              <a:ext uri="{FF2B5EF4-FFF2-40B4-BE49-F238E27FC236}">
                <a16:creationId xmlns:a16="http://schemas.microsoft.com/office/drawing/2014/main" id="{6B491B60-597F-45E6-842C-FBF8E27891B5}"/>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7" name="Footer Placeholder 3">
            <a:extLst>
              <a:ext uri="{FF2B5EF4-FFF2-40B4-BE49-F238E27FC236}">
                <a16:creationId xmlns:a16="http://schemas.microsoft.com/office/drawing/2014/main" id="{6156C38E-62BA-4145-958C-8119DF8EC13C}"/>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250815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81F28-A9C1-4728-97F5-B48877FE5E3E}"/>
              </a:ext>
            </a:extLst>
          </p:cNvPr>
          <p:cNvSpPr>
            <a:spLocks noGrp="1"/>
          </p:cNvSpPr>
          <p:nvPr>
            <p:ph type="sldNum" sz="quarter" idx="12"/>
          </p:nvPr>
        </p:nvSpPr>
        <p:spPr/>
        <p:txBody>
          <a:bodyPr/>
          <a:lstStyle/>
          <a:p>
            <a:fld id="{924B41C4-1474-8D42-B330-D2828683839D}" type="slidenum">
              <a:rPr lang="en-US" smtClean="0"/>
              <a:pPr/>
              <a:t>12</a:t>
            </a:fld>
            <a:endParaRPr lang="en-US"/>
          </a:p>
        </p:txBody>
      </p:sp>
      <p:pic>
        <p:nvPicPr>
          <p:cNvPr id="8" name="Picture 7">
            <a:extLst>
              <a:ext uri="{FF2B5EF4-FFF2-40B4-BE49-F238E27FC236}">
                <a16:creationId xmlns:a16="http://schemas.microsoft.com/office/drawing/2014/main" id="{DEB9D411-C4AA-4801-B8E6-9FBD1455F11E}"/>
              </a:ext>
            </a:extLst>
          </p:cNvPr>
          <p:cNvPicPr>
            <a:picLocks noChangeAspect="1"/>
          </p:cNvPicPr>
          <p:nvPr/>
        </p:nvPicPr>
        <p:blipFill>
          <a:blip r:embed="rId2"/>
          <a:stretch>
            <a:fillRect/>
          </a:stretch>
        </p:blipFill>
        <p:spPr>
          <a:xfrm>
            <a:off x="755922" y="902279"/>
            <a:ext cx="10277838" cy="4918175"/>
          </a:xfrm>
          <a:prstGeom prst="rect">
            <a:avLst/>
          </a:prstGeom>
        </p:spPr>
      </p:pic>
      <p:sp>
        <p:nvSpPr>
          <p:cNvPr id="6" name="Date Placeholder 3">
            <a:extLst>
              <a:ext uri="{FF2B5EF4-FFF2-40B4-BE49-F238E27FC236}">
                <a16:creationId xmlns:a16="http://schemas.microsoft.com/office/drawing/2014/main" id="{D76D4A05-89F2-436E-9AB7-BC00966698A9}"/>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7" name="Footer Placeholder 3">
            <a:extLst>
              <a:ext uri="{FF2B5EF4-FFF2-40B4-BE49-F238E27FC236}">
                <a16:creationId xmlns:a16="http://schemas.microsoft.com/office/drawing/2014/main" id="{DAE5498D-5C4F-4B9F-989D-7E5225A8B6B7}"/>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246056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CCF0D3-CC83-46CE-AB31-F129BADC3187}"/>
              </a:ext>
            </a:extLst>
          </p:cNvPr>
          <p:cNvSpPr>
            <a:spLocks noGrp="1"/>
          </p:cNvSpPr>
          <p:nvPr>
            <p:ph type="sldNum" sz="quarter" idx="12"/>
          </p:nvPr>
        </p:nvSpPr>
        <p:spPr/>
        <p:txBody>
          <a:bodyPr/>
          <a:lstStyle/>
          <a:p>
            <a:fld id="{924B41C4-1474-8D42-B330-D2828683839D}" type="slidenum">
              <a:rPr lang="en-US" smtClean="0"/>
              <a:pPr/>
              <a:t>13</a:t>
            </a:fld>
            <a:endParaRPr lang="en-US"/>
          </a:p>
        </p:txBody>
      </p:sp>
      <p:pic>
        <p:nvPicPr>
          <p:cNvPr id="6" name="Picture 5">
            <a:extLst>
              <a:ext uri="{FF2B5EF4-FFF2-40B4-BE49-F238E27FC236}">
                <a16:creationId xmlns:a16="http://schemas.microsoft.com/office/drawing/2014/main" id="{A262CD32-9075-4D88-8DFC-525EB5782280}"/>
              </a:ext>
            </a:extLst>
          </p:cNvPr>
          <p:cNvPicPr>
            <a:picLocks noChangeAspect="1"/>
          </p:cNvPicPr>
          <p:nvPr/>
        </p:nvPicPr>
        <p:blipFill>
          <a:blip r:embed="rId2"/>
          <a:stretch>
            <a:fillRect/>
          </a:stretch>
        </p:blipFill>
        <p:spPr>
          <a:xfrm>
            <a:off x="679585" y="963314"/>
            <a:ext cx="10572206" cy="4739784"/>
          </a:xfrm>
          <a:prstGeom prst="rect">
            <a:avLst/>
          </a:prstGeom>
        </p:spPr>
      </p:pic>
      <p:sp>
        <p:nvSpPr>
          <p:cNvPr id="7" name="Date Placeholder 3">
            <a:extLst>
              <a:ext uri="{FF2B5EF4-FFF2-40B4-BE49-F238E27FC236}">
                <a16:creationId xmlns:a16="http://schemas.microsoft.com/office/drawing/2014/main" id="{7A1C647F-B4E0-49FD-8440-A5DDC8DDB82A}"/>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E1DA9824-D1FD-449E-826F-EB2C7A17CD9F}"/>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401945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D8BE-0349-437E-BBA6-00D8F87FF4AF}"/>
              </a:ext>
            </a:extLst>
          </p:cNvPr>
          <p:cNvSpPr>
            <a:spLocks noGrp="1"/>
          </p:cNvSpPr>
          <p:nvPr>
            <p:ph type="title"/>
          </p:nvPr>
        </p:nvSpPr>
        <p:spPr/>
        <p:txBody>
          <a:bodyPr/>
          <a:lstStyle/>
          <a:p>
            <a:r>
              <a:rPr lang="en-US" dirty="0"/>
              <a:t>Evolution of Common SE Terms</a:t>
            </a:r>
          </a:p>
        </p:txBody>
      </p:sp>
      <p:sp>
        <p:nvSpPr>
          <p:cNvPr id="3" name="Content Placeholder 2">
            <a:extLst>
              <a:ext uri="{FF2B5EF4-FFF2-40B4-BE49-F238E27FC236}">
                <a16:creationId xmlns:a16="http://schemas.microsoft.com/office/drawing/2014/main" id="{832DCCB0-F74C-477B-8473-97E36E55AFB8}"/>
              </a:ext>
            </a:extLst>
          </p:cNvPr>
          <p:cNvSpPr>
            <a:spLocks noGrp="1"/>
          </p:cNvSpPr>
          <p:nvPr>
            <p:ph idx="1"/>
          </p:nvPr>
        </p:nvSpPr>
        <p:spPr>
          <a:xfrm>
            <a:off x="612775" y="1211772"/>
            <a:ext cx="10972800" cy="464629"/>
          </a:xfrm>
        </p:spPr>
        <p:txBody>
          <a:bodyPr>
            <a:normAutofit fontScale="55000" lnSpcReduction="20000"/>
          </a:bodyPr>
          <a:lstStyle/>
          <a:p>
            <a:pPr marL="0" indent="0">
              <a:buNone/>
            </a:pPr>
            <a:r>
              <a:rPr lang="en-US" dirty="0"/>
              <a:t>Transforming terms for consistency across the Handbook, Manual and Guides</a:t>
            </a:r>
            <a:endParaRPr lang="en-US" sz="2400" dirty="0"/>
          </a:p>
        </p:txBody>
      </p:sp>
      <p:sp>
        <p:nvSpPr>
          <p:cNvPr id="5" name="Slide Number Placeholder 4">
            <a:extLst>
              <a:ext uri="{FF2B5EF4-FFF2-40B4-BE49-F238E27FC236}">
                <a16:creationId xmlns:a16="http://schemas.microsoft.com/office/drawing/2014/main" id="{E2C5F2AA-80F4-43DE-AE9B-A96E127AA75B}"/>
              </a:ext>
            </a:extLst>
          </p:cNvPr>
          <p:cNvSpPr>
            <a:spLocks noGrp="1"/>
          </p:cNvSpPr>
          <p:nvPr>
            <p:ph type="sldNum" sz="quarter" idx="12"/>
          </p:nvPr>
        </p:nvSpPr>
        <p:spPr/>
        <p:txBody>
          <a:bodyPr/>
          <a:lstStyle/>
          <a:p>
            <a:pPr>
              <a:defRPr/>
            </a:pPr>
            <a:fld id="{8C042677-DFBC-43A8-8F50-F699E3962FB6}" type="slidenum">
              <a:rPr lang="en-US" smtClean="0"/>
              <a:pPr>
                <a:defRPr/>
              </a:pPr>
              <a:t>14</a:t>
            </a:fld>
            <a:endParaRPr lang="en-US" dirty="0"/>
          </a:p>
        </p:txBody>
      </p:sp>
      <p:sp>
        <p:nvSpPr>
          <p:cNvPr id="6" name="TextBox 5">
            <a:extLst>
              <a:ext uri="{FF2B5EF4-FFF2-40B4-BE49-F238E27FC236}">
                <a16:creationId xmlns:a16="http://schemas.microsoft.com/office/drawing/2014/main" id="{36699E34-983B-4082-AAA0-2C50F4567E74}"/>
              </a:ext>
            </a:extLst>
          </p:cNvPr>
          <p:cNvSpPr txBox="1"/>
          <p:nvPr/>
        </p:nvSpPr>
        <p:spPr>
          <a:xfrm>
            <a:off x="3889375" y="5660891"/>
            <a:ext cx="6583680" cy="523220"/>
          </a:xfrm>
          <a:prstGeom prst="rect">
            <a:avLst/>
          </a:prstGeom>
          <a:solidFill>
            <a:srgbClr val="3C09F5"/>
          </a:solidFill>
        </p:spPr>
        <p:txBody>
          <a:bodyPr wrap="square" rtlCol="0">
            <a:spAutoFit/>
          </a:bodyPr>
          <a:lstStyle/>
          <a:p>
            <a:pPr algn="ctr"/>
            <a:r>
              <a:rPr lang="en-US" sz="2800" dirty="0">
                <a:solidFill>
                  <a:srgbClr val="FFFF00"/>
                </a:solidFill>
              </a:rPr>
              <a:t>Anchor point: the Systems Vee</a:t>
            </a:r>
          </a:p>
        </p:txBody>
      </p:sp>
      <p:graphicFrame>
        <p:nvGraphicFramePr>
          <p:cNvPr id="4" name="Table 6">
            <a:extLst>
              <a:ext uri="{FF2B5EF4-FFF2-40B4-BE49-F238E27FC236}">
                <a16:creationId xmlns:a16="http://schemas.microsoft.com/office/drawing/2014/main" id="{FD91BAED-2524-4E65-BDAE-282596F2D10E}"/>
              </a:ext>
            </a:extLst>
          </p:cNvPr>
          <p:cNvGraphicFramePr>
            <a:graphicFrameLocks noGrp="1"/>
          </p:cNvGraphicFramePr>
          <p:nvPr/>
        </p:nvGraphicFramePr>
        <p:xfrm>
          <a:off x="765175" y="1837264"/>
          <a:ext cx="10668000" cy="357971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55714965"/>
                    </a:ext>
                  </a:extLst>
                </a:gridCol>
                <a:gridCol w="6400800">
                  <a:extLst>
                    <a:ext uri="{9D8B030D-6E8A-4147-A177-3AD203B41FA5}">
                      <a16:colId xmlns:a16="http://schemas.microsoft.com/office/drawing/2014/main" val="893197021"/>
                    </a:ext>
                  </a:extLst>
                </a:gridCol>
              </a:tblGrid>
              <a:tr h="501232">
                <a:tc>
                  <a:txBody>
                    <a:bodyPr/>
                    <a:lstStyle/>
                    <a:p>
                      <a:pPr algn="ctr"/>
                      <a:r>
                        <a:rPr lang="en-US" dirty="0">
                          <a:solidFill>
                            <a:schemeClr val="tx1"/>
                          </a:solidFill>
                        </a:rPr>
                        <a:t>Common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tx1"/>
                          </a:solidFill>
                        </a:rPr>
                        <a:t>New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989024"/>
                  </a:ext>
                </a:extLst>
              </a:tr>
              <a:tr h="370840">
                <a:tc>
                  <a:txBody>
                    <a:bodyPr/>
                    <a:lstStyle/>
                    <a:p>
                      <a:r>
                        <a:rPr lang="en-US" sz="2000" dirty="0"/>
                        <a:t>Concepts of Use, Operational Concepts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Lifecycle Concepts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888521"/>
                  </a:ext>
                </a:extLst>
              </a:tr>
              <a:tr h="370840">
                <a:tc>
                  <a:txBody>
                    <a:bodyPr/>
                    <a:lstStyle/>
                    <a:p>
                      <a:r>
                        <a:rPr lang="en-US" sz="2000" dirty="0"/>
                        <a:t>Stakeholder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Integrated Set of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1115053"/>
                  </a:ext>
                </a:extLst>
              </a:tr>
              <a:tr h="370840">
                <a:tc>
                  <a:txBody>
                    <a:bodyPr/>
                    <a:lstStyle/>
                    <a:p>
                      <a:r>
                        <a:rPr lang="en-US" sz="2000" dirty="0"/>
                        <a:t>System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Design Input Requirements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3152759"/>
                  </a:ext>
                </a:extLst>
              </a:tr>
              <a:tr h="370840">
                <a:tc>
                  <a:txBody>
                    <a:bodyPr/>
                    <a:lstStyle/>
                    <a:p>
                      <a:r>
                        <a:rPr lang="en-US" sz="2000" dirty="0"/>
                        <a:t>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Design Output Requirements or Specifications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424715"/>
                  </a:ext>
                </a:extLst>
              </a:tr>
              <a:tr h="370840">
                <a:tc>
                  <a:txBody>
                    <a:bodyPr/>
                    <a:lstStyle/>
                    <a:p>
                      <a:r>
                        <a:rPr lang="en-US" sz="2000" dirty="0"/>
                        <a:t>Product, part, component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System (or component) of Interest (SOI)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829464"/>
                  </a:ext>
                </a:extLst>
              </a:tr>
              <a:tr h="370840">
                <a:tc>
                  <a:txBody>
                    <a:bodyPr/>
                    <a:lstStyle/>
                    <a:p>
                      <a:r>
                        <a:rPr lang="en-US" sz="2000" dirty="0"/>
                        <a:t>Mission, Goals,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Same terms – but become MGO’s for the 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4112974"/>
                  </a:ext>
                </a:extLst>
              </a:tr>
              <a:tr h="370840">
                <a:tc>
                  <a:txBody>
                    <a:bodyPr/>
                    <a:lstStyle/>
                    <a:p>
                      <a:r>
                        <a:rPr lang="en-US" sz="2000" dirty="0"/>
                        <a:t>Verification, 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463" rtl="0" eaLnBrk="1" fontAlgn="auto" latinLnBrk="0" hangingPunct="1">
                        <a:lnSpc>
                          <a:spcPct val="100000"/>
                        </a:lnSpc>
                        <a:spcBef>
                          <a:spcPts val="0"/>
                        </a:spcBef>
                        <a:spcAft>
                          <a:spcPts val="0"/>
                        </a:spcAft>
                        <a:buClrTx/>
                        <a:buSzTx/>
                        <a:buFontTx/>
                        <a:buNone/>
                        <a:tabLst/>
                        <a:defRPr/>
                      </a:pPr>
                      <a:r>
                        <a:rPr lang="en-US" sz="2000" i="1" dirty="0"/>
                        <a:t>Same terms – correct/right but treated more separately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379666"/>
                  </a:ext>
                </a:extLst>
              </a:tr>
            </a:tbl>
          </a:graphicData>
        </a:graphic>
      </p:graphicFrame>
      <p:sp>
        <p:nvSpPr>
          <p:cNvPr id="7" name="Date Placeholder 3">
            <a:extLst>
              <a:ext uri="{FF2B5EF4-FFF2-40B4-BE49-F238E27FC236}">
                <a16:creationId xmlns:a16="http://schemas.microsoft.com/office/drawing/2014/main" id="{AFFA6C7B-B3C9-4D9D-87E5-5C0026A4D675}"/>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A15FFE0D-5A58-40EC-85FA-DB82648E488E}"/>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146472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1240BC-BBDE-4C90-849A-9B9B66670972}"/>
              </a:ext>
            </a:extLst>
          </p:cNvPr>
          <p:cNvSpPr>
            <a:spLocks noGrp="1"/>
          </p:cNvSpPr>
          <p:nvPr>
            <p:ph type="sldNum" sz="quarter" idx="4"/>
          </p:nvPr>
        </p:nvSpPr>
        <p:spPr/>
        <p:txBody>
          <a:bodyPr/>
          <a:lstStyle/>
          <a:p>
            <a:pPr>
              <a:defRPr/>
            </a:pPr>
            <a:fld id="{8C042677-DFBC-43A8-8F50-F699E3962FB6}" type="slidenum">
              <a:rPr lang="en-US" smtClean="0"/>
              <a:pPr>
                <a:defRPr/>
              </a:pPr>
              <a:t>15</a:t>
            </a:fld>
            <a:endParaRPr lang="en-US" dirty="0"/>
          </a:p>
        </p:txBody>
      </p:sp>
      <p:pic>
        <p:nvPicPr>
          <p:cNvPr id="8" name="Picture 7">
            <a:extLst>
              <a:ext uri="{FF2B5EF4-FFF2-40B4-BE49-F238E27FC236}">
                <a16:creationId xmlns:a16="http://schemas.microsoft.com/office/drawing/2014/main" id="{C2BA762C-5A04-454A-8509-A7919F7FAB58}"/>
              </a:ext>
            </a:extLst>
          </p:cNvPr>
          <p:cNvPicPr>
            <a:picLocks noChangeAspect="1"/>
          </p:cNvPicPr>
          <p:nvPr/>
        </p:nvPicPr>
        <p:blipFill>
          <a:blip r:embed="rId3"/>
          <a:stretch>
            <a:fillRect/>
          </a:stretch>
        </p:blipFill>
        <p:spPr>
          <a:xfrm>
            <a:off x="3176" y="152401"/>
            <a:ext cx="12154375" cy="6465093"/>
          </a:xfrm>
          <a:prstGeom prst="rect">
            <a:avLst/>
          </a:prstGeom>
        </p:spPr>
      </p:pic>
      <p:sp>
        <p:nvSpPr>
          <p:cNvPr id="4" name="Date Placeholder 3">
            <a:extLst>
              <a:ext uri="{FF2B5EF4-FFF2-40B4-BE49-F238E27FC236}">
                <a16:creationId xmlns:a16="http://schemas.microsoft.com/office/drawing/2014/main" id="{D7674C00-95A6-4EFD-9CD0-AD37A30C0231}"/>
              </a:ext>
            </a:extLst>
          </p:cNvPr>
          <p:cNvSpPr txBox="1">
            <a:spLocks/>
          </p:cNvSpPr>
          <p:nvPr/>
        </p:nvSpPr>
        <p:spPr>
          <a:xfrm>
            <a:off x="1601034" y="6546850"/>
            <a:ext cx="2846282" cy="271463"/>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fr-FR" sz="1400" dirty="0">
                <a:solidFill>
                  <a:schemeClr val="tx1">
                    <a:lumMod val="60000"/>
                    <a:lumOff val="40000"/>
                  </a:schemeClr>
                </a:solidFill>
              </a:rPr>
              <a:t>25 </a:t>
            </a:r>
            <a:r>
              <a:rPr lang="fr-FR" sz="1400" dirty="0" err="1">
                <a:solidFill>
                  <a:schemeClr val="tx1">
                    <a:lumMod val="60000"/>
                    <a:lumOff val="40000"/>
                  </a:schemeClr>
                </a:solidFill>
              </a:rPr>
              <a:t>January</a:t>
            </a:r>
            <a:r>
              <a:rPr lang="fr-FR" sz="1400" dirty="0">
                <a:solidFill>
                  <a:schemeClr val="tx1">
                    <a:lumMod val="60000"/>
                    <a:lumOff val="40000"/>
                  </a:schemeClr>
                </a:solidFill>
              </a:rPr>
              <a:t> 2022</a:t>
            </a:r>
            <a:endParaRPr lang="en-US" sz="1400" dirty="0">
              <a:solidFill>
                <a:schemeClr val="tx1">
                  <a:lumMod val="60000"/>
                  <a:lumOff val="40000"/>
                </a:schemeClr>
              </a:solidFill>
            </a:endParaRPr>
          </a:p>
        </p:txBody>
      </p:sp>
      <p:sp>
        <p:nvSpPr>
          <p:cNvPr id="6" name="Footer Placeholder 3">
            <a:extLst>
              <a:ext uri="{FF2B5EF4-FFF2-40B4-BE49-F238E27FC236}">
                <a16:creationId xmlns:a16="http://schemas.microsoft.com/office/drawing/2014/main" id="{D9445C7C-00C6-4699-9263-FCAE410E8CC6}"/>
              </a:ext>
            </a:extLst>
          </p:cNvPr>
          <p:cNvSpPr txBox="1">
            <a:spLocks/>
          </p:cNvSpPr>
          <p:nvPr/>
        </p:nvSpPr>
        <p:spPr>
          <a:xfrm>
            <a:off x="4345663" y="6569868"/>
            <a:ext cx="6785332" cy="271462"/>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defRPr/>
            </a:pPr>
            <a:r>
              <a:rPr lang="en-US" sz="1200" dirty="0">
                <a:solidFill>
                  <a:schemeClr val="tx1">
                    <a:lumMod val="60000"/>
                    <a:lumOff val="40000"/>
                  </a:schemeClr>
                </a:solidFill>
              </a:rPr>
              <a:t>INCOSE's Guide to Verification and Validation – Raymond Wolfgang</a:t>
            </a:r>
          </a:p>
        </p:txBody>
      </p:sp>
    </p:spTree>
    <p:extLst>
      <p:ext uri="{BB962C8B-B14F-4D97-AF65-F5344CB8AC3E}">
        <p14:creationId xmlns:p14="http://schemas.microsoft.com/office/powerpoint/2010/main" val="138655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FC5D-6F6A-4B31-9D46-F7E9A9EF8DF3}"/>
              </a:ext>
            </a:extLst>
          </p:cNvPr>
          <p:cNvSpPr>
            <a:spLocks noGrp="1"/>
          </p:cNvSpPr>
          <p:nvPr>
            <p:ph type="title"/>
          </p:nvPr>
        </p:nvSpPr>
        <p:spPr/>
        <p:txBody>
          <a:bodyPr/>
          <a:lstStyle/>
          <a:p>
            <a:r>
              <a:rPr lang="en-US" dirty="0"/>
              <a:t>A Different Model</a:t>
            </a:r>
          </a:p>
        </p:txBody>
      </p:sp>
      <p:sp>
        <p:nvSpPr>
          <p:cNvPr id="3" name="Content Placeholder 2">
            <a:extLst>
              <a:ext uri="{FF2B5EF4-FFF2-40B4-BE49-F238E27FC236}">
                <a16:creationId xmlns:a16="http://schemas.microsoft.com/office/drawing/2014/main" id="{ED0E0837-D654-4F2A-ABC3-FF1C98900BD1}"/>
              </a:ext>
            </a:extLst>
          </p:cNvPr>
          <p:cNvSpPr>
            <a:spLocks noGrp="1"/>
          </p:cNvSpPr>
          <p:nvPr>
            <p:ph idx="1"/>
          </p:nvPr>
        </p:nvSpPr>
        <p:spPr>
          <a:xfrm>
            <a:off x="609918" y="1347652"/>
            <a:ext cx="10978515" cy="4525963"/>
          </a:xfrm>
        </p:spPr>
        <p:txBody>
          <a:bodyPr>
            <a:normAutofit/>
          </a:bodyPr>
          <a:lstStyle/>
          <a:p>
            <a:r>
              <a:rPr lang="en-US" sz="2800" dirty="0"/>
              <a:t>If we draw the SE Vee out into a straight line, left to right …</a:t>
            </a:r>
          </a:p>
          <a:p>
            <a:r>
              <a:rPr lang="en-US" sz="2800" dirty="0"/>
              <a:t>We can </a:t>
            </a:r>
            <a:r>
              <a:rPr lang="en-US" sz="2800" i="1" dirty="0"/>
              <a:t>open up the Vee model </a:t>
            </a:r>
            <a:r>
              <a:rPr lang="en-US" sz="2800" dirty="0"/>
              <a:t>to show a fuller process</a:t>
            </a:r>
          </a:p>
          <a:p>
            <a:pPr lvl="1"/>
            <a:r>
              <a:rPr lang="en-US" sz="2000" dirty="0"/>
              <a:t>Includes continuous Verification and Validation (V&amp;V) across lifecycle</a:t>
            </a:r>
          </a:p>
          <a:p>
            <a:pPr lvl="1"/>
            <a:r>
              <a:rPr lang="en-US" sz="2000" dirty="0"/>
              <a:t>Easier to see the difference between Verification and Validation</a:t>
            </a:r>
          </a:p>
          <a:p>
            <a:r>
              <a:rPr lang="en-US" sz="2800" dirty="0"/>
              <a:t>This model used throughout manual, guides</a:t>
            </a:r>
          </a:p>
        </p:txBody>
      </p:sp>
      <p:sp>
        <p:nvSpPr>
          <p:cNvPr id="5" name="Slide Number Placeholder 4">
            <a:extLst>
              <a:ext uri="{FF2B5EF4-FFF2-40B4-BE49-F238E27FC236}">
                <a16:creationId xmlns:a16="http://schemas.microsoft.com/office/drawing/2014/main" id="{55ADE061-7CFD-4AEA-83F4-5E3EEEE659BD}"/>
              </a:ext>
            </a:extLst>
          </p:cNvPr>
          <p:cNvSpPr>
            <a:spLocks noGrp="1"/>
          </p:cNvSpPr>
          <p:nvPr>
            <p:ph type="sldNum" sz="quarter" idx="12"/>
          </p:nvPr>
        </p:nvSpPr>
        <p:spPr/>
        <p:txBody>
          <a:bodyPr/>
          <a:lstStyle/>
          <a:p>
            <a:pPr>
              <a:defRPr/>
            </a:pPr>
            <a:fld id="{8C042677-DFBC-43A8-8F50-F699E3962FB6}" type="slidenum">
              <a:rPr lang="en-US" smtClean="0"/>
              <a:pPr>
                <a:defRPr/>
              </a:pPr>
              <a:t>16</a:t>
            </a:fld>
            <a:endParaRPr lang="en-US" dirty="0"/>
          </a:p>
        </p:txBody>
      </p:sp>
      <p:sp>
        <p:nvSpPr>
          <p:cNvPr id="6" name="TextBox 5">
            <a:extLst>
              <a:ext uri="{FF2B5EF4-FFF2-40B4-BE49-F238E27FC236}">
                <a16:creationId xmlns:a16="http://schemas.microsoft.com/office/drawing/2014/main" id="{21B3DDD4-767B-492B-AA3B-456BFD28D893}"/>
              </a:ext>
            </a:extLst>
          </p:cNvPr>
          <p:cNvSpPr txBox="1"/>
          <p:nvPr/>
        </p:nvSpPr>
        <p:spPr>
          <a:xfrm>
            <a:off x="1527175" y="4285209"/>
            <a:ext cx="9829800" cy="1384995"/>
          </a:xfrm>
          <a:prstGeom prst="rect">
            <a:avLst/>
          </a:prstGeom>
          <a:solidFill>
            <a:srgbClr val="3C09F5"/>
          </a:solidFill>
        </p:spPr>
        <p:txBody>
          <a:bodyPr wrap="square" rtlCol="0">
            <a:spAutoFit/>
          </a:bodyPr>
          <a:lstStyle/>
          <a:p>
            <a:pPr algn="ctr"/>
            <a:r>
              <a:rPr lang="en-US" sz="2800" dirty="0">
                <a:solidFill>
                  <a:srgbClr val="FFFF00"/>
                </a:solidFill>
              </a:rPr>
              <a:t>The Systems Vee = a helpful model. </a:t>
            </a:r>
          </a:p>
          <a:p>
            <a:pPr algn="ctr"/>
            <a:r>
              <a:rPr lang="en-US" sz="2800" dirty="0">
                <a:solidFill>
                  <a:srgbClr val="FFFF00"/>
                </a:solidFill>
              </a:rPr>
              <a:t>The NRVVLM expands the Vee and focuses on a single system of interest, at a single architectural level</a:t>
            </a:r>
          </a:p>
        </p:txBody>
      </p:sp>
      <p:sp>
        <p:nvSpPr>
          <p:cNvPr id="7" name="Date Placeholder 3">
            <a:extLst>
              <a:ext uri="{FF2B5EF4-FFF2-40B4-BE49-F238E27FC236}">
                <a16:creationId xmlns:a16="http://schemas.microsoft.com/office/drawing/2014/main" id="{CD5043D8-7468-46EC-BB2A-BE13CEB660A4}"/>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39A0DA24-E5F3-49AA-B715-FCF6C9805517}"/>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3442566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1A1BFA-D1A3-49A8-985C-BA89869CF5B8}"/>
              </a:ext>
            </a:extLst>
          </p:cNvPr>
          <p:cNvSpPr>
            <a:spLocks noGrp="1"/>
          </p:cNvSpPr>
          <p:nvPr>
            <p:ph type="sldNum" sz="quarter" idx="4"/>
          </p:nvPr>
        </p:nvSpPr>
        <p:spPr/>
        <p:txBody>
          <a:bodyPr/>
          <a:lstStyle/>
          <a:p>
            <a:pPr>
              <a:defRPr/>
            </a:pPr>
            <a:fld id="{8C042677-DFBC-43A8-8F50-F699E3962FB6}" type="slidenum">
              <a:rPr lang="en-US" smtClean="0"/>
              <a:pPr>
                <a:defRPr/>
              </a:pPr>
              <a:t>17</a:t>
            </a:fld>
            <a:endParaRPr lang="en-US" dirty="0"/>
          </a:p>
        </p:txBody>
      </p:sp>
      <p:pic>
        <p:nvPicPr>
          <p:cNvPr id="6" name="Picture 5">
            <a:extLst>
              <a:ext uri="{FF2B5EF4-FFF2-40B4-BE49-F238E27FC236}">
                <a16:creationId xmlns:a16="http://schemas.microsoft.com/office/drawing/2014/main" id="{5687BFE4-0EED-4620-BB26-0D7F78A0107B}"/>
              </a:ext>
            </a:extLst>
          </p:cNvPr>
          <p:cNvPicPr>
            <a:picLocks noChangeAspect="1"/>
          </p:cNvPicPr>
          <p:nvPr/>
        </p:nvPicPr>
        <p:blipFill>
          <a:blip r:embed="rId2"/>
          <a:stretch>
            <a:fillRect/>
          </a:stretch>
        </p:blipFill>
        <p:spPr>
          <a:xfrm>
            <a:off x="384177" y="304800"/>
            <a:ext cx="10753725" cy="5181600"/>
          </a:xfrm>
          <a:prstGeom prst="rect">
            <a:avLst/>
          </a:prstGeom>
        </p:spPr>
      </p:pic>
      <p:sp>
        <p:nvSpPr>
          <p:cNvPr id="2" name="TextBox 1">
            <a:extLst>
              <a:ext uri="{FF2B5EF4-FFF2-40B4-BE49-F238E27FC236}">
                <a16:creationId xmlns:a16="http://schemas.microsoft.com/office/drawing/2014/main" id="{2CF92278-1B66-47C4-A49E-1BD992B57D50}"/>
              </a:ext>
            </a:extLst>
          </p:cNvPr>
          <p:cNvSpPr txBox="1"/>
          <p:nvPr/>
        </p:nvSpPr>
        <p:spPr>
          <a:xfrm>
            <a:off x="2746375" y="5745490"/>
            <a:ext cx="8839200" cy="523220"/>
          </a:xfrm>
          <a:prstGeom prst="rect">
            <a:avLst/>
          </a:prstGeom>
          <a:solidFill>
            <a:srgbClr val="3C09F5"/>
          </a:solidFill>
        </p:spPr>
        <p:txBody>
          <a:bodyPr wrap="square" rtlCol="0">
            <a:spAutoFit/>
          </a:bodyPr>
          <a:lstStyle>
            <a:defPPr>
              <a:defRPr lang="en-US"/>
            </a:defPPr>
            <a:lvl1pPr algn="ctr">
              <a:defRPr sz="2800">
                <a:solidFill>
                  <a:srgbClr val="FFFF00"/>
                </a:solidFill>
              </a:defRPr>
            </a:lvl1pPr>
          </a:lstStyle>
          <a:p>
            <a:r>
              <a:rPr lang="en-US" dirty="0"/>
              <a:t>Verification and Validation Throughout the SE Process</a:t>
            </a:r>
          </a:p>
        </p:txBody>
      </p:sp>
      <p:cxnSp>
        <p:nvCxnSpPr>
          <p:cNvPr id="9" name="Straight Arrow Connector 8">
            <a:extLst>
              <a:ext uri="{FF2B5EF4-FFF2-40B4-BE49-F238E27FC236}">
                <a16:creationId xmlns:a16="http://schemas.microsoft.com/office/drawing/2014/main" id="{CA8CD90F-7E82-4198-A66B-0F36B64F0559}"/>
              </a:ext>
            </a:extLst>
          </p:cNvPr>
          <p:cNvCxnSpPr/>
          <p:nvPr/>
        </p:nvCxnSpPr>
        <p:spPr>
          <a:xfrm>
            <a:off x="1060449" y="1135797"/>
            <a:ext cx="533400" cy="533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12645C2-1C39-46DB-949D-940C5B7E97B8}"/>
              </a:ext>
            </a:extLst>
          </p:cNvPr>
          <p:cNvSpPr txBox="1"/>
          <p:nvPr/>
        </p:nvSpPr>
        <p:spPr>
          <a:xfrm>
            <a:off x="155577" y="304801"/>
            <a:ext cx="2590799" cy="830997"/>
          </a:xfrm>
          <a:prstGeom prst="rect">
            <a:avLst/>
          </a:prstGeom>
          <a:noFill/>
        </p:spPr>
        <p:txBody>
          <a:bodyPr wrap="square" rtlCol="0">
            <a:spAutoFit/>
          </a:bodyPr>
          <a:lstStyle/>
          <a:p>
            <a:r>
              <a:rPr lang="en-US" dirty="0">
                <a:solidFill>
                  <a:srgbClr val="FF0000"/>
                </a:solidFill>
              </a:rPr>
              <a:t>Same Needs as Before</a:t>
            </a:r>
          </a:p>
        </p:txBody>
      </p:sp>
      <p:sp>
        <p:nvSpPr>
          <p:cNvPr id="11" name="Date Placeholder 3">
            <a:extLst>
              <a:ext uri="{FF2B5EF4-FFF2-40B4-BE49-F238E27FC236}">
                <a16:creationId xmlns:a16="http://schemas.microsoft.com/office/drawing/2014/main" id="{5CE9B82E-8020-468E-8546-C4B972022D90}"/>
              </a:ext>
            </a:extLst>
          </p:cNvPr>
          <p:cNvSpPr txBox="1">
            <a:spLocks/>
          </p:cNvSpPr>
          <p:nvPr/>
        </p:nvSpPr>
        <p:spPr>
          <a:xfrm>
            <a:off x="609917" y="6356351"/>
            <a:ext cx="2846282" cy="365125"/>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fr-FR" sz="1600" dirty="0">
                <a:solidFill>
                  <a:schemeClr val="tx1">
                    <a:lumMod val="60000"/>
                    <a:lumOff val="40000"/>
                  </a:schemeClr>
                </a:solidFill>
              </a:rPr>
              <a:t>25 </a:t>
            </a:r>
            <a:r>
              <a:rPr lang="fr-FR" sz="1600" dirty="0" err="1">
                <a:solidFill>
                  <a:schemeClr val="tx1">
                    <a:lumMod val="60000"/>
                    <a:lumOff val="40000"/>
                  </a:schemeClr>
                </a:solidFill>
              </a:rPr>
              <a:t>January</a:t>
            </a:r>
            <a:r>
              <a:rPr lang="fr-FR" sz="1600" dirty="0">
                <a:solidFill>
                  <a:schemeClr val="tx1">
                    <a:lumMod val="60000"/>
                    <a:lumOff val="40000"/>
                  </a:schemeClr>
                </a:solidFill>
              </a:rPr>
              <a:t> 2022</a:t>
            </a:r>
            <a:endParaRPr lang="en-US" sz="1600" dirty="0">
              <a:solidFill>
                <a:schemeClr val="tx1">
                  <a:lumMod val="60000"/>
                  <a:lumOff val="40000"/>
                </a:schemeClr>
              </a:solidFill>
            </a:endParaRPr>
          </a:p>
        </p:txBody>
      </p:sp>
      <p:sp>
        <p:nvSpPr>
          <p:cNvPr id="12" name="Footer Placeholder 3">
            <a:extLst>
              <a:ext uri="{FF2B5EF4-FFF2-40B4-BE49-F238E27FC236}">
                <a16:creationId xmlns:a16="http://schemas.microsoft.com/office/drawing/2014/main" id="{C594F3FE-9223-49E2-BF31-2E7187D1746F}"/>
              </a:ext>
            </a:extLst>
          </p:cNvPr>
          <p:cNvSpPr txBox="1">
            <a:spLocks/>
          </p:cNvSpPr>
          <p:nvPr/>
        </p:nvSpPr>
        <p:spPr>
          <a:xfrm>
            <a:off x="3354546" y="6477000"/>
            <a:ext cx="6785332" cy="271462"/>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defRPr/>
            </a:pPr>
            <a:r>
              <a:rPr lang="en-US" sz="1200">
                <a:solidFill>
                  <a:schemeClr val="tx1">
                    <a:lumMod val="60000"/>
                    <a:lumOff val="40000"/>
                  </a:schemeClr>
                </a:solidFill>
              </a:rPr>
              <a:t>INCOSE's Guide to Verification and Validation – Raymond Wolfgang</a:t>
            </a:r>
            <a:endParaRPr lang="en-US" sz="1200" dirty="0">
              <a:solidFill>
                <a:schemeClr val="tx1">
                  <a:lumMod val="60000"/>
                  <a:lumOff val="40000"/>
                </a:schemeClr>
              </a:solidFill>
            </a:endParaRPr>
          </a:p>
        </p:txBody>
      </p:sp>
    </p:spTree>
    <p:extLst>
      <p:ext uri="{BB962C8B-B14F-4D97-AF65-F5344CB8AC3E}">
        <p14:creationId xmlns:p14="http://schemas.microsoft.com/office/powerpoint/2010/main" val="580265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0A06-3732-47FF-A906-B04D159B7CA7}"/>
              </a:ext>
            </a:extLst>
          </p:cNvPr>
          <p:cNvSpPr>
            <a:spLocks noGrp="1"/>
          </p:cNvSpPr>
          <p:nvPr>
            <p:ph type="title"/>
          </p:nvPr>
        </p:nvSpPr>
        <p:spPr>
          <a:xfrm>
            <a:off x="609918" y="274639"/>
            <a:ext cx="10978515" cy="684663"/>
          </a:xfrm>
        </p:spPr>
        <p:txBody>
          <a:bodyPr>
            <a:normAutofit fontScale="90000"/>
          </a:bodyPr>
          <a:lstStyle/>
          <a:p>
            <a:r>
              <a:rPr lang="en-US" dirty="0"/>
              <a:t>Lifecycle Concepts Drive Needs</a:t>
            </a:r>
          </a:p>
        </p:txBody>
      </p:sp>
      <p:sp>
        <p:nvSpPr>
          <p:cNvPr id="3" name="Content Placeholder 2">
            <a:extLst>
              <a:ext uri="{FF2B5EF4-FFF2-40B4-BE49-F238E27FC236}">
                <a16:creationId xmlns:a16="http://schemas.microsoft.com/office/drawing/2014/main" id="{1C809038-08CA-4508-A14A-C6C5224A0FCE}"/>
              </a:ext>
            </a:extLst>
          </p:cNvPr>
          <p:cNvSpPr>
            <a:spLocks noGrp="1"/>
          </p:cNvSpPr>
          <p:nvPr>
            <p:ph sz="half" idx="1"/>
          </p:nvPr>
        </p:nvSpPr>
        <p:spPr>
          <a:xfrm>
            <a:off x="5432831" y="1493450"/>
            <a:ext cx="4247745" cy="4158568"/>
          </a:xfrm>
        </p:spPr>
        <p:txBody>
          <a:bodyPr>
            <a:normAutofit fontScale="77500" lnSpcReduction="20000"/>
          </a:bodyPr>
          <a:lstStyle/>
          <a:p>
            <a:pPr marL="0" indent="0">
              <a:buNone/>
            </a:pPr>
            <a:r>
              <a:rPr lang="en-US" dirty="0"/>
              <a:t>Where do the needs come from? </a:t>
            </a:r>
          </a:p>
          <a:p>
            <a:pPr lvl="1"/>
            <a:r>
              <a:rPr lang="en-US" dirty="0"/>
              <a:t>Parent needs/requirements</a:t>
            </a:r>
          </a:p>
          <a:p>
            <a:pPr lvl="1"/>
            <a:r>
              <a:rPr lang="en-US" dirty="0"/>
              <a:t>Drivers and constraints</a:t>
            </a:r>
          </a:p>
          <a:p>
            <a:pPr lvl="1"/>
            <a:r>
              <a:rPr lang="en-US" dirty="0"/>
              <a:t>KPPs, other Measures of Suitability</a:t>
            </a:r>
          </a:p>
          <a:p>
            <a:pPr lvl="1"/>
            <a:r>
              <a:rPr lang="en-US" dirty="0"/>
              <a:t>Lifecycle concepts</a:t>
            </a:r>
          </a:p>
          <a:p>
            <a:pPr marL="0" indent="0">
              <a:buNone/>
            </a:pPr>
            <a:endParaRPr lang="en-US" dirty="0"/>
          </a:p>
          <a:p>
            <a:endParaRPr lang="en-US" b="1" i="1" kern="1200" dirty="0">
              <a:solidFill>
                <a:srgbClr val="FF0000"/>
              </a:solidFill>
              <a:latin typeface="Arial" panose="020B0604020202020204" pitchFamily="34" charset="0"/>
              <a:cs typeface="+mn-cs"/>
            </a:endParaRPr>
          </a:p>
        </p:txBody>
      </p:sp>
      <p:sp>
        <p:nvSpPr>
          <p:cNvPr id="6" name="Content Placeholder 5">
            <a:extLst>
              <a:ext uri="{FF2B5EF4-FFF2-40B4-BE49-F238E27FC236}">
                <a16:creationId xmlns:a16="http://schemas.microsoft.com/office/drawing/2014/main" id="{960DDAC4-DBB4-4AD0-9188-DA7089BE7E99}"/>
              </a:ext>
            </a:extLst>
          </p:cNvPr>
          <p:cNvSpPr>
            <a:spLocks noGrp="1"/>
          </p:cNvSpPr>
          <p:nvPr>
            <p:ph sz="half" idx="2"/>
          </p:nvPr>
        </p:nvSpPr>
        <p:spPr>
          <a:xfrm>
            <a:off x="497664" y="1493450"/>
            <a:ext cx="5384800" cy="4342266"/>
          </a:xfrm>
        </p:spPr>
        <p:txBody>
          <a:bodyPr>
            <a:normAutofit fontScale="77500" lnSpcReduction="20000"/>
          </a:bodyPr>
          <a:lstStyle/>
          <a:p>
            <a:pPr marL="0" indent="0">
              <a:buNone/>
            </a:pPr>
            <a:r>
              <a:rPr lang="en-US" dirty="0"/>
              <a:t>Where do the Lifecycle Concepts come from? </a:t>
            </a:r>
          </a:p>
          <a:p>
            <a:pPr lvl="1"/>
            <a:r>
              <a:rPr lang="en-US" dirty="0"/>
              <a:t>Mission</a:t>
            </a:r>
          </a:p>
          <a:p>
            <a:pPr lvl="1"/>
            <a:r>
              <a:rPr lang="en-US" dirty="0"/>
              <a:t>Use cases / stories</a:t>
            </a:r>
          </a:p>
          <a:p>
            <a:pPr lvl="1"/>
            <a:r>
              <a:rPr lang="en-US" dirty="0"/>
              <a:t>Goals &amp; Objectives</a:t>
            </a:r>
          </a:p>
          <a:p>
            <a:pPr lvl="1"/>
            <a:r>
              <a:rPr lang="en-US" dirty="0"/>
              <a:t>Concepts of Use</a:t>
            </a:r>
          </a:p>
          <a:p>
            <a:pPr lvl="1"/>
            <a:r>
              <a:rPr lang="en-US" dirty="0"/>
              <a:t>Operational Scenarios </a:t>
            </a:r>
          </a:p>
          <a:p>
            <a:pPr lvl="1"/>
            <a:r>
              <a:rPr lang="en-US" dirty="0"/>
              <a:t>Measures of Effectiveness</a:t>
            </a:r>
          </a:p>
          <a:p>
            <a:pPr lvl="1"/>
            <a:r>
              <a:rPr lang="en-US" dirty="0"/>
              <a:t>Risk (Org./Business level)</a:t>
            </a:r>
          </a:p>
        </p:txBody>
      </p:sp>
      <p:sp>
        <p:nvSpPr>
          <p:cNvPr id="5" name="Slide Number Placeholder 4">
            <a:extLst>
              <a:ext uri="{FF2B5EF4-FFF2-40B4-BE49-F238E27FC236}">
                <a16:creationId xmlns:a16="http://schemas.microsoft.com/office/drawing/2014/main" id="{9F11999A-EED3-43DA-AED7-F94C9DF640ED}"/>
              </a:ext>
            </a:extLst>
          </p:cNvPr>
          <p:cNvSpPr>
            <a:spLocks noGrp="1"/>
          </p:cNvSpPr>
          <p:nvPr>
            <p:ph type="sldNum" sz="quarter" idx="12"/>
          </p:nvPr>
        </p:nvSpPr>
        <p:spPr/>
        <p:txBody>
          <a:bodyPr/>
          <a:lstStyle/>
          <a:p>
            <a:pPr>
              <a:defRPr/>
            </a:pPr>
            <a:fld id="{8C042677-DFBC-43A8-8F50-F699E3962FB6}" type="slidenum">
              <a:rPr lang="en-US" smtClean="0"/>
              <a:pPr>
                <a:defRPr/>
              </a:pPr>
              <a:t>18</a:t>
            </a:fld>
            <a:endParaRPr lang="en-US" dirty="0"/>
          </a:p>
        </p:txBody>
      </p:sp>
      <p:pic>
        <p:nvPicPr>
          <p:cNvPr id="7" name="Picture 6">
            <a:extLst>
              <a:ext uri="{FF2B5EF4-FFF2-40B4-BE49-F238E27FC236}">
                <a16:creationId xmlns:a16="http://schemas.microsoft.com/office/drawing/2014/main" id="{32B088A5-4E11-4F9F-AD13-746E4AE68A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4310" y="2146213"/>
            <a:ext cx="2126642" cy="3189964"/>
          </a:xfrm>
          <a:prstGeom prst="rect">
            <a:avLst/>
          </a:prstGeom>
        </p:spPr>
      </p:pic>
      <p:sp>
        <p:nvSpPr>
          <p:cNvPr id="8" name="Date Placeholder 3">
            <a:extLst>
              <a:ext uri="{FF2B5EF4-FFF2-40B4-BE49-F238E27FC236}">
                <a16:creationId xmlns:a16="http://schemas.microsoft.com/office/drawing/2014/main" id="{03FC9C6B-FE80-47D8-BB1D-545AAA424172}"/>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9" name="Footer Placeholder 3">
            <a:extLst>
              <a:ext uri="{FF2B5EF4-FFF2-40B4-BE49-F238E27FC236}">
                <a16:creationId xmlns:a16="http://schemas.microsoft.com/office/drawing/2014/main" id="{09067D18-CFCF-4C7E-AA92-469CA008338F}"/>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78550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C2F0AA-5295-4595-8F74-B7EAB84C2E44}"/>
              </a:ext>
            </a:extLst>
          </p:cNvPr>
          <p:cNvSpPr>
            <a:spLocks noGrp="1"/>
          </p:cNvSpPr>
          <p:nvPr>
            <p:ph type="sldNum" sz="quarter" idx="4"/>
          </p:nvPr>
        </p:nvSpPr>
        <p:spPr/>
        <p:txBody>
          <a:bodyPr/>
          <a:lstStyle/>
          <a:p>
            <a:pPr>
              <a:defRPr/>
            </a:pPr>
            <a:fld id="{8C042677-DFBC-43A8-8F50-F699E3962FB6}" type="slidenum">
              <a:rPr lang="en-US" smtClean="0"/>
              <a:pPr>
                <a:defRPr/>
              </a:pPr>
              <a:t>19</a:t>
            </a:fld>
            <a:endParaRPr lang="en-US" dirty="0"/>
          </a:p>
        </p:txBody>
      </p:sp>
      <p:sp>
        <p:nvSpPr>
          <p:cNvPr id="4" name="TextBox 3">
            <a:extLst>
              <a:ext uri="{FF2B5EF4-FFF2-40B4-BE49-F238E27FC236}">
                <a16:creationId xmlns:a16="http://schemas.microsoft.com/office/drawing/2014/main" id="{B8AC4755-82E8-4AE0-96E6-2EF9D895A8CA}"/>
              </a:ext>
            </a:extLst>
          </p:cNvPr>
          <p:cNvSpPr txBox="1"/>
          <p:nvPr/>
        </p:nvSpPr>
        <p:spPr>
          <a:xfrm>
            <a:off x="2986089" y="5539571"/>
            <a:ext cx="8610600" cy="954107"/>
          </a:xfrm>
          <a:prstGeom prst="rect">
            <a:avLst/>
          </a:prstGeom>
          <a:solidFill>
            <a:srgbClr val="3C09F5"/>
          </a:solidFill>
        </p:spPr>
        <p:txBody>
          <a:bodyPr wrap="square" rtlCol="0">
            <a:spAutoFit/>
          </a:bodyPr>
          <a:lstStyle>
            <a:defPPr>
              <a:defRPr lang="en-US"/>
            </a:defPPr>
            <a:lvl1pPr algn="ctr">
              <a:defRPr sz="2800">
                <a:solidFill>
                  <a:srgbClr val="FFFF00"/>
                </a:solidFill>
              </a:defRPr>
            </a:lvl1pPr>
          </a:lstStyle>
          <a:p>
            <a:r>
              <a:rPr lang="en-US" dirty="0"/>
              <a:t>V&amp;V in the Lifecycle Concepts and Needs Phase – Result = Excellent Requirements, and more</a:t>
            </a:r>
          </a:p>
        </p:txBody>
      </p:sp>
      <p:grpSp>
        <p:nvGrpSpPr>
          <p:cNvPr id="987" name="Group 4">
            <a:extLst>
              <a:ext uri="{FF2B5EF4-FFF2-40B4-BE49-F238E27FC236}">
                <a16:creationId xmlns:a16="http://schemas.microsoft.com/office/drawing/2014/main" id="{2EA04035-DC4C-4741-9E6D-E718CB985B8B}"/>
              </a:ext>
            </a:extLst>
          </p:cNvPr>
          <p:cNvGrpSpPr>
            <a:grpSpLocks noChangeAspect="1"/>
          </p:cNvGrpSpPr>
          <p:nvPr/>
        </p:nvGrpSpPr>
        <p:grpSpPr bwMode="auto">
          <a:xfrm>
            <a:off x="679451" y="174605"/>
            <a:ext cx="10906125" cy="5302250"/>
            <a:chOff x="361" y="104"/>
            <a:chExt cx="6870" cy="3340"/>
          </a:xfrm>
        </p:grpSpPr>
        <p:grpSp>
          <p:nvGrpSpPr>
            <p:cNvPr id="988" name="Group 205">
              <a:extLst>
                <a:ext uri="{FF2B5EF4-FFF2-40B4-BE49-F238E27FC236}">
                  <a16:creationId xmlns:a16="http://schemas.microsoft.com/office/drawing/2014/main" id="{CCE0A500-1D92-4DF4-A2BA-EB31DB91DE62}"/>
                </a:ext>
              </a:extLst>
            </p:cNvPr>
            <p:cNvGrpSpPr>
              <a:grpSpLocks/>
            </p:cNvGrpSpPr>
            <p:nvPr/>
          </p:nvGrpSpPr>
          <p:grpSpPr bwMode="auto">
            <a:xfrm>
              <a:off x="361" y="557"/>
              <a:ext cx="5506" cy="2832"/>
              <a:chOff x="361" y="557"/>
              <a:chExt cx="5506" cy="2832"/>
            </a:xfrm>
          </p:grpSpPr>
          <p:sp>
            <p:nvSpPr>
              <p:cNvPr id="1600" name="Freeform 5">
                <a:extLst>
                  <a:ext uri="{FF2B5EF4-FFF2-40B4-BE49-F238E27FC236}">
                    <a16:creationId xmlns:a16="http://schemas.microsoft.com/office/drawing/2014/main" id="{B92242C0-1B0D-4E07-85C5-ECBF07794BF4}"/>
                  </a:ext>
                </a:extLst>
              </p:cNvPr>
              <p:cNvSpPr>
                <a:spLocks/>
              </p:cNvSpPr>
              <p:nvPr/>
            </p:nvSpPr>
            <p:spPr bwMode="auto">
              <a:xfrm>
                <a:off x="2270" y="713"/>
                <a:ext cx="780" cy="275"/>
              </a:xfrm>
              <a:custGeom>
                <a:avLst/>
                <a:gdLst>
                  <a:gd name="T0" fmla="*/ 0 w 1247"/>
                  <a:gd name="T1" fmla="*/ 438 h 438"/>
                  <a:gd name="T2" fmla="*/ 0 w 1247"/>
                  <a:gd name="T3" fmla="*/ 438 h 438"/>
                  <a:gd name="T4" fmla="*/ 43 w 1247"/>
                  <a:gd name="T5" fmla="*/ 89 h 438"/>
                  <a:gd name="T6" fmla="*/ 148 w 1247"/>
                  <a:gd name="T7" fmla="*/ 142 h 438"/>
                  <a:gd name="T8" fmla="*/ 1247 w 1247"/>
                  <a:gd name="T9" fmla="*/ 272 h 438"/>
                  <a:gd name="T10" fmla="*/ 363 w 1247"/>
                  <a:gd name="T11" fmla="*/ 249 h 438"/>
                  <a:gd name="T12" fmla="*/ 468 w 1247"/>
                  <a:gd name="T13" fmla="*/ 301 h 438"/>
                  <a:gd name="T14" fmla="*/ 0 w 1247"/>
                  <a:gd name="T15" fmla="*/ 438 h 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7" h="438">
                    <a:moveTo>
                      <a:pt x="0" y="438"/>
                    </a:moveTo>
                    <a:lnTo>
                      <a:pt x="0" y="438"/>
                    </a:lnTo>
                    <a:lnTo>
                      <a:pt x="43" y="89"/>
                    </a:lnTo>
                    <a:lnTo>
                      <a:pt x="148" y="142"/>
                    </a:lnTo>
                    <a:cubicBezTo>
                      <a:pt x="443" y="0"/>
                      <a:pt x="880" y="52"/>
                      <a:pt x="1247" y="272"/>
                    </a:cubicBezTo>
                    <a:cubicBezTo>
                      <a:pt x="930" y="144"/>
                      <a:pt x="599" y="135"/>
                      <a:pt x="363" y="249"/>
                    </a:cubicBezTo>
                    <a:lnTo>
                      <a:pt x="468" y="301"/>
                    </a:lnTo>
                    <a:lnTo>
                      <a:pt x="0" y="438"/>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6">
                <a:extLst>
                  <a:ext uri="{FF2B5EF4-FFF2-40B4-BE49-F238E27FC236}">
                    <a16:creationId xmlns:a16="http://schemas.microsoft.com/office/drawing/2014/main" id="{6DCEA4DD-F8C9-4405-A882-CE70FE2696A2}"/>
                  </a:ext>
                </a:extLst>
              </p:cNvPr>
              <p:cNvSpPr>
                <a:spLocks/>
              </p:cNvSpPr>
              <p:nvPr/>
            </p:nvSpPr>
            <p:spPr bwMode="auto">
              <a:xfrm>
                <a:off x="2985" y="848"/>
                <a:ext cx="629" cy="756"/>
              </a:xfrm>
              <a:custGeom>
                <a:avLst/>
                <a:gdLst>
                  <a:gd name="T0" fmla="*/ 215 w 1006"/>
                  <a:gd name="T1" fmla="*/ 107 h 1207"/>
                  <a:gd name="T2" fmla="*/ 215 w 1006"/>
                  <a:gd name="T3" fmla="*/ 107 h 1207"/>
                  <a:gd name="T4" fmla="*/ 831 w 1006"/>
                  <a:gd name="T5" fmla="*/ 1207 h 1207"/>
                  <a:gd name="T6" fmla="*/ 616 w 1006"/>
                  <a:gd name="T7" fmla="*/ 1100 h 1207"/>
                  <a:gd name="T8" fmla="*/ 0 w 1006"/>
                  <a:gd name="T9" fmla="*/ 0 h 1207"/>
                  <a:gd name="T10" fmla="*/ 215 w 1006"/>
                  <a:gd name="T11" fmla="*/ 107 h 1207"/>
                </a:gdLst>
                <a:ahLst/>
                <a:cxnLst>
                  <a:cxn ang="0">
                    <a:pos x="T0" y="T1"/>
                  </a:cxn>
                  <a:cxn ang="0">
                    <a:pos x="T2" y="T3"/>
                  </a:cxn>
                  <a:cxn ang="0">
                    <a:pos x="T4" y="T5"/>
                  </a:cxn>
                  <a:cxn ang="0">
                    <a:pos x="T6" y="T7"/>
                  </a:cxn>
                  <a:cxn ang="0">
                    <a:pos x="T8" y="T9"/>
                  </a:cxn>
                  <a:cxn ang="0">
                    <a:pos x="T10" y="T11"/>
                  </a:cxn>
                </a:cxnLst>
                <a:rect l="0" t="0" r="r" b="b"/>
                <a:pathLst>
                  <a:path w="1006" h="1207">
                    <a:moveTo>
                      <a:pt x="215" y="107"/>
                    </a:moveTo>
                    <a:lnTo>
                      <a:pt x="215" y="107"/>
                    </a:lnTo>
                    <a:cubicBezTo>
                      <a:pt x="730" y="364"/>
                      <a:pt x="1006" y="856"/>
                      <a:pt x="831" y="1207"/>
                    </a:cubicBezTo>
                    <a:lnTo>
                      <a:pt x="616" y="1100"/>
                    </a:lnTo>
                    <a:cubicBezTo>
                      <a:pt x="791" y="749"/>
                      <a:pt x="515" y="257"/>
                      <a:pt x="0" y="0"/>
                    </a:cubicBezTo>
                    <a:lnTo>
                      <a:pt x="215" y="107"/>
                    </a:lnTo>
                    <a:close/>
                  </a:path>
                </a:pathLst>
              </a:custGeom>
              <a:solidFill>
                <a:srgbClr val="CDCD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7">
                <a:extLst>
                  <a:ext uri="{FF2B5EF4-FFF2-40B4-BE49-F238E27FC236}">
                    <a16:creationId xmlns:a16="http://schemas.microsoft.com/office/drawing/2014/main" id="{9FEABE90-5DEC-4764-BD25-EC663D144560}"/>
                  </a:ext>
                </a:extLst>
              </p:cNvPr>
              <p:cNvSpPr>
                <a:spLocks/>
              </p:cNvSpPr>
              <p:nvPr/>
            </p:nvSpPr>
            <p:spPr bwMode="auto">
              <a:xfrm>
                <a:off x="2270" y="722"/>
                <a:ext cx="1344" cy="882"/>
              </a:xfrm>
              <a:custGeom>
                <a:avLst/>
                <a:gdLst>
                  <a:gd name="T0" fmla="*/ 1247 w 2148"/>
                  <a:gd name="T1" fmla="*/ 258 h 1408"/>
                  <a:gd name="T2" fmla="*/ 1247 w 2148"/>
                  <a:gd name="T3" fmla="*/ 258 h 1408"/>
                  <a:gd name="T4" fmla="*/ 363 w 2148"/>
                  <a:gd name="T5" fmla="*/ 235 h 1408"/>
                  <a:gd name="T6" fmla="*/ 468 w 2148"/>
                  <a:gd name="T7" fmla="*/ 287 h 1408"/>
                  <a:gd name="T8" fmla="*/ 0 w 2148"/>
                  <a:gd name="T9" fmla="*/ 424 h 1408"/>
                  <a:gd name="T10" fmla="*/ 43 w 2148"/>
                  <a:gd name="T11" fmla="*/ 75 h 1408"/>
                  <a:gd name="T12" fmla="*/ 148 w 2148"/>
                  <a:gd name="T13" fmla="*/ 128 h 1408"/>
                  <a:gd name="T14" fmla="*/ 1142 w 2148"/>
                  <a:gd name="T15" fmla="*/ 201 h 1408"/>
                  <a:gd name="T16" fmla="*/ 1357 w 2148"/>
                  <a:gd name="T17" fmla="*/ 308 h 1408"/>
                  <a:gd name="T18" fmla="*/ 1973 w 2148"/>
                  <a:gd name="T19" fmla="*/ 1408 h 1408"/>
                  <a:gd name="T20" fmla="*/ 1758 w 2148"/>
                  <a:gd name="T21" fmla="*/ 1301 h 1408"/>
                  <a:gd name="T22" fmla="*/ 1142 w 2148"/>
                  <a:gd name="T23" fmla="*/ 201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8" h="1408">
                    <a:moveTo>
                      <a:pt x="1247" y="258"/>
                    </a:moveTo>
                    <a:lnTo>
                      <a:pt x="1247" y="258"/>
                    </a:lnTo>
                    <a:cubicBezTo>
                      <a:pt x="930" y="130"/>
                      <a:pt x="599" y="121"/>
                      <a:pt x="363" y="235"/>
                    </a:cubicBezTo>
                    <a:lnTo>
                      <a:pt x="468" y="287"/>
                    </a:lnTo>
                    <a:lnTo>
                      <a:pt x="0" y="424"/>
                    </a:lnTo>
                    <a:lnTo>
                      <a:pt x="43" y="75"/>
                    </a:lnTo>
                    <a:lnTo>
                      <a:pt x="148" y="128"/>
                    </a:lnTo>
                    <a:cubicBezTo>
                      <a:pt x="414" y="0"/>
                      <a:pt x="796" y="28"/>
                      <a:pt x="1142" y="201"/>
                    </a:cubicBezTo>
                    <a:lnTo>
                      <a:pt x="1357" y="308"/>
                    </a:lnTo>
                    <a:cubicBezTo>
                      <a:pt x="1872" y="565"/>
                      <a:pt x="2148" y="1057"/>
                      <a:pt x="1973" y="1408"/>
                    </a:cubicBezTo>
                    <a:lnTo>
                      <a:pt x="1758" y="1301"/>
                    </a:lnTo>
                    <a:cubicBezTo>
                      <a:pt x="1933" y="950"/>
                      <a:pt x="1657" y="458"/>
                      <a:pt x="1142" y="201"/>
                    </a:cubicBez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3" name="Freeform 8">
                <a:extLst>
                  <a:ext uri="{FF2B5EF4-FFF2-40B4-BE49-F238E27FC236}">
                    <a16:creationId xmlns:a16="http://schemas.microsoft.com/office/drawing/2014/main" id="{CFC9A26F-A265-479E-B802-13636DCAD7B5}"/>
                  </a:ext>
                </a:extLst>
              </p:cNvPr>
              <p:cNvSpPr>
                <a:spLocks/>
              </p:cNvSpPr>
              <p:nvPr/>
            </p:nvSpPr>
            <p:spPr bwMode="auto">
              <a:xfrm>
                <a:off x="3374" y="2422"/>
                <a:ext cx="392" cy="513"/>
              </a:xfrm>
              <a:custGeom>
                <a:avLst/>
                <a:gdLst>
                  <a:gd name="T0" fmla="*/ 0 w 626"/>
                  <a:gd name="T1" fmla="*/ 737 h 819"/>
                  <a:gd name="T2" fmla="*/ 0 w 626"/>
                  <a:gd name="T3" fmla="*/ 737 h 819"/>
                  <a:gd name="T4" fmla="*/ 223 w 626"/>
                  <a:gd name="T5" fmla="*/ 819 h 819"/>
                  <a:gd name="T6" fmla="*/ 232 w 626"/>
                  <a:gd name="T7" fmla="*/ 749 h 819"/>
                  <a:gd name="T8" fmla="*/ 626 w 626"/>
                  <a:gd name="T9" fmla="*/ 0 h 819"/>
                  <a:gd name="T10" fmla="*/ 250 w 626"/>
                  <a:gd name="T11" fmla="*/ 620 h 819"/>
                  <a:gd name="T12" fmla="*/ 259 w 626"/>
                  <a:gd name="T13" fmla="*/ 550 h 819"/>
                  <a:gd name="T14" fmla="*/ 0 w 626"/>
                  <a:gd name="T15" fmla="*/ 737 h 8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6" h="819">
                    <a:moveTo>
                      <a:pt x="0" y="737"/>
                    </a:moveTo>
                    <a:lnTo>
                      <a:pt x="0" y="737"/>
                    </a:lnTo>
                    <a:lnTo>
                      <a:pt x="223" y="819"/>
                    </a:lnTo>
                    <a:lnTo>
                      <a:pt x="232" y="749"/>
                    </a:lnTo>
                    <a:cubicBezTo>
                      <a:pt x="443" y="629"/>
                      <a:pt x="599" y="332"/>
                      <a:pt x="626" y="0"/>
                    </a:cubicBezTo>
                    <a:cubicBezTo>
                      <a:pt x="573" y="281"/>
                      <a:pt x="430" y="516"/>
                      <a:pt x="250" y="620"/>
                    </a:cubicBezTo>
                    <a:lnTo>
                      <a:pt x="259" y="550"/>
                    </a:lnTo>
                    <a:lnTo>
                      <a:pt x="0" y="737"/>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9">
                <a:extLst>
                  <a:ext uri="{FF2B5EF4-FFF2-40B4-BE49-F238E27FC236}">
                    <a16:creationId xmlns:a16="http://schemas.microsoft.com/office/drawing/2014/main" id="{D760EBC2-A424-4CD9-BA95-A5B1BC5D5AE6}"/>
                  </a:ext>
                </a:extLst>
              </p:cNvPr>
              <p:cNvSpPr>
                <a:spLocks/>
              </p:cNvSpPr>
              <p:nvPr/>
            </p:nvSpPr>
            <p:spPr bwMode="auto">
              <a:xfrm>
                <a:off x="3505" y="1832"/>
                <a:ext cx="305" cy="630"/>
              </a:xfrm>
              <a:custGeom>
                <a:avLst/>
                <a:gdLst>
                  <a:gd name="T0" fmla="*/ 427 w 487"/>
                  <a:gd name="T1" fmla="*/ 876 h 1006"/>
                  <a:gd name="T2" fmla="*/ 427 w 487"/>
                  <a:gd name="T3" fmla="*/ 876 h 1006"/>
                  <a:gd name="T4" fmla="*/ 17 w 487"/>
                  <a:gd name="T5" fmla="*/ 0 h 1006"/>
                  <a:gd name="T6" fmla="*/ 0 w 487"/>
                  <a:gd name="T7" fmla="*/ 129 h 1006"/>
                  <a:gd name="T8" fmla="*/ 410 w 487"/>
                  <a:gd name="T9" fmla="*/ 1006 h 1006"/>
                  <a:gd name="T10" fmla="*/ 427 w 487"/>
                  <a:gd name="T11" fmla="*/ 876 h 1006"/>
                </a:gdLst>
                <a:ahLst/>
                <a:cxnLst>
                  <a:cxn ang="0">
                    <a:pos x="T0" y="T1"/>
                  </a:cxn>
                  <a:cxn ang="0">
                    <a:pos x="T2" y="T3"/>
                  </a:cxn>
                  <a:cxn ang="0">
                    <a:pos x="T4" y="T5"/>
                  </a:cxn>
                  <a:cxn ang="0">
                    <a:pos x="T6" y="T7"/>
                  </a:cxn>
                  <a:cxn ang="0">
                    <a:pos x="T8" y="T9"/>
                  </a:cxn>
                  <a:cxn ang="0">
                    <a:pos x="T10" y="T11"/>
                  </a:cxn>
                </a:cxnLst>
                <a:rect l="0" t="0" r="r" b="b"/>
                <a:pathLst>
                  <a:path w="487" h="1006">
                    <a:moveTo>
                      <a:pt x="427" y="876"/>
                    </a:moveTo>
                    <a:lnTo>
                      <a:pt x="427" y="876"/>
                    </a:lnTo>
                    <a:cubicBezTo>
                      <a:pt x="487" y="431"/>
                      <a:pt x="304" y="38"/>
                      <a:pt x="17" y="0"/>
                    </a:cubicBezTo>
                    <a:lnTo>
                      <a:pt x="0" y="129"/>
                    </a:lnTo>
                    <a:cubicBezTo>
                      <a:pt x="286" y="168"/>
                      <a:pt x="470" y="560"/>
                      <a:pt x="410" y="1006"/>
                    </a:cubicBezTo>
                    <a:lnTo>
                      <a:pt x="427" y="876"/>
                    </a:lnTo>
                    <a:close/>
                  </a:path>
                </a:pathLst>
              </a:custGeom>
              <a:solidFill>
                <a:srgbClr val="008D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
                <a:extLst>
                  <a:ext uri="{FF2B5EF4-FFF2-40B4-BE49-F238E27FC236}">
                    <a16:creationId xmlns:a16="http://schemas.microsoft.com/office/drawing/2014/main" id="{14B114E8-40EF-419D-AB08-C5348D9FA992}"/>
                  </a:ext>
                </a:extLst>
              </p:cNvPr>
              <p:cNvSpPr>
                <a:spLocks/>
              </p:cNvSpPr>
              <p:nvPr/>
            </p:nvSpPr>
            <p:spPr bwMode="auto">
              <a:xfrm>
                <a:off x="3374" y="1832"/>
                <a:ext cx="436" cy="1103"/>
              </a:xfrm>
              <a:custGeom>
                <a:avLst/>
                <a:gdLst>
                  <a:gd name="T0" fmla="*/ 626 w 696"/>
                  <a:gd name="T1" fmla="*/ 941 h 1760"/>
                  <a:gd name="T2" fmla="*/ 626 w 696"/>
                  <a:gd name="T3" fmla="*/ 941 h 1760"/>
                  <a:gd name="T4" fmla="*/ 250 w 696"/>
                  <a:gd name="T5" fmla="*/ 1561 h 1760"/>
                  <a:gd name="T6" fmla="*/ 259 w 696"/>
                  <a:gd name="T7" fmla="*/ 1491 h 1760"/>
                  <a:gd name="T8" fmla="*/ 0 w 696"/>
                  <a:gd name="T9" fmla="*/ 1678 h 1760"/>
                  <a:gd name="T10" fmla="*/ 223 w 696"/>
                  <a:gd name="T11" fmla="*/ 1760 h 1760"/>
                  <a:gd name="T12" fmla="*/ 232 w 696"/>
                  <a:gd name="T13" fmla="*/ 1690 h 1760"/>
                  <a:gd name="T14" fmla="*/ 619 w 696"/>
                  <a:gd name="T15" fmla="*/ 1006 h 1760"/>
                  <a:gd name="T16" fmla="*/ 636 w 696"/>
                  <a:gd name="T17" fmla="*/ 876 h 1760"/>
                  <a:gd name="T18" fmla="*/ 226 w 696"/>
                  <a:gd name="T19" fmla="*/ 0 h 1760"/>
                  <a:gd name="T20" fmla="*/ 209 w 696"/>
                  <a:gd name="T21" fmla="*/ 129 h 1760"/>
                  <a:gd name="T22" fmla="*/ 619 w 696"/>
                  <a:gd name="T23" fmla="*/ 1006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6" h="1760">
                    <a:moveTo>
                      <a:pt x="626" y="941"/>
                    </a:moveTo>
                    <a:lnTo>
                      <a:pt x="626" y="941"/>
                    </a:lnTo>
                    <a:cubicBezTo>
                      <a:pt x="573" y="1222"/>
                      <a:pt x="430" y="1457"/>
                      <a:pt x="250" y="1561"/>
                    </a:cubicBezTo>
                    <a:lnTo>
                      <a:pt x="259" y="1491"/>
                    </a:lnTo>
                    <a:lnTo>
                      <a:pt x="0" y="1678"/>
                    </a:lnTo>
                    <a:lnTo>
                      <a:pt x="223" y="1760"/>
                    </a:lnTo>
                    <a:lnTo>
                      <a:pt x="232" y="1690"/>
                    </a:lnTo>
                    <a:cubicBezTo>
                      <a:pt x="428" y="1578"/>
                      <a:pt x="577" y="1313"/>
                      <a:pt x="619" y="1006"/>
                    </a:cubicBezTo>
                    <a:lnTo>
                      <a:pt x="636" y="876"/>
                    </a:lnTo>
                    <a:cubicBezTo>
                      <a:pt x="696" y="431"/>
                      <a:pt x="513" y="38"/>
                      <a:pt x="226" y="0"/>
                    </a:cubicBezTo>
                    <a:lnTo>
                      <a:pt x="209" y="129"/>
                    </a:lnTo>
                    <a:cubicBezTo>
                      <a:pt x="495" y="168"/>
                      <a:pt x="679" y="560"/>
                      <a:pt x="619" y="1006"/>
                    </a:cubicBez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6" name="Freeform 11">
                <a:extLst>
                  <a:ext uri="{FF2B5EF4-FFF2-40B4-BE49-F238E27FC236}">
                    <a16:creationId xmlns:a16="http://schemas.microsoft.com/office/drawing/2014/main" id="{E144114E-4EB7-4BB1-8175-95BDE2858AA9}"/>
                  </a:ext>
                </a:extLst>
              </p:cNvPr>
              <p:cNvSpPr>
                <a:spLocks/>
              </p:cNvSpPr>
              <p:nvPr/>
            </p:nvSpPr>
            <p:spPr bwMode="auto">
              <a:xfrm>
                <a:off x="2601" y="2064"/>
                <a:ext cx="175" cy="1069"/>
              </a:xfrm>
              <a:custGeom>
                <a:avLst/>
                <a:gdLst>
                  <a:gd name="T0" fmla="*/ 210 w 280"/>
                  <a:gd name="T1" fmla="*/ 1707 h 1707"/>
                  <a:gd name="T2" fmla="*/ 210 w 280"/>
                  <a:gd name="T3" fmla="*/ 1707 h 1707"/>
                  <a:gd name="T4" fmla="*/ 210 w 280"/>
                  <a:gd name="T5" fmla="*/ 140 h 1707"/>
                  <a:gd name="T6" fmla="*/ 280 w 280"/>
                  <a:gd name="T7" fmla="*/ 140 h 1707"/>
                  <a:gd name="T8" fmla="*/ 140 w 280"/>
                  <a:gd name="T9" fmla="*/ 0 h 1707"/>
                  <a:gd name="T10" fmla="*/ 0 w 280"/>
                  <a:gd name="T11" fmla="*/ 140 h 1707"/>
                  <a:gd name="T12" fmla="*/ 70 w 280"/>
                  <a:gd name="T13" fmla="*/ 140 h 1707"/>
                  <a:gd name="T14" fmla="*/ 70 w 280"/>
                  <a:gd name="T15" fmla="*/ 1707 h 1707"/>
                  <a:gd name="T16" fmla="*/ 210 w 280"/>
                  <a:gd name="T17" fmla="*/ 1707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707">
                    <a:moveTo>
                      <a:pt x="210" y="1707"/>
                    </a:moveTo>
                    <a:lnTo>
                      <a:pt x="210" y="1707"/>
                    </a:lnTo>
                    <a:lnTo>
                      <a:pt x="210" y="140"/>
                    </a:lnTo>
                    <a:lnTo>
                      <a:pt x="280" y="140"/>
                    </a:lnTo>
                    <a:lnTo>
                      <a:pt x="140" y="0"/>
                    </a:lnTo>
                    <a:lnTo>
                      <a:pt x="0" y="140"/>
                    </a:lnTo>
                    <a:lnTo>
                      <a:pt x="70" y="140"/>
                    </a:lnTo>
                    <a:lnTo>
                      <a:pt x="70" y="1707"/>
                    </a:lnTo>
                    <a:lnTo>
                      <a:pt x="210" y="1707"/>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2">
                <a:extLst>
                  <a:ext uri="{FF2B5EF4-FFF2-40B4-BE49-F238E27FC236}">
                    <a16:creationId xmlns:a16="http://schemas.microsoft.com/office/drawing/2014/main" id="{6A486275-A95D-49D0-94C1-FE57E4DD6203}"/>
                  </a:ext>
                </a:extLst>
              </p:cNvPr>
              <p:cNvSpPr>
                <a:spLocks/>
              </p:cNvSpPr>
              <p:nvPr/>
            </p:nvSpPr>
            <p:spPr bwMode="auto">
              <a:xfrm>
                <a:off x="2601" y="2064"/>
                <a:ext cx="175" cy="1069"/>
              </a:xfrm>
              <a:custGeom>
                <a:avLst/>
                <a:gdLst>
                  <a:gd name="T0" fmla="*/ 210 w 280"/>
                  <a:gd name="T1" fmla="*/ 1707 h 1707"/>
                  <a:gd name="T2" fmla="*/ 210 w 280"/>
                  <a:gd name="T3" fmla="*/ 1707 h 1707"/>
                  <a:gd name="T4" fmla="*/ 210 w 280"/>
                  <a:gd name="T5" fmla="*/ 140 h 1707"/>
                  <a:gd name="T6" fmla="*/ 280 w 280"/>
                  <a:gd name="T7" fmla="*/ 140 h 1707"/>
                  <a:gd name="T8" fmla="*/ 140 w 280"/>
                  <a:gd name="T9" fmla="*/ 0 h 1707"/>
                  <a:gd name="T10" fmla="*/ 0 w 280"/>
                  <a:gd name="T11" fmla="*/ 140 h 1707"/>
                  <a:gd name="T12" fmla="*/ 70 w 280"/>
                  <a:gd name="T13" fmla="*/ 140 h 1707"/>
                  <a:gd name="T14" fmla="*/ 70 w 280"/>
                  <a:gd name="T15" fmla="*/ 1707 h 1707"/>
                  <a:gd name="T16" fmla="*/ 210 w 280"/>
                  <a:gd name="T17" fmla="*/ 1707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707">
                    <a:moveTo>
                      <a:pt x="210" y="1707"/>
                    </a:moveTo>
                    <a:lnTo>
                      <a:pt x="210" y="1707"/>
                    </a:lnTo>
                    <a:lnTo>
                      <a:pt x="210" y="140"/>
                    </a:lnTo>
                    <a:lnTo>
                      <a:pt x="280" y="140"/>
                    </a:lnTo>
                    <a:lnTo>
                      <a:pt x="140" y="0"/>
                    </a:lnTo>
                    <a:lnTo>
                      <a:pt x="0" y="140"/>
                    </a:lnTo>
                    <a:lnTo>
                      <a:pt x="70" y="140"/>
                    </a:lnTo>
                    <a:lnTo>
                      <a:pt x="70" y="1707"/>
                    </a:lnTo>
                    <a:lnTo>
                      <a:pt x="210" y="1707"/>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8" name="Freeform 13">
                <a:extLst>
                  <a:ext uri="{FF2B5EF4-FFF2-40B4-BE49-F238E27FC236}">
                    <a16:creationId xmlns:a16="http://schemas.microsoft.com/office/drawing/2014/main" id="{F85AA621-8FFA-4EA1-B015-11530AAC7FD1}"/>
                  </a:ext>
                </a:extLst>
              </p:cNvPr>
              <p:cNvSpPr>
                <a:spLocks/>
              </p:cNvSpPr>
              <p:nvPr/>
            </p:nvSpPr>
            <p:spPr bwMode="auto">
              <a:xfrm>
                <a:off x="2285" y="1655"/>
                <a:ext cx="842" cy="100"/>
              </a:xfrm>
              <a:custGeom>
                <a:avLst/>
                <a:gdLst>
                  <a:gd name="T0" fmla="*/ 0 w 1346"/>
                  <a:gd name="T1" fmla="*/ 40 h 160"/>
                  <a:gd name="T2" fmla="*/ 0 w 1346"/>
                  <a:gd name="T3" fmla="*/ 40 h 160"/>
                  <a:gd name="T4" fmla="*/ 1267 w 1346"/>
                  <a:gd name="T5" fmla="*/ 40 h 160"/>
                  <a:gd name="T6" fmla="*/ 1267 w 1346"/>
                  <a:gd name="T7" fmla="*/ 0 h 160"/>
                  <a:gd name="T8" fmla="*/ 1346 w 1346"/>
                  <a:gd name="T9" fmla="*/ 80 h 160"/>
                  <a:gd name="T10" fmla="*/ 1267 w 1346"/>
                  <a:gd name="T11" fmla="*/ 160 h 160"/>
                  <a:gd name="T12" fmla="*/ 1267 w 1346"/>
                  <a:gd name="T13" fmla="*/ 120 h 160"/>
                  <a:gd name="T14" fmla="*/ 0 w 1346"/>
                  <a:gd name="T15" fmla="*/ 120 h 160"/>
                  <a:gd name="T16" fmla="*/ 0 w 1346"/>
                  <a:gd name="T17" fmla="*/ 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6" h="160">
                    <a:moveTo>
                      <a:pt x="0" y="40"/>
                    </a:moveTo>
                    <a:lnTo>
                      <a:pt x="0" y="40"/>
                    </a:lnTo>
                    <a:lnTo>
                      <a:pt x="1267" y="40"/>
                    </a:lnTo>
                    <a:lnTo>
                      <a:pt x="1267" y="0"/>
                    </a:lnTo>
                    <a:lnTo>
                      <a:pt x="1346" y="80"/>
                    </a:lnTo>
                    <a:lnTo>
                      <a:pt x="1267" y="160"/>
                    </a:lnTo>
                    <a:lnTo>
                      <a:pt x="1267" y="120"/>
                    </a:lnTo>
                    <a:lnTo>
                      <a:pt x="0" y="120"/>
                    </a:lnTo>
                    <a:lnTo>
                      <a:pt x="0" y="40"/>
                    </a:lnTo>
                    <a:close/>
                  </a:path>
                </a:pathLst>
              </a:cu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4">
                <a:extLst>
                  <a:ext uri="{FF2B5EF4-FFF2-40B4-BE49-F238E27FC236}">
                    <a16:creationId xmlns:a16="http://schemas.microsoft.com/office/drawing/2014/main" id="{C1CD07AB-B673-4ACB-9240-7469EC52B18F}"/>
                  </a:ext>
                </a:extLst>
              </p:cNvPr>
              <p:cNvSpPr>
                <a:spLocks/>
              </p:cNvSpPr>
              <p:nvPr/>
            </p:nvSpPr>
            <p:spPr bwMode="auto">
              <a:xfrm>
                <a:off x="2285" y="1655"/>
                <a:ext cx="842" cy="100"/>
              </a:xfrm>
              <a:custGeom>
                <a:avLst/>
                <a:gdLst>
                  <a:gd name="T0" fmla="*/ 0 w 1346"/>
                  <a:gd name="T1" fmla="*/ 40 h 160"/>
                  <a:gd name="T2" fmla="*/ 0 w 1346"/>
                  <a:gd name="T3" fmla="*/ 40 h 160"/>
                  <a:gd name="T4" fmla="*/ 1267 w 1346"/>
                  <a:gd name="T5" fmla="*/ 40 h 160"/>
                  <a:gd name="T6" fmla="*/ 1267 w 1346"/>
                  <a:gd name="T7" fmla="*/ 0 h 160"/>
                  <a:gd name="T8" fmla="*/ 1346 w 1346"/>
                  <a:gd name="T9" fmla="*/ 80 h 160"/>
                  <a:gd name="T10" fmla="*/ 1267 w 1346"/>
                  <a:gd name="T11" fmla="*/ 160 h 160"/>
                  <a:gd name="T12" fmla="*/ 1267 w 1346"/>
                  <a:gd name="T13" fmla="*/ 120 h 160"/>
                  <a:gd name="T14" fmla="*/ 0 w 1346"/>
                  <a:gd name="T15" fmla="*/ 120 h 160"/>
                  <a:gd name="T16" fmla="*/ 0 w 1346"/>
                  <a:gd name="T17" fmla="*/ 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6" h="160">
                    <a:moveTo>
                      <a:pt x="0" y="40"/>
                    </a:moveTo>
                    <a:lnTo>
                      <a:pt x="0" y="40"/>
                    </a:lnTo>
                    <a:lnTo>
                      <a:pt x="1267" y="40"/>
                    </a:lnTo>
                    <a:lnTo>
                      <a:pt x="1267" y="0"/>
                    </a:lnTo>
                    <a:lnTo>
                      <a:pt x="1346" y="80"/>
                    </a:lnTo>
                    <a:lnTo>
                      <a:pt x="1267" y="160"/>
                    </a:lnTo>
                    <a:lnTo>
                      <a:pt x="1267" y="120"/>
                    </a:lnTo>
                    <a:lnTo>
                      <a:pt x="0" y="120"/>
                    </a:lnTo>
                    <a:lnTo>
                      <a:pt x="0" y="40"/>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0" name="Rectangle 15">
                <a:extLst>
                  <a:ext uri="{FF2B5EF4-FFF2-40B4-BE49-F238E27FC236}">
                    <a16:creationId xmlns:a16="http://schemas.microsoft.com/office/drawing/2014/main" id="{30EF23AD-A790-47BB-B87E-0F67808EAA70}"/>
                  </a:ext>
                </a:extLst>
              </p:cNvPr>
              <p:cNvSpPr>
                <a:spLocks noChangeArrowheads="1"/>
              </p:cNvSpPr>
              <p:nvPr/>
            </p:nvSpPr>
            <p:spPr bwMode="auto">
              <a:xfrm>
                <a:off x="2374" y="154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I</a:t>
                </a:r>
                <a:endParaRPr lang="en-US" altLang="en-US" sz="1800"/>
              </a:p>
            </p:txBody>
          </p:sp>
          <p:sp>
            <p:nvSpPr>
              <p:cNvPr id="1611" name="Rectangle 16">
                <a:extLst>
                  <a:ext uri="{FF2B5EF4-FFF2-40B4-BE49-F238E27FC236}">
                    <a16:creationId xmlns:a16="http://schemas.microsoft.com/office/drawing/2014/main" id="{6421CE7D-682E-43CE-AE20-2A11679B2B15}"/>
                  </a:ext>
                </a:extLst>
              </p:cNvPr>
              <p:cNvSpPr>
                <a:spLocks noChangeArrowheads="1"/>
              </p:cNvSpPr>
              <p:nvPr/>
            </p:nvSpPr>
            <p:spPr bwMode="auto">
              <a:xfrm>
                <a:off x="2399" y="1540"/>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m</a:t>
                </a:r>
                <a:endParaRPr lang="en-US" altLang="en-US" sz="1800"/>
              </a:p>
            </p:txBody>
          </p:sp>
          <p:sp>
            <p:nvSpPr>
              <p:cNvPr id="1612" name="Rectangle 17">
                <a:extLst>
                  <a:ext uri="{FF2B5EF4-FFF2-40B4-BE49-F238E27FC236}">
                    <a16:creationId xmlns:a16="http://schemas.microsoft.com/office/drawing/2014/main" id="{904202C2-B962-4787-9156-456B341FD195}"/>
                  </a:ext>
                </a:extLst>
              </p:cNvPr>
              <p:cNvSpPr>
                <a:spLocks noChangeArrowheads="1"/>
              </p:cNvSpPr>
              <p:nvPr/>
            </p:nvSpPr>
            <p:spPr bwMode="auto">
              <a:xfrm>
                <a:off x="2480" y="1540"/>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p</a:t>
                </a:r>
                <a:endParaRPr lang="en-US" altLang="en-US" sz="1800"/>
              </a:p>
            </p:txBody>
          </p:sp>
          <p:sp>
            <p:nvSpPr>
              <p:cNvPr id="1613" name="Rectangle 18">
                <a:extLst>
                  <a:ext uri="{FF2B5EF4-FFF2-40B4-BE49-F238E27FC236}">
                    <a16:creationId xmlns:a16="http://schemas.microsoft.com/office/drawing/2014/main" id="{6FE4AF4D-4D8F-4498-BE10-3F6AE87D4272}"/>
                  </a:ext>
                </a:extLst>
              </p:cNvPr>
              <p:cNvSpPr>
                <a:spLocks noChangeArrowheads="1"/>
              </p:cNvSpPr>
              <p:nvPr/>
            </p:nvSpPr>
            <p:spPr bwMode="auto">
              <a:xfrm>
                <a:off x="2532" y="154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l</a:t>
                </a:r>
                <a:endParaRPr lang="en-US" altLang="en-US" sz="1800"/>
              </a:p>
            </p:txBody>
          </p:sp>
          <p:sp>
            <p:nvSpPr>
              <p:cNvPr id="1614" name="Rectangle 19">
                <a:extLst>
                  <a:ext uri="{FF2B5EF4-FFF2-40B4-BE49-F238E27FC236}">
                    <a16:creationId xmlns:a16="http://schemas.microsoft.com/office/drawing/2014/main" id="{0447E8DA-1AAD-4E31-A7E3-E00535367571}"/>
                  </a:ext>
                </a:extLst>
              </p:cNvPr>
              <p:cNvSpPr>
                <a:spLocks noChangeArrowheads="1"/>
              </p:cNvSpPr>
              <p:nvPr/>
            </p:nvSpPr>
            <p:spPr bwMode="auto">
              <a:xfrm>
                <a:off x="2555" y="154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e</a:t>
                </a:r>
                <a:endParaRPr lang="en-US" altLang="en-US" sz="1800"/>
              </a:p>
            </p:txBody>
          </p:sp>
          <p:sp>
            <p:nvSpPr>
              <p:cNvPr id="1615" name="Rectangle 20">
                <a:extLst>
                  <a:ext uri="{FF2B5EF4-FFF2-40B4-BE49-F238E27FC236}">
                    <a16:creationId xmlns:a16="http://schemas.microsoft.com/office/drawing/2014/main" id="{15569193-15B8-4B4E-A716-CEACA2A9B316}"/>
                  </a:ext>
                </a:extLst>
              </p:cNvPr>
              <p:cNvSpPr>
                <a:spLocks noChangeArrowheads="1"/>
              </p:cNvSpPr>
              <p:nvPr/>
            </p:nvSpPr>
            <p:spPr bwMode="auto">
              <a:xfrm>
                <a:off x="2605" y="1540"/>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m</a:t>
                </a:r>
                <a:endParaRPr lang="en-US" altLang="en-US" sz="1800"/>
              </a:p>
            </p:txBody>
          </p:sp>
          <p:sp>
            <p:nvSpPr>
              <p:cNvPr id="1616" name="Rectangle 21">
                <a:extLst>
                  <a:ext uri="{FF2B5EF4-FFF2-40B4-BE49-F238E27FC236}">
                    <a16:creationId xmlns:a16="http://schemas.microsoft.com/office/drawing/2014/main" id="{97292651-C751-41A9-A79A-5CFF51FC208D}"/>
                  </a:ext>
                </a:extLst>
              </p:cNvPr>
              <p:cNvSpPr>
                <a:spLocks noChangeArrowheads="1"/>
              </p:cNvSpPr>
              <p:nvPr/>
            </p:nvSpPr>
            <p:spPr bwMode="auto">
              <a:xfrm>
                <a:off x="2685" y="154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e</a:t>
                </a:r>
                <a:endParaRPr lang="en-US" altLang="en-US" sz="1800"/>
              </a:p>
            </p:txBody>
          </p:sp>
          <p:sp>
            <p:nvSpPr>
              <p:cNvPr id="1617" name="Rectangle 22">
                <a:extLst>
                  <a:ext uri="{FF2B5EF4-FFF2-40B4-BE49-F238E27FC236}">
                    <a16:creationId xmlns:a16="http://schemas.microsoft.com/office/drawing/2014/main" id="{43233443-FBF6-4A70-A5DC-2CF7C9EBBCC1}"/>
                  </a:ext>
                </a:extLst>
              </p:cNvPr>
              <p:cNvSpPr>
                <a:spLocks noChangeArrowheads="1"/>
              </p:cNvSpPr>
              <p:nvPr/>
            </p:nvSpPr>
            <p:spPr bwMode="auto">
              <a:xfrm>
                <a:off x="2735" y="1540"/>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n</a:t>
                </a:r>
                <a:endParaRPr lang="en-US" altLang="en-US" sz="1800"/>
              </a:p>
            </p:txBody>
          </p:sp>
          <p:sp>
            <p:nvSpPr>
              <p:cNvPr id="1618" name="Rectangle 23">
                <a:extLst>
                  <a:ext uri="{FF2B5EF4-FFF2-40B4-BE49-F238E27FC236}">
                    <a16:creationId xmlns:a16="http://schemas.microsoft.com/office/drawing/2014/main" id="{7FF92828-DDF6-41C3-A777-C26A686248E0}"/>
                  </a:ext>
                </a:extLst>
              </p:cNvPr>
              <p:cNvSpPr>
                <a:spLocks noChangeArrowheads="1"/>
              </p:cNvSpPr>
              <p:nvPr/>
            </p:nvSpPr>
            <p:spPr bwMode="auto">
              <a:xfrm>
                <a:off x="2786" y="1540"/>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t</a:t>
                </a:r>
                <a:endParaRPr lang="en-US" altLang="en-US" sz="1800"/>
              </a:p>
            </p:txBody>
          </p:sp>
          <p:sp>
            <p:nvSpPr>
              <p:cNvPr id="1619" name="Rectangle 24">
                <a:extLst>
                  <a:ext uri="{FF2B5EF4-FFF2-40B4-BE49-F238E27FC236}">
                    <a16:creationId xmlns:a16="http://schemas.microsoft.com/office/drawing/2014/main" id="{DDF232A1-4D87-4566-8A8A-FFB5652AF3F8}"/>
                  </a:ext>
                </a:extLst>
              </p:cNvPr>
              <p:cNvSpPr>
                <a:spLocks noChangeArrowheads="1"/>
              </p:cNvSpPr>
              <p:nvPr/>
            </p:nvSpPr>
            <p:spPr bwMode="auto">
              <a:xfrm>
                <a:off x="2819" y="154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e</a:t>
                </a:r>
                <a:endParaRPr lang="en-US" altLang="en-US" sz="1800"/>
              </a:p>
            </p:txBody>
          </p:sp>
          <p:sp>
            <p:nvSpPr>
              <p:cNvPr id="1620" name="Rectangle 25">
                <a:extLst>
                  <a:ext uri="{FF2B5EF4-FFF2-40B4-BE49-F238E27FC236}">
                    <a16:creationId xmlns:a16="http://schemas.microsoft.com/office/drawing/2014/main" id="{A8FB46D5-380F-4D7C-9AA5-020A771BB1D4}"/>
                  </a:ext>
                </a:extLst>
              </p:cNvPr>
              <p:cNvSpPr>
                <a:spLocks noChangeArrowheads="1"/>
              </p:cNvSpPr>
              <p:nvPr/>
            </p:nvSpPr>
            <p:spPr bwMode="auto">
              <a:xfrm>
                <a:off x="2869" y="1540"/>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d</a:t>
                </a:r>
                <a:endParaRPr lang="en-US" altLang="en-US" sz="1800"/>
              </a:p>
            </p:txBody>
          </p:sp>
          <p:sp>
            <p:nvSpPr>
              <p:cNvPr id="1621" name="Rectangle 26">
                <a:extLst>
                  <a:ext uri="{FF2B5EF4-FFF2-40B4-BE49-F238E27FC236}">
                    <a16:creationId xmlns:a16="http://schemas.microsoft.com/office/drawing/2014/main" id="{173CB3F8-F0C0-4D2F-B006-7AA849407719}"/>
                  </a:ext>
                </a:extLst>
              </p:cNvPr>
              <p:cNvSpPr>
                <a:spLocks noChangeArrowheads="1"/>
              </p:cNvSpPr>
              <p:nvPr/>
            </p:nvSpPr>
            <p:spPr bwMode="auto">
              <a:xfrm>
                <a:off x="2921" y="154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 </a:t>
                </a:r>
                <a:endParaRPr lang="en-US" altLang="en-US" sz="1800"/>
              </a:p>
            </p:txBody>
          </p:sp>
          <p:sp>
            <p:nvSpPr>
              <p:cNvPr id="1622" name="Rectangle 27">
                <a:extLst>
                  <a:ext uri="{FF2B5EF4-FFF2-40B4-BE49-F238E27FC236}">
                    <a16:creationId xmlns:a16="http://schemas.microsoft.com/office/drawing/2014/main" id="{589CF15F-A748-4F12-8F45-7C452278076F}"/>
                  </a:ext>
                </a:extLst>
              </p:cNvPr>
              <p:cNvSpPr>
                <a:spLocks noChangeArrowheads="1"/>
              </p:cNvSpPr>
              <p:nvPr/>
            </p:nvSpPr>
            <p:spPr bwMode="auto">
              <a:xfrm>
                <a:off x="2944" y="1540"/>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b</a:t>
                </a:r>
                <a:endParaRPr lang="en-US" altLang="en-US" sz="1800"/>
              </a:p>
            </p:txBody>
          </p:sp>
          <p:sp>
            <p:nvSpPr>
              <p:cNvPr id="1623" name="Rectangle 28">
                <a:extLst>
                  <a:ext uri="{FF2B5EF4-FFF2-40B4-BE49-F238E27FC236}">
                    <a16:creationId xmlns:a16="http://schemas.microsoft.com/office/drawing/2014/main" id="{778AB700-7596-4DCC-AB20-B4F09BAA0C57}"/>
                  </a:ext>
                </a:extLst>
              </p:cNvPr>
              <p:cNvSpPr>
                <a:spLocks noChangeArrowheads="1"/>
              </p:cNvSpPr>
              <p:nvPr/>
            </p:nvSpPr>
            <p:spPr bwMode="auto">
              <a:xfrm>
                <a:off x="2995" y="1540"/>
                <a:ext cx="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y</a:t>
                </a:r>
                <a:endParaRPr lang="en-US" altLang="en-US" sz="1800"/>
              </a:p>
            </p:txBody>
          </p:sp>
          <p:sp>
            <p:nvSpPr>
              <p:cNvPr id="1624" name="Rectangle 29">
                <a:extLst>
                  <a:ext uri="{FF2B5EF4-FFF2-40B4-BE49-F238E27FC236}">
                    <a16:creationId xmlns:a16="http://schemas.microsoft.com/office/drawing/2014/main" id="{7DFDAB0B-4C88-4D33-BB4B-E24C44A0EAB3}"/>
                  </a:ext>
                </a:extLst>
              </p:cNvPr>
              <p:cNvSpPr>
                <a:spLocks noChangeArrowheads="1"/>
              </p:cNvSpPr>
              <p:nvPr/>
            </p:nvSpPr>
            <p:spPr bwMode="auto">
              <a:xfrm>
                <a:off x="2316" y="1723"/>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L</a:t>
                </a:r>
                <a:endParaRPr lang="en-US" altLang="en-US" sz="1800"/>
              </a:p>
            </p:txBody>
          </p:sp>
          <p:sp>
            <p:nvSpPr>
              <p:cNvPr id="1625" name="Rectangle 30">
                <a:extLst>
                  <a:ext uri="{FF2B5EF4-FFF2-40B4-BE49-F238E27FC236}">
                    <a16:creationId xmlns:a16="http://schemas.microsoft.com/office/drawing/2014/main" id="{5A80D5DD-2127-4D07-B5BC-293AF66B13A4}"/>
                  </a:ext>
                </a:extLst>
              </p:cNvPr>
              <p:cNvSpPr>
                <a:spLocks noChangeArrowheads="1"/>
              </p:cNvSpPr>
              <p:nvPr/>
            </p:nvSpPr>
            <p:spPr bwMode="auto">
              <a:xfrm>
                <a:off x="2359" y="1723"/>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626" name="Rectangle 31">
                <a:extLst>
                  <a:ext uri="{FF2B5EF4-FFF2-40B4-BE49-F238E27FC236}">
                    <a16:creationId xmlns:a16="http://schemas.microsoft.com/office/drawing/2014/main" id="{389EDB50-93C0-4771-80A4-A5D579D44076}"/>
                  </a:ext>
                </a:extLst>
              </p:cNvPr>
              <p:cNvSpPr>
                <a:spLocks noChangeArrowheads="1"/>
              </p:cNvSpPr>
              <p:nvPr/>
            </p:nvSpPr>
            <p:spPr bwMode="auto">
              <a:xfrm>
                <a:off x="2384" y="1723"/>
                <a:ext cx="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f</a:t>
                </a:r>
                <a:endParaRPr lang="en-US" altLang="en-US" sz="1800"/>
              </a:p>
            </p:txBody>
          </p:sp>
          <p:sp>
            <p:nvSpPr>
              <p:cNvPr id="1627" name="Rectangle 32">
                <a:extLst>
                  <a:ext uri="{FF2B5EF4-FFF2-40B4-BE49-F238E27FC236}">
                    <a16:creationId xmlns:a16="http://schemas.microsoft.com/office/drawing/2014/main" id="{578D7883-7431-4AA1-968F-D58EEA069522}"/>
                  </a:ext>
                </a:extLst>
              </p:cNvPr>
              <p:cNvSpPr>
                <a:spLocks noChangeArrowheads="1"/>
              </p:cNvSpPr>
              <p:nvPr/>
            </p:nvSpPr>
            <p:spPr bwMode="auto">
              <a:xfrm>
                <a:off x="2414" y="1723"/>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628" name="Rectangle 33">
                <a:extLst>
                  <a:ext uri="{FF2B5EF4-FFF2-40B4-BE49-F238E27FC236}">
                    <a16:creationId xmlns:a16="http://schemas.microsoft.com/office/drawing/2014/main" id="{101CA87B-824C-4E61-A0CA-41EB07FE2FEA}"/>
                  </a:ext>
                </a:extLst>
              </p:cNvPr>
              <p:cNvSpPr>
                <a:spLocks noChangeArrowheads="1"/>
              </p:cNvSpPr>
              <p:nvPr/>
            </p:nvSpPr>
            <p:spPr bwMode="auto">
              <a:xfrm>
                <a:off x="2464" y="1723"/>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c</a:t>
                </a:r>
                <a:endParaRPr lang="en-US" altLang="en-US" sz="1800"/>
              </a:p>
            </p:txBody>
          </p:sp>
          <p:sp>
            <p:nvSpPr>
              <p:cNvPr id="1629" name="Rectangle 34">
                <a:extLst>
                  <a:ext uri="{FF2B5EF4-FFF2-40B4-BE49-F238E27FC236}">
                    <a16:creationId xmlns:a16="http://schemas.microsoft.com/office/drawing/2014/main" id="{239C6830-0C74-4D66-8728-823D4088446E}"/>
                  </a:ext>
                </a:extLst>
              </p:cNvPr>
              <p:cNvSpPr>
                <a:spLocks noChangeArrowheads="1"/>
              </p:cNvSpPr>
              <p:nvPr/>
            </p:nvSpPr>
            <p:spPr bwMode="auto">
              <a:xfrm>
                <a:off x="2505" y="1723"/>
                <a:ext cx="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y</a:t>
                </a:r>
                <a:endParaRPr lang="en-US" altLang="en-US" sz="1800"/>
              </a:p>
            </p:txBody>
          </p:sp>
          <p:sp>
            <p:nvSpPr>
              <p:cNvPr id="1630" name="Rectangle 35">
                <a:extLst>
                  <a:ext uri="{FF2B5EF4-FFF2-40B4-BE49-F238E27FC236}">
                    <a16:creationId xmlns:a16="http://schemas.microsoft.com/office/drawing/2014/main" id="{91D315C4-DFE4-4130-8CF9-CBE2497F68BA}"/>
                  </a:ext>
                </a:extLst>
              </p:cNvPr>
              <p:cNvSpPr>
                <a:spLocks noChangeArrowheads="1"/>
              </p:cNvSpPr>
              <p:nvPr/>
            </p:nvSpPr>
            <p:spPr bwMode="auto">
              <a:xfrm>
                <a:off x="2551" y="1723"/>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c</a:t>
                </a:r>
                <a:endParaRPr lang="en-US" altLang="en-US" sz="1800"/>
              </a:p>
            </p:txBody>
          </p:sp>
          <p:sp>
            <p:nvSpPr>
              <p:cNvPr id="1631" name="Rectangle 36">
                <a:extLst>
                  <a:ext uri="{FF2B5EF4-FFF2-40B4-BE49-F238E27FC236}">
                    <a16:creationId xmlns:a16="http://schemas.microsoft.com/office/drawing/2014/main" id="{D7F0D163-DB4E-4E12-A5FD-545C27BC25EA}"/>
                  </a:ext>
                </a:extLst>
              </p:cNvPr>
              <p:cNvSpPr>
                <a:spLocks noChangeArrowheads="1"/>
              </p:cNvSpPr>
              <p:nvPr/>
            </p:nvSpPr>
            <p:spPr bwMode="auto">
              <a:xfrm>
                <a:off x="2592" y="1723"/>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l</a:t>
                </a:r>
                <a:endParaRPr lang="en-US" altLang="en-US" sz="1800"/>
              </a:p>
            </p:txBody>
          </p:sp>
          <p:sp>
            <p:nvSpPr>
              <p:cNvPr id="1632" name="Rectangle 37">
                <a:extLst>
                  <a:ext uri="{FF2B5EF4-FFF2-40B4-BE49-F238E27FC236}">
                    <a16:creationId xmlns:a16="http://schemas.microsoft.com/office/drawing/2014/main" id="{FA9B5DC7-1FB2-498D-88C0-774BDE1DE59C}"/>
                  </a:ext>
                </a:extLst>
              </p:cNvPr>
              <p:cNvSpPr>
                <a:spLocks noChangeArrowheads="1"/>
              </p:cNvSpPr>
              <p:nvPr/>
            </p:nvSpPr>
            <p:spPr bwMode="auto">
              <a:xfrm>
                <a:off x="2617" y="1723"/>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633" name="Rectangle 38">
                <a:extLst>
                  <a:ext uri="{FF2B5EF4-FFF2-40B4-BE49-F238E27FC236}">
                    <a16:creationId xmlns:a16="http://schemas.microsoft.com/office/drawing/2014/main" id="{06372F6A-D363-4072-8183-B675DE13110E}"/>
                  </a:ext>
                </a:extLst>
              </p:cNvPr>
              <p:cNvSpPr>
                <a:spLocks noChangeArrowheads="1"/>
              </p:cNvSpPr>
              <p:nvPr/>
            </p:nvSpPr>
            <p:spPr bwMode="auto">
              <a:xfrm>
                <a:off x="2668" y="1723"/>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634" name="Rectangle 39">
                <a:extLst>
                  <a:ext uri="{FF2B5EF4-FFF2-40B4-BE49-F238E27FC236}">
                    <a16:creationId xmlns:a16="http://schemas.microsoft.com/office/drawing/2014/main" id="{7976DEBD-BC0D-4D06-B460-B6FD0384FE7C}"/>
                  </a:ext>
                </a:extLst>
              </p:cNvPr>
              <p:cNvSpPr>
                <a:spLocks noChangeArrowheads="1"/>
              </p:cNvSpPr>
              <p:nvPr/>
            </p:nvSpPr>
            <p:spPr bwMode="auto">
              <a:xfrm>
                <a:off x="2691" y="172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C</a:t>
                </a:r>
                <a:endParaRPr lang="en-US" altLang="en-US" sz="1800"/>
              </a:p>
            </p:txBody>
          </p:sp>
          <p:sp>
            <p:nvSpPr>
              <p:cNvPr id="1635" name="Rectangle 40">
                <a:extLst>
                  <a:ext uri="{FF2B5EF4-FFF2-40B4-BE49-F238E27FC236}">
                    <a16:creationId xmlns:a16="http://schemas.microsoft.com/office/drawing/2014/main" id="{972E9D55-5D15-41D4-BB71-3E1AA6506761}"/>
                  </a:ext>
                </a:extLst>
              </p:cNvPr>
              <p:cNvSpPr>
                <a:spLocks noChangeArrowheads="1"/>
              </p:cNvSpPr>
              <p:nvPr/>
            </p:nvSpPr>
            <p:spPr bwMode="auto">
              <a:xfrm>
                <a:off x="2744" y="1723"/>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636" name="Rectangle 41">
                <a:extLst>
                  <a:ext uri="{FF2B5EF4-FFF2-40B4-BE49-F238E27FC236}">
                    <a16:creationId xmlns:a16="http://schemas.microsoft.com/office/drawing/2014/main" id="{2114D332-81C9-44E0-94F3-FDD88A916882}"/>
                  </a:ext>
                </a:extLst>
              </p:cNvPr>
              <p:cNvSpPr>
                <a:spLocks noChangeArrowheads="1"/>
              </p:cNvSpPr>
              <p:nvPr/>
            </p:nvSpPr>
            <p:spPr bwMode="auto">
              <a:xfrm>
                <a:off x="2798" y="1723"/>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637" name="Rectangle 42">
                <a:extLst>
                  <a:ext uri="{FF2B5EF4-FFF2-40B4-BE49-F238E27FC236}">
                    <a16:creationId xmlns:a16="http://schemas.microsoft.com/office/drawing/2014/main" id="{F143CBC1-1F2C-4809-B1F3-D28EB9ABE593}"/>
                  </a:ext>
                </a:extLst>
              </p:cNvPr>
              <p:cNvSpPr>
                <a:spLocks noChangeArrowheads="1"/>
              </p:cNvSpPr>
              <p:nvPr/>
            </p:nvSpPr>
            <p:spPr bwMode="auto">
              <a:xfrm>
                <a:off x="2852" y="1723"/>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c</a:t>
                </a:r>
                <a:endParaRPr lang="en-US" altLang="en-US" sz="1800"/>
              </a:p>
            </p:txBody>
          </p:sp>
          <p:sp>
            <p:nvSpPr>
              <p:cNvPr id="1638" name="Rectangle 43">
                <a:extLst>
                  <a:ext uri="{FF2B5EF4-FFF2-40B4-BE49-F238E27FC236}">
                    <a16:creationId xmlns:a16="http://schemas.microsoft.com/office/drawing/2014/main" id="{D9C18366-9470-4919-864E-F3F076A608CD}"/>
                  </a:ext>
                </a:extLst>
              </p:cNvPr>
              <p:cNvSpPr>
                <a:spLocks noChangeArrowheads="1"/>
              </p:cNvSpPr>
              <p:nvPr/>
            </p:nvSpPr>
            <p:spPr bwMode="auto">
              <a:xfrm>
                <a:off x="2894" y="1723"/>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639" name="Rectangle 44">
                <a:extLst>
                  <a:ext uri="{FF2B5EF4-FFF2-40B4-BE49-F238E27FC236}">
                    <a16:creationId xmlns:a16="http://schemas.microsoft.com/office/drawing/2014/main" id="{738B0897-701A-4E18-822C-2ED1E0DB2F85}"/>
                  </a:ext>
                </a:extLst>
              </p:cNvPr>
              <p:cNvSpPr>
                <a:spLocks noChangeArrowheads="1"/>
              </p:cNvSpPr>
              <p:nvPr/>
            </p:nvSpPr>
            <p:spPr bwMode="auto">
              <a:xfrm>
                <a:off x="2944" y="1723"/>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p</a:t>
                </a:r>
                <a:endParaRPr lang="en-US" altLang="en-US" sz="1800"/>
              </a:p>
            </p:txBody>
          </p:sp>
          <p:sp>
            <p:nvSpPr>
              <p:cNvPr id="1640" name="Rectangle 45">
                <a:extLst>
                  <a:ext uri="{FF2B5EF4-FFF2-40B4-BE49-F238E27FC236}">
                    <a16:creationId xmlns:a16="http://schemas.microsoft.com/office/drawing/2014/main" id="{15E3BBC0-776B-4CDC-B237-89DB87BCA6BA}"/>
                  </a:ext>
                </a:extLst>
              </p:cNvPr>
              <p:cNvSpPr>
                <a:spLocks noChangeArrowheads="1"/>
              </p:cNvSpPr>
              <p:nvPr/>
            </p:nvSpPr>
            <p:spPr bwMode="auto">
              <a:xfrm>
                <a:off x="2998" y="1723"/>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641" name="Rectangle 46">
                <a:extLst>
                  <a:ext uri="{FF2B5EF4-FFF2-40B4-BE49-F238E27FC236}">
                    <a16:creationId xmlns:a16="http://schemas.microsoft.com/office/drawing/2014/main" id="{6AF92355-6BCC-4E04-8DC4-C452D79C11DE}"/>
                  </a:ext>
                </a:extLst>
              </p:cNvPr>
              <p:cNvSpPr>
                <a:spLocks noChangeArrowheads="1"/>
              </p:cNvSpPr>
              <p:nvPr/>
            </p:nvSpPr>
            <p:spPr bwMode="auto">
              <a:xfrm>
                <a:off x="3032" y="1723"/>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642" name="Rectangle 47">
                <a:extLst>
                  <a:ext uri="{FF2B5EF4-FFF2-40B4-BE49-F238E27FC236}">
                    <a16:creationId xmlns:a16="http://schemas.microsoft.com/office/drawing/2014/main" id="{E014D78F-1452-4E13-B488-25028E3E235D}"/>
                  </a:ext>
                </a:extLst>
              </p:cNvPr>
              <p:cNvSpPr>
                <a:spLocks noChangeArrowheads="1"/>
              </p:cNvSpPr>
              <p:nvPr/>
            </p:nvSpPr>
            <p:spPr bwMode="auto">
              <a:xfrm>
                <a:off x="2504" y="1815"/>
                <a:ext cx="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643" name="Rectangle 48">
                <a:extLst>
                  <a:ext uri="{FF2B5EF4-FFF2-40B4-BE49-F238E27FC236}">
                    <a16:creationId xmlns:a16="http://schemas.microsoft.com/office/drawing/2014/main" id="{C0B03524-2276-4353-8465-EAE54E8D0ECB}"/>
                  </a:ext>
                </a:extLst>
              </p:cNvPr>
              <p:cNvSpPr>
                <a:spLocks noChangeArrowheads="1"/>
              </p:cNvSpPr>
              <p:nvPr/>
            </p:nvSpPr>
            <p:spPr bwMode="auto">
              <a:xfrm>
                <a:off x="2565" y="181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644" name="Rectangle 49">
                <a:extLst>
                  <a:ext uri="{FF2B5EF4-FFF2-40B4-BE49-F238E27FC236}">
                    <a16:creationId xmlns:a16="http://schemas.microsoft.com/office/drawing/2014/main" id="{21C4C143-7C1E-44E2-8D39-CD1658C7D6DD}"/>
                  </a:ext>
                </a:extLst>
              </p:cNvPr>
              <p:cNvSpPr>
                <a:spLocks noChangeArrowheads="1"/>
              </p:cNvSpPr>
              <p:nvPr/>
            </p:nvSpPr>
            <p:spPr bwMode="auto">
              <a:xfrm>
                <a:off x="2619" y="1815"/>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645" name="Rectangle 50">
                <a:extLst>
                  <a:ext uri="{FF2B5EF4-FFF2-40B4-BE49-F238E27FC236}">
                    <a16:creationId xmlns:a16="http://schemas.microsoft.com/office/drawing/2014/main" id="{F27EEFD1-B266-443D-8BF9-9780EA4C01DB}"/>
                  </a:ext>
                </a:extLst>
              </p:cNvPr>
              <p:cNvSpPr>
                <a:spLocks noChangeArrowheads="1"/>
              </p:cNvSpPr>
              <p:nvPr/>
            </p:nvSpPr>
            <p:spPr bwMode="auto">
              <a:xfrm>
                <a:off x="2668" y="1815"/>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l</a:t>
                </a:r>
                <a:endParaRPr lang="en-US" altLang="en-US" sz="1800"/>
              </a:p>
            </p:txBody>
          </p:sp>
          <p:sp>
            <p:nvSpPr>
              <p:cNvPr id="1646" name="Rectangle 51">
                <a:extLst>
                  <a:ext uri="{FF2B5EF4-FFF2-40B4-BE49-F238E27FC236}">
                    <a16:creationId xmlns:a16="http://schemas.microsoft.com/office/drawing/2014/main" id="{28193374-4C8F-40A0-BF5C-71B0A68F93B2}"/>
                  </a:ext>
                </a:extLst>
              </p:cNvPr>
              <p:cNvSpPr>
                <a:spLocks noChangeArrowheads="1"/>
              </p:cNvSpPr>
              <p:nvPr/>
            </p:nvSpPr>
            <p:spPr bwMode="auto">
              <a:xfrm>
                <a:off x="2693" y="1815"/>
                <a:ext cx="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y</a:t>
                </a:r>
                <a:endParaRPr lang="en-US" altLang="en-US" sz="1800"/>
              </a:p>
            </p:txBody>
          </p:sp>
          <p:sp>
            <p:nvSpPr>
              <p:cNvPr id="1647" name="Rectangle 52">
                <a:extLst>
                  <a:ext uri="{FF2B5EF4-FFF2-40B4-BE49-F238E27FC236}">
                    <a16:creationId xmlns:a16="http://schemas.microsoft.com/office/drawing/2014/main" id="{D4EF984B-0149-4583-9123-4EB7F450F44F}"/>
                  </a:ext>
                </a:extLst>
              </p:cNvPr>
              <p:cNvSpPr>
                <a:spLocks noChangeArrowheads="1"/>
              </p:cNvSpPr>
              <p:nvPr/>
            </p:nvSpPr>
            <p:spPr bwMode="auto">
              <a:xfrm>
                <a:off x="2739" y="1815"/>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648" name="Rectangle 53">
                <a:extLst>
                  <a:ext uri="{FF2B5EF4-FFF2-40B4-BE49-F238E27FC236}">
                    <a16:creationId xmlns:a16="http://schemas.microsoft.com/office/drawing/2014/main" id="{9176F44B-767E-4D8E-A718-EFE3980FBF8C}"/>
                  </a:ext>
                </a:extLst>
              </p:cNvPr>
              <p:cNvSpPr>
                <a:spLocks noChangeArrowheads="1"/>
              </p:cNvSpPr>
              <p:nvPr/>
            </p:nvSpPr>
            <p:spPr bwMode="auto">
              <a:xfrm>
                <a:off x="2779" y="1815"/>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649" name="Rectangle 54">
                <a:extLst>
                  <a:ext uri="{FF2B5EF4-FFF2-40B4-BE49-F238E27FC236}">
                    <a16:creationId xmlns:a16="http://schemas.microsoft.com/office/drawing/2014/main" id="{D46015AF-12CF-428C-9AA4-8D5CC8206811}"/>
                  </a:ext>
                </a:extLst>
              </p:cNvPr>
              <p:cNvSpPr>
                <a:spLocks noChangeArrowheads="1"/>
              </p:cNvSpPr>
              <p:nvPr/>
            </p:nvSpPr>
            <p:spPr bwMode="auto">
              <a:xfrm>
                <a:off x="2805" y="1815"/>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650" name="Rectangle 55">
                <a:extLst>
                  <a:ext uri="{FF2B5EF4-FFF2-40B4-BE49-F238E27FC236}">
                    <a16:creationId xmlns:a16="http://schemas.microsoft.com/office/drawing/2014/main" id="{7244BD36-B6C2-4514-A4BA-66AFDF412134}"/>
                  </a:ext>
                </a:extLst>
              </p:cNvPr>
              <p:cNvSpPr>
                <a:spLocks noChangeArrowheads="1"/>
              </p:cNvSpPr>
              <p:nvPr/>
            </p:nvSpPr>
            <p:spPr bwMode="auto">
              <a:xfrm>
                <a:off x="2844" y="1815"/>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651" name="Rectangle 56">
                <a:extLst>
                  <a:ext uri="{FF2B5EF4-FFF2-40B4-BE49-F238E27FC236}">
                    <a16:creationId xmlns:a16="http://schemas.microsoft.com/office/drawing/2014/main" id="{8F99115B-2C8C-4E34-9CE0-950090E41C41}"/>
                  </a:ext>
                </a:extLst>
              </p:cNvPr>
              <p:cNvSpPr>
                <a:spLocks noChangeArrowheads="1"/>
              </p:cNvSpPr>
              <p:nvPr/>
            </p:nvSpPr>
            <p:spPr bwMode="auto">
              <a:xfrm>
                <a:off x="2437" y="1915"/>
                <a:ext cx="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M</a:t>
                </a:r>
                <a:endParaRPr lang="en-US" altLang="en-US" sz="1800"/>
              </a:p>
            </p:txBody>
          </p:sp>
          <p:sp>
            <p:nvSpPr>
              <p:cNvPr id="1652" name="Rectangle 57">
                <a:extLst>
                  <a:ext uri="{FF2B5EF4-FFF2-40B4-BE49-F238E27FC236}">
                    <a16:creationId xmlns:a16="http://schemas.microsoft.com/office/drawing/2014/main" id="{7938F2DC-A1AA-49CC-B5DC-950F97C66FEC}"/>
                  </a:ext>
                </a:extLst>
              </p:cNvPr>
              <p:cNvSpPr>
                <a:spLocks noChangeArrowheads="1"/>
              </p:cNvSpPr>
              <p:nvPr/>
            </p:nvSpPr>
            <p:spPr bwMode="auto">
              <a:xfrm>
                <a:off x="2525" y="1915"/>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653" name="Rectangle 58">
                <a:extLst>
                  <a:ext uri="{FF2B5EF4-FFF2-40B4-BE49-F238E27FC236}">
                    <a16:creationId xmlns:a16="http://schemas.microsoft.com/office/drawing/2014/main" id="{D91531E1-DC71-45E0-BDB7-2BF2EE7E22B2}"/>
                  </a:ext>
                </a:extLst>
              </p:cNvPr>
              <p:cNvSpPr>
                <a:spLocks noChangeArrowheads="1"/>
              </p:cNvSpPr>
              <p:nvPr/>
            </p:nvSpPr>
            <p:spPr bwMode="auto">
              <a:xfrm>
                <a:off x="2573" y="1915"/>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654" name="Rectangle 59">
                <a:extLst>
                  <a:ext uri="{FF2B5EF4-FFF2-40B4-BE49-F238E27FC236}">
                    <a16:creationId xmlns:a16="http://schemas.microsoft.com/office/drawing/2014/main" id="{37359161-7B23-4495-B476-09D3BC3F003F}"/>
                  </a:ext>
                </a:extLst>
              </p:cNvPr>
              <p:cNvSpPr>
                <a:spLocks noChangeArrowheads="1"/>
              </p:cNvSpPr>
              <p:nvPr/>
            </p:nvSpPr>
            <p:spPr bwMode="auto">
              <a:xfrm>
                <a:off x="2607" y="191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u</a:t>
                </a:r>
                <a:endParaRPr lang="en-US" altLang="en-US" sz="1800"/>
              </a:p>
            </p:txBody>
          </p:sp>
          <p:sp>
            <p:nvSpPr>
              <p:cNvPr id="1655" name="Rectangle 60">
                <a:extLst>
                  <a:ext uri="{FF2B5EF4-FFF2-40B4-BE49-F238E27FC236}">
                    <a16:creationId xmlns:a16="http://schemas.microsoft.com/office/drawing/2014/main" id="{0F73F8EA-6443-40A5-81D5-4C45FFA2841C}"/>
                  </a:ext>
                </a:extLst>
              </p:cNvPr>
              <p:cNvSpPr>
                <a:spLocks noChangeArrowheads="1"/>
              </p:cNvSpPr>
              <p:nvPr/>
            </p:nvSpPr>
            <p:spPr bwMode="auto">
              <a:xfrm>
                <a:off x="2662" y="1915"/>
                <a:ext cx="3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r</a:t>
                </a:r>
                <a:endParaRPr lang="en-US" altLang="en-US" sz="1800"/>
              </a:p>
            </p:txBody>
          </p:sp>
          <p:sp>
            <p:nvSpPr>
              <p:cNvPr id="1656" name="Rectangle 61">
                <a:extLst>
                  <a:ext uri="{FF2B5EF4-FFF2-40B4-BE49-F238E27FC236}">
                    <a16:creationId xmlns:a16="http://schemas.microsoft.com/office/drawing/2014/main" id="{1290A338-187A-4CAA-B2DB-396A0D74B5B4}"/>
                  </a:ext>
                </a:extLst>
              </p:cNvPr>
              <p:cNvSpPr>
                <a:spLocks noChangeArrowheads="1"/>
              </p:cNvSpPr>
              <p:nvPr/>
            </p:nvSpPr>
            <p:spPr bwMode="auto">
              <a:xfrm>
                <a:off x="2695" y="1915"/>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657" name="Rectangle 62">
                <a:extLst>
                  <a:ext uri="{FF2B5EF4-FFF2-40B4-BE49-F238E27FC236}">
                    <a16:creationId xmlns:a16="http://schemas.microsoft.com/office/drawing/2014/main" id="{B0803E2D-59D2-40E4-9AC2-E4A48AFD6B3B}"/>
                  </a:ext>
                </a:extLst>
              </p:cNvPr>
              <p:cNvSpPr>
                <a:spLocks noChangeArrowheads="1"/>
              </p:cNvSpPr>
              <p:nvPr/>
            </p:nvSpPr>
            <p:spPr bwMode="auto">
              <a:xfrm>
                <a:off x="2743" y="1915"/>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658" name="Rectangle 63">
                <a:extLst>
                  <a:ext uri="{FF2B5EF4-FFF2-40B4-BE49-F238E27FC236}">
                    <a16:creationId xmlns:a16="http://schemas.microsoft.com/office/drawing/2014/main" id="{7368B4D3-D96B-4002-8699-88D0DC479C36}"/>
                  </a:ext>
                </a:extLst>
              </p:cNvPr>
              <p:cNvSpPr>
                <a:spLocks noChangeArrowheads="1"/>
              </p:cNvSpPr>
              <p:nvPr/>
            </p:nvSpPr>
            <p:spPr bwMode="auto">
              <a:xfrm>
                <a:off x="2778" y="1915"/>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659" name="Rectangle 64">
                <a:extLst>
                  <a:ext uri="{FF2B5EF4-FFF2-40B4-BE49-F238E27FC236}">
                    <a16:creationId xmlns:a16="http://schemas.microsoft.com/office/drawing/2014/main" id="{05011B43-E6D7-40BA-8A28-B92706C25F35}"/>
                  </a:ext>
                </a:extLst>
              </p:cNvPr>
              <p:cNvSpPr>
                <a:spLocks noChangeArrowheads="1"/>
              </p:cNvSpPr>
              <p:nvPr/>
            </p:nvSpPr>
            <p:spPr bwMode="auto">
              <a:xfrm>
                <a:off x="2803" y="191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660" name="Rectangle 65">
                <a:extLst>
                  <a:ext uri="{FF2B5EF4-FFF2-40B4-BE49-F238E27FC236}">
                    <a16:creationId xmlns:a16="http://schemas.microsoft.com/office/drawing/2014/main" id="{08EC8FB2-3AFB-4532-94A9-F4AF7BA2B74E}"/>
                  </a:ext>
                </a:extLst>
              </p:cNvPr>
              <p:cNvSpPr>
                <a:spLocks noChangeArrowheads="1"/>
              </p:cNvSpPr>
              <p:nvPr/>
            </p:nvSpPr>
            <p:spPr bwMode="auto">
              <a:xfrm>
                <a:off x="2856" y="1915"/>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661" name="Freeform 66">
                <a:extLst>
                  <a:ext uri="{FF2B5EF4-FFF2-40B4-BE49-F238E27FC236}">
                    <a16:creationId xmlns:a16="http://schemas.microsoft.com/office/drawing/2014/main" id="{BF55B9E3-DDCA-40B5-9AC9-F50FB2D0EACB}"/>
                  </a:ext>
                </a:extLst>
              </p:cNvPr>
              <p:cNvSpPr>
                <a:spLocks/>
              </p:cNvSpPr>
              <p:nvPr/>
            </p:nvSpPr>
            <p:spPr bwMode="auto">
              <a:xfrm>
                <a:off x="3961" y="1613"/>
                <a:ext cx="1585" cy="126"/>
              </a:xfrm>
              <a:custGeom>
                <a:avLst/>
                <a:gdLst>
                  <a:gd name="T0" fmla="*/ 0 w 2533"/>
                  <a:gd name="T1" fmla="*/ 50 h 200"/>
                  <a:gd name="T2" fmla="*/ 0 w 2533"/>
                  <a:gd name="T3" fmla="*/ 50 h 200"/>
                  <a:gd name="T4" fmla="*/ 2433 w 2533"/>
                  <a:gd name="T5" fmla="*/ 50 h 200"/>
                  <a:gd name="T6" fmla="*/ 2433 w 2533"/>
                  <a:gd name="T7" fmla="*/ 0 h 200"/>
                  <a:gd name="T8" fmla="*/ 2533 w 2533"/>
                  <a:gd name="T9" fmla="*/ 100 h 200"/>
                  <a:gd name="T10" fmla="*/ 2433 w 2533"/>
                  <a:gd name="T11" fmla="*/ 200 h 200"/>
                  <a:gd name="T12" fmla="*/ 2433 w 2533"/>
                  <a:gd name="T13" fmla="*/ 150 h 200"/>
                  <a:gd name="T14" fmla="*/ 0 w 2533"/>
                  <a:gd name="T15" fmla="*/ 150 h 200"/>
                  <a:gd name="T16" fmla="*/ 0 w 2533"/>
                  <a:gd name="T17"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200">
                    <a:moveTo>
                      <a:pt x="0" y="50"/>
                    </a:moveTo>
                    <a:lnTo>
                      <a:pt x="0" y="50"/>
                    </a:lnTo>
                    <a:lnTo>
                      <a:pt x="2433" y="50"/>
                    </a:lnTo>
                    <a:lnTo>
                      <a:pt x="2433" y="0"/>
                    </a:lnTo>
                    <a:lnTo>
                      <a:pt x="2533" y="100"/>
                    </a:lnTo>
                    <a:lnTo>
                      <a:pt x="2433" y="200"/>
                    </a:lnTo>
                    <a:lnTo>
                      <a:pt x="2433" y="150"/>
                    </a:lnTo>
                    <a:lnTo>
                      <a:pt x="0" y="150"/>
                    </a:lnTo>
                    <a:lnTo>
                      <a:pt x="0" y="50"/>
                    </a:lnTo>
                    <a:close/>
                  </a:path>
                </a:pathLst>
              </a:cu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67">
                <a:extLst>
                  <a:ext uri="{FF2B5EF4-FFF2-40B4-BE49-F238E27FC236}">
                    <a16:creationId xmlns:a16="http://schemas.microsoft.com/office/drawing/2014/main" id="{BE002FFE-E3D2-4910-A2B0-B35127D86649}"/>
                  </a:ext>
                </a:extLst>
              </p:cNvPr>
              <p:cNvSpPr>
                <a:spLocks/>
              </p:cNvSpPr>
              <p:nvPr/>
            </p:nvSpPr>
            <p:spPr bwMode="auto">
              <a:xfrm>
                <a:off x="3961" y="1613"/>
                <a:ext cx="1585" cy="126"/>
              </a:xfrm>
              <a:custGeom>
                <a:avLst/>
                <a:gdLst>
                  <a:gd name="T0" fmla="*/ 0 w 2533"/>
                  <a:gd name="T1" fmla="*/ 50 h 200"/>
                  <a:gd name="T2" fmla="*/ 0 w 2533"/>
                  <a:gd name="T3" fmla="*/ 50 h 200"/>
                  <a:gd name="T4" fmla="*/ 2433 w 2533"/>
                  <a:gd name="T5" fmla="*/ 50 h 200"/>
                  <a:gd name="T6" fmla="*/ 2433 w 2533"/>
                  <a:gd name="T7" fmla="*/ 0 h 200"/>
                  <a:gd name="T8" fmla="*/ 2533 w 2533"/>
                  <a:gd name="T9" fmla="*/ 100 h 200"/>
                  <a:gd name="T10" fmla="*/ 2433 w 2533"/>
                  <a:gd name="T11" fmla="*/ 200 h 200"/>
                  <a:gd name="T12" fmla="*/ 2433 w 2533"/>
                  <a:gd name="T13" fmla="*/ 150 h 200"/>
                  <a:gd name="T14" fmla="*/ 0 w 2533"/>
                  <a:gd name="T15" fmla="*/ 150 h 200"/>
                  <a:gd name="T16" fmla="*/ 0 w 2533"/>
                  <a:gd name="T17"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200">
                    <a:moveTo>
                      <a:pt x="0" y="50"/>
                    </a:moveTo>
                    <a:lnTo>
                      <a:pt x="0" y="50"/>
                    </a:lnTo>
                    <a:lnTo>
                      <a:pt x="2433" y="50"/>
                    </a:lnTo>
                    <a:lnTo>
                      <a:pt x="2433" y="0"/>
                    </a:lnTo>
                    <a:lnTo>
                      <a:pt x="2533" y="100"/>
                    </a:lnTo>
                    <a:lnTo>
                      <a:pt x="2433" y="200"/>
                    </a:lnTo>
                    <a:lnTo>
                      <a:pt x="2433" y="150"/>
                    </a:lnTo>
                    <a:lnTo>
                      <a:pt x="0" y="150"/>
                    </a:lnTo>
                    <a:lnTo>
                      <a:pt x="0" y="50"/>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3" name="Freeform 68">
                <a:extLst>
                  <a:ext uri="{FF2B5EF4-FFF2-40B4-BE49-F238E27FC236}">
                    <a16:creationId xmlns:a16="http://schemas.microsoft.com/office/drawing/2014/main" id="{EAD0984C-76E1-49AF-9C60-EC5EF2A79E64}"/>
                  </a:ext>
                </a:extLst>
              </p:cNvPr>
              <p:cNvSpPr>
                <a:spLocks/>
              </p:cNvSpPr>
              <p:nvPr/>
            </p:nvSpPr>
            <p:spPr bwMode="auto">
              <a:xfrm>
                <a:off x="2372" y="2837"/>
                <a:ext cx="1068" cy="542"/>
              </a:xfrm>
              <a:custGeom>
                <a:avLst/>
                <a:gdLst>
                  <a:gd name="T0" fmla="*/ 0 w 1706"/>
                  <a:gd name="T1" fmla="*/ 0 h 866"/>
                  <a:gd name="T2" fmla="*/ 0 w 1706"/>
                  <a:gd name="T3" fmla="*/ 0 h 866"/>
                  <a:gd name="T4" fmla="*/ 1562 w 1706"/>
                  <a:gd name="T5" fmla="*/ 0 h 866"/>
                  <a:gd name="T6" fmla="*/ 1706 w 1706"/>
                  <a:gd name="T7" fmla="*/ 144 h 866"/>
                  <a:gd name="T8" fmla="*/ 1706 w 1706"/>
                  <a:gd name="T9" fmla="*/ 866 h 866"/>
                  <a:gd name="T10" fmla="*/ 0 w 1706"/>
                  <a:gd name="T11" fmla="*/ 866 h 866"/>
                  <a:gd name="T12" fmla="*/ 0 w 1706"/>
                  <a:gd name="T13" fmla="*/ 0 h 866"/>
                </a:gdLst>
                <a:ahLst/>
                <a:cxnLst>
                  <a:cxn ang="0">
                    <a:pos x="T0" y="T1"/>
                  </a:cxn>
                  <a:cxn ang="0">
                    <a:pos x="T2" y="T3"/>
                  </a:cxn>
                  <a:cxn ang="0">
                    <a:pos x="T4" y="T5"/>
                  </a:cxn>
                  <a:cxn ang="0">
                    <a:pos x="T6" y="T7"/>
                  </a:cxn>
                  <a:cxn ang="0">
                    <a:pos x="T8" y="T9"/>
                  </a:cxn>
                  <a:cxn ang="0">
                    <a:pos x="T10" y="T11"/>
                  </a:cxn>
                  <a:cxn ang="0">
                    <a:pos x="T12" y="T13"/>
                  </a:cxn>
                </a:cxnLst>
                <a:rect l="0" t="0" r="r" b="b"/>
                <a:pathLst>
                  <a:path w="1706" h="866">
                    <a:moveTo>
                      <a:pt x="0" y="0"/>
                    </a:moveTo>
                    <a:lnTo>
                      <a:pt x="0" y="0"/>
                    </a:lnTo>
                    <a:lnTo>
                      <a:pt x="1562" y="0"/>
                    </a:lnTo>
                    <a:lnTo>
                      <a:pt x="1706" y="144"/>
                    </a:lnTo>
                    <a:lnTo>
                      <a:pt x="1706" y="866"/>
                    </a:lnTo>
                    <a:lnTo>
                      <a:pt x="0" y="866"/>
                    </a:lnTo>
                    <a:lnTo>
                      <a:pt x="0" y="0"/>
                    </a:lnTo>
                    <a:close/>
                  </a:path>
                </a:pathLst>
              </a:custGeom>
              <a:solidFill>
                <a:srgbClr val="FFE6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Rectangle 69">
                <a:extLst>
                  <a:ext uri="{FF2B5EF4-FFF2-40B4-BE49-F238E27FC236}">
                    <a16:creationId xmlns:a16="http://schemas.microsoft.com/office/drawing/2014/main" id="{EA756419-7B89-410F-A2C8-31BB8AA9283C}"/>
                  </a:ext>
                </a:extLst>
              </p:cNvPr>
              <p:cNvSpPr>
                <a:spLocks noChangeArrowheads="1"/>
              </p:cNvSpPr>
              <p:nvPr/>
            </p:nvSpPr>
            <p:spPr bwMode="auto">
              <a:xfrm>
                <a:off x="2537" y="2859"/>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665" name="Rectangle 70">
                <a:extLst>
                  <a:ext uri="{FF2B5EF4-FFF2-40B4-BE49-F238E27FC236}">
                    <a16:creationId xmlns:a16="http://schemas.microsoft.com/office/drawing/2014/main" id="{D28557AD-B70E-4036-8240-A4CC93582C1C}"/>
                  </a:ext>
                </a:extLst>
              </p:cNvPr>
              <p:cNvSpPr>
                <a:spLocks noChangeArrowheads="1"/>
              </p:cNvSpPr>
              <p:nvPr/>
            </p:nvSpPr>
            <p:spPr bwMode="auto">
              <a:xfrm>
                <a:off x="2615" y="285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666" name="Rectangle 71">
                <a:extLst>
                  <a:ext uri="{FF2B5EF4-FFF2-40B4-BE49-F238E27FC236}">
                    <a16:creationId xmlns:a16="http://schemas.microsoft.com/office/drawing/2014/main" id="{EF8ABCFA-842B-4C2B-B38F-C6DBD5E72EA3}"/>
                  </a:ext>
                </a:extLst>
              </p:cNvPr>
              <p:cNvSpPr>
                <a:spLocks noChangeArrowheads="1"/>
              </p:cNvSpPr>
              <p:nvPr/>
            </p:nvSpPr>
            <p:spPr bwMode="auto">
              <a:xfrm>
                <a:off x="2654" y="2859"/>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667" name="Rectangle 72">
                <a:extLst>
                  <a:ext uri="{FF2B5EF4-FFF2-40B4-BE49-F238E27FC236}">
                    <a16:creationId xmlns:a16="http://schemas.microsoft.com/office/drawing/2014/main" id="{58800BF6-9DA4-4FD3-BF3D-263D995DECA3}"/>
                  </a:ext>
                </a:extLst>
              </p:cNvPr>
              <p:cNvSpPr>
                <a:spLocks noChangeArrowheads="1"/>
              </p:cNvSpPr>
              <p:nvPr/>
            </p:nvSpPr>
            <p:spPr bwMode="auto">
              <a:xfrm>
                <a:off x="2707" y="285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668" name="Rectangle 73">
                <a:extLst>
                  <a:ext uri="{FF2B5EF4-FFF2-40B4-BE49-F238E27FC236}">
                    <a16:creationId xmlns:a16="http://schemas.microsoft.com/office/drawing/2014/main" id="{4A14B3D0-7B62-4D1E-8652-68F0002FA4E5}"/>
                  </a:ext>
                </a:extLst>
              </p:cNvPr>
              <p:cNvSpPr>
                <a:spLocks noChangeArrowheads="1"/>
              </p:cNvSpPr>
              <p:nvPr/>
            </p:nvSpPr>
            <p:spPr bwMode="auto">
              <a:xfrm>
                <a:off x="2763"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669" name="Rectangle 74">
                <a:extLst>
                  <a:ext uri="{FF2B5EF4-FFF2-40B4-BE49-F238E27FC236}">
                    <a16:creationId xmlns:a16="http://schemas.microsoft.com/office/drawing/2014/main" id="{51247C26-B71F-42E6-A274-417BFC851C32}"/>
                  </a:ext>
                </a:extLst>
              </p:cNvPr>
              <p:cNvSpPr>
                <a:spLocks noChangeArrowheads="1"/>
              </p:cNvSpPr>
              <p:nvPr/>
            </p:nvSpPr>
            <p:spPr bwMode="auto">
              <a:xfrm>
                <a:off x="2825" y="28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670" name="Rectangle 75">
                <a:extLst>
                  <a:ext uri="{FF2B5EF4-FFF2-40B4-BE49-F238E27FC236}">
                    <a16:creationId xmlns:a16="http://schemas.microsoft.com/office/drawing/2014/main" id="{C218CCCA-DF50-45AF-9465-70911D8AE787}"/>
                  </a:ext>
                </a:extLst>
              </p:cNvPr>
              <p:cNvSpPr>
                <a:spLocks noChangeArrowheads="1"/>
              </p:cNvSpPr>
              <p:nvPr/>
            </p:nvSpPr>
            <p:spPr bwMode="auto">
              <a:xfrm>
                <a:off x="2852" y="285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z</a:t>
                </a:r>
                <a:endParaRPr lang="en-US" altLang="en-US" sz="1800"/>
              </a:p>
            </p:txBody>
          </p:sp>
          <p:sp>
            <p:nvSpPr>
              <p:cNvPr id="1671" name="Rectangle 76">
                <a:extLst>
                  <a:ext uri="{FF2B5EF4-FFF2-40B4-BE49-F238E27FC236}">
                    <a16:creationId xmlns:a16="http://schemas.microsoft.com/office/drawing/2014/main" id="{803D596B-9177-44D3-B2CF-990A1B14A77E}"/>
                  </a:ext>
                </a:extLst>
              </p:cNvPr>
              <p:cNvSpPr>
                <a:spLocks noChangeArrowheads="1"/>
              </p:cNvSpPr>
              <p:nvPr/>
            </p:nvSpPr>
            <p:spPr bwMode="auto">
              <a:xfrm>
                <a:off x="2896" y="285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672" name="Rectangle 77">
                <a:extLst>
                  <a:ext uri="{FF2B5EF4-FFF2-40B4-BE49-F238E27FC236}">
                    <a16:creationId xmlns:a16="http://schemas.microsoft.com/office/drawing/2014/main" id="{B5F24C44-C598-499B-A383-322C5CB169AB}"/>
                  </a:ext>
                </a:extLst>
              </p:cNvPr>
              <p:cNvSpPr>
                <a:spLocks noChangeArrowheads="1"/>
              </p:cNvSpPr>
              <p:nvPr/>
            </p:nvSpPr>
            <p:spPr bwMode="auto">
              <a:xfrm>
                <a:off x="2951" y="285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673" name="Rectangle 78">
                <a:extLst>
                  <a:ext uri="{FF2B5EF4-FFF2-40B4-BE49-F238E27FC236}">
                    <a16:creationId xmlns:a16="http://schemas.microsoft.com/office/drawing/2014/main" id="{034C7FDF-4211-4F24-9ED1-FE5EC10AF553}"/>
                  </a:ext>
                </a:extLst>
              </p:cNvPr>
              <p:cNvSpPr>
                <a:spLocks noChangeArrowheads="1"/>
              </p:cNvSpPr>
              <p:nvPr/>
            </p:nvSpPr>
            <p:spPr bwMode="auto">
              <a:xfrm>
                <a:off x="2991" y="28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674" name="Rectangle 79">
                <a:extLst>
                  <a:ext uri="{FF2B5EF4-FFF2-40B4-BE49-F238E27FC236}">
                    <a16:creationId xmlns:a16="http://schemas.microsoft.com/office/drawing/2014/main" id="{E9C210CA-139B-41E2-81A2-43549AD72BC6}"/>
                  </a:ext>
                </a:extLst>
              </p:cNvPr>
              <p:cNvSpPr>
                <a:spLocks noChangeArrowheads="1"/>
              </p:cNvSpPr>
              <p:nvPr/>
            </p:nvSpPr>
            <p:spPr bwMode="auto">
              <a:xfrm>
                <a:off x="3018"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675" name="Rectangle 80">
                <a:extLst>
                  <a:ext uri="{FF2B5EF4-FFF2-40B4-BE49-F238E27FC236}">
                    <a16:creationId xmlns:a16="http://schemas.microsoft.com/office/drawing/2014/main" id="{7E7B2B63-EE1D-4AC3-B32C-437070C62881}"/>
                  </a:ext>
                </a:extLst>
              </p:cNvPr>
              <p:cNvSpPr>
                <a:spLocks noChangeArrowheads="1"/>
              </p:cNvSpPr>
              <p:nvPr/>
            </p:nvSpPr>
            <p:spPr bwMode="auto">
              <a:xfrm>
                <a:off x="3079"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676" name="Rectangle 81">
                <a:extLst>
                  <a:ext uri="{FF2B5EF4-FFF2-40B4-BE49-F238E27FC236}">
                    <a16:creationId xmlns:a16="http://schemas.microsoft.com/office/drawing/2014/main" id="{30F67094-F089-4FA1-A39C-103C179BD91B}"/>
                  </a:ext>
                </a:extLst>
              </p:cNvPr>
              <p:cNvSpPr>
                <a:spLocks noChangeArrowheads="1"/>
              </p:cNvSpPr>
              <p:nvPr/>
            </p:nvSpPr>
            <p:spPr bwMode="auto">
              <a:xfrm>
                <a:off x="3140" y="285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677" name="Rectangle 82">
                <a:extLst>
                  <a:ext uri="{FF2B5EF4-FFF2-40B4-BE49-F238E27FC236}">
                    <a16:creationId xmlns:a16="http://schemas.microsoft.com/office/drawing/2014/main" id="{56A452BA-40B7-4497-9DF3-8D9292A8F564}"/>
                  </a:ext>
                </a:extLst>
              </p:cNvPr>
              <p:cNvSpPr>
                <a:spLocks noChangeArrowheads="1"/>
              </p:cNvSpPr>
              <p:nvPr/>
            </p:nvSpPr>
            <p:spPr bwMode="auto">
              <a:xfrm>
                <a:off x="3197" y="28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678" name="Rectangle 83">
                <a:extLst>
                  <a:ext uri="{FF2B5EF4-FFF2-40B4-BE49-F238E27FC236}">
                    <a16:creationId xmlns:a16="http://schemas.microsoft.com/office/drawing/2014/main" id="{6B00A5C7-2643-40A3-A466-CB0998726B0C}"/>
                  </a:ext>
                </a:extLst>
              </p:cNvPr>
              <p:cNvSpPr>
                <a:spLocks noChangeArrowheads="1"/>
              </p:cNvSpPr>
              <p:nvPr/>
            </p:nvSpPr>
            <p:spPr bwMode="auto">
              <a:xfrm>
                <a:off x="3224" y="285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679" name="Rectangle 84">
                <a:extLst>
                  <a:ext uri="{FF2B5EF4-FFF2-40B4-BE49-F238E27FC236}">
                    <a16:creationId xmlns:a16="http://schemas.microsoft.com/office/drawing/2014/main" id="{CFEA669B-F621-4E83-AB63-13968895E06E}"/>
                  </a:ext>
                </a:extLst>
              </p:cNvPr>
              <p:cNvSpPr>
                <a:spLocks noChangeArrowheads="1"/>
              </p:cNvSpPr>
              <p:nvPr/>
            </p:nvSpPr>
            <p:spPr bwMode="auto">
              <a:xfrm>
                <a:off x="2455" y="2993"/>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680" name="Rectangle 85">
                <a:extLst>
                  <a:ext uri="{FF2B5EF4-FFF2-40B4-BE49-F238E27FC236}">
                    <a16:creationId xmlns:a16="http://schemas.microsoft.com/office/drawing/2014/main" id="{210D2351-BA6E-4FB2-A7D9-E85E47F427D4}"/>
                  </a:ext>
                </a:extLst>
              </p:cNvPr>
              <p:cNvSpPr>
                <a:spLocks noChangeArrowheads="1"/>
              </p:cNvSpPr>
              <p:nvPr/>
            </p:nvSpPr>
            <p:spPr bwMode="auto">
              <a:xfrm>
                <a:off x="2517" y="299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681" name="Rectangle 86">
                <a:extLst>
                  <a:ext uri="{FF2B5EF4-FFF2-40B4-BE49-F238E27FC236}">
                    <a16:creationId xmlns:a16="http://schemas.microsoft.com/office/drawing/2014/main" id="{BE98F65C-8FF9-4959-9792-87718C305DEB}"/>
                  </a:ext>
                </a:extLst>
              </p:cNvPr>
              <p:cNvSpPr>
                <a:spLocks noChangeArrowheads="1"/>
              </p:cNvSpPr>
              <p:nvPr/>
            </p:nvSpPr>
            <p:spPr bwMode="auto">
              <a:xfrm>
                <a:off x="2575" y="299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q</a:t>
                </a:r>
                <a:endParaRPr lang="en-US" altLang="en-US" sz="1800"/>
              </a:p>
            </p:txBody>
          </p:sp>
          <p:sp>
            <p:nvSpPr>
              <p:cNvPr id="1682" name="Rectangle 87">
                <a:extLst>
                  <a:ext uri="{FF2B5EF4-FFF2-40B4-BE49-F238E27FC236}">
                    <a16:creationId xmlns:a16="http://schemas.microsoft.com/office/drawing/2014/main" id="{7F049AB0-EFD7-4FBC-A60A-E3E87C7C00CC}"/>
                  </a:ext>
                </a:extLst>
              </p:cNvPr>
              <p:cNvSpPr>
                <a:spLocks noChangeArrowheads="1"/>
              </p:cNvSpPr>
              <p:nvPr/>
            </p:nvSpPr>
            <p:spPr bwMode="auto">
              <a:xfrm>
                <a:off x="2636" y="299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683" name="Rectangle 88">
                <a:extLst>
                  <a:ext uri="{FF2B5EF4-FFF2-40B4-BE49-F238E27FC236}">
                    <a16:creationId xmlns:a16="http://schemas.microsoft.com/office/drawing/2014/main" id="{EA531A08-A5A4-4119-8786-79143323AF3E}"/>
                  </a:ext>
                </a:extLst>
              </p:cNvPr>
              <p:cNvSpPr>
                <a:spLocks noChangeArrowheads="1"/>
              </p:cNvSpPr>
              <p:nvPr/>
            </p:nvSpPr>
            <p:spPr bwMode="auto">
              <a:xfrm>
                <a:off x="2698" y="299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684" name="Rectangle 89">
                <a:extLst>
                  <a:ext uri="{FF2B5EF4-FFF2-40B4-BE49-F238E27FC236}">
                    <a16:creationId xmlns:a16="http://schemas.microsoft.com/office/drawing/2014/main" id="{5D678C62-5804-428B-9C99-86387B3F71CC}"/>
                  </a:ext>
                </a:extLst>
              </p:cNvPr>
              <p:cNvSpPr>
                <a:spLocks noChangeArrowheads="1"/>
              </p:cNvSpPr>
              <p:nvPr/>
            </p:nvSpPr>
            <p:spPr bwMode="auto">
              <a:xfrm>
                <a:off x="2725" y="299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685" name="Rectangle 90">
                <a:extLst>
                  <a:ext uri="{FF2B5EF4-FFF2-40B4-BE49-F238E27FC236}">
                    <a16:creationId xmlns:a16="http://schemas.microsoft.com/office/drawing/2014/main" id="{AB2E1810-9B20-4B2E-84F6-124A410B8C66}"/>
                  </a:ext>
                </a:extLst>
              </p:cNvPr>
              <p:cNvSpPr>
                <a:spLocks noChangeArrowheads="1"/>
              </p:cNvSpPr>
              <p:nvPr/>
            </p:nvSpPr>
            <p:spPr bwMode="auto">
              <a:xfrm>
                <a:off x="2764" y="299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686" name="Rectangle 91">
                <a:extLst>
                  <a:ext uri="{FF2B5EF4-FFF2-40B4-BE49-F238E27FC236}">
                    <a16:creationId xmlns:a16="http://schemas.microsoft.com/office/drawing/2014/main" id="{BF80DF4F-E45D-48D7-A184-4CB2B0C44B2E}"/>
                  </a:ext>
                </a:extLst>
              </p:cNvPr>
              <p:cNvSpPr>
                <a:spLocks noChangeArrowheads="1"/>
              </p:cNvSpPr>
              <p:nvPr/>
            </p:nvSpPr>
            <p:spPr bwMode="auto">
              <a:xfrm>
                <a:off x="2823" y="2993"/>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687" name="Rectangle 92">
                <a:extLst>
                  <a:ext uri="{FF2B5EF4-FFF2-40B4-BE49-F238E27FC236}">
                    <a16:creationId xmlns:a16="http://schemas.microsoft.com/office/drawing/2014/main" id="{60E001B7-9F03-46F9-AAAA-E31F05834641}"/>
                  </a:ext>
                </a:extLst>
              </p:cNvPr>
              <p:cNvSpPr>
                <a:spLocks noChangeArrowheads="1"/>
              </p:cNvSpPr>
              <p:nvPr/>
            </p:nvSpPr>
            <p:spPr bwMode="auto">
              <a:xfrm>
                <a:off x="2915" y="299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688" name="Rectangle 93">
                <a:extLst>
                  <a:ext uri="{FF2B5EF4-FFF2-40B4-BE49-F238E27FC236}">
                    <a16:creationId xmlns:a16="http://schemas.microsoft.com/office/drawing/2014/main" id="{13078CDE-2606-4D63-B1ED-414DFCA89608}"/>
                  </a:ext>
                </a:extLst>
              </p:cNvPr>
              <p:cNvSpPr>
                <a:spLocks noChangeArrowheads="1"/>
              </p:cNvSpPr>
              <p:nvPr/>
            </p:nvSpPr>
            <p:spPr bwMode="auto">
              <a:xfrm>
                <a:off x="2974" y="299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689" name="Rectangle 94">
                <a:extLst>
                  <a:ext uri="{FF2B5EF4-FFF2-40B4-BE49-F238E27FC236}">
                    <a16:creationId xmlns:a16="http://schemas.microsoft.com/office/drawing/2014/main" id="{1F085776-1F55-4F8B-884E-7084445D9EE0}"/>
                  </a:ext>
                </a:extLst>
              </p:cNvPr>
              <p:cNvSpPr>
                <a:spLocks noChangeArrowheads="1"/>
              </p:cNvSpPr>
              <p:nvPr/>
            </p:nvSpPr>
            <p:spPr bwMode="auto">
              <a:xfrm>
                <a:off x="3034" y="2993"/>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690" name="Rectangle 95">
                <a:extLst>
                  <a:ext uri="{FF2B5EF4-FFF2-40B4-BE49-F238E27FC236}">
                    <a16:creationId xmlns:a16="http://schemas.microsoft.com/office/drawing/2014/main" id="{0E16C031-4F8D-45FE-B42D-2C775CE3D548}"/>
                  </a:ext>
                </a:extLst>
              </p:cNvPr>
              <p:cNvSpPr>
                <a:spLocks noChangeArrowheads="1"/>
              </p:cNvSpPr>
              <p:nvPr/>
            </p:nvSpPr>
            <p:spPr bwMode="auto">
              <a:xfrm>
                <a:off x="3074" y="2993"/>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691" name="Rectangle 96">
                <a:extLst>
                  <a:ext uri="{FF2B5EF4-FFF2-40B4-BE49-F238E27FC236}">
                    <a16:creationId xmlns:a16="http://schemas.microsoft.com/office/drawing/2014/main" id="{917BF026-7C39-408B-836E-A8B3C135491F}"/>
                  </a:ext>
                </a:extLst>
              </p:cNvPr>
              <p:cNvSpPr>
                <a:spLocks noChangeArrowheads="1"/>
              </p:cNvSpPr>
              <p:nvPr/>
            </p:nvSpPr>
            <p:spPr bwMode="auto">
              <a:xfrm>
                <a:off x="3120" y="2993"/>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692" name="Rectangle 97">
                <a:extLst>
                  <a:ext uri="{FF2B5EF4-FFF2-40B4-BE49-F238E27FC236}">
                    <a16:creationId xmlns:a16="http://schemas.microsoft.com/office/drawing/2014/main" id="{53684F64-890E-46E8-9BF8-695AAF5882FB}"/>
                  </a:ext>
                </a:extLst>
              </p:cNvPr>
              <p:cNvSpPr>
                <a:spLocks noChangeArrowheads="1"/>
              </p:cNvSpPr>
              <p:nvPr/>
            </p:nvSpPr>
            <p:spPr bwMode="auto">
              <a:xfrm>
                <a:off x="3146" y="2993"/>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693" name="Rectangle 98">
                <a:extLst>
                  <a:ext uri="{FF2B5EF4-FFF2-40B4-BE49-F238E27FC236}">
                    <a16:creationId xmlns:a16="http://schemas.microsoft.com/office/drawing/2014/main" id="{0224644F-C4B6-477C-9EAD-60B91D19622C}"/>
                  </a:ext>
                </a:extLst>
              </p:cNvPr>
              <p:cNvSpPr>
                <a:spLocks noChangeArrowheads="1"/>
              </p:cNvSpPr>
              <p:nvPr/>
            </p:nvSpPr>
            <p:spPr bwMode="auto">
              <a:xfrm>
                <a:off x="3172" y="2993"/>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694" name="Rectangle 99">
                <a:extLst>
                  <a:ext uri="{FF2B5EF4-FFF2-40B4-BE49-F238E27FC236}">
                    <a16:creationId xmlns:a16="http://schemas.microsoft.com/office/drawing/2014/main" id="{7452FB44-D322-4611-A7EC-A627D9745EB3}"/>
                  </a:ext>
                </a:extLst>
              </p:cNvPr>
              <p:cNvSpPr>
                <a:spLocks noChangeArrowheads="1"/>
              </p:cNvSpPr>
              <p:nvPr/>
            </p:nvSpPr>
            <p:spPr bwMode="auto">
              <a:xfrm>
                <a:off x="3205" y="299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695" name="Rectangle 100">
                <a:extLst>
                  <a:ext uri="{FF2B5EF4-FFF2-40B4-BE49-F238E27FC236}">
                    <a16:creationId xmlns:a16="http://schemas.microsoft.com/office/drawing/2014/main" id="{05B861AD-74DF-407B-93A7-EAC888BB8761}"/>
                  </a:ext>
                </a:extLst>
              </p:cNvPr>
              <p:cNvSpPr>
                <a:spLocks noChangeArrowheads="1"/>
              </p:cNvSpPr>
              <p:nvPr/>
            </p:nvSpPr>
            <p:spPr bwMode="auto">
              <a:xfrm>
                <a:off x="3266" y="299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696" name="Rectangle 101">
                <a:extLst>
                  <a:ext uri="{FF2B5EF4-FFF2-40B4-BE49-F238E27FC236}">
                    <a16:creationId xmlns:a16="http://schemas.microsoft.com/office/drawing/2014/main" id="{E5E3FDBC-88BC-4076-81C7-FE04C9DC9250}"/>
                  </a:ext>
                </a:extLst>
              </p:cNvPr>
              <p:cNvSpPr>
                <a:spLocks noChangeArrowheads="1"/>
              </p:cNvSpPr>
              <p:nvPr/>
            </p:nvSpPr>
            <p:spPr bwMode="auto">
              <a:xfrm>
                <a:off x="3307" y="2993"/>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697" name="Rectangle 102">
                <a:extLst>
                  <a:ext uri="{FF2B5EF4-FFF2-40B4-BE49-F238E27FC236}">
                    <a16:creationId xmlns:a16="http://schemas.microsoft.com/office/drawing/2014/main" id="{F29A1BE9-1BFB-4904-A38A-DE48C86EE1FC}"/>
                  </a:ext>
                </a:extLst>
              </p:cNvPr>
              <p:cNvSpPr>
                <a:spLocks noChangeArrowheads="1"/>
              </p:cNvSpPr>
              <p:nvPr/>
            </p:nvSpPr>
            <p:spPr bwMode="auto">
              <a:xfrm>
                <a:off x="2688" y="311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698" name="Rectangle 103">
                <a:extLst>
                  <a:ext uri="{FF2B5EF4-FFF2-40B4-BE49-F238E27FC236}">
                    <a16:creationId xmlns:a16="http://schemas.microsoft.com/office/drawing/2014/main" id="{88EA1109-8640-4297-B1C7-49C42C874493}"/>
                  </a:ext>
                </a:extLst>
              </p:cNvPr>
              <p:cNvSpPr>
                <a:spLocks noChangeArrowheads="1"/>
              </p:cNvSpPr>
              <p:nvPr/>
            </p:nvSpPr>
            <p:spPr bwMode="auto">
              <a:xfrm>
                <a:off x="2749" y="311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699" name="Rectangle 104">
                <a:extLst>
                  <a:ext uri="{FF2B5EF4-FFF2-40B4-BE49-F238E27FC236}">
                    <a16:creationId xmlns:a16="http://schemas.microsoft.com/office/drawing/2014/main" id="{5E881006-2010-4FA7-A149-9ACBFCA0FF63}"/>
                  </a:ext>
                </a:extLst>
              </p:cNvPr>
              <p:cNvSpPr>
                <a:spLocks noChangeArrowheads="1"/>
              </p:cNvSpPr>
              <p:nvPr/>
            </p:nvSpPr>
            <p:spPr bwMode="auto">
              <a:xfrm>
                <a:off x="2806" y="3119"/>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700" name="Rectangle 105">
                <a:extLst>
                  <a:ext uri="{FF2B5EF4-FFF2-40B4-BE49-F238E27FC236}">
                    <a16:creationId xmlns:a16="http://schemas.microsoft.com/office/drawing/2014/main" id="{9CFAC53E-C5D1-45BE-A1DF-33C127387DC0}"/>
                  </a:ext>
                </a:extLst>
              </p:cNvPr>
              <p:cNvSpPr>
                <a:spLocks noChangeArrowheads="1"/>
              </p:cNvSpPr>
              <p:nvPr/>
            </p:nvSpPr>
            <p:spPr bwMode="auto">
              <a:xfrm>
                <a:off x="2842" y="311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01" name="Rectangle 106">
                <a:extLst>
                  <a:ext uri="{FF2B5EF4-FFF2-40B4-BE49-F238E27FC236}">
                    <a16:creationId xmlns:a16="http://schemas.microsoft.com/office/drawing/2014/main" id="{E62A9B89-644C-4D66-8F6F-F1E321EA605B}"/>
                  </a:ext>
                </a:extLst>
              </p:cNvPr>
              <p:cNvSpPr>
                <a:spLocks noChangeArrowheads="1"/>
              </p:cNvSpPr>
              <p:nvPr/>
            </p:nvSpPr>
            <p:spPr bwMode="auto">
              <a:xfrm>
                <a:off x="2869" y="311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702" name="Rectangle 107">
                <a:extLst>
                  <a:ext uri="{FF2B5EF4-FFF2-40B4-BE49-F238E27FC236}">
                    <a16:creationId xmlns:a16="http://schemas.microsoft.com/office/drawing/2014/main" id="{7AF37F61-E433-4977-AF75-BA9747C339B3}"/>
                  </a:ext>
                </a:extLst>
              </p:cNvPr>
              <p:cNvSpPr>
                <a:spLocks noChangeArrowheads="1"/>
              </p:cNvSpPr>
              <p:nvPr/>
            </p:nvSpPr>
            <p:spPr bwMode="auto">
              <a:xfrm>
                <a:off x="2930" y="311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03" name="Rectangle 108">
                <a:extLst>
                  <a:ext uri="{FF2B5EF4-FFF2-40B4-BE49-F238E27FC236}">
                    <a16:creationId xmlns:a16="http://schemas.microsoft.com/office/drawing/2014/main" id="{B2586EE0-DFD0-4D81-9B84-6865F1C37EA9}"/>
                  </a:ext>
                </a:extLst>
              </p:cNvPr>
              <p:cNvSpPr>
                <a:spLocks noChangeArrowheads="1"/>
              </p:cNvSpPr>
              <p:nvPr/>
            </p:nvSpPr>
            <p:spPr bwMode="auto">
              <a:xfrm>
                <a:off x="2958" y="311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704" name="Rectangle 109">
                <a:extLst>
                  <a:ext uri="{FF2B5EF4-FFF2-40B4-BE49-F238E27FC236}">
                    <a16:creationId xmlns:a16="http://schemas.microsoft.com/office/drawing/2014/main" id="{97EE4AA1-C1AB-4EDC-BE5D-50937E3E53AB}"/>
                  </a:ext>
                </a:extLst>
              </p:cNvPr>
              <p:cNvSpPr>
                <a:spLocks noChangeArrowheads="1"/>
              </p:cNvSpPr>
              <p:nvPr/>
            </p:nvSpPr>
            <p:spPr bwMode="auto">
              <a:xfrm>
                <a:off x="3019" y="3119"/>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705" name="Rectangle 110">
                <a:extLst>
                  <a:ext uri="{FF2B5EF4-FFF2-40B4-BE49-F238E27FC236}">
                    <a16:creationId xmlns:a16="http://schemas.microsoft.com/office/drawing/2014/main" id="{38F818A7-8414-4049-902E-D6962DE479F7}"/>
                  </a:ext>
                </a:extLst>
              </p:cNvPr>
              <p:cNvSpPr>
                <a:spLocks noChangeArrowheads="1"/>
              </p:cNvSpPr>
              <p:nvPr/>
            </p:nvSpPr>
            <p:spPr bwMode="auto">
              <a:xfrm>
                <a:off x="2452" y="324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706" name="Rectangle 111">
                <a:extLst>
                  <a:ext uri="{FF2B5EF4-FFF2-40B4-BE49-F238E27FC236}">
                    <a16:creationId xmlns:a16="http://schemas.microsoft.com/office/drawing/2014/main" id="{DF05E03D-AB45-4353-90B7-7CBA73171931}"/>
                  </a:ext>
                </a:extLst>
              </p:cNvPr>
              <p:cNvSpPr>
                <a:spLocks noChangeArrowheads="1"/>
              </p:cNvSpPr>
              <p:nvPr/>
            </p:nvSpPr>
            <p:spPr bwMode="auto">
              <a:xfrm>
                <a:off x="2479" y="324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07" name="Rectangle 112">
                <a:extLst>
                  <a:ext uri="{FF2B5EF4-FFF2-40B4-BE49-F238E27FC236}">
                    <a16:creationId xmlns:a16="http://schemas.microsoft.com/office/drawing/2014/main" id="{76059F92-D255-4E0B-AA9A-CDE77DCF85F3}"/>
                  </a:ext>
                </a:extLst>
              </p:cNvPr>
              <p:cNvSpPr>
                <a:spLocks noChangeArrowheads="1"/>
              </p:cNvSpPr>
              <p:nvPr/>
            </p:nvSpPr>
            <p:spPr bwMode="auto">
              <a:xfrm>
                <a:off x="2507" y="3244"/>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708" name="Rectangle 113">
                <a:extLst>
                  <a:ext uri="{FF2B5EF4-FFF2-40B4-BE49-F238E27FC236}">
                    <a16:creationId xmlns:a16="http://schemas.microsoft.com/office/drawing/2014/main" id="{F36116EE-48D0-45F1-B486-6B7E7CEC8840}"/>
                  </a:ext>
                </a:extLst>
              </p:cNvPr>
              <p:cNvSpPr>
                <a:spLocks noChangeArrowheads="1"/>
              </p:cNvSpPr>
              <p:nvPr/>
            </p:nvSpPr>
            <p:spPr bwMode="auto">
              <a:xfrm>
                <a:off x="2539" y="324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709" name="Rectangle 114">
                <a:extLst>
                  <a:ext uri="{FF2B5EF4-FFF2-40B4-BE49-F238E27FC236}">
                    <a16:creationId xmlns:a16="http://schemas.microsoft.com/office/drawing/2014/main" id="{73D409FD-1DE8-4938-8705-A719153950A5}"/>
                  </a:ext>
                </a:extLst>
              </p:cNvPr>
              <p:cNvSpPr>
                <a:spLocks noChangeArrowheads="1"/>
              </p:cNvSpPr>
              <p:nvPr/>
            </p:nvSpPr>
            <p:spPr bwMode="auto">
              <a:xfrm>
                <a:off x="2597" y="3244"/>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710" name="Rectangle 115">
                <a:extLst>
                  <a:ext uri="{FF2B5EF4-FFF2-40B4-BE49-F238E27FC236}">
                    <a16:creationId xmlns:a16="http://schemas.microsoft.com/office/drawing/2014/main" id="{ACF41049-A472-44F8-B0B4-93D429CA9BDC}"/>
                  </a:ext>
                </a:extLst>
              </p:cNvPr>
              <p:cNvSpPr>
                <a:spLocks noChangeArrowheads="1"/>
              </p:cNvSpPr>
              <p:nvPr/>
            </p:nvSpPr>
            <p:spPr bwMode="auto">
              <a:xfrm>
                <a:off x="2646" y="3244"/>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711" name="Rectangle 116">
                <a:extLst>
                  <a:ext uri="{FF2B5EF4-FFF2-40B4-BE49-F238E27FC236}">
                    <a16:creationId xmlns:a16="http://schemas.microsoft.com/office/drawing/2014/main" id="{1257D1F6-7807-403D-8987-13D728CCB002}"/>
                  </a:ext>
                </a:extLst>
              </p:cNvPr>
              <p:cNvSpPr>
                <a:spLocks noChangeArrowheads="1"/>
              </p:cNvSpPr>
              <p:nvPr/>
            </p:nvSpPr>
            <p:spPr bwMode="auto">
              <a:xfrm>
                <a:off x="2698" y="3244"/>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712" name="Rectangle 117">
                <a:extLst>
                  <a:ext uri="{FF2B5EF4-FFF2-40B4-BE49-F238E27FC236}">
                    <a16:creationId xmlns:a16="http://schemas.microsoft.com/office/drawing/2014/main" id="{4A8DD1BC-E805-42C6-BA9B-2E079E6F6F43}"/>
                  </a:ext>
                </a:extLst>
              </p:cNvPr>
              <p:cNvSpPr>
                <a:spLocks noChangeArrowheads="1"/>
              </p:cNvSpPr>
              <p:nvPr/>
            </p:nvSpPr>
            <p:spPr bwMode="auto">
              <a:xfrm>
                <a:off x="2747" y="324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713" name="Rectangle 118">
                <a:extLst>
                  <a:ext uri="{FF2B5EF4-FFF2-40B4-BE49-F238E27FC236}">
                    <a16:creationId xmlns:a16="http://schemas.microsoft.com/office/drawing/2014/main" id="{4EFE068E-D68B-4995-9797-A3A9E888FAA5}"/>
                  </a:ext>
                </a:extLst>
              </p:cNvPr>
              <p:cNvSpPr>
                <a:spLocks noChangeArrowheads="1"/>
              </p:cNvSpPr>
              <p:nvPr/>
            </p:nvSpPr>
            <p:spPr bwMode="auto">
              <a:xfrm>
                <a:off x="2774" y="324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714" name="Rectangle 119">
                <a:extLst>
                  <a:ext uri="{FF2B5EF4-FFF2-40B4-BE49-F238E27FC236}">
                    <a16:creationId xmlns:a16="http://schemas.microsoft.com/office/drawing/2014/main" id="{FAC03CAC-2A71-4FBA-B445-AA0B0E3C2A4C}"/>
                  </a:ext>
                </a:extLst>
              </p:cNvPr>
              <p:cNvSpPr>
                <a:spLocks noChangeArrowheads="1"/>
              </p:cNvSpPr>
              <p:nvPr/>
            </p:nvSpPr>
            <p:spPr bwMode="auto">
              <a:xfrm>
                <a:off x="2832" y="324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715" name="Rectangle 120">
                <a:extLst>
                  <a:ext uri="{FF2B5EF4-FFF2-40B4-BE49-F238E27FC236}">
                    <a16:creationId xmlns:a16="http://schemas.microsoft.com/office/drawing/2014/main" id="{324B0A2B-4C1D-4B62-8801-D0566BEC6B3E}"/>
                  </a:ext>
                </a:extLst>
              </p:cNvPr>
              <p:cNvSpPr>
                <a:spLocks noChangeArrowheads="1"/>
              </p:cNvSpPr>
              <p:nvPr/>
            </p:nvSpPr>
            <p:spPr bwMode="auto">
              <a:xfrm>
                <a:off x="2858" y="324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716" name="Rectangle 121">
                <a:extLst>
                  <a:ext uri="{FF2B5EF4-FFF2-40B4-BE49-F238E27FC236}">
                    <a16:creationId xmlns:a16="http://schemas.microsoft.com/office/drawing/2014/main" id="{D8FA4D21-F90C-401E-8D4D-54D0F943FB64}"/>
                  </a:ext>
                </a:extLst>
              </p:cNvPr>
              <p:cNvSpPr>
                <a:spLocks noChangeArrowheads="1"/>
              </p:cNvSpPr>
              <p:nvPr/>
            </p:nvSpPr>
            <p:spPr bwMode="auto">
              <a:xfrm>
                <a:off x="2885" y="3244"/>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717" name="Rectangle 122">
                <a:extLst>
                  <a:ext uri="{FF2B5EF4-FFF2-40B4-BE49-F238E27FC236}">
                    <a16:creationId xmlns:a16="http://schemas.microsoft.com/office/drawing/2014/main" id="{90F93731-0101-4725-813C-533F9C673F74}"/>
                  </a:ext>
                </a:extLst>
              </p:cNvPr>
              <p:cNvSpPr>
                <a:spLocks noChangeArrowheads="1"/>
              </p:cNvSpPr>
              <p:nvPr/>
            </p:nvSpPr>
            <p:spPr bwMode="auto">
              <a:xfrm>
                <a:off x="2933" y="324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718" name="Rectangle 123">
                <a:extLst>
                  <a:ext uri="{FF2B5EF4-FFF2-40B4-BE49-F238E27FC236}">
                    <a16:creationId xmlns:a16="http://schemas.microsoft.com/office/drawing/2014/main" id="{1DD6828A-425B-4B17-8928-9D44BF663A20}"/>
                  </a:ext>
                </a:extLst>
              </p:cNvPr>
              <p:cNvSpPr>
                <a:spLocks noChangeArrowheads="1"/>
              </p:cNvSpPr>
              <p:nvPr/>
            </p:nvSpPr>
            <p:spPr bwMode="auto">
              <a:xfrm>
                <a:off x="2994" y="324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719" name="Rectangle 124">
                <a:extLst>
                  <a:ext uri="{FF2B5EF4-FFF2-40B4-BE49-F238E27FC236}">
                    <a16:creationId xmlns:a16="http://schemas.microsoft.com/office/drawing/2014/main" id="{5FBC13B1-74B7-4B30-A6AA-5AB5B53D6A70}"/>
                  </a:ext>
                </a:extLst>
              </p:cNvPr>
              <p:cNvSpPr>
                <a:spLocks noChangeArrowheads="1"/>
              </p:cNvSpPr>
              <p:nvPr/>
            </p:nvSpPr>
            <p:spPr bwMode="auto">
              <a:xfrm>
                <a:off x="3055" y="3244"/>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720" name="Rectangle 125">
                <a:extLst>
                  <a:ext uri="{FF2B5EF4-FFF2-40B4-BE49-F238E27FC236}">
                    <a16:creationId xmlns:a16="http://schemas.microsoft.com/office/drawing/2014/main" id="{6E12C405-A3EF-4E7D-8513-FCEACD5BC9C2}"/>
                  </a:ext>
                </a:extLst>
              </p:cNvPr>
              <p:cNvSpPr>
                <a:spLocks noChangeArrowheads="1"/>
              </p:cNvSpPr>
              <p:nvPr/>
            </p:nvSpPr>
            <p:spPr bwMode="auto">
              <a:xfrm>
                <a:off x="3105" y="324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721" name="Rectangle 126">
                <a:extLst>
                  <a:ext uri="{FF2B5EF4-FFF2-40B4-BE49-F238E27FC236}">
                    <a16:creationId xmlns:a16="http://schemas.microsoft.com/office/drawing/2014/main" id="{958C88F4-1D2E-4926-8F81-C6AD2F9C6387}"/>
                  </a:ext>
                </a:extLst>
              </p:cNvPr>
              <p:cNvSpPr>
                <a:spLocks noChangeArrowheads="1"/>
              </p:cNvSpPr>
              <p:nvPr/>
            </p:nvSpPr>
            <p:spPr bwMode="auto">
              <a:xfrm>
                <a:off x="3163" y="324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722" name="Rectangle 127">
                <a:extLst>
                  <a:ext uri="{FF2B5EF4-FFF2-40B4-BE49-F238E27FC236}">
                    <a16:creationId xmlns:a16="http://schemas.microsoft.com/office/drawing/2014/main" id="{2E1054E7-45B0-44DB-88B1-E507FBD04805}"/>
                  </a:ext>
                </a:extLst>
              </p:cNvPr>
              <p:cNvSpPr>
                <a:spLocks noChangeArrowheads="1"/>
              </p:cNvSpPr>
              <p:nvPr/>
            </p:nvSpPr>
            <p:spPr bwMode="auto">
              <a:xfrm>
                <a:off x="3224" y="3244"/>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723" name="Rectangle 128">
                <a:extLst>
                  <a:ext uri="{FF2B5EF4-FFF2-40B4-BE49-F238E27FC236}">
                    <a16:creationId xmlns:a16="http://schemas.microsoft.com/office/drawing/2014/main" id="{1F1108D1-220C-441C-B347-1BD3E368B8E0}"/>
                  </a:ext>
                </a:extLst>
              </p:cNvPr>
              <p:cNvSpPr>
                <a:spLocks noChangeArrowheads="1"/>
              </p:cNvSpPr>
              <p:nvPr/>
            </p:nvSpPr>
            <p:spPr bwMode="auto">
              <a:xfrm>
                <a:off x="3264" y="3244"/>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724" name="Freeform 129">
                <a:extLst>
                  <a:ext uri="{FF2B5EF4-FFF2-40B4-BE49-F238E27FC236}">
                    <a16:creationId xmlns:a16="http://schemas.microsoft.com/office/drawing/2014/main" id="{03E038E8-5D60-47BF-953C-1C49DB8054BF}"/>
                  </a:ext>
                </a:extLst>
              </p:cNvPr>
              <p:cNvSpPr>
                <a:spLocks/>
              </p:cNvSpPr>
              <p:nvPr/>
            </p:nvSpPr>
            <p:spPr bwMode="auto">
              <a:xfrm>
                <a:off x="3832" y="804"/>
                <a:ext cx="1111" cy="656"/>
              </a:xfrm>
              <a:custGeom>
                <a:avLst/>
                <a:gdLst>
                  <a:gd name="T0" fmla="*/ 116 w 1775"/>
                  <a:gd name="T1" fmla="*/ 1049 h 1049"/>
                  <a:gd name="T2" fmla="*/ 116 w 1775"/>
                  <a:gd name="T3" fmla="*/ 1049 h 1049"/>
                  <a:gd name="T4" fmla="*/ 0 w 1775"/>
                  <a:gd name="T5" fmla="*/ 748 h 1049"/>
                  <a:gd name="T6" fmla="*/ 111 w 1775"/>
                  <a:gd name="T7" fmla="*/ 766 h 1049"/>
                  <a:gd name="T8" fmla="*/ 1775 w 1775"/>
                  <a:gd name="T9" fmla="*/ 154 h 1049"/>
                  <a:gd name="T10" fmla="*/ 300 w 1775"/>
                  <a:gd name="T11" fmla="*/ 798 h 1049"/>
                  <a:gd name="T12" fmla="*/ 410 w 1775"/>
                  <a:gd name="T13" fmla="*/ 816 h 1049"/>
                  <a:gd name="T14" fmla="*/ 116 w 1775"/>
                  <a:gd name="T15" fmla="*/ 1049 h 10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5" h="1049">
                    <a:moveTo>
                      <a:pt x="116" y="1049"/>
                    </a:moveTo>
                    <a:lnTo>
                      <a:pt x="116" y="1049"/>
                    </a:lnTo>
                    <a:lnTo>
                      <a:pt x="0" y="748"/>
                    </a:lnTo>
                    <a:lnTo>
                      <a:pt x="111" y="766"/>
                    </a:lnTo>
                    <a:cubicBezTo>
                      <a:pt x="371" y="258"/>
                      <a:pt x="1072" y="0"/>
                      <a:pt x="1775" y="154"/>
                    </a:cubicBezTo>
                    <a:cubicBezTo>
                      <a:pt x="1131" y="80"/>
                      <a:pt x="534" y="340"/>
                      <a:pt x="300" y="798"/>
                    </a:cubicBezTo>
                    <a:lnTo>
                      <a:pt x="410" y="816"/>
                    </a:lnTo>
                    <a:lnTo>
                      <a:pt x="116" y="1049"/>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5" name="Freeform 130">
                <a:extLst>
                  <a:ext uri="{FF2B5EF4-FFF2-40B4-BE49-F238E27FC236}">
                    <a16:creationId xmlns:a16="http://schemas.microsoft.com/office/drawing/2014/main" id="{0D362DC5-7034-4050-B05C-D48F66477532}"/>
                  </a:ext>
                </a:extLst>
              </p:cNvPr>
              <p:cNvSpPr>
                <a:spLocks/>
              </p:cNvSpPr>
              <p:nvPr/>
            </p:nvSpPr>
            <p:spPr bwMode="auto">
              <a:xfrm>
                <a:off x="4884" y="889"/>
                <a:ext cx="983" cy="889"/>
              </a:xfrm>
              <a:custGeom>
                <a:avLst/>
                <a:gdLst>
                  <a:gd name="T0" fmla="*/ 189 w 1571"/>
                  <a:gd name="T1" fmla="*/ 32 h 1420"/>
                  <a:gd name="T2" fmla="*/ 189 w 1571"/>
                  <a:gd name="T3" fmla="*/ 32 h 1420"/>
                  <a:gd name="T4" fmla="*/ 1466 w 1571"/>
                  <a:gd name="T5" fmla="*/ 1420 h 1420"/>
                  <a:gd name="T6" fmla="*/ 1277 w 1571"/>
                  <a:gd name="T7" fmla="*/ 1388 h 1420"/>
                  <a:gd name="T8" fmla="*/ 0 w 1571"/>
                  <a:gd name="T9" fmla="*/ 0 h 1420"/>
                  <a:gd name="T10" fmla="*/ 189 w 1571"/>
                  <a:gd name="T11" fmla="*/ 32 h 1420"/>
                </a:gdLst>
                <a:ahLst/>
                <a:cxnLst>
                  <a:cxn ang="0">
                    <a:pos x="T0" y="T1"/>
                  </a:cxn>
                  <a:cxn ang="0">
                    <a:pos x="T2" y="T3"/>
                  </a:cxn>
                  <a:cxn ang="0">
                    <a:pos x="T4" y="T5"/>
                  </a:cxn>
                  <a:cxn ang="0">
                    <a:pos x="T6" y="T7"/>
                  </a:cxn>
                  <a:cxn ang="0">
                    <a:pos x="T8" y="T9"/>
                  </a:cxn>
                  <a:cxn ang="0">
                    <a:pos x="T10" y="T11"/>
                  </a:cxn>
                </a:cxnLst>
                <a:rect l="0" t="0" r="r" b="b"/>
                <a:pathLst>
                  <a:path w="1571" h="1420">
                    <a:moveTo>
                      <a:pt x="189" y="32"/>
                    </a:moveTo>
                    <a:lnTo>
                      <a:pt x="189" y="32"/>
                    </a:lnTo>
                    <a:cubicBezTo>
                      <a:pt x="1000" y="167"/>
                      <a:pt x="1571" y="789"/>
                      <a:pt x="1466" y="1420"/>
                    </a:cubicBezTo>
                    <a:lnTo>
                      <a:pt x="1277" y="1388"/>
                    </a:lnTo>
                    <a:cubicBezTo>
                      <a:pt x="1383" y="757"/>
                      <a:pt x="811" y="136"/>
                      <a:pt x="0" y="0"/>
                    </a:cubicBezTo>
                    <a:lnTo>
                      <a:pt x="189" y="32"/>
                    </a:lnTo>
                    <a:close/>
                  </a:path>
                </a:pathLst>
              </a:custGeom>
              <a:solidFill>
                <a:srgbClr val="CDCD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6" name="Freeform 131">
                <a:extLst>
                  <a:ext uri="{FF2B5EF4-FFF2-40B4-BE49-F238E27FC236}">
                    <a16:creationId xmlns:a16="http://schemas.microsoft.com/office/drawing/2014/main" id="{64812978-C4FD-4023-9FB0-8076316F4B99}"/>
                  </a:ext>
                </a:extLst>
              </p:cNvPr>
              <p:cNvSpPr>
                <a:spLocks/>
              </p:cNvSpPr>
              <p:nvPr/>
            </p:nvSpPr>
            <p:spPr bwMode="auto">
              <a:xfrm>
                <a:off x="3832" y="818"/>
                <a:ext cx="2035" cy="960"/>
              </a:xfrm>
              <a:custGeom>
                <a:avLst/>
                <a:gdLst>
                  <a:gd name="T0" fmla="*/ 1775 w 3252"/>
                  <a:gd name="T1" fmla="*/ 131 h 1533"/>
                  <a:gd name="T2" fmla="*/ 1775 w 3252"/>
                  <a:gd name="T3" fmla="*/ 131 h 1533"/>
                  <a:gd name="T4" fmla="*/ 300 w 3252"/>
                  <a:gd name="T5" fmla="*/ 775 h 1533"/>
                  <a:gd name="T6" fmla="*/ 410 w 3252"/>
                  <a:gd name="T7" fmla="*/ 793 h 1533"/>
                  <a:gd name="T8" fmla="*/ 116 w 3252"/>
                  <a:gd name="T9" fmla="*/ 1026 h 1533"/>
                  <a:gd name="T10" fmla="*/ 0 w 3252"/>
                  <a:gd name="T11" fmla="*/ 725 h 1533"/>
                  <a:gd name="T12" fmla="*/ 111 w 3252"/>
                  <a:gd name="T13" fmla="*/ 743 h 1533"/>
                  <a:gd name="T14" fmla="*/ 1681 w 3252"/>
                  <a:gd name="T15" fmla="*/ 113 h 1533"/>
                  <a:gd name="T16" fmla="*/ 1870 w 3252"/>
                  <a:gd name="T17" fmla="*/ 145 h 1533"/>
                  <a:gd name="T18" fmla="*/ 3147 w 3252"/>
                  <a:gd name="T19" fmla="*/ 1533 h 1533"/>
                  <a:gd name="T20" fmla="*/ 2958 w 3252"/>
                  <a:gd name="T21" fmla="*/ 1501 h 1533"/>
                  <a:gd name="T22" fmla="*/ 1681 w 3252"/>
                  <a:gd name="T23" fmla="*/ 11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52" h="1533">
                    <a:moveTo>
                      <a:pt x="1775" y="131"/>
                    </a:moveTo>
                    <a:lnTo>
                      <a:pt x="1775" y="131"/>
                    </a:lnTo>
                    <a:cubicBezTo>
                      <a:pt x="1131" y="57"/>
                      <a:pt x="534" y="317"/>
                      <a:pt x="300" y="775"/>
                    </a:cubicBezTo>
                    <a:lnTo>
                      <a:pt x="410" y="793"/>
                    </a:lnTo>
                    <a:lnTo>
                      <a:pt x="116" y="1026"/>
                    </a:lnTo>
                    <a:lnTo>
                      <a:pt x="0" y="725"/>
                    </a:lnTo>
                    <a:lnTo>
                      <a:pt x="111" y="743"/>
                    </a:lnTo>
                    <a:cubicBezTo>
                      <a:pt x="358" y="260"/>
                      <a:pt x="1006" y="0"/>
                      <a:pt x="1681" y="113"/>
                    </a:cubicBezTo>
                    <a:lnTo>
                      <a:pt x="1870" y="145"/>
                    </a:lnTo>
                    <a:cubicBezTo>
                      <a:pt x="2681" y="280"/>
                      <a:pt x="3252" y="902"/>
                      <a:pt x="3147" y="1533"/>
                    </a:cubicBezTo>
                    <a:lnTo>
                      <a:pt x="2958" y="1501"/>
                    </a:lnTo>
                    <a:cubicBezTo>
                      <a:pt x="3064" y="870"/>
                      <a:pt x="2492" y="249"/>
                      <a:pt x="1681" y="113"/>
                    </a:cubicBez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Rectangle 132">
                <a:extLst>
                  <a:ext uri="{FF2B5EF4-FFF2-40B4-BE49-F238E27FC236}">
                    <a16:creationId xmlns:a16="http://schemas.microsoft.com/office/drawing/2014/main" id="{B588823B-2FDC-43AD-9E03-10090E22E0F9}"/>
                  </a:ext>
                </a:extLst>
              </p:cNvPr>
              <p:cNvSpPr>
                <a:spLocks noChangeArrowheads="1"/>
              </p:cNvSpPr>
              <p:nvPr/>
            </p:nvSpPr>
            <p:spPr bwMode="auto">
              <a:xfrm rot="5400000">
                <a:off x="2646" y="2412"/>
                <a:ext cx="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D</a:t>
                </a:r>
                <a:endParaRPr lang="en-US" altLang="en-US" sz="1800"/>
              </a:p>
            </p:txBody>
          </p:sp>
          <p:sp>
            <p:nvSpPr>
              <p:cNvPr id="1728" name="Rectangle 133">
                <a:extLst>
                  <a:ext uri="{FF2B5EF4-FFF2-40B4-BE49-F238E27FC236}">
                    <a16:creationId xmlns:a16="http://schemas.microsoft.com/office/drawing/2014/main" id="{2AD644FF-DC0D-4A88-9B6B-A1888244C733}"/>
                  </a:ext>
                </a:extLst>
              </p:cNvPr>
              <p:cNvSpPr>
                <a:spLocks noChangeArrowheads="1"/>
              </p:cNvSpPr>
              <p:nvPr/>
            </p:nvSpPr>
            <p:spPr bwMode="auto">
              <a:xfrm rot="5400000">
                <a:off x="2658" y="2454"/>
                <a:ext cx="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r</a:t>
                </a:r>
                <a:endParaRPr lang="en-US" altLang="en-US" sz="1800"/>
              </a:p>
            </p:txBody>
          </p:sp>
          <p:sp>
            <p:nvSpPr>
              <p:cNvPr id="1729" name="Rectangle 134">
                <a:extLst>
                  <a:ext uri="{FF2B5EF4-FFF2-40B4-BE49-F238E27FC236}">
                    <a16:creationId xmlns:a16="http://schemas.microsoft.com/office/drawing/2014/main" id="{44004005-E596-400E-A8A3-460624F35952}"/>
                  </a:ext>
                </a:extLst>
              </p:cNvPr>
              <p:cNvSpPr>
                <a:spLocks noChangeArrowheads="1"/>
              </p:cNvSpPr>
              <p:nvPr/>
            </p:nvSpPr>
            <p:spPr bwMode="auto">
              <a:xfrm rot="5400000">
                <a:off x="2664" y="2478"/>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i</a:t>
                </a:r>
                <a:endParaRPr lang="en-US" altLang="en-US" sz="1800"/>
              </a:p>
            </p:txBody>
          </p:sp>
          <p:sp>
            <p:nvSpPr>
              <p:cNvPr id="1730" name="Rectangle 135">
                <a:extLst>
                  <a:ext uri="{FF2B5EF4-FFF2-40B4-BE49-F238E27FC236}">
                    <a16:creationId xmlns:a16="http://schemas.microsoft.com/office/drawing/2014/main" id="{1A9127B9-3AAF-4310-9BE9-E50CF5E32597}"/>
                  </a:ext>
                </a:extLst>
              </p:cNvPr>
              <p:cNvSpPr>
                <a:spLocks noChangeArrowheads="1"/>
              </p:cNvSpPr>
              <p:nvPr/>
            </p:nvSpPr>
            <p:spPr bwMode="auto">
              <a:xfrm rot="5400000">
                <a:off x="2653" y="2509"/>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v</a:t>
                </a:r>
                <a:endParaRPr lang="en-US" altLang="en-US" sz="1800"/>
              </a:p>
            </p:txBody>
          </p:sp>
          <p:sp>
            <p:nvSpPr>
              <p:cNvPr id="1731" name="Rectangle 136">
                <a:extLst>
                  <a:ext uri="{FF2B5EF4-FFF2-40B4-BE49-F238E27FC236}">
                    <a16:creationId xmlns:a16="http://schemas.microsoft.com/office/drawing/2014/main" id="{80A61312-C63D-41B9-847E-850B683F3EBD}"/>
                  </a:ext>
                </a:extLst>
              </p:cNvPr>
              <p:cNvSpPr>
                <a:spLocks noChangeArrowheads="1"/>
              </p:cNvSpPr>
              <p:nvPr/>
            </p:nvSpPr>
            <p:spPr bwMode="auto">
              <a:xfrm rot="5400000">
                <a:off x="2652" y="2550"/>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e</a:t>
                </a:r>
                <a:endParaRPr lang="en-US" altLang="en-US" sz="1800"/>
              </a:p>
            </p:txBody>
          </p:sp>
          <p:sp>
            <p:nvSpPr>
              <p:cNvPr id="1732" name="Rectangle 137">
                <a:extLst>
                  <a:ext uri="{FF2B5EF4-FFF2-40B4-BE49-F238E27FC236}">
                    <a16:creationId xmlns:a16="http://schemas.microsoft.com/office/drawing/2014/main" id="{17CF546A-A597-44B0-82E2-6C12223C60F4}"/>
                  </a:ext>
                </a:extLst>
              </p:cNvPr>
              <p:cNvSpPr>
                <a:spLocks noChangeArrowheads="1"/>
              </p:cNvSpPr>
              <p:nvPr/>
            </p:nvSpPr>
            <p:spPr bwMode="auto">
              <a:xfrm>
                <a:off x="4504" y="1523"/>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T</a:t>
                </a:r>
                <a:endParaRPr lang="en-US" altLang="en-US" sz="1800"/>
              </a:p>
            </p:txBody>
          </p:sp>
          <p:sp>
            <p:nvSpPr>
              <p:cNvPr id="1733" name="Rectangle 138">
                <a:extLst>
                  <a:ext uri="{FF2B5EF4-FFF2-40B4-BE49-F238E27FC236}">
                    <a16:creationId xmlns:a16="http://schemas.microsoft.com/office/drawing/2014/main" id="{13BB4B74-E58A-4C5A-854A-8C179E858FAB}"/>
                  </a:ext>
                </a:extLst>
              </p:cNvPr>
              <p:cNvSpPr>
                <a:spLocks noChangeArrowheads="1"/>
              </p:cNvSpPr>
              <p:nvPr/>
            </p:nvSpPr>
            <p:spPr bwMode="auto">
              <a:xfrm>
                <a:off x="4547" y="1523"/>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r</a:t>
                </a:r>
                <a:endParaRPr lang="en-US" altLang="en-US" sz="1800"/>
              </a:p>
            </p:txBody>
          </p:sp>
          <p:sp>
            <p:nvSpPr>
              <p:cNvPr id="1734" name="Rectangle 139">
                <a:extLst>
                  <a:ext uri="{FF2B5EF4-FFF2-40B4-BE49-F238E27FC236}">
                    <a16:creationId xmlns:a16="http://schemas.microsoft.com/office/drawing/2014/main" id="{8E81CA80-9E64-4D1A-B5D0-9C9B13D637E0}"/>
                  </a:ext>
                </a:extLst>
              </p:cNvPr>
              <p:cNvSpPr>
                <a:spLocks noChangeArrowheads="1"/>
              </p:cNvSpPr>
              <p:nvPr/>
            </p:nvSpPr>
            <p:spPr bwMode="auto">
              <a:xfrm>
                <a:off x="4579" y="1523"/>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a</a:t>
                </a:r>
                <a:endParaRPr lang="en-US" altLang="en-US" sz="1800"/>
              </a:p>
            </p:txBody>
          </p:sp>
          <p:sp>
            <p:nvSpPr>
              <p:cNvPr id="1735" name="Rectangle 140">
                <a:extLst>
                  <a:ext uri="{FF2B5EF4-FFF2-40B4-BE49-F238E27FC236}">
                    <a16:creationId xmlns:a16="http://schemas.microsoft.com/office/drawing/2014/main" id="{90CE3601-E180-4735-A6ED-ABC3777CFC01}"/>
                  </a:ext>
                </a:extLst>
              </p:cNvPr>
              <p:cNvSpPr>
                <a:spLocks noChangeArrowheads="1"/>
              </p:cNvSpPr>
              <p:nvPr/>
            </p:nvSpPr>
            <p:spPr bwMode="auto">
              <a:xfrm>
                <a:off x="4627" y="152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n</a:t>
                </a:r>
                <a:endParaRPr lang="en-US" altLang="en-US" sz="1800"/>
              </a:p>
            </p:txBody>
          </p:sp>
          <p:sp>
            <p:nvSpPr>
              <p:cNvPr id="1736" name="Rectangle 141">
                <a:extLst>
                  <a:ext uri="{FF2B5EF4-FFF2-40B4-BE49-F238E27FC236}">
                    <a16:creationId xmlns:a16="http://schemas.microsoft.com/office/drawing/2014/main" id="{A344089C-4D34-4331-8FFD-E3F5F902C40F}"/>
                  </a:ext>
                </a:extLst>
              </p:cNvPr>
              <p:cNvSpPr>
                <a:spLocks noChangeArrowheads="1"/>
              </p:cNvSpPr>
              <p:nvPr/>
            </p:nvSpPr>
            <p:spPr bwMode="auto">
              <a:xfrm>
                <a:off x="4680" y="1523"/>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s</a:t>
                </a:r>
                <a:endParaRPr lang="en-US" altLang="en-US" sz="1800"/>
              </a:p>
            </p:txBody>
          </p:sp>
          <p:sp>
            <p:nvSpPr>
              <p:cNvPr id="1737" name="Rectangle 142">
                <a:extLst>
                  <a:ext uri="{FF2B5EF4-FFF2-40B4-BE49-F238E27FC236}">
                    <a16:creationId xmlns:a16="http://schemas.microsoft.com/office/drawing/2014/main" id="{F22B0295-6536-4229-B2CA-558958944CFB}"/>
                  </a:ext>
                </a:extLst>
              </p:cNvPr>
              <p:cNvSpPr>
                <a:spLocks noChangeArrowheads="1"/>
              </p:cNvSpPr>
              <p:nvPr/>
            </p:nvSpPr>
            <p:spPr bwMode="auto">
              <a:xfrm>
                <a:off x="4718" y="1523"/>
                <a:ext cx="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f</a:t>
                </a:r>
                <a:endParaRPr lang="en-US" altLang="en-US" sz="1800"/>
              </a:p>
            </p:txBody>
          </p:sp>
          <p:sp>
            <p:nvSpPr>
              <p:cNvPr id="1738" name="Rectangle 143">
                <a:extLst>
                  <a:ext uri="{FF2B5EF4-FFF2-40B4-BE49-F238E27FC236}">
                    <a16:creationId xmlns:a16="http://schemas.microsoft.com/office/drawing/2014/main" id="{AC4023D2-1B88-42F6-B851-31294DEACE5F}"/>
                  </a:ext>
                </a:extLst>
              </p:cNvPr>
              <p:cNvSpPr>
                <a:spLocks noChangeArrowheads="1"/>
              </p:cNvSpPr>
              <p:nvPr/>
            </p:nvSpPr>
            <p:spPr bwMode="auto">
              <a:xfrm>
                <a:off x="4746" y="152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o</a:t>
                </a:r>
                <a:endParaRPr lang="en-US" altLang="en-US" sz="1800"/>
              </a:p>
            </p:txBody>
          </p:sp>
          <p:sp>
            <p:nvSpPr>
              <p:cNvPr id="1739" name="Rectangle 144">
                <a:extLst>
                  <a:ext uri="{FF2B5EF4-FFF2-40B4-BE49-F238E27FC236}">
                    <a16:creationId xmlns:a16="http://schemas.microsoft.com/office/drawing/2014/main" id="{51CB86BE-2030-47F8-AA65-BB73A07C965B}"/>
                  </a:ext>
                </a:extLst>
              </p:cNvPr>
              <p:cNvSpPr>
                <a:spLocks noChangeArrowheads="1"/>
              </p:cNvSpPr>
              <p:nvPr/>
            </p:nvSpPr>
            <p:spPr bwMode="auto">
              <a:xfrm>
                <a:off x="4800" y="1523"/>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r</a:t>
                </a:r>
                <a:endParaRPr lang="en-US" altLang="en-US" sz="1800"/>
              </a:p>
            </p:txBody>
          </p:sp>
          <p:sp>
            <p:nvSpPr>
              <p:cNvPr id="1740" name="Rectangle 145">
                <a:extLst>
                  <a:ext uri="{FF2B5EF4-FFF2-40B4-BE49-F238E27FC236}">
                    <a16:creationId xmlns:a16="http://schemas.microsoft.com/office/drawing/2014/main" id="{83689647-49D5-4796-B871-FA6151800F1A}"/>
                  </a:ext>
                </a:extLst>
              </p:cNvPr>
              <p:cNvSpPr>
                <a:spLocks noChangeArrowheads="1"/>
              </p:cNvSpPr>
              <p:nvPr/>
            </p:nvSpPr>
            <p:spPr bwMode="auto">
              <a:xfrm>
                <a:off x="4834" y="1523"/>
                <a:ext cx="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m</a:t>
                </a:r>
                <a:endParaRPr lang="en-US" altLang="en-US" sz="1800"/>
              </a:p>
            </p:txBody>
          </p:sp>
          <p:sp>
            <p:nvSpPr>
              <p:cNvPr id="1741" name="Rectangle 146">
                <a:extLst>
                  <a:ext uri="{FF2B5EF4-FFF2-40B4-BE49-F238E27FC236}">
                    <a16:creationId xmlns:a16="http://schemas.microsoft.com/office/drawing/2014/main" id="{5C751F2D-197E-4C8B-BFD2-D9006A1BC5E4}"/>
                  </a:ext>
                </a:extLst>
              </p:cNvPr>
              <p:cNvSpPr>
                <a:spLocks noChangeArrowheads="1"/>
              </p:cNvSpPr>
              <p:nvPr/>
            </p:nvSpPr>
            <p:spPr bwMode="auto">
              <a:xfrm>
                <a:off x="4914" y="1523"/>
                <a:ext cx="5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a</a:t>
                </a:r>
                <a:endParaRPr lang="en-US" altLang="en-US" sz="1800"/>
              </a:p>
            </p:txBody>
          </p:sp>
          <p:sp>
            <p:nvSpPr>
              <p:cNvPr id="1742" name="Rectangle 147">
                <a:extLst>
                  <a:ext uri="{FF2B5EF4-FFF2-40B4-BE49-F238E27FC236}">
                    <a16:creationId xmlns:a16="http://schemas.microsoft.com/office/drawing/2014/main" id="{5E710E23-4F8B-4975-8D1E-F0D35E9819D4}"/>
                  </a:ext>
                </a:extLst>
              </p:cNvPr>
              <p:cNvSpPr>
                <a:spLocks noChangeArrowheads="1"/>
              </p:cNvSpPr>
              <p:nvPr/>
            </p:nvSpPr>
            <p:spPr bwMode="auto">
              <a:xfrm>
                <a:off x="4961" y="1523"/>
                <a:ext cx="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t</a:t>
                </a:r>
                <a:endParaRPr lang="en-US" altLang="en-US" sz="1800"/>
              </a:p>
            </p:txBody>
          </p:sp>
          <p:sp>
            <p:nvSpPr>
              <p:cNvPr id="1743" name="Rectangle 148">
                <a:extLst>
                  <a:ext uri="{FF2B5EF4-FFF2-40B4-BE49-F238E27FC236}">
                    <a16:creationId xmlns:a16="http://schemas.microsoft.com/office/drawing/2014/main" id="{8CE4D465-D694-49C5-ADBD-578653BC7967}"/>
                  </a:ext>
                </a:extLst>
              </p:cNvPr>
              <p:cNvSpPr>
                <a:spLocks noChangeArrowheads="1"/>
              </p:cNvSpPr>
              <p:nvPr/>
            </p:nvSpPr>
            <p:spPr bwMode="auto">
              <a:xfrm>
                <a:off x="4995" y="1523"/>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i</a:t>
                </a:r>
                <a:endParaRPr lang="en-US" altLang="en-US" sz="1800"/>
              </a:p>
            </p:txBody>
          </p:sp>
          <p:sp>
            <p:nvSpPr>
              <p:cNvPr id="1744" name="Rectangle 149">
                <a:extLst>
                  <a:ext uri="{FF2B5EF4-FFF2-40B4-BE49-F238E27FC236}">
                    <a16:creationId xmlns:a16="http://schemas.microsoft.com/office/drawing/2014/main" id="{8033EA9E-1372-4582-B386-55FDB905B483}"/>
                  </a:ext>
                </a:extLst>
              </p:cNvPr>
              <p:cNvSpPr>
                <a:spLocks noChangeArrowheads="1"/>
              </p:cNvSpPr>
              <p:nvPr/>
            </p:nvSpPr>
            <p:spPr bwMode="auto">
              <a:xfrm>
                <a:off x="5017" y="152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o</a:t>
                </a:r>
                <a:endParaRPr lang="en-US" altLang="en-US" sz="1800"/>
              </a:p>
            </p:txBody>
          </p:sp>
          <p:sp>
            <p:nvSpPr>
              <p:cNvPr id="1745" name="Rectangle 150">
                <a:extLst>
                  <a:ext uri="{FF2B5EF4-FFF2-40B4-BE49-F238E27FC236}">
                    <a16:creationId xmlns:a16="http://schemas.microsoft.com/office/drawing/2014/main" id="{9AAC6518-FD24-4D86-956E-9BBD41357A09}"/>
                  </a:ext>
                </a:extLst>
              </p:cNvPr>
              <p:cNvSpPr>
                <a:spLocks noChangeArrowheads="1"/>
              </p:cNvSpPr>
              <p:nvPr/>
            </p:nvSpPr>
            <p:spPr bwMode="auto">
              <a:xfrm>
                <a:off x="5071" y="1523"/>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a:solidFill>
                      <a:srgbClr val="000000"/>
                    </a:solidFill>
                    <a:latin typeface="Calibri" panose="020F0502020204030204" pitchFamily="34" charset="0"/>
                  </a:rPr>
                  <a:t>n</a:t>
                </a:r>
                <a:endParaRPr lang="en-US" altLang="en-US" sz="1800"/>
              </a:p>
            </p:txBody>
          </p:sp>
          <p:sp>
            <p:nvSpPr>
              <p:cNvPr id="1746" name="Rectangle 151">
                <a:extLst>
                  <a:ext uri="{FF2B5EF4-FFF2-40B4-BE49-F238E27FC236}">
                    <a16:creationId xmlns:a16="http://schemas.microsoft.com/office/drawing/2014/main" id="{1CC7BF1D-F58A-4FC4-9D0C-551DFCA17A2A}"/>
                  </a:ext>
                </a:extLst>
              </p:cNvPr>
              <p:cNvSpPr>
                <a:spLocks noChangeArrowheads="1"/>
              </p:cNvSpPr>
              <p:nvPr/>
            </p:nvSpPr>
            <p:spPr bwMode="auto">
              <a:xfrm>
                <a:off x="4502" y="1707"/>
                <a:ext cx="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747" name="Rectangle 152">
                <a:extLst>
                  <a:ext uri="{FF2B5EF4-FFF2-40B4-BE49-F238E27FC236}">
                    <a16:creationId xmlns:a16="http://schemas.microsoft.com/office/drawing/2014/main" id="{FB054FFD-F6D1-4694-B7D7-B15142339467}"/>
                  </a:ext>
                </a:extLst>
              </p:cNvPr>
              <p:cNvSpPr>
                <a:spLocks noChangeArrowheads="1"/>
              </p:cNvSpPr>
              <p:nvPr/>
            </p:nvSpPr>
            <p:spPr bwMode="auto">
              <a:xfrm>
                <a:off x="4548" y="1707"/>
                <a:ext cx="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y</a:t>
                </a:r>
                <a:endParaRPr lang="en-US" altLang="en-US" sz="1800"/>
              </a:p>
            </p:txBody>
          </p:sp>
          <p:sp>
            <p:nvSpPr>
              <p:cNvPr id="1748" name="Rectangle 153">
                <a:extLst>
                  <a:ext uri="{FF2B5EF4-FFF2-40B4-BE49-F238E27FC236}">
                    <a16:creationId xmlns:a16="http://schemas.microsoft.com/office/drawing/2014/main" id="{47C95DE5-586A-4B38-95CC-1FEA84F01BF3}"/>
                  </a:ext>
                </a:extLst>
              </p:cNvPr>
              <p:cNvSpPr>
                <a:spLocks noChangeArrowheads="1"/>
              </p:cNvSpPr>
              <p:nvPr/>
            </p:nvSpPr>
            <p:spPr bwMode="auto">
              <a:xfrm>
                <a:off x="4594" y="1707"/>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749" name="Rectangle 154">
                <a:extLst>
                  <a:ext uri="{FF2B5EF4-FFF2-40B4-BE49-F238E27FC236}">
                    <a16:creationId xmlns:a16="http://schemas.microsoft.com/office/drawing/2014/main" id="{9EDBD222-9829-4391-9D7F-155A27559DE4}"/>
                  </a:ext>
                </a:extLst>
              </p:cNvPr>
              <p:cNvSpPr>
                <a:spLocks noChangeArrowheads="1"/>
              </p:cNvSpPr>
              <p:nvPr/>
            </p:nvSpPr>
            <p:spPr bwMode="auto">
              <a:xfrm>
                <a:off x="4633" y="1707"/>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750" name="Rectangle 155">
                <a:extLst>
                  <a:ext uri="{FF2B5EF4-FFF2-40B4-BE49-F238E27FC236}">
                    <a16:creationId xmlns:a16="http://schemas.microsoft.com/office/drawing/2014/main" id="{18FCE7DB-14FC-41C9-BA9D-78E581A570D5}"/>
                  </a:ext>
                </a:extLst>
              </p:cNvPr>
              <p:cNvSpPr>
                <a:spLocks noChangeArrowheads="1"/>
              </p:cNvSpPr>
              <p:nvPr/>
            </p:nvSpPr>
            <p:spPr bwMode="auto">
              <a:xfrm>
                <a:off x="4666"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dirty="0">
                    <a:solidFill>
                      <a:srgbClr val="000000"/>
                    </a:solidFill>
                    <a:latin typeface="Calibri Bold" panose="020F0702030404030204" pitchFamily="34" charset="0"/>
                  </a:rPr>
                  <a:t>e</a:t>
                </a:r>
                <a:endParaRPr lang="en-US" altLang="en-US" sz="1800" dirty="0"/>
              </a:p>
            </p:txBody>
          </p:sp>
          <p:sp>
            <p:nvSpPr>
              <p:cNvPr id="1751" name="Rectangle 156">
                <a:extLst>
                  <a:ext uri="{FF2B5EF4-FFF2-40B4-BE49-F238E27FC236}">
                    <a16:creationId xmlns:a16="http://schemas.microsoft.com/office/drawing/2014/main" id="{CFFE68FF-57DC-4B1A-9929-4DF069BC8EFC}"/>
                  </a:ext>
                </a:extLst>
              </p:cNvPr>
              <p:cNvSpPr>
                <a:spLocks noChangeArrowheads="1"/>
              </p:cNvSpPr>
              <p:nvPr/>
            </p:nvSpPr>
            <p:spPr bwMode="auto">
              <a:xfrm>
                <a:off x="4716" y="1707"/>
                <a:ext cx="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m</a:t>
                </a:r>
                <a:endParaRPr lang="en-US" altLang="en-US" sz="1800"/>
              </a:p>
            </p:txBody>
          </p:sp>
          <p:sp>
            <p:nvSpPr>
              <p:cNvPr id="1752" name="Rectangle 157">
                <a:extLst>
                  <a:ext uri="{FF2B5EF4-FFF2-40B4-BE49-F238E27FC236}">
                    <a16:creationId xmlns:a16="http://schemas.microsoft.com/office/drawing/2014/main" id="{29723E58-6DC7-410A-8053-0E8C1AAA4AD3}"/>
                  </a:ext>
                </a:extLst>
              </p:cNvPr>
              <p:cNvSpPr>
                <a:spLocks noChangeArrowheads="1"/>
              </p:cNvSpPr>
              <p:nvPr/>
            </p:nvSpPr>
            <p:spPr bwMode="auto">
              <a:xfrm>
                <a:off x="4798" y="1707"/>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753" name="Rectangle 158">
                <a:extLst>
                  <a:ext uri="{FF2B5EF4-FFF2-40B4-BE49-F238E27FC236}">
                    <a16:creationId xmlns:a16="http://schemas.microsoft.com/office/drawing/2014/main" id="{EF03C7C4-840C-4A29-9858-6CA99B15280A}"/>
                  </a:ext>
                </a:extLst>
              </p:cNvPr>
              <p:cNvSpPr>
                <a:spLocks noChangeArrowheads="1"/>
              </p:cNvSpPr>
              <p:nvPr/>
            </p:nvSpPr>
            <p:spPr bwMode="auto">
              <a:xfrm>
                <a:off x="4820" y="1707"/>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754" name="Rectangle 159">
                <a:extLst>
                  <a:ext uri="{FF2B5EF4-FFF2-40B4-BE49-F238E27FC236}">
                    <a16:creationId xmlns:a16="http://schemas.microsoft.com/office/drawing/2014/main" id="{19B449DE-2B73-43F7-8701-778F336C472F}"/>
                  </a:ext>
                </a:extLst>
              </p:cNvPr>
              <p:cNvSpPr>
                <a:spLocks noChangeArrowheads="1"/>
              </p:cNvSpPr>
              <p:nvPr/>
            </p:nvSpPr>
            <p:spPr bwMode="auto">
              <a:xfrm>
                <a:off x="4887"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755" name="Rectangle 160">
                <a:extLst>
                  <a:ext uri="{FF2B5EF4-FFF2-40B4-BE49-F238E27FC236}">
                    <a16:creationId xmlns:a16="http://schemas.microsoft.com/office/drawing/2014/main" id="{8AC921AA-036A-4D3A-B012-5EBB7E70316A}"/>
                  </a:ext>
                </a:extLst>
              </p:cNvPr>
              <p:cNvSpPr>
                <a:spLocks noChangeArrowheads="1"/>
              </p:cNvSpPr>
              <p:nvPr/>
            </p:nvSpPr>
            <p:spPr bwMode="auto">
              <a:xfrm>
                <a:off x="4936"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756" name="Rectangle 161">
                <a:extLst>
                  <a:ext uri="{FF2B5EF4-FFF2-40B4-BE49-F238E27FC236}">
                    <a16:creationId xmlns:a16="http://schemas.microsoft.com/office/drawing/2014/main" id="{1885367B-F71C-4B7C-873D-48533F96C2F5}"/>
                  </a:ext>
                </a:extLst>
              </p:cNvPr>
              <p:cNvSpPr>
                <a:spLocks noChangeArrowheads="1"/>
              </p:cNvSpPr>
              <p:nvPr/>
            </p:nvSpPr>
            <p:spPr bwMode="auto">
              <a:xfrm>
                <a:off x="4986" y="1707"/>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d</a:t>
                </a:r>
                <a:endParaRPr lang="en-US" altLang="en-US" sz="1800"/>
              </a:p>
            </p:txBody>
          </p:sp>
          <p:sp>
            <p:nvSpPr>
              <p:cNvPr id="1757" name="Rectangle 162">
                <a:extLst>
                  <a:ext uri="{FF2B5EF4-FFF2-40B4-BE49-F238E27FC236}">
                    <a16:creationId xmlns:a16="http://schemas.microsoft.com/office/drawing/2014/main" id="{596879C6-7CF1-4065-A166-CDDEA3390CCC}"/>
                  </a:ext>
                </a:extLst>
              </p:cNvPr>
              <p:cNvSpPr>
                <a:spLocks noChangeArrowheads="1"/>
              </p:cNvSpPr>
              <p:nvPr/>
            </p:nvSpPr>
            <p:spPr bwMode="auto">
              <a:xfrm>
                <a:off x="5041" y="1707"/>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758" name="Rectangle 163">
                <a:extLst>
                  <a:ext uri="{FF2B5EF4-FFF2-40B4-BE49-F238E27FC236}">
                    <a16:creationId xmlns:a16="http://schemas.microsoft.com/office/drawing/2014/main" id="{73DAEA86-0063-46E2-96EE-1C1DF4FD3897}"/>
                  </a:ext>
                </a:extLst>
              </p:cNvPr>
              <p:cNvSpPr>
                <a:spLocks noChangeArrowheads="1"/>
              </p:cNvSpPr>
              <p:nvPr/>
            </p:nvSpPr>
            <p:spPr bwMode="auto">
              <a:xfrm>
                <a:off x="5080" y="1707"/>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759" name="Rectangle 164">
                <a:extLst>
                  <a:ext uri="{FF2B5EF4-FFF2-40B4-BE49-F238E27FC236}">
                    <a16:creationId xmlns:a16="http://schemas.microsoft.com/office/drawing/2014/main" id="{E4C56EF9-2A62-4B5E-A64B-4B053046CDC6}"/>
                  </a:ext>
                </a:extLst>
              </p:cNvPr>
              <p:cNvSpPr>
                <a:spLocks noChangeArrowheads="1"/>
              </p:cNvSpPr>
              <p:nvPr/>
            </p:nvSpPr>
            <p:spPr bwMode="auto">
              <a:xfrm>
                <a:off x="4583" y="1798"/>
                <a:ext cx="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D</a:t>
                </a:r>
                <a:endParaRPr lang="en-US" altLang="en-US" sz="1800"/>
              </a:p>
            </p:txBody>
          </p:sp>
          <p:sp>
            <p:nvSpPr>
              <p:cNvPr id="1760" name="Rectangle 165">
                <a:extLst>
                  <a:ext uri="{FF2B5EF4-FFF2-40B4-BE49-F238E27FC236}">
                    <a16:creationId xmlns:a16="http://schemas.microsoft.com/office/drawing/2014/main" id="{A80D4B2A-C8C5-4517-8F06-F662F50884E9}"/>
                  </a:ext>
                </a:extLst>
              </p:cNvPr>
              <p:cNvSpPr>
                <a:spLocks noChangeArrowheads="1"/>
              </p:cNvSpPr>
              <p:nvPr/>
            </p:nvSpPr>
            <p:spPr bwMode="auto">
              <a:xfrm>
                <a:off x="4647" y="1798"/>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761" name="Rectangle 166">
                <a:extLst>
                  <a:ext uri="{FF2B5EF4-FFF2-40B4-BE49-F238E27FC236}">
                    <a16:creationId xmlns:a16="http://schemas.microsoft.com/office/drawing/2014/main" id="{CEBBC4A0-A34B-41B5-AA06-20F2DE868BEA}"/>
                  </a:ext>
                </a:extLst>
              </p:cNvPr>
              <p:cNvSpPr>
                <a:spLocks noChangeArrowheads="1"/>
              </p:cNvSpPr>
              <p:nvPr/>
            </p:nvSpPr>
            <p:spPr bwMode="auto">
              <a:xfrm>
                <a:off x="4696" y="1798"/>
                <a:ext cx="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f</a:t>
                </a:r>
                <a:endParaRPr lang="en-US" altLang="en-US" sz="1800"/>
              </a:p>
            </p:txBody>
          </p:sp>
          <p:sp>
            <p:nvSpPr>
              <p:cNvPr id="1762" name="Rectangle 167">
                <a:extLst>
                  <a:ext uri="{FF2B5EF4-FFF2-40B4-BE49-F238E27FC236}">
                    <a16:creationId xmlns:a16="http://schemas.microsoft.com/office/drawing/2014/main" id="{3E611034-3360-49ED-B37E-8D1E9B63B4A9}"/>
                  </a:ext>
                </a:extLst>
              </p:cNvPr>
              <p:cNvSpPr>
                <a:spLocks noChangeArrowheads="1"/>
              </p:cNvSpPr>
              <p:nvPr/>
            </p:nvSpPr>
            <p:spPr bwMode="auto">
              <a:xfrm>
                <a:off x="4728"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763" name="Rectangle 168">
                <a:extLst>
                  <a:ext uri="{FF2B5EF4-FFF2-40B4-BE49-F238E27FC236}">
                    <a16:creationId xmlns:a16="http://schemas.microsoft.com/office/drawing/2014/main" id="{4D95FBC4-2714-40D5-9559-5F27A2C52265}"/>
                  </a:ext>
                </a:extLst>
              </p:cNvPr>
              <p:cNvSpPr>
                <a:spLocks noChangeArrowheads="1"/>
              </p:cNvSpPr>
              <p:nvPr/>
            </p:nvSpPr>
            <p:spPr bwMode="auto">
              <a:xfrm>
                <a:off x="4753"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764" name="Rectangle 169">
                <a:extLst>
                  <a:ext uri="{FF2B5EF4-FFF2-40B4-BE49-F238E27FC236}">
                    <a16:creationId xmlns:a16="http://schemas.microsoft.com/office/drawing/2014/main" id="{27EDB977-D627-4C1D-A6D5-F5939FD18BE3}"/>
                  </a:ext>
                </a:extLst>
              </p:cNvPr>
              <p:cNvSpPr>
                <a:spLocks noChangeArrowheads="1"/>
              </p:cNvSpPr>
              <p:nvPr/>
            </p:nvSpPr>
            <p:spPr bwMode="auto">
              <a:xfrm>
                <a:off x="4807"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765" name="Rectangle 170">
                <a:extLst>
                  <a:ext uri="{FF2B5EF4-FFF2-40B4-BE49-F238E27FC236}">
                    <a16:creationId xmlns:a16="http://schemas.microsoft.com/office/drawing/2014/main" id="{9D158EDD-670B-4A96-9F7C-8975CE734F1F}"/>
                  </a:ext>
                </a:extLst>
              </p:cNvPr>
              <p:cNvSpPr>
                <a:spLocks noChangeArrowheads="1"/>
              </p:cNvSpPr>
              <p:nvPr/>
            </p:nvSpPr>
            <p:spPr bwMode="auto">
              <a:xfrm>
                <a:off x="4832" y="1798"/>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766" name="Rectangle 171">
                <a:extLst>
                  <a:ext uri="{FF2B5EF4-FFF2-40B4-BE49-F238E27FC236}">
                    <a16:creationId xmlns:a16="http://schemas.microsoft.com/office/drawing/2014/main" id="{7391E91B-DCB3-42AB-B6CB-592988B0ACC7}"/>
                  </a:ext>
                </a:extLst>
              </p:cNvPr>
              <p:cNvSpPr>
                <a:spLocks noChangeArrowheads="1"/>
              </p:cNvSpPr>
              <p:nvPr/>
            </p:nvSpPr>
            <p:spPr bwMode="auto">
              <a:xfrm>
                <a:off x="4866"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767" name="Rectangle 172">
                <a:extLst>
                  <a:ext uri="{FF2B5EF4-FFF2-40B4-BE49-F238E27FC236}">
                    <a16:creationId xmlns:a16="http://schemas.microsoft.com/office/drawing/2014/main" id="{D334916C-7540-4830-A452-DDF4A231B782}"/>
                  </a:ext>
                </a:extLst>
              </p:cNvPr>
              <p:cNvSpPr>
                <a:spLocks noChangeArrowheads="1"/>
              </p:cNvSpPr>
              <p:nvPr/>
            </p:nvSpPr>
            <p:spPr bwMode="auto">
              <a:xfrm>
                <a:off x="4891"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768" name="Rectangle 173">
                <a:extLst>
                  <a:ext uri="{FF2B5EF4-FFF2-40B4-BE49-F238E27FC236}">
                    <a16:creationId xmlns:a16="http://schemas.microsoft.com/office/drawing/2014/main" id="{5A1A3026-F63A-421E-AC66-9947B8AD0BA6}"/>
                  </a:ext>
                </a:extLst>
              </p:cNvPr>
              <p:cNvSpPr>
                <a:spLocks noChangeArrowheads="1"/>
              </p:cNvSpPr>
              <p:nvPr/>
            </p:nvSpPr>
            <p:spPr bwMode="auto">
              <a:xfrm>
                <a:off x="4945"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769" name="Freeform 174">
                <a:extLst>
                  <a:ext uri="{FF2B5EF4-FFF2-40B4-BE49-F238E27FC236}">
                    <a16:creationId xmlns:a16="http://schemas.microsoft.com/office/drawing/2014/main" id="{C354DCFD-7479-46D3-82E7-07E82AA494B5}"/>
                  </a:ext>
                </a:extLst>
              </p:cNvPr>
              <p:cNvSpPr>
                <a:spLocks/>
              </p:cNvSpPr>
              <p:nvPr/>
            </p:nvSpPr>
            <p:spPr bwMode="auto">
              <a:xfrm>
                <a:off x="361" y="557"/>
                <a:ext cx="1911" cy="2614"/>
              </a:xfrm>
              <a:custGeom>
                <a:avLst/>
                <a:gdLst>
                  <a:gd name="T0" fmla="*/ 0 w 3054"/>
                  <a:gd name="T1" fmla="*/ 0 h 4173"/>
                  <a:gd name="T2" fmla="*/ 0 w 3054"/>
                  <a:gd name="T3" fmla="*/ 0 h 4173"/>
                  <a:gd name="T4" fmla="*/ 2545 w 3054"/>
                  <a:gd name="T5" fmla="*/ 0 h 4173"/>
                  <a:gd name="T6" fmla="*/ 3054 w 3054"/>
                  <a:gd name="T7" fmla="*/ 508 h 4173"/>
                  <a:gd name="T8" fmla="*/ 3054 w 3054"/>
                  <a:gd name="T9" fmla="*/ 4173 h 4173"/>
                  <a:gd name="T10" fmla="*/ 0 w 3054"/>
                  <a:gd name="T11" fmla="*/ 4173 h 4173"/>
                  <a:gd name="T12" fmla="*/ 0 w 3054"/>
                  <a:gd name="T13" fmla="*/ 0 h 4173"/>
                </a:gdLst>
                <a:ahLst/>
                <a:cxnLst>
                  <a:cxn ang="0">
                    <a:pos x="T0" y="T1"/>
                  </a:cxn>
                  <a:cxn ang="0">
                    <a:pos x="T2" y="T3"/>
                  </a:cxn>
                  <a:cxn ang="0">
                    <a:pos x="T4" y="T5"/>
                  </a:cxn>
                  <a:cxn ang="0">
                    <a:pos x="T6" y="T7"/>
                  </a:cxn>
                  <a:cxn ang="0">
                    <a:pos x="T8" y="T9"/>
                  </a:cxn>
                  <a:cxn ang="0">
                    <a:pos x="T10" y="T11"/>
                  </a:cxn>
                  <a:cxn ang="0">
                    <a:pos x="T12" y="T13"/>
                  </a:cxn>
                </a:cxnLst>
                <a:rect l="0" t="0" r="r" b="b"/>
                <a:pathLst>
                  <a:path w="3054" h="4173">
                    <a:moveTo>
                      <a:pt x="0" y="0"/>
                    </a:moveTo>
                    <a:lnTo>
                      <a:pt x="0" y="0"/>
                    </a:lnTo>
                    <a:lnTo>
                      <a:pt x="2545" y="0"/>
                    </a:lnTo>
                    <a:lnTo>
                      <a:pt x="3054" y="508"/>
                    </a:lnTo>
                    <a:lnTo>
                      <a:pt x="3054" y="4173"/>
                    </a:lnTo>
                    <a:lnTo>
                      <a:pt x="0" y="4173"/>
                    </a:lnTo>
                    <a:lnTo>
                      <a:pt x="0" y="0"/>
                    </a:lnTo>
                    <a:close/>
                  </a:path>
                </a:pathLst>
              </a:custGeom>
              <a:solidFill>
                <a:srgbClr val="F8CBA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0" name="Rectangle 175">
                <a:extLst>
                  <a:ext uri="{FF2B5EF4-FFF2-40B4-BE49-F238E27FC236}">
                    <a16:creationId xmlns:a16="http://schemas.microsoft.com/office/drawing/2014/main" id="{D2D6B9C4-D62A-498D-B24E-129B05B6EA1E}"/>
                  </a:ext>
                </a:extLst>
              </p:cNvPr>
              <p:cNvSpPr>
                <a:spLocks noChangeArrowheads="1"/>
              </p:cNvSpPr>
              <p:nvPr/>
            </p:nvSpPr>
            <p:spPr bwMode="auto">
              <a:xfrm>
                <a:off x="420" y="621"/>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771" name="Rectangle 176">
                <a:extLst>
                  <a:ext uri="{FF2B5EF4-FFF2-40B4-BE49-F238E27FC236}">
                    <a16:creationId xmlns:a16="http://schemas.microsoft.com/office/drawing/2014/main" id="{2C18E702-9875-4B12-9BCD-B1B55FFF3D80}"/>
                  </a:ext>
                </a:extLst>
              </p:cNvPr>
              <p:cNvSpPr>
                <a:spLocks noChangeArrowheads="1"/>
              </p:cNvSpPr>
              <p:nvPr/>
            </p:nvSpPr>
            <p:spPr bwMode="auto">
              <a:xfrm>
                <a:off x="608" y="614"/>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772" name="Rectangle 177">
                <a:extLst>
                  <a:ext uri="{FF2B5EF4-FFF2-40B4-BE49-F238E27FC236}">
                    <a16:creationId xmlns:a16="http://schemas.microsoft.com/office/drawing/2014/main" id="{9BB82FBD-ACF6-435E-A1E8-7A0A3B61DE7A}"/>
                  </a:ext>
                </a:extLst>
              </p:cNvPr>
              <p:cNvSpPr>
                <a:spLocks noChangeArrowheads="1"/>
              </p:cNvSpPr>
              <p:nvPr/>
            </p:nvSpPr>
            <p:spPr bwMode="auto">
              <a:xfrm>
                <a:off x="669" y="61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773" name="Rectangle 178">
                <a:extLst>
                  <a:ext uri="{FF2B5EF4-FFF2-40B4-BE49-F238E27FC236}">
                    <a16:creationId xmlns:a16="http://schemas.microsoft.com/office/drawing/2014/main" id="{4D6E468F-2228-4132-8EE0-8605BA9CA1AE}"/>
                  </a:ext>
                </a:extLst>
              </p:cNvPr>
              <p:cNvSpPr>
                <a:spLocks noChangeArrowheads="1"/>
              </p:cNvSpPr>
              <p:nvPr/>
            </p:nvSpPr>
            <p:spPr bwMode="auto">
              <a:xfrm>
                <a:off x="707"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774" name="Rectangle 179">
                <a:extLst>
                  <a:ext uri="{FF2B5EF4-FFF2-40B4-BE49-F238E27FC236}">
                    <a16:creationId xmlns:a16="http://schemas.microsoft.com/office/drawing/2014/main" id="{A98F7236-657C-41B9-AF03-53EF6C5B4D79}"/>
                  </a:ext>
                </a:extLst>
              </p:cNvPr>
              <p:cNvSpPr>
                <a:spLocks noChangeArrowheads="1"/>
              </p:cNvSpPr>
              <p:nvPr/>
            </p:nvSpPr>
            <p:spPr bwMode="auto">
              <a:xfrm>
                <a:off x="769"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b</a:t>
                </a:r>
                <a:endParaRPr lang="en-US" altLang="en-US" sz="1800"/>
              </a:p>
            </p:txBody>
          </p:sp>
          <p:sp>
            <p:nvSpPr>
              <p:cNvPr id="1775" name="Rectangle 180">
                <a:extLst>
                  <a:ext uri="{FF2B5EF4-FFF2-40B4-BE49-F238E27FC236}">
                    <a16:creationId xmlns:a16="http://schemas.microsoft.com/office/drawing/2014/main" id="{8B08AE1F-028B-4353-AA78-BFF1396E6BAB}"/>
                  </a:ext>
                </a:extLst>
              </p:cNvPr>
              <p:cNvSpPr>
                <a:spLocks noChangeArrowheads="1"/>
              </p:cNvSpPr>
              <p:nvPr/>
            </p:nvSpPr>
            <p:spPr bwMode="auto">
              <a:xfrm>
                <a:off x="830" y="61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776" name="Rectangle 181">
                <a:extLst>
                  <a:ext uri="{FF2B5EF4-FFF2-40B4-BE49-F238E27FC236}">
                    <a16:creationId xmlns:a16="http://schemas.microsoft.com/office/drawing/2014/main" id="{C616B875-FD44-4062-91B4-7412860A58F5}"/>
                  </a:ext>
                </a:extLst>
              </p:cNvPr>
              <p:cNvSpPr>
                <a:spLocks noChangeArrowheads="1"/>
              </p:cNvSpPr>
              <p:nvPr/>
            </p:nvSpPr>
            <p:spPr bwMode="auto">
              <a:xfrm>
                <a:off x="858" y="61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777" name="Rectangle 182">
                <a:extLst>
                  <a:ext uri="{FF2B5EF4-FFF2-40B4-BE49-F238E27FC236}">
                    <a16:creationId xmlns:a16="http://schemas.microsoft.com/office/drawing/2014/main" id="{AB56E3AA-25AA-4090-8AE9-52DD13161BC8}"/>
                  </a:ext>
                </a:extLst>
              </p:cNvPr>
              <p:cNvSpPr>
                <a:spLocks noChangeArrowheads="1"/>
              </p:cNvSpPr>
              <p:nvPr/>
            </p:nvSpPr>
            <p:spPr bwMode="auto">
              <a:xfrm>
                <a:off x="916" y="614"/>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778" name="Rectangle 183">
                <a:extLst>
                  <a:ext uri="{FF2B5EF4-FFF2-40B4-BE49-F238E27FC236}">
                    <a16:creationId xmlns:a16="http://schemas.microsoft.com/office/drawing/2014/main" id="{9C614981-BDCD-470C-BFC9-08B18FB48993}"/>
                  </a:ext>
                </a:extLst>
              </p:cNvPr>
              <p:cNvSpPr>
                <a:spLocks noChangeArrowheads="1"/>
              </p:cNvSpPr>
              <p:nvPr/>
            </p:nvSpPr>
            <p:spPr bwMode="auto">
              <a:xfrm>
                <a:off x="1008" y="61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779" name="Rectangle 184">
                <a:extLst>
                  <a:ext uri="{FF2B5EF4-FFF2-40B4-BE49-F238E27FC236}">
                    <a16:creationId xmlns:a16="http://schemas.microsoft.com/office/drawing/2014/main" id="{CE846E31-E597-47FC-9B1D-342B651AAC14}"/>
                  </a:ext>
                </a:extLst>
              </p:cNvPr>
              <p:cNvSpPr>
                <a:spLocks noChangeArrowheads="1"/>
              </p:cNvSpPr>
              <p:nvPr/>
            </p:nvSpPr>
            <p:spPr bwMode="auto">
              <a:xfrm>
                <a:off x="1035"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780" name="Rectangle 185">
                <a:extLst>
                  <a:ext uri="{FF2B5EF4-FFF2-40B4-BE49-F238E27FC236}">
                    <a16:creationId xmlns:a16="http://schemas.microsoft.com/office/drawing/2014/main" id="{BA50D344-7EFE-46AC-B126-E1A94E445297}"/>
                  </a:ext>
                </a:extLst>
              </p:cNvPr>
              <p:cNvSpPr>
                <a:spLocks noChangeArrowheads="1"/>
              </p:cNvSpPr>
              <p:nvPr/>
            </p:nvSpPr>
            <p:spPr bwMode="auto">
              <a:xfrm>
                <a:off x="1096" y="61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781" name="Rectangle 186">
                <a:extLst>
                  <a:ext uri="{FF2B5EF4-FFF2-40B4-BE49-F238E27FC236}">
                    <a16:creationId xmlns:a16="http://schemas.microsoft.com/office/drawing/2014/main" id="{E6C2F2AC-3B29-46A1-8254-A61C615AB426}"/>
                  </a:ext>
                </a:extLst>
              </p:cNvPr>
              <p:cNvSpPr>
                <a:spLocks noChangeArrowheads="1"/>
              </p:cNvSpPr>
              <p:nvPr/>
            </p:nvSpPr>
            <p:spPr bwMode="auto">
              <a:xfrm>
                <a:off x="1137" y="61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782" name="Rectangle 187">
                <a:extLst>
                  <a:ext uri="{FF2B5EF4-FFF2-40B4-BE49-F238E27FC236}">
                    <a16:creationId xmlns:a16="http://schemas.microsoft.com/office/drawing/2014/main" id="{8B16F765-67C0-40AB-B222-F7B09B135028}"/>
                  </a:ext>
                </a:extLst>
              </p:cNvPr>
              <p:cNvSpPr>
                <a:spLocks noChangeArrowheads="1"/>
              </p:cNvSpPr>
              <p:nvPr/>
            </p:nvSpPr>
            <p:spPr bwMode="auto">
              <a:xfrm>
                <a:off x="1163"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783" name="Rectangle 188">
                <a:extLst>
                  <a:ext uri="{FF2B5EF4-FFF2-40B4-BE49-F238E27FC236}">
                    <a16:creationId xmlns:a16="http://schemas.microsoft.com/office/drawing/2014/main" id="{34A4A093-0B13-4E8D-944F-96D6A951BC13}"/>
                  </a:ext>
                </a:extLst>
              </p:cNvPr>
              <p:cNvSpPr>
                <a:spLocks noChangeArrowheads="1"/>
              </p:cNvSpPr>
              <p:nvPr/>
            </p:nvSpPr>
            <p:spPr bwMode="auto">
              <a:xfrm>
                <a:off x="1224"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784" name="Rectangle 189">
                <a:extLst>
                  <a:ext uri="{FF2B5EF4-FFF2-40B4-BE49-F238E27FC236}">
                    <a16:creationId xmlns:a16="http://schemas.microsoft.com/office/drawing/2014/main" id="{79912E98-F13B-4153-9339-4A262781ABAC}"/>
                  </a:ext>
                </a:extLst>
              </p:cNvPr>
              <p:cNvSpPr>
                <a:spLocks noChangeArrowheads="1"/>
              </p:cNvSpPr>
              <p:nvPr/>
            </p:nvSpPr>
            <p:spPr bwMode="auto">
              <a:xfrm>
                <a:off x="1285"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785" name="Rectangle 190">
                <a:extLst>
                  <a:ext uri="{FF2B5EF4-FFF2-40B4-BE49-F238E27FC236}">
                    <a16:creationId xmlns:a16="http://schemas.microsoft.com/office/drawing/2014/main" id="{D390229E-D291-44D0-BDD2-5C8D270B2CC7}"/>
                  </a:ext>
                </a:extLst>
              </p:cNvPr>
              <p:cNvSpPr>
                <a:spLocks noChangeArrowheads="1"/>
              </p:cNvSpPr>
              <p:nvPr/>
            </p:nvSpPr>
            <p:spPr bwMode="auto">
              <a:xfrm>
                <a:off x="1347"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786" name="Rectangle 191">
                <a:extLst>
                  <a:ext uri="{FF2B5EF4-FFF2-40B4-BE49-F238E27FC236}">
                    <a16:creationId xmlns:a16="http://schemas.microsoft.com/office/drawing/2014/main" id="{18EA5951-C3FA-4295-989E-C023A888ABCA}"/>
                  </a:ext>
                </a:extLst>
              </p:cNvPr>
              <p:cNvSpPr>
                <a:spLocks noChangeArrowheads="1"/>
              </p:cNvSpPr>
              <p:nvPr/>
            </p:nvSpPr>
            <p:spPr bwMode="auto">
              <a:xfrm>
                <a:off x="1409" y="61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787" name="Rectangle 192">
                <a:extLst>
                  <a:ext uri="{FF2B5EF4-FFF2-40B4-BE49-F238E27FC236}">
                    <a16:creationId xmlns:a16="http://schemas.microsoft.com/office/drawing/2014/main" id="{B86A8FD3-3112-49A7-A0F5-BB1653B0FC60}"/>
                  </a:ext>
                </a:extLst>
              </p:cNvPr>
              <p:cNvSpPr>
                <a:spLocks noChangeArrowheads="1"/>
              </p:cNvSpPr>
              <p:nvPr/>
            </p:nvSpPr>
            <p:spPr bwMode="auto">
              <a:xfrm>
                <a:off x="1449" y="614"/>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788" name="Rectangle 193">
                <a:extLst>
                  <a:ext uri="{FF2B5EF4-FFF2-40B4-BE49-F238E27FC236}">
                    <a16:creationId xmlns:a16="http://schemas.microsoft.com/office/drawing/2014/main" id="{65E17BFB-22F4-4D3F-9AD1-7399279AB8A3}"/>
                  </a:ext>
                </a:extLst>
              </p:cNvPr>
              <p:cNvSpPr>
                <a:spLocks noChangeArrowheads="1"/>
              </p:cNvSpPr>
              <p:nvPr/>
            </p:nvSpPr>
            <p:spPr bwMode="auto">
              <a:xfrm>
                <a:off x="1489"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789" name="Rectangle 194">
                <a:extLst>
                  <a:ext uri="{FF2B5EF4-FFF2-40B4-BE49-F238E27FC236}">
                    <a16:creationId xmlns:a16="http://schemas.microsoft.com/office/drawing/2014/main" id="{6E451C83-F6BA-4199-9A70-95CCAE85BABB}"/>
                  </a:ext>
                </a:extLst>
              </p:cNvPr>
              <p:cNvSpPr>
                <a:spLocks noChangeArrowheads="1"/>
              </p:cNvSpPr>
              <p:nvPr/>
            </p:nvSpPr>
            <p:spPr bwMode="auto">
              <a:xfrm>
                <a:off x="1551" y="61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790" name="Rectangle 195">
                <a:extLst>
                  <a:ext uri="{FF2B5EF4-FFF2-40B4-BE49-F238E27FC236}">
                    <a16:creationId xmlns:a16="http://schemas.microsoft.com/office/drawing/2014/main" id="{67EF9B8C-39F0-4673-BDEE-C040CF110635}"/>
                  </a:ext>
                </a:extLst>
              </p:cNvPr>
              <p:cNvSpPr>
                <a:spLocks noChangeArrowheads="1"/>
              </p:cNvSpPr>
              <p:nvPr/>
            </p:nvSpPr>
            <p:spPr bwMode="auto">
              <a:xfrm>
                <a:off x="1612" y="61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91" name="Rectangle 196">
                <a:extLst>
                  <a:ext uri="{FF2B5EF4-FFF2-40B4-BE49-F238E27FC236}">
                    <a16:creationId xmlns:a16="http://schemas.microsoft.com/office/drawing/2014/main" id="{D539425C-A01A-483E-AE6C-C64130DBC4F8}"/>
                  </a:ext>
                </a:extLst>
              </p:cNvPr>
              <p:cNvSpPr>
                <a:spLocks noChangeArrowheads="1"/>
              </p:cNvSpPr>
              <p:nvPr/>
            </p:nvSpPr>
            <p:spPr bwMode="auto">
              <a:xfrm>
                <a:off x="1639" y="614"/>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792" name="Rectangle 197">
                <a:extLst>
                  <a:ext uri="{FF2B5EF4-FFF2-40B4-BE49-F238E27FC236}">
                    <a16:creationId xmlns:a16="http://schemas.microsoft.com/office/drawing/2014/main" id="{4C19D968-F508-4F08-A4B8-F43587EAE57A}"/>
                  </a:ext>
                </a:extLst>
              </p:cNvPr>
              <p:cNvSpPr>
                <a:spLocks noChangeArrowheads="1"/>
              </p:cNvSpPr>
              <p:nvPr/>
            </p:nvSpPr>
            <p:spPr bwMode="auto">
              <a:xfrm>
                <a:off x="1679" y="614"/>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793" name="Rectangle 198">
                <a:extLst>
                  <a:ext uri="{FF2B5EF4-FFF2-40B4-BE49-F238E27FC236}">
                    <a16:creationId xmlns:a16="http://schemas.microsoft.com/office/drawing/2014/main" id="{6BD7DC75-DACE-41E1-B8AC-70FC652ECAB6}"/>
                  </a:ext>
                </a:extLst>
              </p:cNvPr>
              <p:cNvSpPr>
                <a:spLocks noChangeArrowheads="1"/>
              </p:cNvSpPr>
              <p:nvPr/>
            </p:nvSpPr>
            <p:spPr bwMode="auto">
              <a:xfrm>
                <a:off x="1732" y="61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794" name="Rectangle 199">
                <a:extLst>
                  <a:ext uri="{FF2B5EF4-FFF2-40B4-BE49-F238E27FC236}">
                    <a16:creationId xmlns:a16="http://schemas.microsoft.com/office/drawing/2014/main" id="{138F5585-35F9-4AC2-9F08-34DB6F34BF83}"/>
                  </a:ext>
                </a:extLst>
              </p:cNvPr>
              <p:cNvSpPr>
                <a:spLocks noChangeArrowheads="1"/>
              </p:cNvSpPr>
              <p:nvPr/>
            </p:nvSpPr>
            <p:spPr bwMode="auto">
              <a:xfrm>
                <a:off x="608" y="75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795" name="Rectangle 200">
                <a:extLst>
                  <a:ext uri="{FF2B5EF4-FFF2-40B4-BE49-F238E27FC236}">
                    <a16:creationId xmlns:a16="http://schemas.microsoft.com/office/drawing/2014/main" id="{087523F1-E336-458B-A0AC-3F5F38655182}"/>
                  </a:ext>
                </a:extLst>
              </p:cNvPr>
              <p:cNvSpPr>
                <a:spLocks noChangeArrowheads="1"/>
              </p:cNvSpPr>
              <p:nvPr/>
            </p:nvSpPr>
            <p:spPr bwMode="auto">
              <a:xfrm>
                <a:off x="708" y="75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96" name="Rectangle 201">
                <a:extLst>
                  <a:ext uri="{FF2B5EF4-FFF2-40B4-BE49-F238E27FC236}">
                    <a16:creationId xmlns:a16="http://schemas.microsoft.com/office/drawing/2014/main" id="{03EC66CF-748F-4E2D-890A-E0F65BFB3951}"/>
                  </a:ext>
                </a:extLst>
              </p:cNvPr>
              <p:cNvSpPr>
                <a:spLocks noChangeArrowheads="1"/>
              </p:cNvSpPr>
              <p:nvPr/>
            </p:nvSpPr>
            <p:spPr bwMode="auto">
              <a:xfrm>
                <a:off x="735" y="75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797" name="Rectangle 202">
                <a:extLst>
                  <a:ext uri="{FF2B5EF4-FFF2-40B4-BE49-F238E27FC236}">
                    <a16:creationId xmlns:a16="http://schemas.microsoft.com/office/drawing/2014/main" id="{BD1498AB-482C-416C-8AB5-EB6F177F78A9}"/>
                  </a:ext>
                </a:extLst>
              </p:cNvPr>
              <p:cNvSpPr>
                <a:spLocks noChangeArrowheads="1"/>
              </p:cNvSpPr>
              <p:nvPr/>
            </p:nvSpPr>
            <p:spPr bwMode="auto">
              <a:xfrm>
                <a:off x="781" y="75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798" name="Rectangle 203">
                <a:extLst>
                  <a:ext uri="{FF2B5EF4-FFF2-40B4-BE49-F238E27FC236}">
                    <a16:creationId xmlns:a16="http://schemas.microsoft.com/office/drawing/2014/main" id="{C0585EC6-7DDE-4B74-AE33-0238E9F3F6AE}"/>
                  </a:ext>
                </a:extLst>
              </p:cNvPr>
              <p:cNvSpPr>
                <a:spLocks noChangeArrowheads="1"/>
              </p:cNvSpPr>
              <p:nvPr/>
            </p:nvSpPr>
            <p:spPr bwMode="auto">
              <a:xfrm>
                <a:off x="827" y="75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799" name="Rectangle 204">
                <a:extLst>
                  <a:ext uri="{FF2B5EF4-FFF2-40B4-BE49-F238E27FC236}">
                    <a16:creationId xmlns:a16="http://schemas.microsoft.com/office/drawing/2014/main" id="{53E6C57C-BB16-40C2-BCEF-1D1C9C276BF0}"/>
                  </a:ext>
                </a:extLst>
              </p:cNvPr>
              <p:cNvSpPr>
                <a:spLocks noChangeArrowheads="1"/>
              </p:cNvSpPr>
              <p:nvPr/>
            </p:nvSpPr>
            <p:spPr bwMode="auto">
              <a:xfrm>
                <a:off x="854" y="75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grpSp>
        <p:grpSp>
          <p:nvGrpSpPr>
            <p:cNvPr id="989" name="Group 406">
              <a:extLst>
                <a:ext uri="{FF2B5EF4-FFF2-40B4-BE49-F238E27FC236}">
                  <a16:creationId xmlns:a16="http://schemas.microsoft.com/office/drawing/2014/main" id="{1A3BEC38-0DB2-4A35-B76D-AE2AACF07CD2}"/>
                </a:ext>
              </a:extLst>
            </p:cNvPr>
            <p:cNvGrpSpPr>
              <a:grpSpLocks/>
            </p:cNvGrpSpPr>
            <p:nvPr/>
          </p:nvGrpSpPr>
          <p:grpSpPr bwMode="auto">
            <a:xfrm>
              <a:off x="420" y="755"/>
              <a:ext cx="1655" cy="1413"/>
              <a:chOff x="420" y="755"/>
              <a:chExt cx="1655" cy="1413"/>
            </a:xfrm>
          </p:grpSpPr>
          <p:sp>
            <p:nvSpPr>
              <p:cNvPr id="1400" name="Rectangle 206">
                <a:extLst>
                  <a:ext uri="{FF2B5EF4-FFF2-40B4-BE49-F238E27FC236}">
                    <a16:creationId xmlns:a16="http://schemas.microsoft.com/office/drawing/2014/main" id="{10FACD22-8589-428B-AA78-A226A18FE711}"/>
                  </a:ext>
                </a:extLst>
              </p:cNvPr>
              <p:cNvSpPr>
                <a:spLocks noChangeArrowheads="1"/>
              </p:cNvSpPr>
              <p:nvPr/>
            </p:nvSpPr>
            <p:spPr bwMode="auto">
              <a:xfrm>
                <a:off x="916" y="75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401" name="Rectangle 207">
                <a:extLst>
                  <a:ext uri="{FF2B5EF4-FFF2-40B4-BE49-F238E27FC236}">
                    <a16:creationId xmlns:a16="http://schemas.microsoft.com/office/drawing/2014/main" id="{40408B02-F774-4E34-A7BD-F2BFBC20F726}"/>
                  </a:ext>
                </a:extLst>
              </p:cNvPr>
              <p:cNvSpPr>
                <a:spLocks noChangeArrowheads="1"/>
              </p:cNvSpPr>
              <p:nvPr/>
            </p:nvSpPr>
            <p:spPr bwMode="auto">
              <a:xfrm>
                <a:off x="977" y="755"/>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02" name="Rectangle 208">
                <a:extLst>
                  <a:ext uri="{FF2B5EF4-FFF2-40B4-BE49-F238E27FC236}">
                    <a16:creationId xmlns:a16="http://schemas.microsoft.com/office/drawing/2014/main" id="{2CD0D4BC-2856-4509-8485-330B73BA3ED9}"/>
                  </a:ext>
                </a:extLst>
              </p:cNvPr>
              <p:cNvSpPr>
                <a:spLocks noChangeArrowheads="1"/>
              </p:cNvSpPr>
              <p:nvPr/>
            </p:nvSpPr>
            <p:spPr bwMode="auto">
              <a:xfrm>
                <a:off x="1006" y="75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03" name="Rectangle 209">
                <a:extLst>
                  <a:ext uri="{FF2B5EF4-FFF2-40B4-BE49-F238E27FC236}">
                    <a16:creationId xmlns:a16="http://schemas.microsoft.com/office/drawing/2014/main" id="{A7A56F75-8E52-4E26-9243-DDA8CD5BFE5E}"/>
                  </a:ext>
                </a:extLst>
              </p:cNvPr>
              <p:cNvSpPr>
                <a:spLocks noChangeArrowheads="1"/>
              </p:cNvSpPr>
              <p:nvPr/>
            </p:nvSpPr>
            <p:spPr bwMode="auto">
              <a:xfrm>
                <a:off x="1032" y="755"/>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404" name="Rectangle 210">
                <a:extLst>
                  <a:ext uri="{FF2B5EF4-FFF2-40B4-BE49-F238E27FC236}">
                    <a16:creationId xmlns:a16="http://schemas.microsoft.com/office/drawing/2014/main" id="{319AD473-0175-4BDA-99EB-7DD6CB3EE659}"/>
                  </a:ext>
                </a:extLst>
              </p:cNvPr>
              <p:cNvSpPr>
                <a:spLocks noChangeArrowheads="1"/>
              </p:cNvSpPr>
              <p:nvPr/>
            </p:nvSpPr>
            <p:spPr bwMode="auto">
              <a:xfrm>
                <a:off x="1087" y="75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405" name="Rectangle 211">
                <a:extLst>
                  <a:ext uri="{FF2B5EF4-FFF2-40B4-BE49-F238E27FC236}">
                    <a16:creationId xmlns:a16="http://schemas.microsoft.com/office/drawing/2014/main" id="{EF7D2678-85CC-455E-AFBE-D1325971D44E}"/>
                  </a:ext>
                </a:extLst>
              </p:cNvPr>
              <p:cNvSpPr>
                <a:spLocks noChangeArrowheads="1"/>
              </p:cNvSpPr>
              <p:nvPr/>
            </p:nvSpPr>
            <p:spPr bwMode="auto">
              <a:xfrm>
                <a:off x="1148" y="755"/>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406" name="Rectangle 212">
                <a:extLst>
                  <a:ext uri="{FF2B5EF4-FFF2-40B4-BE49-F238E27FC236}">
                    <a16:creationId xmlns:a16="http://schemas.microsoft.com/office/drawing/2014/main" id="{618B0BF4-B8AB-4839-8141-4955F6B55452}"/>
                  </a:ext>
                </a:extLst>
              </p:cNvPr>
              <p:cNvSpPr>
                <a:spLocks noChangeArrowheads="1"/>
              </p:cNvSpPr>
              <p:nvPr/>
            </p:nvSpPr>
            <p:spPr bwMode="auto">
              <a:xfrm>
                <a:off x="1205" y="75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407" name="Rectangle 213">
                <a:extLst>
                  <a:ext uri="{FF2B5EF4-FFF2-40B4-BE49-F238E27FC236}">
                    <a16:creationId xmlns:a16="http://schemas.microsoft.com/office/drawing/2014/main" id="{40ADE492-23C1-4C78-AD14-2EA672C68A84}"/>
                  </a:ext>
                </a:extLst>
              </p:cNvPr>
              <p:cNvSpPr>
                <a:spLocks noChangeArrowheads="1"/>
              </p:cNvSpPr>
              <p:nvPr/>
            </p:nvSpPr>
            <p:spPr bwMode="auto">
              <a:xfrm>
                <a:off x="1232" y="75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08" name="Rectangle 214">
                <a:extLst>
                  <a:ext uri="{FF2B5EF4-FFF2-40B4-BE49-F238E27FC236}">
                    <a16:creationId xmlns:a16="http://schemas.microsoft.com/office/drawing/2014/main" id="{BC529184-4104-4629-812B-7903F122BC0C}"/>
                  </a:ext>
                </a:extLst>
              </p:cNvPr>
              <p:cNvSpPr>
                <a:spLocks noChangeArrowheads="1"/>
              </p:cNvSpPr>
              <p:nvPr/>
            </p:nvSpPr>
            <p:spPr bwMode="auto">
              <a:xfrm>
                <a:off x="1277" y="755"/>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09" name="Rectangle 215">
                <a:extLst>
                  <a:ext uri="{FF2B5EF4-FFF2-40B4-BE49-F238E27FC236}">
                    <a16:creationId xmlns:a16="http://schemas.microsoft.com/office/drawing/2014/main" id="{21958609-2AF9-4DA0-AEB0-911CF59AEB50}"/>
                  </a:ext>
                </a:extLst>
              </p:cNvPr>
              <p:cNvSpPr>
                <a:spLocks noChangeArrowheads="1"/>
              </p:cNvSpPr>
              <p:nvPr/>
            </p:nvSpPr>
            <p:spPr bwMode="auto">
              <a:xfrm>
                <a:off x="1307" y="75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10" name="Rectangle 216">
                <a:extLst>
                  <a:ext uri="{FF2B5EF4-FFF2-40B4-BE49-F238E27FC236}">
                    <a16:creationId xmlns:a16="http://schemas.microsoft.com/office/drawing/2014/main" id="{B793DA4F-9015-4162-86F6-F597E6884D99}"/>
                  </a:ext>
                </a:extLst>
              </p:cNvPr>
              <p:cNvSpPr>
                <a:spLocks noChangeArrowheads="1"/>
              </p:cNvSpPr>
              <p:nvPr/>
            </p:nvSpPr>
            <p:spPr bwMode="auto">
              <a:xfrm>
                <a:off x="1333" y="75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411" name="Rectangle 217">
                <a:extLst>
                  <a:ext uri="{FF2B5EF4-FFF2-40B4-BE49-F238E27FC236}">
                    <a16:creationId xmlns:a16="http://schemas.microsoft.com/office/drawing/2014/main" id="{3FA896F5-DFE0-4503-B4C2-06C44C88838C}"/>
                  </a:ext>
                </a:extLst>
              </p:cNvPr>
              <p:cNvSpPr>
                <a:spLocks noChangeArrowheads="1"/>
              </p:cNvSpPr>
              <p:nvPr/>
            </p:nvSpPr>
            <p:spPr bwMode="auto">
              <a:xfrm>
                <a:off x="1394" y="75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b</a:t>
                </a:r>
                <a:endParaRPr lang="en-US" altLang="en-US" sz="1800"/>
              </a:p>
            </p:txBody>
          </p:sp>
          <p:sp>
            <p:nvSpPr>
              <p:cNvPr id="1412" name="Rectangle 218">
                <a:extLst>
                  <a:ext uri="{FF2B5EF4-FFF2-40B4-BE49-F238E27FC236}">
                    <a16:creationId xmlns:a16="http://schemas.microsoft.com/office/drawing/2014/main" id="{118FF39D-58EE-472C-A7FF-ED9D86E277A7}"/>
                  </a:ext>
                </a:extLst>
              </p:cNvPr>
              <p:cNvSpPr>
                <a:spLocks noChangeArrowheads="1"/>
              </p:cNvSpPr>
              <p:nvPr/>
            </p:nvSpPr>
            <p:spPr bwMode="auto">
              <a:xfrm>
                <a:off x="1456" y="755"/>
                <a:ext cx="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j</a:t>
                </a:r>
                <a:endParaRPr lang="en-US" altLang="en-US" sz="1800"/>
              </a:p>
            </p:txBody>
          </p:sp>
          <p:sp>
            <p:nvSpPr>
              <p:cNvPr id="1413" name="Rectangle 219">
                <a:extLst>
                  <a:ext uri="{FF2B5EF4-FFF2-40B4-BE49-F238E27FC236}">
                    <a16:creationId xmlns:a16="http://schemas.microsoft.com/office/drawing/2014/main" id="{4B6F5085-3C02-42AE-93B5-5844020F7595}"/>
                  </a:ext>
                </a:extLst>
              </p:cNvPr>
              <p:cNvSpPr>
                <a:spLocks noChangeArrowheads="1"/>
              </p:cNvSpPr>
              <p:nvPr/>
            </p:nvSpPr>
            <p:spPr bwMode="auto">
              <a:xfrm>
                <a:off x="1484" y="75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14" name="Rectangle 220">
                <a:extLst>
                  <a:ext uri="{FF2B5EF4-FFF2-40B4-BE49-F238E27FC236}">
                    <a16:creationId xmlns:a16="http://schemas.microsoft.com/office/drawing/2014/main" id="{D7B8A959-D4A7-4E9A-98AD-866D5A421B44}"/>
                  </a:ext>
                </a:extLst>
              </p:cNvPr>
              <p:cNvSpPr>
                <a:spLocks noChangeArrowheads="1"/>
              </p:cNvSpPr>
              <p:nvPr/>
            </p:nvSpPr>
            <p:spPr bwMode="auto">
              <a:xfrm>
                <a:off x="1543" y="755"/>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415" name="Rectangle 221">
                <a:extLst>
                  <a:ext uri="{FF2B5EF4-FFF2-40B4-BE49-F238E27FC236}">
                    <a16:creationId xmlns:a16="http://schemas.microsoft.com/office/drawing/2014/main" id="{C0C397F6-FFD8-448A-8054-AA97AE950424}"/>
                  </a:ext>
                </a:extLst>
              </p:cNvPr>
              <p:cNvSpPr>
                <a:spLocks noChangeArrowheads="1"/>
              </p:cNvSpPr>
              <p:nvPr/>
            </p:nvSpPr>
            <p:spPr bwMode="auto">
              <a:xfrm>
                <a:off x="1591" y="755"/>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416" name="Rectangle 222">
                <a:extLst>
                  <a:ext uri="{FF2B5EF4-FFF2-40B4-BE49-F238E27FC236}">
                    <a16:creationId xmlns:a16="http://schemas.microsoft.com/office/drawing/2014/main" id="{6CE1780F-0A0B-44FE-8ADE-86EA32D8F238}"/>
                  </a:ext>
                </a:extLst>
              </p:cNvPr>
              <p:cNvSpPr>
                <a:spLocks noChangeArrowheads="1"/>
              </p:cNvSpPr>
              <p:nvPr/>
            </p:nvSpPr>
            <p:spPr bwMode="auto">
              <a:xfrm>
                <a:off x="1631" y="75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417" name="Rectangle 223">
                <a:extLst>
                  <a:ext uri="{FF2B5EF4-FFF2-40B4-BE49-F238E27FC236}">
                    <a16:creationId xmlns:a16="http://schemas.microsoft.com/office/drawing/2014/main" id="{E5FA0353-37CF-4275-9910-4AEF903134BB}"/>
                  </a:ext>
                </a:extLst>
              </p:cNvPr>
              <p:cNvSpPr>
                <a:spLocks noChangeArrowheads="1"/>
              </p:cNvSpPr>
              <p:nvPr/>
            </p:nvSpPr>
            <p:spPr bwMode="auto">
              <a:xfrm>
                <a:off x="1658" y="755"/>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418" name="Rectangle 224">
                <a:extLst>
                  <a:ext uri="{FF2B5EF4-FFF2-40B4-BE49-F238E27FC236}">
                    <a16:creationId xmlns:a16="http://schemas.microsoft.com/office/drawing/2014/main" id="{E947D728-0890-4E77-AC0B-CBAC372E1763}"/>
                  </a:ext>
                </a:extLst>
              </p:cNvPr>
              <p:cNvSpPr>
                <a:spLocks noChangeArrowheads="1"/>
              </p:cNvSpPr>
              <p:nvPr/>
            </p:nvSpPr>
            <p:spPr bwMode="auto">
              <a:xfrm>
                <a:off x="1710" y="75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19" name="Rectangle 225">
                <a:extLst>
                  <a:ext uri="{FF2B5EF4-FFF2-40B4-BE49-F238E27FC236}">
                    <a16:creationId xmlns:a16="http://schemas.microsoft.com/office/drawing/2014/main" id="{E8C7982D-0248-4ADB-8053-58D7973782CD}"/>
                  </a:ext>
                </a:extLst>
              </p:cNvPr>
              <p:cNvSpPr>
                <a:spLocks noChangeArrowheads="1"/>
              </p:cNvSpPr>
              <p:nvPr/>
            </p:nvSpPr>
            <p:spPr bwMode="auto">
              <a:xfrm>
                <a:off x="1768" y="75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20" name="Rectangle 226">
                <a:extLst>
                  <a:ext uri="{FF2B5EF4-FFF2-40B4-BE49-F238E27FC236}">
                    <a16:creationId xmlns:a16="http://schemas.microsoft.com/office/drawing/2014/main" id="{ACB207C5-1C25-42DA-896A-5482A4D4859A}"/>
                  </a:ext>
                </a:extLst>
              </p:cNvPr>
              <p:cNvSpPr>
                <a:spLocks noChangeArrowheads="1"/>
              </p:cNvSpPr>
              <p:nvPr/>
            </p:nvSpPr>
            <p:spPr bwMode="auto">
              <a:xfrm>
                <a:off x="420" y="90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421" name="Rectangle 227">
                <a:extLst>
                  <a:ext uri="{FF2B5EF4-FFF2-40B4-BE49-F238E27FC236}">
                    <a16:creationId xmlns:a16="http://schemas.microsoft.com/office/drawing/2014/main" id="{78AB3424-FEDA-4450-B1F5-B11CE7F2E4DB}"/>
                  </a:ext>
                </a:extLst>
              </p:cNvPr>
              <p:cNvSpPr>
                <a:spLocks noChangeArrowheads="1"/>
              </p:cNvSpPr>
              <p:nvPr/>
            </p:nvSpPr>
            <p:spPr bwMode="auto">
              <a:xfrm>
                <a:off x="608" y="897"/>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422" name="Rectangle 228">
                <a:extLst>
                  <a:ext uri="{FF2B5EF4-FFF2-40B4-BE49-F238E27FC236}">
                    <a16:creationId xmlns:a16="http://schemas.microsoft.com/office/drawing/2014/main" id="{5328CE9D-2150-414D-901A-43062D785D66}"/>
                  </a:ext>
                </a:extLst>
              </p:cNvPr>
              <p:cNvSpPr>
                <a:spLocks noChangeArrowheads="1"/>
              </p:cNvSpPr>
              <p:nvPr/>
            </p:nvSpPr>
            <p:spPr bwMode="auto">
              <a:xfrm>
                <a:off x="708" y="897"/>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423" name="Rectangle 229">
                <a:extLst>
                  <a:ext uri="{FF2B5EF4-FFF2-40B4-BE49-F238E27FC236}">
                    <a16:creationId xmlns:a16="http://schemas.microsoft.com/office/drawing/2014/main" id="{AF7C39A5-3EF9-4705-B67E-40CC179A624C}"/>
                  </a:ext>
                </a:extLst>
              </p:cNvPr>
              <p:cNvSpPr>
                <a:spLocks noChangeArrowheads="1"/>
              </p:cNvSpPr>
              <p:nvPr/>
            </p:nvSpPr>
            <p:spPr bwMode="auto">
              <a:xfrm>
                <a:off x="785" y="897"/>
                <a:ext cx="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24" name="Rectangle 230">
                <a:extLst>
                  <a:ext uri="{FF2B5EF4-FFF2-40B4-BE49-F238E27FC236}">
                    <a16:creationId xmlns:a16="http://schemas.microsoft.com/office/drawing/2014/main" id="{CBF7CB7C-6C43-4AA4-A33C-0D081BA4CFE1}"/>
                  </a:ext>
                </a:extLst>
              </p:cNvPr>
              <p:cNvSpPr>
                <a:spLocks noChangeArrowheads="1"/>
              </p:cNvSpPr>
              <p:nvPr/>
            </p:nvSpPr>
            <p:spPr bwMode="auto">
              <a:xfrm>
                <a:off x="843" y="89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25" name="Rectangle 231">
                <a:extLst>
                  <a:ext uri="{FF2B5EF4-FFF2-40B4-BE49-F238E27FC236}">
                    <a16:creationId xmlns:a16="http://schemas.microsoft.com/office/drawing/2014/main" id="{03E6A735-D43B-4079-8962-C8EA36C5C783}"/>
                  </a:ext>
                </a:extLst>
              </p:cNvPr>
              <p:cNvSpPr>
                <a:spLocks noChangeArrowheads="1"/>
              </p:cNvSpPr>
              <p:nvPr/>
            </p:nvSpPr>
            <p:spPr bwMode="auto">
              <a:xfrm>
                <a:off x="864" y="89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26" name="Rectangle 232">
                <a:extLst>
                  <a:ext uri="{FF2B5EF4-FFF2-40B4-BE49-F238E27FC236}">
                    <a16:creationId xmlns:a16="http://schemas.microsoft.com/office/drawing/2014/main" id="{4B30E11B-8899-4B16-B617-AE0A84448E5C}"/>
                  </a:ext>
                </a:extLst>
              </p:cNvPr>
              <p:cNvSpPr>
                <a:spLocks noChangeArrowheads="1"/>
              </p:cNvSpPr>
              <p:nvPr/>
            </p:nvSpPr>
            <p:spPr bwMode="auto">
              <a:xfrm>
                <a:off x="911" y="89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27" name="Rectangle 233">
                <a:extLst>
                  <a:ext uri="{FF2B5EF4-FFF2-40B4-BE49-F238E27FC236}">
                    <a16:creationId xmlns:a16="http://schemas.microsoft.com/office/drawing/2014/main" id="{31AAA973-38AC-4543-81C4-620D4BF15BB3}"/>
                  </a:ext>
                </a:extLst>
              </p:cNvPr>
              <p:cNvSpPr>
                <a:spLocks noChangeArrowheads="1"/>
              </p:cNvSpPr>
              <p:nvPr/>
            </p:nvSpPr>
            <p:spPr bwMode="auto">
              <a:xfrm>
                <a:off x="940" y="89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28" name="Rectangle 234">
                <a:extLst>
                  <a:ext uri="{FF2B5EF4-FFF2-40B4-BE49-F238E27FC236}">
                    <a16:creationId xmlns:a16="http://schemas.microsoft.com/office/drawing/2014/main" id="{7C607D83-3DA3-4EB1-BAC7-E5C43125DE71}"/>
                  </a:ext>
                </a:extLst>
              </p:cNvPr>
              <p:cNvSpPr>
                <a:spLocks noChangeArrowheads="1"/>
              </p:cNvSpPr>
              <p:nvPr/>
            </p:nvSpPr>
            <p:spPr bwMode="auto">
              <a:xfrm>
                <a:off x="966" y="897"/>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429" name="Rectangle 235">
                <a:extLst>
                  <a:ext uri="{FF2B5EF4-FFF2-40B4-BE49-F238E27FC236}">
                    <a16:creationId xmlns:a16="http://schemas.microsoft.com/office/drawing/2014/main" id="{17868364-4467-4AF3-B5AC-9A13F6BAFCB3}"/>
                  </a:ext>
                </a:extLst>
              </p:cNvPr>
              <p:cNvSpPr>
                <a:spLocks noChangeArrowheads="1"/>
              </p:cNvSpPr>
              <p:nvPr/>
            </p:nvSpPr>
            <p:spPr bwMode="auto">
              <a:xfrm>
                <a:off x="1066" y="897"/>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430" name="Rectangle 236">
                <a:extLst>
                  <a:ext uri="{FF2B5EF4-FFF2-40B4-BE49-F238E27FC236}">
                    <a16:creationId xmlns:a16="http://schemas.microsoft.com/office/drawing/2014/main" id="{20070409-FCD3-44C1-BB47-D8FB9AC94BF9}"/>
                  </a:ext>
                </a:extLst>
              </p:cNvPr>
              <p:cNvSpPr>
                <a:spLocks noChangeArrowheads="1"/>
              </p:cNvSpPr>
              <p:nvPr/>
            </p:nvSpPr>
            <p:spPr bwMode="auto">
              <a:xfrm>
                <a:off x="1143" y="89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431" name="Rectangle 237">
                <a:extLst>
                  <a:ext uri="{FF2B5EF4-FFF2-40B4-BE49-F238E27FC236}">
                    <a16:creationId xmlns:a16="http://schemas.microsoft.com/office/drawing/2014/main" id="{70B6E8FC-7CF3-4E59-BBAE-C555EF1A54FF}"/>
                  </a:ext>
                </a:extLst>
              </p:cNvPr>
              <p:cNvSpPr>
                <a:spLocks noChangeArrowheads="1"/>
              </p:cNvSpPr>
              <p:nvPr/>
            </p:nvSpPr>
            <p:spPr bwMode="auto">
              <a:xfrm>
                <a:off x="1202" y="89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32" name="Rectangle 238">
                <a:extLst>
                  <a:ext uri="{FF2B5EF4-FFF2-40B4-BE49-F238E27FC236}">
                    <a16:creationId xmlns:a16="http://schemas.microsoft.com/office/drawing/2014/main" id="{E93C44E6-B441-48F0-ABFA-717F200FD7F0}"/>
                  </a:ext>
                </a:extLst>
              </p:cNvPr>
              <p:cNvSpPr>
                <a:spLocks noChangeArrowheads="1"/>
              </p:cNvSpPr>
              <p:nvPr/>
            </p:nvSpPr>
            <p:spPr bwMode="auto">
              <a:xfrm>
                <a:off x="1247" y="89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33" name="Rectangle 239">
                <a:extLst>
                  <a:ext uri="{FF2B5EF4-FFF2-40B4-BE49-F238E27FC236}">
                    <a16:creationId xmlns:a16="http://schemas.microsoft.com/office/drawing/2014/main" id="{26047480-D9D3-4EC6-99D5-E7A7E1B462DF}"/>
                  </a:ext>
                </a:extLst>
              </p:cNvPr>
              <p:cNvSpPr>
                <a:spLocks noChangeArrowheads="1"/>
              </p:cNvSpPr>
              <p:nvPr/>
            </p:nvSpPr>
            <p:spPr bwMode="auto">
              <a:xfrm>
                <a:off x="1277" y="89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34" name="Rectangle 240">
                <a:extLst>
                  <a:ext uri="{FF2B5EF4-FFF2-40B4-BE49-F238E27FC236}">
                    <a16:creationId xmlns:a16="http://schemas.microsoft.com/office/drawing/2014/main" id="{095EECCE-6346-43F1-A732-DD33EB1900C0}"/>
                  </a:ext>
                </a:extLst>
              </p:cNvPr>
              <p:cNvSpPr>
                <a:spLocks noChangeArrowheads="1"/>
              </p:cNvSpPr>
              <p:nvPr/>
            </p:nvSpPr>
            <p:spPr bwMode="auto">
              <a:xfrm>
                <a:off x="1303" y="897"/>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435" name="Rectangle 241">
                <a:extLst>
                  <a:ext uri="{FF2B5EF4-FFF2-40B4-BE49-F238E27FC236}">
                    <a16:creationId xmlns:a16="http://schemas.microsoft.com/office/drawing/2014/main" id="{E09F0008-A43D-4E67-97F8-436B73B9C925}"/>
                  </a:ext>
                </a:extLst>
              </p:cNvPr>
              <p:cNvSpPr>
                <a:spLocks noChangeArrowheads="1"/>
              </p:cNvSpPr>
              <p:nvPr/>
            </p:nvSpPr>
            <p:spPr bwMode="auto">
              <a:xfrm>
                <a:off x="1360" y="89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436" name="Rectangle 242">
                <a:extLst>
                  <a:ext uri="{FF2B5EF4-FFF2-40B4-BE49-F238E27FC236}">
                    <a16:creationId xmlns:a16="http://schemas.microsoft.com/office/drawing/2014/main" id="{81BCFC87-3C24-47AE-858B-7EF54224D9E8}"/>
                  </a:ext>
                </a:extLst>
              </p:cNvPr>
              <p:cNvSpPr>
                <a:spLocks noChangeArrowheads="1"/>
              </p:cNvSpPr>
              <p:nvPr/>
            </p:nvSpPr>
            <p:spPr bwMode="auto">
              <a:xfrm>
                <a:off x="1421" y="897"/>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437" name="Rectangle 243">
                <a:extLst>
                  <a:ext uri="{FF2B5EF4-FFF2-40B4-BE49-F238E27FC236}">
                    <a16:creationId xmlns:a16="http://schemas.microsoft.com/office/drawing/2014/main" id="{E978F5A1-1694-403A-8EE6-24922A9806BD}"/>
                  </a:ext>
                </a:extLst>
              </p:cNvPr>
              <p:cNvSpPr>
                <a:spLocks noChangeArrowheads="1"/>
              </p:cNvSpPr>
              <p:nvPr/>
            </p:nvSpPr>
            <p:spPr bwMode="auto">
              <a:xfrm>
                <a:off x="1521" y="89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38" name="Rectangle 244">
                <a:extLst>
                  <a:ext uri="{FF2B5EF4-FFF2-40B4-BE49-F238E27FC236}">
                    <a16:creationId xmlns:a16="http://schemas.microsoft.com/office/drawing/2014/main" id="{ED3E2A8F-8A74-464F-8467-255383C64A5B}"/>
                  </a:ext>
                </a:extLst>
              </p:cNvPr>
              <p:cNvSpPr>
                <a:spLocks noChangeArrowheads="1"/>
              </p:cNvSpPr>
              <p:nvPr/>
            </p:nvSpPr>
            <p:spPr bwMode="auto">
              <a:xfrm>
                <a:off x="1566" y="89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439" name="Rectangle 245">
                <a:extLst>
                  <a:ext uri="{FF2B5EF4-FFF2-40B4-BE49-F238E27FC236}">
                    <a16:creationId xmlns:a16="http://schemas.microsoft.com/office/drawing/2014/main" id="{A828F4E4-B6E9-400F-99CE-E827FE252B3E}"/>
                  </a:ext>
                </a:extLst>
              </p:cNvPr>
              <p:cNvSpPr>
                <a:spLocks noChangeArrowheads="1"/>
              </p:cNvSpPr>
              <p:nvPr/>
            </p:nvSpPr>
            <p:spPr bwMode="auto">
              <a:xfrm>
                <a:off x="1596" y="89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40" name="Rectangle 246">
                <a:extLst>
                  <a:ext uri="{FF2B5EF4-FFF2-40B4-BE49-F238E27FC236}">
                    <a16:creationId xmlns:a16="http://schemas.microsoft.com/office/drawing/2014/main" id="{664D3230-B5C9-4020-B6FC-8F775AECDCB3}"/>
                  </a:ext>
                </a:extLst>
              </p:cNvPr>
              <p:cNvSpPr>
                <a:spLocks noChangeArrowheads="1"/>
              </p:cNvSpPr>
              <p:nvPr/>
            </p:nvSpPr>
            <p:spPr bwMode="auto">
              <a:xfrm>
                <a:off x="1622" y="89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K</a:t>
                </a:r>
                <a:endParaRPr lang="en-US" altLang="en-US" sz="1800"/>
              </a:p>
            </p:txBody>
          </p:sp>
          <p:sp>
            <p:nvSpPr>
              <p:cNvPr id="1441" name="Rectangle 247">
                <a:extLst>
                  <a:ext uri="{FF2B5EF4-FFF2-40B4-BE49-F238E27FC236}">
                    <a16:creationId xmlns:a16="http://schemas.microsoft.com/office/drawing/2014/main" id="{E7916658-90DB-4474-812E-CE5EA108B0B5}"/>
                  </a:ext>
                </a:extLst>
              </p:cNvPr>
              <p:cNvSpPr>
                <a:spLocks noChangeArrowheads="1"/>
              </p:cNvSpPr>
              <p:nvPr/>
            </p:nvSpPr>
            <p:spPr bwMode="auto">
              <a:xfrm>
                <a:off x="1682" y="89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442" name="Rectangle 248">
                <a:extLst>
                  <a:ext uri="{FF2B5EF4-FFF2-40B4-BE49-F238E27FC236}">
                    <a16:creationId xmlns:a16="http://schemas.microsoft.com/office/drawing/2014/main" id="{D9ACE2F3-360C-4684-A018-E143BCF25F93}"/>
                  </a:ext>
                </a:extLst>
              </p:cNvPr>
              <p:cNvSpPr>
                <a:spLocks noChangeArrowheads="1"/>
              </p:cNvSpPr>
              <p:nvPr/>
            </p:nvSpPr>
            <p:spPr bwMode="auto">
              <a:xfrm>
                <a:off x="1743" y="89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443" name="Rectangle 249">
                <a:extLst>
                  <a:ext uri="{FF2B5EF4-FFF2-40B4-BE49-F238E27FC236}">
                    <a16:creationId xmlns:a16="http://schemas.microsoft.com/office/drawing/2014/main" id="{6B01584F-F414-493B-942C-18D5B1DBBCA4}"/>
                  </a:ext>
                </a:extLst>
              </p:cNvPr>
              <p:cNvSpPr>
                <a:spLocks noChangeArrowheads="1"/>
              </p:cNvSpPr>
              <p:nvPr/>
            </p:nvSpPr>
            <p:spPr bwMode="auto">
              <a:xfrm>
                <a:off x="1802" y="89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44" name="Rectangle 250">
                <a:extLst>
                  <a:ext uri="{FF2B5EF4-FFF2-40B4-BE49-F238E27FC236}">
                    <a16:creationId xmlns:a16="http://schemas.microsoft.com/office/drawing/2014/main" id="{90A3D266-B54A-401E-BD4B-7B054A7F3A9D}"/>
                  </a:ext>
                </a:extLst>
              </p:cNvPr>
              <p:cNvSpPr>
                <a:spLocks noChangeArrowheads="1"/>
              </p:cNvSpPr>
              <p:nvPr/>
            </p:nvSpPr>
            <p:spPr bwMode="auto">
              <a:xfrm>
                <a:off x="420" y="1046"/>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445" name="Rectangle 251">
                <a:extLst>
                  <a:ext uri="{FF2B5EF4-FFF2-40B4-BE49-F238E27FC236}">
                    <a16:creationId xmlns:a16="http://schemas.microsoft.com/office/drawing/2014/main" id="{AF4C215E-922C-4E94-B201-33A92533EE93}"/>
                  </a:ext>
                </a:extLst>
              </p:cNvPr>
              <p:cNvSpPr>
                <a:spLocks noChangeArrowheads="1"/>
              </p:cNvSpPr>
              <p:nvPr/>
            </p:nvSpPr>
            <p:spPr bwMode="auto">
              <a:xfrm>
                <a:off x="608" y="10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446" name="Rectangle 252">
                <a:extLst>
                  <a:ext uri="{FF2B5EF4-FFF2-40B4-BE49-F238E27FC236}">
                    <a16:creationId xmlns:a16="http://schemas.microsoft.com/office/drawing/2014/main" id="{5DEF6846-C815-486C-B0F3-FD6FB28BAD0E}"/>
                  </a:ext>
                </a:extLst>
              </p:cNvPr>
              <p:cNvSpPr>
                <a:spLocks noChangeArrowheads="1"/>
              </p:cNvSpPr>
              <p:nvPr/>
            </p:nvSpPr>
            <p:spPr bwMode="auto">
              <a:xfrm>
                <a:off x="669" y="103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447" name="Rectangle 253">
                <a:extLst>
                  <a:ext uri="{FF2B5EF4-FFF2-40B4-BE49-F238E27FC236}">
                    <a16:creationId xmlns:a16="http://schemas.microsoft.com/office/drawing/2014/main" id="{48FC7809-EC19-473F-9E72-5A3D0FB47436}"/>
                  </a:ext>
                </a:extLst>
              </p:cNvPr>
              <p:cNvSpPr>
                <a:spLocks noChangeArrowheads="1"/>
              </p:cNvSpPr>
              <p:nvPr/>
            </p:nvSpPr>
            <p:spPr bwMode="auto">
              <a:xfrm>
                <a:off x="707" y="103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48" name="Rectangle 254">
                <a:extLst>
                  <a:ext uri="{FF2B5EF4-FFF2-40B4-BE49-F238E27FC236}">
                    <a16:creationId xmlns:a16="http://schemas.microsoft.com/office/drawing/2014/main" id="{5B9B5566-2560-43B4-B53C-D7024A8C7B94}"/>
                  </a:ext>
                </a:extLst>
              </p:cNvPr>
              <p:cNvSpPr>
                <a:spLocks noChangeArrowheads="1"/>
              </p:cNvSpPr>
              <p:nvPr/>
            </p:nvSpPr>
            <p:spPr bwMode="auto">
              <a:xfrm>
                <a:off x="766" y="103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449" name="Rectangle 255">
                <a:extLst>
                  <a:ext uri="{FF2B5EF4-FFF2-40B4-BE49-F238E27FC236}">
                    <a16:creationId xmlns:a16="http://schemas.microsoft.com/office/drawing/2014/main" id="{1F1D61EC-F979-45BC-ABB4-ACB653D7A7ED}"/>
                  </a:ext>
                </a:extLst>
              </p:cNvPr>
              <p:cNvSpPr>
                <a:spLocks noChangeArrowheads="1"/>
              </p:cNvSpPr>
              <p:nvPr/>
            </p:nvSpPr>
            <p:spPr bwMode="auto">
              <a:xfrm>
                <a:off x="793" y="103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450" name="Rectangle 256">
                <a:extLst>
                  <a:ext uri="{FF2B5EF4-FFF2-40B4-BE49-F238E27FC236}">
                    <a16:creationId xmlns:a16="http://schemas.microsoft.com/office/drawing/2014/main" id="{0C14045E-B4EB-493B-BAB6-E3D5CDA418E6}"/>
                  </a:ext>
                </a:extLst>
              </p:cNvPr>
              <p:cNvSpPr>
                <a:spLocks noChangeArrowheads="1"/>
              </p:cNvSpPr>
              <p:nvPr/>
            </p:nvSpPr>
            <p:spPr bwMode="auto">
              <a:xfrm>
                <a:off x="820" y="1039"/>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451" name="Rectangle 257">
                <a:extLst>
                  <a:ext uri="{FF2B5EF4-FFF2-40B4-BE49-F238E27FC236}">
                    <a16:creationId xmlns:a16="http://schemas.microsoft.com/office/drawing/2014/main" id="{7494A2B6-9ACC-4B75-83E4-B5DAD5980112}"/>
                  </a:ext>
                </a:extLst>
              </p:cNvPr>
              <p:cNvSpPr>
                <a:spLocks noChangeArrowheads="1"/>
              </p:cNvSpPr>
              <p:nvPr/>
            </p:nvSpPr>
            <p:spPr bwMode="auto">
              <a:xfrm>
                <a:off x="913" y="103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452" name="Rectangle 258">
                <a:extLst>
                  <a:ext uri="{FF2B5EF4-FFF2-40B4-BE49-F238E27FC236}">
                    <a16:creationId xmlns:a16="http://schemas.microsoft.com/office/drawing/2014/main" id="{C600A8D9-1554-4938-8CCC-1B761788123F}"/>
                  </a:ext>
                </a:extLst>
              </p:cNvPr>
              <p:cNvSpPr>
                <a:spLocks noChangeArrowheads="1"/>
              </p:cNvSpPr>
              <p:nvPr/>
            </p:nvSpPr>
            <p:spPr bwMode="auto">
              <a:xfrm>
                <a:off x="940"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453" name="Rectangle 259">
                <a:extLst>
                  <a:ext uri="{FF2B5EF4-FFF2-40B4-BE49-F238E27FC236}">
                    <a16:creationId xmlns:a16="http://schemas.microsoft.com/office/drawing/2014/main" id="{FE424A88-24A5-46BF-83A4-CA2ACADA6919}"/>
                  </a:ext>
                </a:extLst>
              </p:cNvPr>
              <p:cNvSpPr>
                <a:spLocks noChangeArrowheads="1"/>
              </p:cNvSpPr>
              <p:nvPr/>
            </p:nvSpPr>
            <p:spPr bwMode="auto">
              <a:xfrm>
                <a:off x="1001" y="103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454" name="Rectangle 260">
                <a:extLst>
                  <a:ext uri="{FF2B5EF4-FFF2-40B4-BE49-F238E27FC236}">
                    <a16:creationId xmlns:a16="http://schemas.microsoft.com/office/drawing/2014/main" id="{0846AFC0-414A-4135-83E5-DAA95168435D}"/>
                  </a:ext>
                </a:extLst>
              </p:cNvPr>
              <p:cNvSpPr>
                <a:spLocks noChangeArrowheads="1"/>
              </p:cNvSpPr>
              <p:nvPr/>
            </p:nvSpPr>
            <p:spPr bwMode="auto">
              <a:xfrm>
                <a:off x="1058" y="103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455" name="Rectangle 261">
                <a:extLst>
                  <a:ext uri="{FF2B5EF4-FFF2-40B4-BE49-F238E27FC236}">
                    <a16:creationId xmlns:a16="http://schemas.microsoft.com/office/drawing/2014/main" id="{DCF8C2D7-A8B2-4C2C-BAA8-DA0B4107B323}"/>
                  </a:ext>
                </a:extLst>
              </p:cNvPr>
              <p:cNvSpPr>
                <a:spLocks noChangeArrowheads="1"/>
              </p:cNvSpPr>
              <p:nvPr/>
            </p:nvSpPr>
            <p:spPr bwMode="auto">
              <a:xfrm>
                <a:off x="1099" y="1039"/>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456" name="Rectangle 262">
                <a:extLst>
                  <a:ext uri="{FF2B5EF4-FFF2-40B4-BE49-F238E27FC236}">
                    <a16:creationId xmlns:a16="http://schemas.microsoft.com/office/drawing/2014/main" id="{3F3B8A8A-D6A3-4C79-90D3-2B67B96CC9CD}"/>
                  </a:ext>
                </a:extLst>
              </p:cNvPr>
              <p:cNvSpPr>
                <a:spLocks noChangeArrowheads="1"/>
              </p:cNvSpPr>
              <p:nvPr/>
            </p:nvSpPr>
            <p:spPr bwMode="auto">
              <a:xfrm>
                <a:off x="1152" y="103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57" name="Rectangle 263">
                <a:extLst>
                  <a:ext uri="{FF2B5EF4-FFF2-40B4-BE49-F238E27FC236}">
                    <a16:creationId xmlns:a16="http://schemas.microsoft.com/office/drawing/2014/main" id="{906B0E8D-D37F-4277-B2AD-84FAA1F84FB8}"/>
                  </a:ext>
                </a:extLst>
              </p:cNvPr>
              <p:cNvSpPr>
                <a:spLocks noChangeArrowheads="1"/>
              </p:cNvSpPr>
              <p:nvPr/>
            </p:nvSpPr>
            <p:spPr bwMode="auto">
              <a:xfrm>
                <a:off x="1179" y="103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58" name="Rectangle 264">
                <a:extLst>
                  <a:ext uri="{FF2B5EF4-FFF2-40B4-BE49-F238E27FC236}">
                    <a16:creationId xmlns:a16="http://schemas.microsoft.com/office/drawing/2014/main" id="{EB54E1D4-689E-4612-8038-F1F6DAD73AF8}"/>
                  </a:ext>
                </a:extLst>
              </p:cNvPr>
              <p:cNvSpPr>
                <a:spLocks noChangeArrowheads="1"/>
              </p:cNvSpPr>
              <p:nvPr/>
            </p:nvSpPr>
            <p:spPr bwMode="auto">
              <a:xfrm>
                <a:off x="1223" y="103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459" name="Rectangle 265">
                <a:extLst>
                  <a:ext uri="{FF2B5EF4-FFF2-40B4-BE49-F238E27FC236}">
                    <a16:creationId xmlns:a16="http://schemas.microsoft.com/office/drawing/2014/main" id="{1C4A7910-1AA9-4434-B712-EC82984CA940}"/>
                  </a:ext>
                </a:extLst>
              </p:cNvPr>
              <p:cNvSpPr>
                <a:spLocks noChangeArrowheads="1"/>
              </p:cNvSpPr>
              <p:nvPr/>
            </p:nvSpPr>
            <p:spPr bwMode="auto">
              <a:xfrm>
                <a:off x="1261" y="103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460" name="Rectangle 266">
                <a:extLst>
                  <a:ext uri="{FF2B5EF4-FFF2-40B4-BE49-F238E27FC236}">
                    <a16:creationId xmlns:a16="http://schemas.microsoft.com/office/drawing/2014/main" id="{807D50FA-8681-482F-8433-B51F688E82DD}"/>
                  </a:ext>
                </a:extLst>
              </p:cNvPr>
              <p:cNvSpPr>
                <a:spLocks noChangeArrowheads="1"/>
              </p:cNvSpPr>
              <p:nvPr/>
            </p:nvSpPr>
            <p:spPr bwMode="auto">
              <a:xfrm>
                <a:off x="1317" y="1039"/>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k</a:t>
                </a:r>
                <a:endParaRPr lang="en-US" altLang="en-US" sz="1800"/>
              </a:p>
            </p:txBody>
          </p:sp>
          <p:sp>
            <p:nvSpPr>
              <p:cNvPr id="1461" name="Rectangle 267">
                <a:extLst>
                  <a:ext uri="{FF2B5EF4-FFF2-40B4-BE49-F238E27FC236}">
                    <a16:creationId xmlns:a16="http://schemas.microsoft.com/office/drawing/2014/main" id="{542E1C07-20DC-4B52-B082-82A3F8143D96}"/>
                  </a:ext>
                </a:extLst>
              </p:cNvPr>
              <p:cNvSpPr>
                <a:spLocks noChangeArrowheads="1"/>
              </p:cNvSpPr>
              <p:nvPr/>
            </p:nvSpPr>
            <p:spPr bwMode="auto">
              <a:xfrm>
                <a:off x="1367" y="103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62" name="Rectangle 268">
                <a:extLst>
                  <a:ext uri="{FF2B5EF4-FFF2-40B4-BE49-F238E27FC236}">
                    <a16:creationId xmlns:a16="http://schemas.microsoft.com/office/drawing/2014/main" id="{D0C77CB0-864D-4A2D-9134-C913C9B44442}"/>
                  </a:ext>
                </a:extLst>
              </p:cNvPr>
              <p:cNvSpPr>
                <a:spLocks noChangeArrowheads="1"/>
              </p:cNvSpPr>
              <p:nvPr/>
            </p:nvSpPr>
            <p:spPr bwMode="auto">
              <a:xfrm>
                <a:off x="1425"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463" name="Rectangle 269">
                <a:extLst>
                  <a:ext uri="{FF2B5EF4-FFF2-40B4-BE49-F238E27FC236}">
                    <a16:creationId xmlns:a16="http://schemas.microsoft.com/office/drawing/2014/main" id="{A2544C6C-3F90-4CD9-983A-DAB776F30931}"/>
                  </a:ext>
                </a:extLst>
              </p:cNvPr>
              <p:cNvSpPr>
                <a:spLocks noChangeArrowheads="1"/>
              </p:cNvSpPr>
              <p:nvPr/>
            </p:nvSpPr>
            <p:spPr bwMode="auto">
              <a:xfrm>
                <a:off x="1486"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464" name="Rectangle 270">
                <a:extLst>
                  <a:ext uri="{FF2B5EF4-FFF2-40B4-BE49-F238E27FC236}">
                    <a16:creationId xmlns:a16="http://schemas.microsoft.com/office/drawing/2014/main" id="{B3114EDA-9BD0-4A25-B3FC-C877BEC2AF02}"/>
                  </a:ext>
                </a:extLst>
              </p:cNvPr>
              <p:cNvSpPr>
                <a:spLocks noChangeArrowheads="1"/>
              </p:cNvSpPr>
              <p:nvPr/>
            </p:nvSpPr>
            <p:spPr bwMode="auto">
              <a:xfrm>
                <a:off x="1548" y="103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465" name="Rectangle 271">
                <a:extLst>
                  <a:ext uri="{FF2B5EF4-FFF2-40B4-BE49-F238E27FC236}">
                    <a16:creationId xmlns:a16="http://schemas.microsoft.com/office/drawing/2014/main" id="{575B7152-5C4F-47A0-8783-6AD2EAED895D}"/>
                  </a:ext>
                </a:extLst>
              </p:cNvPr>
              <p:cNvSpPr>
                <a:spLocks noChangeArrowheads="1"/>
              </p:cNvSpPr>
              <p:nvPr/>
            </p:nvSpPr>
            <p:spPr bwMode="auto">
              <a:xfrm>
                <a:off x="1575"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466" name="Rectangle 272">
                <a:extLst>
                  <a:ext uri="{FF2B5EF4-FFF2-40B4-BE49-F238E27FC236}">
                    <a16:creationId xmlns:a16="http://schemas.microsoft.com/office/drawing/2014/main" id="{958E4804-FF9C-4974-A26F-1D1D61663511}"/>
                  </a:ext>
                </a:extLst>
              </p:cNvPr>
              <p:cNvSpPr>
                <a:spLocks noChangeArrowheads="1"/>
              </p:cNvSpPr>
              <p:nvPr/>
            </p:nvSpPr>
            <p:spPr bwMode="auto">
              <a:xfrm>
                <a:off x="1636" y="103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67" name="Rectangle 273">
                <a:extLst>
                  <a:ext uri="{FF2B5EF4-FFF2-40B4-BE49-F238E27FC236}">
                    <a16:creationId xmlns:a16="http://schemas.microsoft.com/office/drawing/2014/main" id="{BE2B57E5-CFAE-4C02-A09D-83E553B261E1}"/>
                  </a:ext>
                </a:extLst>
              </p:cNvPr>
              <p:cNvSpPr>
                <a:spLocks noChangeArrowheads="1"/>
              </p:cNvSpPr>
              <p:nvPr/>
            </p:nvSpPr>
            <p:spPr bwMode="auto">
              <a:xfrm>
                <a:off x="1695" y="103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468" name="Rectangle 274">
                <a:extLst>
                  <a:ext uri="{FF2B5EF4-FFF2-40B4-BE49-F238E27FC236}">
                    <a16:creationId xmlns:a16="http://schemas.microsoft.com/office/drawing/2014/main" id="{ADDF5C8C-5144-4CD7-979D-527CDE97437E}"/>
                  </a:ext>
                </a:extLst>
              </p:cNvPr>
              <p:cNvSpPr>
                <a:spLocks noChangeArrowheads="1"/>
              </p:cNvSpPr>
              <p:nvPr/>
            </p:nvSpPr>
            <p:spPr bwMode="auto">
              <a:xfrm>
                <a:off x="1736" y="103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69" name="Rectangle 275">
                <a:extLst>
                  <a:ext uri="{FF2B5EF4-FFF2-40B4-BE49-F238E27FC236}">
                    <a16:creationId xmlns:a16="http://schemas.microsoft.com/office/drawing/2014/main" id="{705D1887-7935-4E94-A73D-957D5AAC6B4A}"/>
                  </a:ext>
                </a:extLst>
              </p:cNvPr>
              <p:cNvSpPr>
                <a:spLocks noChangeArrowheads="1"/>
              </p:cNvSpPr>
              <p:nvPr/>
            </p:nvSpPr>
            <p:spPr bwMode="auto">
              <a:xfrm>
                <a:off x="1762"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470" name="Rectangle 276">
                <a:extLst>
                  <a:ext uri="{FF2B5EF4-FFF2-40B4-BE49-F238E27FC236}">
                    <a16:creationId xmlns:a16="http://schemas.microsoft.com/office/drawing/2014/main" id="{B34AE833-97E1-4C62-832A-82B31430C8DE}"/>
                  </a:ext>
                </a:extLst>
              </p:cNvPr>
              <p:cNvSpPr>
                <a:spLocks noChangeArrowheads="1"/>
              </p:cNvSpPr>
              <p:nvPr/>
            </p:nvSpPr>
            <p:spPr bwMode="auto">
              <a:xfrm>
                <a:off x="1824" y="103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71" name="Rectangle 277">
                <a:extLst>
                  <a:ext uri="{FF2B5EF4-FFF2-40B4-BE49-F238E27FC236}">
                    <a16:creationId xmlns:a16="http://schemas.microsoft.com/office/drawing/2014/main" id="{C3EB62CA-5387-4EEC-9AA5-AF91B1327D34}"/>
                  </a:ext>
                </a:extLst>
              </p:cNvPr>
              <p:cNvSpPr>
                <a:spLocks noChangeArrowheads="1"/>
              </p:cNvSpPr>
              <p:nvPr/>
            </p:nvSpPr>
            <p:spPr bwMode="auto">
              <a:xfrm>
                <a:off x="1882" y="103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72" name="Rectangle 278">
                <a:extLst>
                  <a:ext uri="{FF2B5EF4-FFF2-40B4-BE49-F238E27FC236}">
                    <a16:creationId xmlns:a16="http://schemas.microsoft.com/office/drawing/2014/main" id="{2032A4C6-63A5-4C8F-B39E-5345EFE2A259}"/>
                  </a:ext>
                </a:extLst>
              </p:cNvPr>
              <p:cNvSpPr>
                <a:spLocks noChangeArrowheads="1"/>
              </p:cNvSpPr>
              <p:nvPr/>
            </p:nvSpPr>
            <p:spPr bwMode="auto">
              <a:xfrm>
                <a:off x="1940" y="103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473" name="Rectangle 279">
                <a:extLst>
                  <a:ext uri="{FF2B5EF4-FFF2-40B4-BE49-F238E27FC236}">
                    <a16:creationId xmlns:a16="http://schemas.microsoft.com/office/drawing/2014/main" id="{3C900B81-495D-4AC2-A3CF-ABF6273756F9}"/>
                  </a:ext>
                </a:extLst>
              </p:cNvPr>
              <p:cNvSpPr>
                <a:spLocks noChangeArrowheads="1"/>
              </p:cNvSpPr>
              <p:nvPr/>
            </p:nvSpPr>
            <p:spPr bwMode="auto">
              <a:xfrm>
                <a:off x="2002" y="103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74" name="Rectangle 280">
                <a:extLst>
                  <a:ext uri="{FF2B5EF4-FFF2-40B4-BE49-F238E27FC236}">
                    <a16:creationId xmlns:a16="http://schemas.microsoft.com/office/drawing/2014/main" id="{9CBEA943-EB61-4745-A170-2542A924CD60}"/>
                  </a:ext>
                </a:extLst>
              </p:cNvPr>
              <p:cNvSpPr>
                <a:spLocks noChangeArrowheads="1"/>
              </p:cNvSpPr>
              <p:nvPr/>
            </p:nvSpPr>
            <p:spPr bwMode="auto">
              <a:xfrm>
                <a:off x="2048" y="103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75" name="Rectangle 281">
                <a:extLst>
                  <a:ext uri="{FF2B5EF4-FFF2-40B4-BE49-F238E27FC236}">
                    <a16:creationId xmlns:a16="http://schemas.microsoft.com/office/drawing/2014/main" id="{DBCD7303-9431-4DBB-9359-33F2A41670E3}"/>
                  </a:ext>
                </a:extLst>
              </p:cNvPr>
              <p:cNvSpPr>
                <a:spLocks noChangeArrowheads="1"/>
              </p:cNvSpPr>
              <p:nvPr/>
            </p:nvSpPr>
            <p:spPr bwMode="auto">
              <a:xfrm>
                <a:off x="608" y="1173"/>
                <a:ext cx="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&amp;</a:t>
                </a:r>
                <a:endParaRPr lang="en-US" altLang="en-US" sz="1800"/>
              </a:p>
            </p:txBody>
          </p:sp>
          <p:sp>
            <p:nvSpPr>
              <p:cNvPr id="1476" name="Rectangle 282">
                <a:extLst>
                  <a:ext uri="{FF2B5EF4-FFF2-40B4-BE49-F238E27FC236}">
                    <a16:creationId xmlns:a16="http://schemas.microsoft.com/office/drawing/2014/main" id="{D4F8DCB2-30DE-4699-BB16-1A07B5EBFBBC}"/>
                  </a:ext>
                </a:extLst>
              </p:cNvPr>
              <p:cNvSpPr>
                <a:spLocks noChangeArrowheads="1"/>
              </p:cNvSpPr>
              <p:nvPr/>
            </p:nvSpPr>
            <p:spPr bwMode="auto">
              <a:xfrm>
                <a:off x="687" y="1173"/>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77" name="Rectangle 283">
                <a:extLst>
                  <a:ext uri="{FF2B5EF4-FFF2-40B4-BE49-F238E27FC236}">
                    <a16:creationId xmlns:a16="http://schemas.microsoft.com/office/drawing/2014/main" id="{9F136960-2521-4691-A1BD-69015B7A4440}"/>
                  </a:ext>
                </a:extLst>
              </p:cNvPr>
              <p:cNvSpPr>
                <a:spLocks noChangeArrowheads="1"/>
              </p:cNvSpPr>
              <p:nvPr/>
            </p:nvSpPr>
            <p:spPr bwMode="auto">
              <a:xfrm>
                <a:off x="713" y="117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478" name="Rectangle 284">
                <a:extLst>
                  <a:ext uri="{FF2B5EF4-FFF2-40B4-BE49-F238E27FC236}">
                    <a16:creationId xmlns:a16="http://schemas.microsoft.com/office/drawing/2014/main" id="{279184BA-464E-4CCE-BFAB-A87D3D452E94}"/>
                  </a:ext>
                </a:extLst>
              </p:cNvPr>
              <p:cNvSpPr>
                <a:spLocks noChangeArrowheads="1"/>
              </p:cNvSpPr>
              <p:nvPr/>
            </p:nvSpPr>
            <p:spPr bwMode="auto">
              <a:xfrm>
                <a:off x="752" y="117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79" name="Rectangle 285">
                <a:extLst>
                  <a:ext uri="{FF2B5EF4-FFF2-40B4-BE49-F238E27FC236}">
                    <a16:creationId xmlns:a16="http://schemas.microsoft.com/office/drawing/2014/main" id="{B306EB90-2F96-4F91-87B0-D6D00258A03B}"/>
                  </a:ext>
                </a:extLst>
              </p:cNvPr>
              <p:cNvSpPr>
                <a:spLocks noChangeArrowheads="1"/>
              </p:cNvSpPr>
              <p:nvPr/>
            </p:nvSpPr>
            <p:spPr bwMode="auto">
              <a:xfrm>
                <a:off x="811" y="117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q</a:t>
                </a:r>
                <a:endParaRPr lang="en-US" altLang="en-US" sz="1800"/>
              </a:p>
            </p:txBody>
          </p:sp>
          <p:sp>
            <p:nvSpPr>
              <p:cNvPr id="1480" name="Rectangle 286">
                <a:extLst>
                  <a:ext uri="{FF2B5EF4-FFF2-40B4-BE49-F238E27FC236}">
                    <a16:creationId xmlns:a16="http://schemas.microsoft.com/office/drawing/2014/main" id="{8AB6D95E-EAA6-4557-9D5A-A861979CCCED}"/>
                  </a:ext>
                </a:extLst>
              </p:cNvPr>
              <p:cNvSpPr>
                <a:spLocks noChangeArrowheads="1"/>
              </p:cNvSpPr>
              <p:nvPr/>
            </p:nvSpPr>
            <p:spPr bwMode="auto">
              <a:xfrm>
                <a:off x="872" y="117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481" name="Rectangle 287">
                <a:extLst>
                  <a:ext uri="{FF2B5EF4-FFF2-40B4-BE49-F238E27FC236}">
                    <a16:creationId xmlns:a16="http://schemas.microsoft.com/office/drawing/2014/main" id="{423179B2-88FC-410C-8021-993C2FB40E9D}"/>
                  </a:ext>
                </a:extLst>
              </p:cNvPr>
              <p:cNvSpPr>
                <a:spLocks noChangeArrowheads="1"/>
              </p:cNvSpPr>
              <p:nvPr/>
            </p:nvSpPr>
            <p:spPr bwMode="auto">
              <a:xfrm>
                <a:off x="934" y="117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482" name="Rectangle 288">
                <a:extLst>
                  <a:ext uri="{FF2B5EF4-FFF2-40B4-BE49-F238E27FC236}">
                    <a16:creationId xmlns:a16="http://schemas.microsoft.com/office/drawing/2014/main" id="{1115C859-BC1C-4610-B5AB-0066CA2C4544}"/>
                  </a:ext>
                </a:extLst>
              </p:cNvPr>
              <p:cNvSpPr>
                <a:spLocks noChangeArrowheads="1"/>
              </p:cNvSpPr>
              <p:nvPr/>
            </p:nvSpPr>
            <p:spPr bwMode="auto">
              <a:xfrm>
                <a:off x="961" y="117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483" name="Rectangle 289">
                <a:extLst>
                  <a:ext uri="{FF2B5EF4-FFF2-40B4-BE49-F238E27FC236}">
                    <a16:creationId xmlns:a16="http://schemas.microsoft.com/office/drawing/2014/main" id="{DE28819C-4398-4730-843B-822ACC1854E6}"/>
                  </a:ext>
                </a:extLst>
              </p:cNvPr>
              <p:cNvSpPr>
                <a:spLocks noChangeArrowheads="1"/>
              </p:cNvSpPr>
              <p:nvPr/>
            </p:nvSpPr>
            <p:spPr bwMode="auto">
              <a:xfrm>
                <a:off x="1000" y="117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84" name="Rectangle 290">
                <a:extLst>
                  <a:ext uri="{FF2B5EF4-FFF2-40B4-BE49-F238E27FC236}">
                    <a16:creationId xmlns:a16="http://schemas.microsoft.com/office/drawing/2014/main" id="{FDFE134A-E3F4-45E3-ABA5-E50BABA10D9E}"/>
                  </a:ext>
                </a:extLst>
              </p:cNvPr>
              <p:cNvSpPr>
                <a:spLocks noChangeArrowheads="1"/>
              </p:cNvSpPr>
              <p:nvPr/>
            </p:nvSpPr>
            <p:spPr bwMode="auto">
              <a:xfrm>
                <a:off x="1058" y="1173"/>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485" name="Rectangle 291">
                <a:extLst>
                  <a:ext uri="{FF2B5EF4-FFF2-40B4-BE49-F238E27FC236}">
                    <a16:creationId xmlns:a16="http://schemas.microsoft.com/office/drawing/2014/main" id="{85244EF0-AE81-4960-B6AE-749B41CF00FE}"/>
                  </a:ext>
                </a:extLst>
              </p:cNvPr>
              <p:cNvSpPr>
                <a:spLocks noChangeArrowheads="1"/>
              </p:cNvSpPr>
              <p:nvPr/>
            </p:nvSpPr>
            <p:spPr bwMode="auto">
              <a:xfrm>
                <a:off x="1151" y="117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86" name="Rectangle 292">
                <a:extLst>
                  <a:ext uri="{FF2B5EF4-FFF2-40B4-BE49-F238E27FC236}">
                    <a16:creationId xmlns:a16="http://schemas.microsoft.com/office/drawing/2014/main" id="{34B2A91F-D64C-4F65-A733-FC239E493607}"/>
                  </a:ext>
                </a:extLst>
              </p:cNvPr>
              <p:cNvSpPr>
                <a:spLocks noChangeArrowheads="1"/>
              </p:cNvSpPr>
              <p:nvPr/>
            </p:nvSpPr>
            <p:spPr bwMode="auto">
              <a:xfrm>
                <a:off x="1209" y="117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487" name="Rectangle 293">
                <a:extLst>
                  <a:ext uri="{FF2B5EF4-FFF2-40B4-BE49-F238E27FC236}">
                    <a16:creationId xmlns:a16="http://schemas.microsoft.com/office/drawing/2014/main" id="{3B865228-0601-49D6-BC89-B305404B3910}"/>
                  </a:ext>
                </a:extLst>
              </p:cNvPr>
              <p:cNvSpPr>
                <a:spLocks noChangeArrowheads="1"/>
              </p:cNvSpPr>
              <p:nvPr/>
            </p:nvSpPr>
            <p:spPr bwMode="auto">
              <a:xfrm>
                <a:off x="1270" y="1173"/>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488" name="Rectangle 294">
                <a:extLst>
                  <a:ext uri="{FF2B5EF4-FFF2-40B4-BE49-F238E27FC236}">
                    <a16:creationId xmlns:a16="http://schemas.microsoft.com/office/drawing/2014/main" id="{0900D3F2-AACB-4294-8D5C-1694BA9EC987}"/>
                  </a:ext>
                </a:extLst>
              </p:cNvPr>
              <p:cNvSpPr>
                <a:spLocks noChangeArrowheads="1"/>
              </p:cNvSpPr>
              <p:nvPr/>
            </p:nvSpPr>
            <p:spPr bwMode="auto">
              <a:xfrm>
                <a:off x="1309" y="1173"/>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89" name="Rectangle 295">
                <a:extLst>
                  <a:ext uri="{FF2B5EF4-FFF2-40B4-BE49-F238E27FC236}">
                    <a16:creationId xmlns:a16="http://schemas.microsoft.com/office/drawing/2014/main" id="{B61E36DD-F55B-4867-8DDF-65B1D4191E76}"/>
                  </a:ext>
                </a:extLst>
              </p:cNvPr>
              <p:cNvSpPr>
                <a:spLocks noChangeArrowheads="1"/>
              </p:cNvSpPr>
              <p:nvPr/>
            </p:nvSpPr>
            <p:spPr bwMode="auto">
              <a:xfrm>
                <a:off x="420" y="1322"/>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490" name="Rectangle 296">
                <a:extLst>
                  <a:ext uri="{FF2B5EF4-FFF2-40B4-BE49-F238E27FC236}">
                    <a16:creationId xmlns:a16="http://schemas.microsoft.com/office/drawing/2014/main" id="{B5075B5C-4F4B-47BF-AAAA-D6753D451997}"/>
                  </a:ext>
                </a:extLst>
              </p:cNvPr>
              <p:cNvSpPr>
                <a:spLocks noChangeArrowheads="1"/>
              </p:cNvSpPr>
              <p:nvPr/>
            </p:nvSpPr>
            <p:spPr bwMode="auto">
              <a:xfrm>
                <a:off x="608" y="1315"/>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491" name="Rectangle 297">
                <a:extLst>
                  <a:ext uri="{FF2B5EF4-FFF2-40B4-BE49-F238E27FC236}">
                    <a16:creationId xmlns:a16="http://schemas.microsoft.com/office/drawing/2014/main" id="{D4098249-BC4B-4183-8807-6484BCDD7647}"/>
                  </a:ext>
                </a:extLst>
              </p:cNvPr>
              <p:cNvSpPr>
                <a:spLocks noChangeArrowheads="1"/>
              </p:cNvSpPr>
              <p:nvPr/>
            </p:nvSpPr>
            <p:spPr bwMode="auto">
              <a:xfrm>
                <a:off x="683"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92" name="Rectangle 298">
                <a:extLst>
                  <a:ext uri="{FF2B5EF4-FFF2-40B4-BE49-F238E27FC236}">
                    <a16:creationId xmlns:a16="http://schemas.microsoft.com/office/drawing/2014/main" id="{1DC6C6D0-F653-47D5-A7CB-871521680EAD}"/>
                  </a:ext>
                </a:extLst>
              </p:cNvPr>
              <p:cNvSpPr>
                <a:spLocks noChangeArrowheads="1"/>
              </p:cNvSpPr>
              <p:nvPr/>
            </p:nvSpPr>
            <p:spPr bwMode="auto">
              <a:xfrm>
                <a:off x="729" y="131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93" name="Rectangle 299">
                <a:extLst>
                  <a:ext uri="{FF2B5EF4-FFF2-40B4-BE49-F238E27FC236}">
                    <a16:creationId xmlns:a16="http://schemas.microsoft.com/office/drawing/2014/main" id="{58A58A70-45D1-4963-AB02-164EDC07767A}"/>
                  </a:ext>
                </a:extLst>
              </p:cNvPr>
              <p:cNvSpPr>
                <a:spLocks noChangeArrowheads="1"/>
              </p:cNvSpPr>
              <p:nvPr/>
            </p:nvSpPr>
            <p:spPr bwMode="auto">
              <a:xfrm>
                <a:off x="787" y="131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494" name="Rectangle 300">
                <a:extLst>
                  <a:ext uri="{FF2B5EF4-FFF2-40B4-BE49-F238E27FC236}">
                    <a16:creationId xmlns:a16="http://schemas.microsoft.com/office/drawing/2014/main" id="{2EBDF9AD-0A2C-476B-93C4-C962E85474A6}"/>
                  </a:ext>
                </a:extLst>
              </p:cNvPr>
              <p:cNvSpPr>
                <a:spLocks noChangeArrowheads="1"/>
              </p:cNvSpPr>
              <p:nvPr/>
            </p:nvSpPr>
            <p:spPr bwMode="auto">
              <a:xfrm>
                <a:off x="813" y="1315"/>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495" name="Rectangle 301">
                <a:extLst>
                  <a:ext uri="{FF2B5EF4-FFF2-40B4-BE49-F238E27FC236}">
                    <a16:creationId xmlns:a16="http://schemas.microsoft.com/office/drawing/2014/main" id="{836FB796-A170-4686-BBF9-D7F51888DF2A}"/>
                  </a:ext>
                </a:extLst>
              </p:cNvPr>
              <p:cNvSpPr>
                <a:spLocks noChangeArrowheads="1"/>
              </p:cNvSpPr>
              <p:nvPr/>
            </p:nvSpPr>
            <p:spPr bwMode="auto">
              <a:xfrm>
                <a:off x="861" y="1315"/>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496" name="Rectangle 302">
                <a:extLst>
                  <a:ext uri="{FF2B5EF4-FFF2-40B4-BE49-F238E27FC236}">
                    <a16:creationId xmlns:a16="http://schemas.microsoft.com/office/drawing/2014/main" id="{D6B75764-073C-438F-8C05-6F2DBA7A0525}"/>
                  </a:ext>
                </a:extLst>
              </p:cNvPr>
              <p:cNvSpPr>
                <a:spLocks noChangeArrowheads="1"/>
              </p:cNvSpPr>
              <p:nvPr/>
            </p:nvSpPr>
            <p:spPr bwMode="auto">
              <a:xfrm>
                <a:off x="918"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97" name="Rectangle 303">
                <a:extLst>
                  <a:ext uri="{FF2B5EF4-FFF2-40B4-BE49-F238E27FC236}">
                    <a16:creationId xmlns:a16="http://schemas.microsoft.com/office/drawing/2014/main" id="{824BAAF4-28F9-4C37-9F4A-A90C7ECD6809}"/>
                  </a:ext>
                </a:extLst>
              </p:cNvPr>
              <p:cNvSpPr>
                <a:spLocks noChangeArrowheads="1"/>
              </p:cNvSpPr>
              <p:nvPr/>
            </p:nvSpPr>
            <p:spPr bwMode="auto">
              <a:xfrm>
                <a:off x="963" y="131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498" name="Rectangle 304">
                <a:extLst>
                  <a:ext uri="{FF2B5EF4-FFF2-40B4-BE49-F238E27FC236}">
                    <a16:creationId xmlns:a16="http://schemas.microsoft.com/office/drawing/2014/main" id="{82ADACEB-01A3-44F3-9639-7BB95C28816D}"/>
                  </a:ext>
                </a:extLst>
              </p:cNvPr>
              <p:cNvSpPr>
                <a:spLocks noChangeArrowheads="1"/>
              </p:cNvSpPr>
              <p:nvPr/>
            </p:nvSpPr>
            <p:spPr bwMode="auto">
              <a:xfrm>
                <a:off x="1022"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499" name="Rectangle 305">
                <a:extLst>
                  <a:ext uri="{FF2B5EF4-FFF2-40B4-BE49-F238E27FC236}">
                    <a16:creationId xmlns:a16="http://schemas.microsoft.com/office/drawing/2014/main" id="{FFFC2792-4509-43FC-BF29-FFED0B27DABD}"/>
                  </a:ext>
                </a:extLst>
              </p:cNvPr>
              <p:cNvSpPr>
                <a:spLocks noChangeArrowheads="1"/>
              </p:cNvSpPr>
              <p:nvPr/>
            </p:nvSpPr>
            <p:spPr bwMode="auto">
              <a:xfrm>
                <a:off x="1068" y="1315"/>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500" name="Rectangle 306">
                <a:extLst>
                  <a:ext uri="{FF2B5EF4-FFF2-40B4-BE49-F238E27FC236}">
                    <a16:creationId xmlns:a16="http://schemas.microsoft.com/office/drawing/2014/main" id="{78EFD5FF-4347-4789-A355-9070E25ABF78}"/>
                  </a:ext>
                </a:extLst>
              </p:cNvPr>
              <p:cNvSpPr>
                <a:spLocks noChangeArrowheads="1"/>
              </p:cNvSpPr>
              <p:nvPr/>
            </p:nvSpPr>
            <p:spPr bwMode="auto">
              <a:xfrm>
                <a:off x="1097" y="131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01" name="Rectangle 307">
                <a:extLst>
                  <a:ext uri="{FF2B5EF4-FFF2-40B4-BE49-F238E27FC236}">
                    <a16:creationId xmlns:a16="http://schemas.microsoft.com/office/drawing/2014/main" id="{F60D178C-BF7F-4B97-A5B4-7A945EDC9C13}"/>
                  </a:ext>
                </a:extLst>
              </p:cNvPr>
              <p:cNvSpPr>
                <a:spLocks noChangeArrowheads="1"/>
              </p:cNvSpPr>
              <p:nvPr/>
            </p:nvSpPr>
            <p:spPr bwMode="auto">
              <a:xfrm>
                <a:off x="1123" y="131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502" name="Rectangle 308">
                <a:extLst>
                  <a:ext uri="{FF2B5EF4-FFF2-40B4-BE49-F238E27FC236}">
                    <a16:creationId xmlns:a16="http://schemas.microsoft.com/office/drawing/2014/main" id="{9A1D748B-3508-4EA5-97B4-1285DED19DB9}"/>
                  </a:ext>
                </a:extLst>
              </p:cNvPr>
              <p:cNvSpPr>
                <a:spLocks noChangeArrowheads="1"/>
              </p:cNvSpPr>
              <p:nvPr/>
            </p:nvSpPr>
            <p:spPr bwMode="auto">
              <a:xfrm>
                <a:off x="1185"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03" name="Rectangle 309">
                <a:extLst>
                  <a:ext uri="{FF2B5EF4-FFF2-40B4-BE49-F238E27FC236}">
                    <a16:creationId xmlns:a16="http://schemas.microsoft.com/office/drawing/2014/main" id="{72C28BFD-E6DD-4994-B7DC-D33F6BF90189}"/>
                  </a:ext>
                </a:extLst>
              </p:cNvPr>
              <p:cNvSpPr>
                <a:spLocks noChangeArrowheads="1"/>
              </p:cNvSpPr>
              <p:nvPr/>
            </p:nvSpPr>
            <p:spPr bwMode="auto">
              <a:xfrm>
                <a:off x="1230" y="131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04" name="Rectangle 310">
                <a:extLst>
                  <a:ext uri="{FF2B5EF4-FFF2-40B4-BE49-F238E27FC236}">
                    <a16:creationId xmlns:a16="http://schemas.microsoft.com/office/drawing/2014/main" id="{B5439FA3-97B2-4184-883C-72ACE04FF126}"/>
                  </a:ext>
                </a:extLst>
              </p:cNvPr>
              <p:cNvSpPr>
                <a:spLocks noChangeArrowheads="1"/>
              </p:cNvSpPr>
              <p:nvPr/>
            </p:nvSpPr>
            <p:spPr bwMode="auto">
              <a:xfrm>
                <a:off x="1289" y="1315"/>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05" name="Rectangle 311">
                <a:extLst>
                  <a:ext uri="{FF2B5EF4-FFF2-40B4-BE49-F238E27FC236}">
                    <a16:creationId xmlns:a16="http://schemas.microsoft.com/office/drawing/2014/main" id="{2F198375-CD80-4375-A7AC-A099C78D5622}"/>
                  </a:ext>
                </a:extLst>
              </p:cNvPr>
              <p:cNvSpPr>
                <a:spLocks noChangeArrowheads="1"/>
              </p:cNvSpPr>
              <p:nvPr/>
            </p:nvSpPr>
            <p:spPr bwMode="auto">
              <a:xfrm>
                <a:off x="1329" y="131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06" name="Rectangle 312">
                <a:extLst>
                  <a:ext uri="{FF2B5EF4-FFF2-40B4-BE49-F238E27FC236}">
                    <a16:creationId xmlns:a16="http://schemas.microsoft.com/office/drawing/2014/main" id="{444E7F37-FB13-49EB-965C-6CFC9D1E2D40}"/>
                  </a:ext>
                </a:extLst>
              </p:cNvPr>
              <p:cNvSpPr>
                <a:spLocks noChangeArrowheads="1"/>
              </p:cNvSpPr>
              <p:nvPr/>
            </p:nvSpPr>
            <p:spPr bwMode="auto">
              <a:xfrm>
                <a:off x="1356"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07" name="Rectangle 313">
                <a:extLst>
                  <a:ext uri="{FF2B5EF4-FFF2-40B4-BE49-F238E27FC236}">
                    <a16:creationId xmlns:a16="http://schemas.microsoft.com/office/drawing/2014/main" id="{42C14B0E-C6A2-4FBE-9DA6-BBF6CEB3EA3E}"/>
                  </a:ext>
                </a:extLst>
              </p:cNvPr>
              <p:cNvSpPr>
                <a:spLocks noChangeArrowheads="1"/>
              </p:cNvSpPr>
              <p:nvPr/>
            </p:nvSpPr>
            <p:spPr bwMode="auto">
              <a:xfrm>
                <a:off x="1400" y="1315"/>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508" name="Rectangle 314">
                <a:extLst>
                  <a:ext uri="{FF2B5EF4-FFF2-40B4-BE49-F238E27FC236}">
                    <a16:creationId xmlns:a16="http://schemas.microsoft.com/office/drawing/2014/main" id="{0C55B31E-9AD8-435A-ACAF-425A662DA9C4}"/>
                  </a:ext>
                </a:extLst>
              </p:cNvPr>
              <p:cNvSpPr>
                <a:spLocks noChangeArrowheads="1"/>
              </p:cNvSpPr>
              <p:nvPr/>
            </p:nvSpPr>
            <p:spPr bwMode="auto">
              <a:xfrm>
                <a:off x="1439" y="131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09" name="Rectangle 315">
                <a:extLst>
                  <a:ext uri="{FF2B5EF4-FFF2-40B4-BE49-F238E27FC236}">
                    <a16:creationId xmlns:a16="http://schemas.microsoft.com/office/drawing/2014/main" id="{C63810F5-0C49-4ACF-ABE0-2F254ADEE5DB}"/>
                  </a:ext>
                </a:extLst>
              </p:cNvPr>
              <p:cNvSpPr>
                <a:spLocks noChangeArrowheads="1"/>
              </p:cNvSpPr>
              <p:nvPr/>
            </p:nvSpPr>
            <p:spPr bwMode="auto">
              <a:xfrm>
                <a:off x="1500" y="1315"/>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10" name="Rectangle 316">
                <a:extLst>
                  <a:ext uri="{FF2B5EF4-FFF2-40B4-BE49-F238E27FC236}">
                    <a16:creationId xmlns:a16="http://schemas.microsoft.com/office/drawing/2014/main" id="{7FDC4B1B-E113-4CF4-AF88-582D78CC982E}"/>
                  </a:ext>
                </a:extLst>
              </p:cNvPr>
              <p:cNvSpPr>
                <a:spLocks noChangeArrowheads="1"/>
              </p:cNvSpPr>
              <p:nvPr/>
            </p:nvSpPr>
            <p:spPr bwMode="auto">
              <a:xfrm>
                <a:off x="1541" y="131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511" name="Rectangle 317">
                <a:extLst>
                  <a:ext uri="{FF2B5EF4-FFF2-40B4-BE49-F238E27FC236}">
                    <a16:creationId xmlns:a16="http://schemas.microsoft.com/office/drawing/2014/main" id="{04CDA96A-DD21-49C0-BD2D-EFD1137BFDAC}"/>
                  </a:ext>
                </a:extLst>
              </p:cNvPr>
              <p:cNvSpPr>
                <a:spLocks noChangeArrowheads="1"/>
              </p:cNvSpPr>
              <p:nvPr/>
            </p:nvSpPr>
            <p:spPr bwMode="auto">
              <a:xfrm>
                <a:off x="1568" y="131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12" name="Rectangle 318">
                <a:extLst>
                  <a:ext uri="{FF2B5EF4-FFF2-40B4-BE49-F238E27FC236}">
                    <a16:creationId xmlns:a16="http://schemas.microsoft.com/office/drawing/2014/main" id="{99140216-46D1-4424-98CD-1CA8C446A47B}"/>
                  </a:ext>
                </a:extLst>
              </p:cNvPr>
              <p:cNvSpPr>
                <a:spLocks noChangeArrowheads="1"/>
              </p:cNvSpPr>
              <p:nvPr/>
            </p:nvSpPr>
            <p:spPr bwMode="auto">
              <a:xfrm>
                <a:off x="1626" y="131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13" name="Rectangle 319">
                <a:extLst>
                  <a:ext uri="{FF2B5EF4-FFF2-40B4-BE49-F238E27FC236}">
                    <a16:creationId xmlns:a16="http://schemas.microsoft.com/office/drawing/2014/main" id="{E414ABF3-9DA6-4D21-9F84-2D217402ED0C}"/>
                  </a:ext>
                </a:extLst>
              </p:cNvPr>
              <p:cNvSpPr>
                <a:spLocks noChangeArrowheads="1"/>
              </p:cNvSpPr>
              <p:nvPr/>
            </p:nvSpPr>
            <p:spPr bwMode="auto">
              <a:xfrm>
                <a:off x="1672" y="1315"/>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514" name="Rectangle 320">
                <a:extLst>
                  <a:ext uri="{FF2B5EF4-FFF2-40B4-BE49-F238E27FC236}">
                    <a16:creationId xmlns:a16="http://schemas.microsoft.com/office/drawing/2014/main" id="{1FC431B1-0E5E-4DA9-8CC9-2B6993C84431}"/>
                  </a:ext>
                </a:extLst>
              </p:cNvPr>
              <p:cNvSpPr>
                <a:spLocks noChangeArrowheads="1"/>
              </p:cNvSpPr>
              <p:nvPr/>
            </p:nvSpPr>
            <p:spPr bwMode="auto">
              <a:xfrm>
                <a:off x="1702" y="131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15" name="Rectangle 321">
                <a:extLst>
                  <a:ext uri="{FF2B5EF4-FFF2-40B4-BE49-F238E27FC236}">
                    <a16:creationId xmlns:a16="http://schemas.microsoft.com/office/drawing/2014/main" id="{9952ED85-C5F0-471F-9691-3DB7537C25A7}"/>
                  </a:ext>
                </a:extLst>
              </p:cNvPr>
              <p:cNvSpPr>
                <a:spLocks noChangeArrowheads="1"/>
              </p:cNvSpPr>
              <p:nvPr/>
            </p:nvSpPr>
            <p:spPr bwMode="auto">
              <a:xfrm>
                <a:off x="608" y="145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16" name="Rectangle 322">
                <a:extLst>
                  <a:ext uri="{FF2B5EF4-FFF2-40B4-BE49-F238E27FC236}">
                    <a16:creationId xmlns:a16="http://schemas.microsoft.com/office/drawing/2014/main" id="{3549B38D-A2D2-4C65-B46D-FC1F7EB633A5}"/>
                  </a:ext>
                </a:extLst>
              </p:cNvPr>
              <p:cNvSpPr>
                <a:spLocks noChangeArrowheads="1"/>
              </p:cNvSpPr>
              <p:nvPr/>
            </p:nvSpPr>
            <p:spPr bwMode="auto">
              <a:xfrm>
                <a:off x="652" y="1457"/>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517" name="Rectangle 323">
                <a:extLst>
                  <a:ext uri="{FF2B5EF4-FFF2-40B4-BE49-F238E27FC236}">
                    <a16:creationId xmlns:a16="http://schemas.microsoft.com/office/drawing/2014/main" id="{4E5D5043-951C-425A-8807-0E69DB490D97}"/>
                  </a:ext>
                </a:extLst>
              </p:cNvPr>
              <p:cNvSpPr>
                <a:spLocks noChangeArrowheads="1"/>
              </p:cNvSpPr>
              <p:nvPr/>
            </p:nvSpPr>
            <p:spPr bwMode="auto">
              <a:xfrm>
                <a:off x="704" y="145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18" name="Rectangle 324">
                <a:extLst>
                  <a:ext uri="{FF2B5EF4-FFF2-40B4-BE49-F238E27FC236}">
                    <a16:creationId xmlns:a16="http://schemas.microsoft.com/office/drawing/2014/main" id="{BC64F5E5-054A-4664-850B-9DD5FBC863E1}"/>
                  </a:ext>
                </a:extLst>
              </p:cNvPr>
              <p:cNvSpPr>
                <a:spLocks noChangeArrowheads="1"/>
              </p:cNvSpPr>
              <p:nvPr/>
            </p:nvSpPr>
            <p:spPr bwMode="auto">
              <a:xfrm>
                <a:off x="748" y="1457"/>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519" name="Rectangle 325">
                <a:extLst>
                  <a:ext uri="{FF2B5EF4-FFF2-40B4-BE49-F238E27FC236}">
                    <a16:creationId xmlns:a16="http://schemas.microsoft.com/office/drawing/2014/main" id="{FA517A3F-A811-4E1D-B77F-C293A0BB5568}"/>
                  </a:ext>
                </a:extLst>
              </p:cNvPr>
              <p:cNvSpPr>
                <a:spLocks noChangeArrowheads="1"/>
              </p:cNvSpPr>
              <p:nvPr/>
            </p:nvSpPr>
            <p:spPr bwMode="auto">
              <a:xfrm>
                <a:off x="787" y="1457"/>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20" name="Rectangle 326">
                <a:extLst>
                  <a:ext uri="{FF2B5EF4-FFF2-40B4-BE49-F238E27FC236}">
                    <a16:creationId xmlns:a16="http://schemas.microsoft.com/office/drawing/2014/main" id="{E31F82E2-B30D-4D91-A2CD-E3E435503E17}"/>
                  </a:ext>
                </a:extLst>
              </p:cNvPr>
              <p:cNvSpPr>
                <a:spLocks noChangeArrowheads="1"/>
              </p:cNvSpPr>
              <p:nvPr/>
            </p:nvSpPr>
            <p:spPr bwMode="auto">
              <a:xfrm>
                <a:off x="845" y="1457"/>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521" name="Rectangle 327">
                <a:extLst>
                  <a:ext uri="{FF2B5EF4-FFF2-40B4-BE49-F238E27FC236}">
                    <a16:creationId xmlns:a16="http://schemas.microsoft.com/office/drawing/2014/main" id="{F08ECCF7-CFFA-4315-B6CB-8C7D32619D29}"/>
                  </a:ext>
                </a:extLst>
              </p:cNvPr>
              <p:cNvSpPr>
                <a:spLocks noChangeArrowheads="1"/>
              </p:cNvSpPr>
              <p:nvPr/>
            </p:nvSpPr>
            <p:spPr bwMode="auto">
              <a:xfrm>
                <a:off x="938" y="145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22" name="Rectangle 328">
                <a:extLst>
                  <a:ext uri="{FF2B5EF4-FFF2-40B4-BE49-F238E27FC236}">
                    <a16:creationId xmlns:a16="http://schemas.microsoft.com/office/drawing/2014/main" id="{7F13D5B6-AC57-4F51-9B77-281E5C80717A}"/>
                  </a:ext>
                </a:extLst>
              </p:cNvPr>
              <p:cNvSpPr>
                <a:spLocks noChangeArrowheads="1"/>
              </p:cNvSpPr>
              <p:nvPr/>
            </p:nvSpPr>
            <p:spPr bwMode="auto">
              <a:xfrm>
                <a:off x="964" y="1457"/>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523" name="Rectangle 329">
                <a:extLst>
                  <a:ext uri="{FF2B5EF4-FFF2-40B4-BE49-F238E27FC236}">
                    <a16:creationId xmlns:a16="http://schemas.microsoft.com/office/drawing/2014/main" id="{362AA052-2402-4F31-966B-0148FEAF7B54}"/>
                  </a:ext>
                </a:extLst>
              </p:cNvPr>
              <p:cNvSpPr>
                <a:spLocks noChangeArrowheads="1"/>
              </p:cNvSpPr>
              <p:nvPr/>
            </p:nvSpPr>
            <p:spPr bwMode="auto">
              <a:xfrm>
                <a:off x="1012"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24" name="Rectangle 330">
                <a:extLst>
                  <a:ext uri="{FF2B5EF4-FFF2-40B4-BE49-F238E27FC236}">
                    <a16:creationId xmlns:a16="http://schemas.microsoft.com/office/drawing/2014/main" id="{4EA80C3D-0926-452F-9D8D-999427BD505C}"/>
                  </a:ext>
                </a:extLst>
              </p:cNvPr>
              <p:cNvSpPr>
                <a:spLocks noChangeArrowheads="1"/>
              </p:cNvSpPr>
              <p:nvPr/>
            </p:nvSpPr>
            <p:spPr bwMode="auto">
              <a:xfrm>
                <a:off x="1073"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525" name="Rectangle 331">
                <a:extLst>
                  <a:ext uri="{FF2B5EF4-FFF2-40B4-BE49-F238E27FC236}">
                    <a16:creationId xmlns:a16="http://schemas.microsoft.com/office/drawing/2014/main" id="{0ADDEDB7-AFFD-430C-92AB-ACF0B683914C}"/>
                  </a:ext>
                </a:extLst>
              </p:cNvPr>
              <p:cNvSpPr>
                <a:spLocks noChangeArrowheads="1"/>
              </p:cNvSpPr>
              <p:nvPr/>
            </p:nvSpPr>
            <p:spPr bwMode="auto">
              <a:xfrm>
                <a:off x="1135" y="1457"/>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526" name="Rectangle 332">
                <a:extLst>
                  <a:ext uri="{FF2B5EF4-FFF2-40B4-BE49-F238E27FC236}">
                    <a16:creationId xmlns:a16="http://schemas.microsoft.com/office/drawing/2014/main" id="{BA848EEF-B940-4E62-80C8-AF53F026CE93}"/>
                  </a:ext>
                </a:extLst>
              </p:cNvPr>
              <p:cNvSpPr>
                <a:spLocks noChangeArrowheads="1"/>
              </p:cNvSpPr>
              <p:nvPr/>
            </p:nvSpPr>
            <p:spPr bwMode="auto">
              <a:xfrm>
                <a:off x="1184" y="1457"/>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27" name="Rectangle 333">
                <a:extLst>
                  <a:ext uri="{FF2B5EF4-FFF2-40B4-BE49-F238E27FC236}">
                    <a16:creationId xmlns:a16="http://schemas.microsoft.com/office/drawing/2014/main" id="{998F12AE-A91B-41B7-A2B3-6D0BB48F4333}"/>
                  </a:ext>
                </a:extLst>
              </p:cNvPr>
              <p:cNvSpPr>
                <a:spLocks noChangeArrowheads="1"/>
              </p:cNvSpPr>
              <p:nvPr/>
            </p:nvSpPr>
            <p:spPr bwMode="auto">
              <a:xfrm>
                <a:off x="1242"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528" name="Rectangle 334">
                <a:extLst>
                  <a:ext uri="{FF2B5EF4-FFF2-40B4-BE49-F238E27FC236}">
                    <a16:creationId xmlns:a16="http://schemas.microsoft.com/office/drawing/2014/main" id="{AC82E5D2-18CC-4654-B0D6-958E1131F31F}"/>
                  </a:ext>
                </a:extLst>
              </p:cNvPr>
              <p:cNvSpPr>
                <a:spLocks noChangeArrowheads="1"/>
              </p:cNvSpPr>
              <p:nvPr/>
            </p:nvSpPr>
            <p:spPr bwMode="auto">
              <a:xfrm>
                <a:off x="1304" y="1457"/>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529" name="Rectangle 335">
                <a:extLst>
                  <a:ext uri="{FF2B5EF4-FFF2-40B4-BE49-F238E27FC236}">
                    <a16:creationId xmlns:a16="http://schemas.microsoft.com/office/drawing/2014/main" id="{EF4754F3-A535-4654-83CD-9EF343F7D587}"/>
                  </a:ext>
                </a:extLst>
              </p:cNvPr>
              <p:cNvSpPr>
                <a:spLocks noChangeArrowheads="1"/>
              </p:cNvSpPr>
              <p:nvPr/>
            </p:nvSpPr>
            <p:spPr bwMode="auto">
              <a:xfrm>
                <a:off x="1343" y="145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30" name="Rectangle 336">
                <a:extLst>
                  <a:ext uri="{FF2B5EF4-FFF2-40B4-BE49-F238E27FC236}">
                    <a16:creationId xmlns:a16="http://schemas.microsoft.com/office/drawing/2014/main" id="{E63EE6D9-A216-490C-B1EE-1CCA656FB3C6}"/>
                  </a:ext>
                </a:extLst>
              </p:cNvPr>
              <p:cNvSpPr>
                <a:spLocks noChangeArrowheads="1"/>
              </p:cNvSpPr>
              <p:nvPr/>
            </p:nvSpPr>
            <p:spPr bwMode="auto">
              <a:xfrm>
                <a:off x="1389" y="145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531" name="Rectangle 337">
                <a:extLst>
                  <a:ext uri="{FF2B5EF4-FFF2-40B4-BE49-F238E27FC236}">
                    <a16:creationId xmlns:a16="http://schemas.microsoft.com/office/drawing/2014/main" id="{3AAE7309-C8D7-4D61-A354-12ED3A97C630}"/>
                  </a:ext>
                </a:extLst>
              </p:cNvPr>
              <p:cNvSpPr>
                <a:spLocks noChangeArrowheads="1"/>
              </p:cNvSpPr>
              <p:nvPr/>
            </p:nvSpPr>
            <p:spPr bwMode="auto">
              <a:xfrm>
                <a:off x="1418" y="145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32" name="Rectangle 338">
                <a:extLst>
                  <a:ext uri="{FF2B5EF4-FFF2-40B4-BE49-F238E27FC236}">
                    <a16:creationId xmlns:a16="http://schemas.microsoft.com/office/drawing/2014/main" id="{A9F45767-75E6-49A3-AF74-2B96884FC1ED}"/>
                  </a:ext>
                </a:extLst>
              </p:cNvPr>
              <p:cNvSpPr>
                <a:spLocks noChangeArrowheads="1"/>
              </p:cNvSpPr>
              <p:nvPr/>
            </p:nvSpPr>
            <p:spPr bwMode="auto">
              <a:xfrm>
                <a:off x="1444" y="1457"/>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33" name="Rectangle 339">
                <a:extLst>
                  <a:ext uri="{FF2B5EF4-FFF2-40B4-BE49-F238E27FC236}">
                    <a16:creationId xmlns:a16="http://schemas.microsoft.com/office/drawing/2014/main" id="{4965F944-D0FB-4FC7-9E74-A4AFE6D28A69}"/>
                  </a:ext>
                </a:extLst>
              </p:cNvPr>
              <p:cNvSpPr>
                <a:spLocks noChangeArrowheads="1"/>
              </p:cNvSpPr>
              <p:nvPr/>
            </p:nvSpPr>
            <p:spPr bwMode="auto">
              <a:xfrm>
                <a:off x="1521"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534" name="Rectangle 340">
                <a:extLst>
                  <a:ext uri="{FF2B5EF4-FFF2-40B4-BE49-F238E27FC236}">
                    <a16:creationId xmlns:a16="http://schemas.microsoft.com/office/drawing/2014/main" id="{A310A56E-B8DF-4FDD-B107-2E1BF9D51940}"/>
                  </a:ext>
                </a:extLst>
              </p:cNvPr>
              <p:cNvSpPr>
                <a:spLocks noChangeArrowheads="1"/>
              </p:cNvSpPr>
              <p:nvPr/>
            </p:nvSpPr>
            <p:spPr bwMode="auto">
              <a:xfrm>
                <a:off x="1582" y="1457"/>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35" name="Rectangle 341">
                <a:extLst>
                  <a:ext uri="{FF2B5EF4-FFF2-40B4-BE49-F238E27FC236}">
                    <a16:creationId xmlns:a16="http://schemas.microsoft.com/office/drawing/2014/main" id="{CFE7B284-64D9-4212-90C0-6B0466D36828}"/>
                  </a:ext>
                </a:extLst>
              </p:cNvPr>
              <p:cNvSpPr>
                <a:spLocks noChangeArrowheads="1"/>
              </p:cNvSpPr>
              <p:nvPr/>
            </p:nvSpPr>
            <p:spPr bwMode="auto">
              <a:xfrm>
                <a:off x="1628" y="1457"/>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536" name="Rectangle 342">
                <a:extLst>
                  <a:ext uri="{FF2B5EF4-FFF2-40B4-BE49-F238E27FC236}">
                    <a16:creationId xmlns:a16="http://schemas.microsoft.com/office/drawing/2014/main" id="{CC4E46F0-EBFA-43E1-AFDA-763C3FD1C652}"/>
                  </a:ext>
                </a:extLst>
              </p:cNvPr>
              <p:cNvSpPr>
                <a:spLocks noChangeArrowheads="1"/>
              </p:cNvSpPr>
              <p:nvPr/>
            </p:nvSpPr>
            <p:spPr bwMode="auto">
              <a:xfrm>
                <a:off x="1691"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37" name="Rectangle 343">
                <a:extLst>
                  <a:ext uri="{FF2B5EF4-FFF2-40B4-BE49-F238E27FC236}">
                    <a16:creationId xmlns:a16="http://schemas.microsoft.com/office/drawing/2014/main" id="{B96612A9-6F6C-44A6-A7A1-AC3626E4FFBB}"/>
                  </a:ext>
                </a:extLst>
              </p:cNvPr>
              <p:cNvSpPr>
                <a:spLocks noChangeArrowheads="1"/>
              </p:cNvSpPr>
              <p:nvPr/>
            </p:nvSpPr>
            <p:spPr bwMode="auto">
              <a:xfrm>
                <a:off x="1752" y="1457"/>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538" name="Rectangle 344">
                <a:extLst>
                  <a:ext uri="{FF2B5EF4-FFF2-40B4-BE49-F238E27FC236}">
                    <a16:creationId xmlns:a16="http://schemas.microsoft.com/office/drawing/2014/main" id="{39414D1D-4116-4B71-BB22-32128EA61B41}"/>
                  </a:ext>
                </a:extLst>
              </p:cNvPr>
              <p:cNvSpPr>
                <a:spLocks noChangeArrowheads="1"/>
              </p:cNvSpPr>
              <p:nvPr/>
            </p:nvSpPr>
            <p:spPr bwMode="auto">
              <a:xfrm>
                <a:off x="1814" y="1457"/>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539" name="Rectangle 345">
                <a:extLst>
                  <a:ext uri="{FF2B5EF4-FFF2-40B4-BE49-F238E27FC236}">
                    <a16:creationId xmlns:a16="http://schemas.microsoft.com/office/drawing/2014/main" id="{471856DE-091F-4843-ACA6-FB9103E8EC0B}"/>
                  </a:ext>
                </a:extLst>
              </p:cNvPr>
              <p:cNvSpPr>
                <a:spLocks noChangeArrowheads="1"/>
              </p:cNvSpPr>
              <p:nvPr/>
            </p:nvSpPr>
            <p:spPr bwMode="auto">
              <a:xfrm>
                <a:off x="1843" y="145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40" name="Rectangle 346">
                <a:extLst>
                  <a:ext uri="{FF2B5EF4-FFF2-40B4-BE49-F238E27FC236}">
                    <a16:creationId xmlns:a16="http://schemas.microsoft.com/office/drawing/2014/main" id="{1252B9E4-527B-40A0-B405-B10349988643}"/>
                  </a:ext>
                </a:extLst>
              </p:cNvPr>
              <p:cNvSpPr>
                <a:spLocks noChangeArrowheads="1"/>
              </p:cNvSpPr>
              <p:nvPr/>
            </p:nvSpPr>
            <p:spPr bwMode="auto">
              <a:xfrm>
                <a:off x="608" y="1599"/>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541" name="Rectangle 347">
                <a:extLst>
                  <a:ext uri="{FF2B5EF4-FFF2-40B4-BE49-F238E27FC236}">
                    <a16:creationId xmlns:a16="http://schemas.microsoft.com/office/drawing/2014/main" id="{829652E8-9999-4A8F-90A4-3AA72A5C5757}"/>
                  </a:ext>
                </a:extLst>
              </p:cNvPr>
              <p:cNvSpPr>
                <a:spLocks noChangeArrowheads="1"/>
              </p:cNvSpPr>
              <p:nvPr/>
            </p:nvSpPr>
            <p:spPr bwMode="auto">
              <a:xfrm>
                <a:off x="670" y="15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42" name="Rectangle 348">
                <a:extLst>
                  <a:ext uri="{FF2B5EF4-FFF2-40B4-BE49-F238E27FC236}">
                    <a16:creationId xmlns:a16="http://schemas.microsoft.com/office/drawing/2014/main" id="{60B3DB2E-2D23-4AF6-BCBC-1115899B228F}"/>
                  </a:ext>
                </a:extLst>
              </p:cNvPr>
              <p:cNvSpPr>
                <a:spLocks noChangeArrowheads="1"/>
              </p:cNvSpPr>
              <p:nvPr/>
            </p:nvSpPr>
            <p:spPr bwMode="auto">
              <a:xfrm>
                <a:off x="732" y="15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543" name="Rectangle 349">
                <a:extLst>
                  <a:ext uri="{FF2B5EF4-FFF2-40B4-BE49-F238E27FC236}">
                    <a16:creationId xmlns:a16="http://schemas.microsoft.com/office/drawing/2014/main" id="{753B46B0-27D4-49CD-B043-76D4D140F0AA}"/>
                  </a:ext>
                </a:extLst>
              </p:cNvPr>
              <p:cNvSpPr>
                <a:spLocks noChangeArrowheads="1"/>
              </p:cNvSpPr>
              <p:nvPr/>
            </p:nvSpPr>
            <p:spPr bwMode="auto">
              <a:xfrm>
                <a:off x="794" y="1599"/>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544" name="Rectangle 350">
                <a:extLst>
                  <a:ext uri="{FF2B5EF4-FFF2-40B4-BE49-F238E27FC236}">
                    <a16:creationId xmlns:a16="http://schemas.microsoft.com/office/drawing/2014/main" id="{66261389-2E74-486C-A1E1-11DE317F5780}"/>
                  </a:ext>
                </a:extLst>
              </p:cNvPr>
              <p:cNvSpPr>
                <a:spLocks noChangeArrowheads="1"/>
              </p:cNvSpPr>
              <p:nvPr/>
            </p:nvSpPr>
            <p:spPr bwMode="auto">
              <a:xfrm>
                <a:off x="871" y="15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545" name="Rectangle 351">
                <a:extLst>
                  <a:ext uri="{FF2B5EF4-FFF2-40B4-BE49-F238E27FC236}">
                    <a16:creationId xmlns:a16="http://schemas.microsoft.com/office/drawing/2014/main" id="{2D5AFB2F-F42D-4BE7-A267-CA3B6302F7B5}"/>
                  </a:ext>
                </a:extLst>
              </p:cNvPr>
              <p:cNvSpPr>
                <a:spLocks noChangeArrowheads="1"/>
              </p:cNvSpPr>
              <p:nvPr/>
            </p:nvSpPr>
            <p:spPr bwMode="auto">
              <a:xfrm>
                <a:off x="931" y="159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46" name="Rectangle 352">
                <a:extLst>
                  <a:ext uri="{FF2B5EF4-FFF2-40B4-BE49-F238E27FC236}">
                    <a16:creationId xmlns:a16="http://schemas.microsoft.com/office/drawing/2014/main" id="{1E499154-FCEE-47F7-B991-EBB63A176A99}"/>
                  </a:ext>
                </a:extLst>
              </p:cNvPr>
              <p:cNvSpPr>
                <a:spLocks noChangeArrowheads="1"/>
              </p:cNvSpPr>
              <p:nvPr/>
            </p:nvSpPr>
            <p:spPr bwMode="auto">
              <a:xfrm>
                <a:off x="420" y="1748"/>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547" name="Rectangle 353">
                <a:extLst>
                  <a:ext uri="{FF2B5EF4-FFF2-40B4-BE49-F238E27FC236}">
                    <a16:creationId xmlns:a16="http://schemas.microsoft.com/office/drawing/2014/main" id="{89B01186-E2A4-4EDE-9378-45F1A0431F78}"/>
                  </a:ext>
                </a:extLst>
              </p:cNvPr>
              <p:cNvSpPr>
                <a:spLocks noChangeArrowheads="1"/>
              </p:cNvSpPr>
              <p:nvPr/>
            </p:nvSpPr>
            <p:spPr bwMode="auto">
              <a:xfrm>
                <a:off x="608" y="1741"/>
                <a:ext cx="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48" name="Rectangle 354">
                <a:extLst>
                  <a:ext uri="{FF2B5EF4-FFF2-40B4-BE49-F238E27FC236}">
                    <a16:creationId xmlns:a16="http://schemas.microsoft.com/office/drawing/2014/main" id="{99106BB8-E3E1-45B8-BE86-F4233AFBC46F}"/>
                  </a:ext>
                </a:extLst>
              </p:cNvPr>
              <p:cNvSpPr>
                <a:spLocks noChangeArrowheads="1"/>
              </p:cNvSpPr>
              <p:nvPr/>
            </p:nvSpPr>
            <p:spPr bwMode="auto">
              <a:xfrm>
                <a:off x="681" y="1741"/>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549" name="Rectangle 355">
                <a:extLst>
                  <a:ext uri="{FF2B5EF4-FFF2-40B4-BE49-F238E27FC236}">
                    <a16:creationId xmlns:a16="http://schemas.microsoft.com/office/drawing/2014/main" id="{29C53634-9040-4D3C-930C-CDFA1FDA26F5}"/>
                  </a:ext>
                </a:extLst>
              </p:cNvPr>
              <p:cNvSpPr>
                <a:spLocks noChangeArrowheads="1"/>
              </p:cNvSpPr>
              <p:nvPr/>
            </p:nvSpPr>
            <p:spPr bwMode="auto">
              <a:xfrm>
                <a:off x="708" y="1741"/>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550" name="Rectangle 356">
                <a:extLst>
                  <a:ext uri="{FF2B5EF4-FFF2-40B4-BE49-F238E27FC236}">
                    <a16:creationId xmlns:a16="http://schemas.microsoft.com/office/drawing/2014/main" id="{0663FB59-4524-4C61-9F28-5817D80F5CDB}"/>
                  </a:ext>
                </a:extLst>
              </p:cNvPr>
              <p:cNvSpPr>
                <a:spLocks noChangeArrowheads="1"/>
              </p:cNvSpPr>
              <p:nvPr/>
            </p:nvSpPr>
            <p:spPr bwMode="auto">
              <a:xfrm>
                <a:off x="763" y="1741"/>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51" name="Rectangle 357">
                <a:extLst>
                  <a:ext uri="{FF2B5EF4-FFF2-40B4-BE49-F238E27FC236}">
                    <a16:creationId xmlns:a16="http://schemas.microsoft.com/office/drawing/2014/main" id="{76B0C11D-B644-4239-913C-0492D416759F}"/>
                  </a:ext>
                </a:extLst>
              </p:cNvPr>
              <p:cNvSpPr>
                <a:spLocks noChangeArrowheads="1"/>
              </p:cNvSpPr>
              <p:nvPr/>
            </p:nvSpPr>
            <p:spPr bwMode="auto">
              <a:xfrm>
                <a:off x="825" y="1741"/>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52" name="Rectangle 358">
                <a:extLst>
                  <a:ext uri="{FF2B5EF4-FFF2-40B4-BE49-F238E27FC236}">
                    <a16:creationId xmlns:a16="http://schemas.microsoft.com/office/drawing/2014/main" id="{82E48A8E-0D9D-43B9-8930-4DFFDDE14693}"/>
                  </a:ext>
                </a:extLst>
              </p:cNvPr>
              <p:cNvSpPr>
                <a:spLocks noChangeArrowheads="1"/>
              </p:cNvSpPr>
              <p:nvPr/>
            </p:nvSpPr>
            <p:spPr bwMode="auto">
              <a:xfrm>
                <a:off x="883" y="1741"/>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53" name="Rectangle 359">
                <a:extLst>
                  <a:ext uri="{FF2B5EF4-FFF2-40B4-BE49-F238E27FC236}">
                    <a16:creationId xmlns:a16="http://schemas.microsoft.com/office/drawing/2014/main" id="{EB08470A-058C-4A8F-881D-418A4A698956}"/>
                  </a:ext>
                </a:extLst>
              </p:cNvPr>
              <p:cNvSpPr>
                <a:spLocks noChangeArrowheads="1"/>
              </p:cNvSpPr>
              <p:nvPr/>
            </p:nvSpPr>
            <p:spPr bwMode="auto">
              <a:xfrm>
                <a:off x="924" y="1741"/>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54" name="Rectangle 360">
                <a:extLst>
                  <a:ext uri="{FF2B5EF4-FFF2-40B4-BE49-F238E27FC236}">
                    <a16:creationId xmlns:a16="http://schemas.microsoft.com/office/drawing/2014/main" id="{C86A68BA-3D97-4A27-B428-36DE369DBAC5}"/>
                  </a:ext>
                </a:extLst>
              </p:cNvPr>
              <p:cNvSpPr>
                <a:spLocks noChangeArrowheads="1"/>
              </p:cNvSpPr>
              <p:nvPr/>
            </p:nvSpPr>
            <p:spPr bwMode="auto">
              <a:xfrm>
                <a:off x="950" y="1741"/>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555" name="Rectangle 361">
                <a:extLst>
                  <a:ext uri="{FF2B5EF4-FFF2-40B4-BE49-F238E27FC236}">
                    <a16:creationId xmlns:a16="http://schemas.microsoft.com/office/drawing/2014/main" id="{C83E0629-33E5-4FB5-9431-1F3D5C4459C7}"/>
                  </a:ext>
                </a:extLst>
              </p:cNvPr>
              <p:cNvSpPr>
                <a:spLocks noChangeArrowheads="1"/>
              </p:cNvSpPr>
              <p:nvPr/>
            </p:nvSpPr>
            <p:spPr bwMode="auto">
              <a:xfrm>
                <a:off x="977" y="1741"/>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56" name="Rectangle 362">
                <a:extLst>
                  <a:ext uri="{FF2B5EF4-FFF2-40B4-BE49-F238E27FC236}">
                    <a16:creationId xmlns:a16="http://schemas.microsoft.com/office/drawing/2014/main" id="{0CF4E1A7-20A9-43AF-B240-A45BA226E3AF}"/>
                  </a:ext>
                </a:extLst>
              </p:cNvPr>
              <p:cNvSpPr>
                <a:spLocks noChangeArrowheads="1"/>
              </p:cNvSpPr>
              <p:nvPr/>
            </p:nvSpPr>
            <p:spPr bwMode="auto">
              <a:xfrm>
                <a:off x="1035" y="1741"/>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557" name="Rectangle 363">
                <a:extLst>
                  <a:ext uri="{FF2B5EF4-FFF2-40B4-BE49-F238E27FC236}">
                    <a16:creationId xmlns:a16="http://schemas.microsoft.com/office/drawing/2014/main" id="{CBF8D7A9-8C3D-4EB4-B7DB-39B805CE51A6}"/>
                  </a:ext>
                </a:extLst>
              </p:cNvPr>
              <p:cNvSpPr>
                <a:spLocks noChangeArrowheads="1"/>
              </p:cNvSpPr>
              <p:nvPr/>
            </p:nvSpPr>
            <p:spPr bwMode="auto">
              <a:xfrm>
                <a:off x="1087" y="1741"/>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58" name="Rectangle 364">
                <a:extLst>
                  <a:ext uri="{FF2B5EF4-FFF2-40B4-BE49-F238E27FC236}">
                    <a16:creationId xmlns:a16="http://schemas.microsoft.com/office/drawing/2014/main" id="{C984883D-4C19-4F48-8633-13E8CBF75DB6}"/>
                  </a:ext>
                </a:extLst>
              </p:cNvPr>
              <p:cNvSpPr>
                <a:spLocks noChangeArrowheads="1"/>
              </p:cNvSpPr>
              <p:nvPr/>
            </p:nvSpPr>
            <p:spPr bwMode="auto">
              <a:xfrm>
                <a:off x="1145" y="1741"/>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559" name="Rectangle 365">
                <a:extLst>
                  <a:ext uri="{FF2B5EF4-FFF2-40B4-BE49-F238E27FC236}">
                    <a16:creationId xmlns:a16="http://schemas.microsoft.com/office/drawing/2014/main" id="{FC7CA153-785C-4131-BCE2-2FE4030DB140}"/>
                  </a:ext>
                </a:extLst>
              </p:cNvPr>
              <p:cNvSpPr>
                <a:spLocks noChangeArrowheads="1"/>
              </p:cNvSpPr>
              <p:nvPr/>
            </p:nvSpPr>
            <p:spPr bwMode="auto">
              <a:xfrm>
                <a:off x="1172" y="1741"/>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60" name="Rectangle 366">
                <a:extLst>
                  <a:ext uri="{FF2B5EF4-FFF2-40B4-BE49-F238E27FC236}">
                    <a16:creationId xmlns:a16="http://schemas.microsoft.com/office/drawing/2014/main" id="{F0FCFC4D-9169-4CCA-9768-6E499300815D}"/>
                  </a:ext>
                </a:extLst>
              </p:cNvPr>
              <p:cNvSpPr>
                <a:spLocks noChangeArrowheads="1"/>
              </p:cNvSpPr>
              <p:nvPr/>
            </p:nvSpPr>
            <p:spPr bwMode="auto">
              <a:xfrm>
                <a:off x="1199" y="1741"/>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561" name="Rectangle 367">
                <a:extLst>
                  <a:ext uri="{FF2B5EF4-FFF2-40B4-BE49-F238E27FC236}">
                    <a16:creationId xmlns:a16="http://schemas.microsoft.com/office/drawing/2014/main" id="{0FB4F185-1FE9-4677-B01E-D5DB6360BE20}"/>
                  </a:ext>
                </a:extLst>
              </p:cNvPr>
              <p:cNvSpPr>
                <a:spLocks noChangeArrowheads="1"/>
              </p:cNvSpPr>
              <p:nvPr/>
            </p:nvSpPr>
            <p:spPr bwMode="auto">
              <a:xfrm>
                <a:off x="1274" y="1741"/>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62" name="Rectangle 368">
                <a:extLst>
                  <a:ext uri="{FF2B5EF4-FFF2-40B4-BE49-F238E27FC236}">
                    <a16:creationId xmlns:a16="http://schemas.microsoft.com/office/drawing/2014/main" id="{8210A580-7EC2-4DDA-B05B-10E249D32570}"/>
                  </a:ext>
                </a:extLst>
              </p:cNvPr>
              <p:cNvSpPr>
                <a:spLocks noChangeArrowheads="1"/>
              </p:cNvSpPr>
              <p:nvPr/>
            </p:nvSpPr>
            <p:spPr bwMode="auto">
              <a:xfrm>
                <a:off x="1332" y="1741"/>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63" name="Rectangle 369">
                <a:extLst>
                  <a:ext uri="{FF2B5EF4-FFF2-40B4-BE49-F238E27FC236}">
                    <a16:creationId xmlns:a16="http://schemas.microsoft.com/office/drawing/2014/main" id="{4081E49B-DFD6-4321-98BE-888F1214EB7A}"/>
                  </a:ext>
                </a:extLst>
              </p:cNvPr>
              <p:cNvSpPr>
                <a:spLocks noChangeArrowheads="1"/>
              </p:cNvSpPr>
              <p:nvPr/>
            </p:nvSpPr>
            <p:spPr bwMode="auto">
              <a:xfrm>
                <a:off x="1390" y="1741"/>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564" name="Rectangle 370">
                <a:extLst>
                  <a:ext uri="{FF2B5EF4-FFF2-40B4-BE49-F238E27FC236}">
                    <a16:creationId xmlns:a16="http://schemas.microsoft.com/office/drawing/2014/main" id="{31AA10CB-1D2D-4176-B6FB-FFD0E3412A37}"/>
                  </a:ext>
                </a:extLst>
              </p:cNvPr>
              <p:cNvSpPr>
                <a:spLocks noChangeArrowheads="1"/>
              </p:cNvSpPr>
              <p:nvPr/>
            </p:nvSpPr>
            <p:spPr bwMode="auto">
              <a:xfrm>
                <a:off x="1452" y="1741"/>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65" name="Rectangle 371">
                <a:extLst>
                  <a:ext uri="{FF2B5EF4-FFF2-40B4-BE49-F238E27FC236}">
                    <a16:creationId xmlns:a16="http://schemas.microsoft.com/office/drawing/2014/main" id="{202559DD-0D7A-48FB-B489-0E656362FED1}"/>
                  </a:ext>
                </a:extLst>
              </p:cNvPr>
              <p:cNvSpPr>
                <a:spLocks noChangeArrowheads="1"/>
              </p:cNvSpPr>
              <p:nvPr/>
            </p:nvSpPr>
            <p:spPr bwMode="auto">
              <a:xfrm>
                <a:off x="420" y="1881"/>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566" name="Rectangle 372">
                <a:extLst>
                  <a:ext uri="{FF2B5EF4-FFF2-40B4-BE49-F238E27FC236}">
                    <a16:creationId xmlns:a16="http://schemas.microsoft.com/office/drawing/2014/main" id="{5EC1FF57-6483-465A-AD31-D284B6E351E1}"/>
                  </a:ext>
                </a:extLst>
              </p:cNvPr>
              <p:cNvSpPr>
                <a:spLocks noChangeArrowheads="1"/>
              </p:cNvSpPr>
              <p:nvPr/>
            </p:nvSpPr>
            <p:spPr bwMode="auto">
              <a:xfrm>
                <a:off x="608" y="1874"/>
                <a:ext cx="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67" name="Rectangle 373">
                <a:extLst>
                  <a:ext uri="{FF2B5EF4-FFF2-40B4-BE49-F238E27FC236}">
                    <a16:creationId xmlns:a16="http://schemas.microsoft.com/office/drawing/2014/main" id="{88EDC811-25C8-416D-826F-D0A33A2BB75C}"/>
                  </a:ext>
                </a:extLst>
              </p:cNvPr>
              <p:cNvSpPr>
                <a:spLocks noChangeArrowheads="1"/>
              </p:cNvSpPr>
              <p:nvPr/>
            </p:nvSpPr>
            <p:spPr bwMode="auto">
              <a:xfrm>
                <a:off x="681" y="187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568" name="Rectangle 374">
                <a:extLst>
                  <a:ext uri="{FF2B5EF4-FFF2-40B4-BE49-F238E27FC236}">
                    <a16:creationId xmlns:a16="http://schemas.microsoft.com/office/drawing/2014/main" id="{36F4861C-8F69-4B98-8C7C-F9C444AB8EB1}"/>
                  </a:ext>
                </a:extLst>
              </p:cNvPr>
              <p:cNvSpPr>
                <a:spLocks noChangeArrowheads="1"/>
              </p:cNvSpPr>
              <p:nvPr/>
            </p:nvSpPr>
            <p:spPr bwMode="auto">
              <a:xfrm>
                <a:off x="708" y="1874"/>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569" name="Rectangle 375">
                <a:extLst>
                  <a:ext uri="{FF2B5EF4-FFF2-40B4-BE49-F238E27FC236}">
                    <a16:creationId xmlns:a16="http://schemas.microsoft.com/office/drawing/2014/main" id="{4A329A82-8B71-4570-BAAC-E160AA1C0CCF}"/>
                  </a:ext>
                </a:extLst>
              </p:cNvPr>
              <p:cNvSpPr>
                <a:spLocks noChangeArrowheads="1"/>
              </p:cNvSpPr>
              <p:nvPr/>
            </p:nvSpPr>
            <p:spPr bwMode="auto">
              <a:xfrm>
                <a:off x="763" y="187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70" name="Rectangle 376">
                <a:extLst>
                  <a:ext uri="{FF2B5EF4-FFF2-40B4-BE49-F238E27FC236}">
                    <a16:creationId xmlns:a16="http://schemas.microsoft.com/office/drawing/2014/main" id="{B0AF6E67-C0CB-4EEC-8A06-34FCBC3C6FB3}"/>
                  </a:ext>
                </a:extLst>
              </p:cNvPr>
              <p:cNvSpPr>
                <a:spLocks noChangeArrowheads="1"/>
              </p:cNvSpPr>
              <p:nvPr/>
            </p:nvSpPr>
            <p:spPr bwMode="auto">
              <a:xfrm>
                <a:off x="825"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71" name="Rectangle 377">
                <a:extLst>
                  <a:ext uri="{FF2B5EF4-FFF2-40B4-BE49-F238E27FC236}">
                    <a16:creationId xmlns:a16="http://schemas.microsoft.com/office/drawing/2014/main" id="{8E5FB1C0-AD86-4206-A373-6CC79FB66BF2}"/>
                  </a:ext>
                </a:extLst>
              </p:cNvPr>
              <p:cNvSpPr>
                <a:spLocks noChangeArrowheads="1"/>
              </p:cNvSpPr>
              <p:nvPr/>
            </p:nvSpPr>
            <p:spPr bwMode="auto">
              <a:xfrm>
                <a:off x="883" y="187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72" name="Rectangle 378">
                <a:extLst>
                  <a:ext uri="{FF2B5EF4-FFF2-40B4-BE49-F238E27FC236}">
                    <a16:creationId xmlns:a16="http://schemas.microsoft.com/office/drawing/2014/main" id="{B25059C5-88EE-4A12-8755-7F5C36EA7698}"/>
                  </a:ext>
                </a:extLst>
              </p:cNvPr>
              <p:cNvSpPr>
                <a:spLocks noChangeArrowheads="1"/>
              </p:cNvSpPr>
              <p:nvPr/>
            </p:nvSpPr>
            <p:spPr bwMode="auto">
              <a:xfrm>
                <a:off x="924" y="187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73" name="Rectangle 379">
                <a:extLst>
                  <a:ext uri="{FF2B5EF4-FFF2-40B4-BE49-F238E27FC236}">
                    <a16:creationId xmlns:a16="http://schemas.microsoft.com/office/drawing/2014/main" id="{4C8B7E77-3EC9-40ED-8A21-8C4414EA19F5}"/>
                  </a:ext>
                </a:extLst>
              </p:cNvPr>
              <p:cNvSpPr>
                <a:spLocks noChangeArrowheads="1"/>
              </p:cNvSpPr>
              <p:nvPr/>
            </p:nvSpPr>
            <p:spPr bwMode="auto">
              <a:xfrm>
                <a:off x="950" y="187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574" name="Rectangle 380">
                <a:extLst>
                  <a:ext uri="{FF2B5EF4-FFF2-40B4-BE49-F238E27FC236}">
                    <a16:creationId xmlns:a16="http://schemas.microsoft.com/office/drawing/2014/main" id="{F528137F-C868-4F42-B391-69F5D9CD90BF}"/>
                  </a:ext>
                </a:extLst>
              </p:cNvPr>
              <p:cNvSpPr>
                <a:spLocks noChangeArrowheads="1"/>
              </p:cNvSpPr>
              <p:nvPr/>
            </p:nvSpPr>
            <p:spPr bwMode="auto">
              <a:xfrm>
                <a:off x="977"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75" name="Rectangle 381">
                <a:extLst>
                  <a:ext uri="{FF2B5EF4-FFF2-40B4-BE49-F238E27FC236}">
                    <a16:creationId xmlns:a16="http://schemas.microsoft.com/office/drawing/2014/main" id="{92FD4990-5838-47E6-9B5A-C0A0C2AA5F34}"/>
                  </a:ext>
                </a:extLst>
              </p:cNvPr>
              <p:cNvSpPr>
                <a:spLocks noChangeArrowheads="1"/>
              </p:cNvSpPr>
              <p:nvPr/>
            </p:nvSpPr>
            <p:spPr bwMode="auto">
              <a:xfrm>
                <a:off x="1035" y="1874"/>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576" name="Rectangle 382">
                <a:extLst>
                  <a:ext uri="{FF2B5EF4-FFF2-40B4-BE49-F238E27FC236}">
                    <a16:creationId xmlns:a16="http://schemas.microsoft.com/office/drawing/2014/main" id="{BE5F3DC3-FDC6-4233-8624-ACADFC0F65B9}"/>
                  </a:ext>
                </a:extLst>
              </p:cNvPr>
              <p:cNvSpPr>
                <a:spLocks noChangeArrowheads="1"/>
              </p:cNvSpPr>
              <p:nvPr/>
            </p:nvSpPr>
            <p:spPr bwMode="auto">
              <a:xfrm>
                <a:off x="1087"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77" name="Rectangle 383">
                <a:extLst>
                  <a:ext uri="{FF2B5EF4-FFF2-40B4-BE49-F238E27FC236}">
                    <a16:creationId xmlns:a16="http://schemas.microsoft.com/office/drawing/2014/main" id="{07AE0C41-9F38-4926-8983-665B6464B49C}"/>
                  </a:ext>
                </a:extLst>
              </p:cNvPr>
              <p:cNvSpPr>
                <a:spLocks noChangeArrowheads="1"/>
              </p:cNvSpPr>
              <p:nvPr/>
            </p:nvSpPr>
            <p:spPr bwMode="auto">
              <a:xfrm>
                <a:off x="1145" y="187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578" name="Rectangle 384">
                <a:extLst>
                  <a:ext uri="{FF2B5EF4-FFF2-40B4-BE49-F238E27FC236}">
                    <a16:creationId xmlns:a16="http://schemas.microsoft.com/office/drawing/2014/main" id="{ED34E2A2-7267-4A13-8C25-387020DCB7A2}"/>
                  </a:ext>
                </a:extLst>
              </p:cNvPr>
              <p:cNvSpPr>
                <a:spLocks noChangeArrowheads="1"/>
              </p:cNvSpPr>
              <p:nvPr/>
            </p:nvSpPr>
            <p:spPr bwMode="auto">
              <a:xfrm>
                <a:off x="1172" y="187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79" name="Rectangle 385">
                <a:extLst>
                  <a:ext uri="{FF2B5EF4-FFF2-40B4-BE49-F238E27FC236}">
                    <a16:creationId xmlns:a16="http://schemas.microsoft.com/office/drawing/2014/main" id="{1C1AD6AB-ACE9-408D-A1A1-00EC020B6F9A}"/>
                  </a:ext>
                </a:extLst>
              </p:cNvPr>
              <p:cNvSpPr>
                <a:spLocks noChangeArrowheads="1"/>
              </p:cNvSpPr>
              <p:nvPr/>
            </p:nvSpPr>
            <p:spPr bwMode="auto">
              <a:xfrm>
                <a:off x="1199" y="1874"/>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80" name="Rectangle 386">
                <a:extLst>
                  <a:ext uri="{FF2B5EF4-FFF2-40B4-BE49-F238E27FC236}">
                    <a16:creationId xmlns:a16="http://schemas.microsoft.com/office/drawing/2014/main" id="{BF343E56-CC66-4622-8320-68921536A30E}"/>
                  </a:ext>
                </a:extLst>
              </p:cNvPr>
              <p:cNvSpPr>
                <a:spLocks noChangeArrowheads="1"/>
              </p:cNvSpPr>
              <p:nvPr/>
            </p:nvSpPr>
            <p:spPr bwMode="auto">
              <a:xfrm>
                <a:off x="1260"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81" name="Rectangle 387">
                <a:extLst>
                  <a:ext uri="{FF2B5EF4-FFF2-40B4-BE49-F238E27FC236}">
                    <a16:creationId xmlns:a16="http://schemas.microsoft.com/office/drawing/2014/main" id="{D12E963B-A9EF-4C9C-BA47-FF9D66E2961C}"/>
                  </a:ext>
                </a:extLst>
              </p:cNvPr>
              <p:cNvSpPr>
                <a:spLocks noChangeArrowheads="1"/>
              </p:cNvSpPr>
              <p:nvPr/>
            </p:nvSpPr>
            <p:spPr bwMode="auto">
              <a:xfrm>
                <a:off x="1318" y="187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q</a:t>
                </a:r>
                <a:endParaRPr lang="en-US" altLang="en-US" sz="1800"/>
              </a:p>
            </p:txBody>
          </p:sp>
          <p:sp>
            <p:nvSpPr>
              <p:cNvPr id="1582" name="Rectangle 388">
                <a:extLst>
                  <a:ext uri="{FF2B5EF4-FFF2-40B4-BE49-F238E27FC236}">
                    <a16:creationId xmlns:a16="http://schemas.microsoft.com/office/drawing/2014/main" id="{361074F8-FD73-43C2-B981-0BF486DA74DE}"/>
                  </a:ext>
                </a:extLst>
              </p:cNvPr>
              <p:cNvSpPr>
                <a:spLocks noChangeArrowheads="1"/>
              </p:cNvSpPr>
              <p:nvPr/>
            </p:nvSpPr>
            <p:spPr bwMode="auto">
              <a:xfrm>
                <a:off x="1380" y="187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583" name="Rectangle 389">
                <a:extLst>
                  <a:ext uri="{FF2B5EF4-FFF2-40B4-BE49-F238E27FC236}">
                    <a16:creationId xmlns:a16="http://schemas.microsoft.com/office/drawing/2014/main" id="{1FD760E3-4F6D-494F-8CC3-B619985841D8}"/>
                  </a:ext>
                </a:extLst>
              </p:cNvPr>
              <p:cNvSpPr>
                <a:spLocks noChangeArrowheads="1"/>
              </p:cNvSpPr>
              <p:nvPr/>
            </p:nvSpPr>
            <p:spPr bwMode="auto">
              <a:xfrm>
                <a:off x="1441" y="1874"/>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584" name="Rectangle 390">
                <a:extLst>
                  <a:ext uri="{FF2B5EF4-FFF2-40B4-BE49-F238E27FC236}">
                    <a16:creationId xmlns:a16="http://schemas.microsoft.com/office/drawing/2014/main" id="{C7BA968D-0EE3-4129-8F8E-8494114EBC5F}"/>
                  </a:ext>
                </a:extLst>
              </p:cNvPr>
              <p:cNvSpPr>
                <a:spLocks noChangeArrowheads="1"/>
              </p:cNvSpPr>
              <p:nvPr/>
            </p:nvSpPr>
            <p:spPr bwMode="auto">
              <a:xfrm>
                <a:off x="1468" y="1874"/>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85" name="Rectangle 391">
                <a:extLst>
                  <a:ext uri="{FF2B5EF4-FFF2-40B4-BE49-F238E27FC236}">
                    <a16:creationId xmlns:a16="http://schemas.microsoft.com/office/drawing/2014/main" id="{3F55AFB4-BC77-4DC0-B217-726A61D359A0}"/>
                  </a:ext>
                </a:extLst>
              </p:cNvPr>
              <p:cNvSpPr>
                <a:spLocks noChangeArrowheads="1"/>
              </p:cNvSpPr>
              <p:nvPr/>
            </p:nvSpPr>
            <p:spPr bwMode="auto">
              <a:xfrm>
                <a:off x="1508"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86" name="Rectangle 392">
                <a:extLst>
                  <a:ext uri="{FF2B5EF4-FFF2-40B4-BE49-F238E27FC236}">
                    <a16:creationId xmlns:a16="http://schemas.microsoft.com/office/drawing/2014/main" id="{58809FC1-3A55-4183-AEC5-A9434AD9E6E3}"/>
                  </a:ext>
                </a:extLst>
              </p:cNvPr>
              <p:cNvSpPr>
                <a:spLocks noChangeArrowheads="1"/>
              </p:cNvSpPr>
              <p:nvPr/>
            </p:nvSpPr>
            <p:spPr bwMode="auto">
              <a:xfrm>
                <a:off x="1566" y="1874"/>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587" name="Rectangle 393">
                <a:extLst>
                  <a:ext uri="{FF2B5EF4-FFF2-40B4-BE49-F238E27FC236}">
                    <a16:creationId xmlns:a16="http://schemas.microsoft.com/office/drawing/2014/main" id="{C3798907-20DA-4F9F-B6B3-42168102FE64}"/>
                  </a:ext>
                </a:extLst>
              </p:cNvPr>
              <p:cNvSpPr>
                <a:spLocks noChangeArrowheads="1"/>
              </p:cNvSpPr>
              <p:nvPr/>
            </p:nvSpPr>
            <p:spPr bwMode="auto">
              <a:xfrm>
                <a:off x="1659" y="187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88" name="Rectangle 394">
                <a:extLst>
                  <a:ext uri="{FF2B5EF4-FFF2-40B4-BE49-F238E27FC236}">
                    <a16:creationId xmlns:a16="http://schemas.microsoft.com/office/drawing/2014/main" id="{36E3EF63-A09E-485D-9C77-3DB21473EB68}"/>
                  </a:ext>
                </a:extLst>
              </p:cNvPr>
              <p:cNvSpPr>
                <a:spLocks noChangeArrowheads="1"/>
              </p:cNvSpPr>
              <p:nvPr/>
            </p:nvSpPr>
            <p:spPr bwMode="auto">
              <a:xfrm>
                <a:off x="1717" y="187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589" name="Rectangle 395">
                <a:extLst>
                  <a:ext uri="{FF2B5EF4-FFF2-40B4-BE49-F238E27FC236}">
                    <a16:creationId xmlns:a16="http://schemas.microsoft.com/office/drawing/2014/main" id="{031BBE90-D4A3-4219-B6FC-CA03ADA8E69B}"/>
                  </a:ext>
                </a:extLst>
              </p:cNvPr>
              <p:cNvSpPr>
                <a:spLocks noChangeArrowheads="1"/>
              </p:cNvSpPr>
              <p:nvPr/>
            </p:nvSpPr>
            <p:spPr bwMode="auto">
              <a:xfrm>
                <a:off x="1778" y="1874"/>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590" name="Rectangle 396">
                <a:extLst>
                  <a:ext uri="{FF2B5EF4-FFF2-40B4-BE49-F238E27FC236}">
                    <a16:creationId xmlns:a16="http://schemas.microsoft.com/office/drawing/2014/main" id="{41B1F684-C9B2-48E6-BBF5-56526022D421}"/>
                  </a:ext>
                </a:extLst>
              </p:cNvPr>
              <p:cNvSpPr>
                <a:spLocks noChangeArrowheads="1"/>
              </p:cNvSpPr>
              <p:nvPr/>
            </p:nvSpPr>
            <p:spPr bwMode="auto">
              <a:xfrm>
                <a:off x="1817" y="1874"/>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591" name="Rectangle 397">
                <a:extLst>
                  <a:ext uri="{FF2B5EF4-FFF2-40B4-BE49-F238E27FC236}">
                    <a16:creationId xmlns:a16="http://schemas.microsoft.com/office/drawing/2014/main" id="{FC192EE0-DA07-4EBA-8A5D-30A08775EF2A}"/>
                  </a:ext>
                </a:extLst>
              </p:cNvPr>
              <p:cNvSpPr>
                <a:spLocks noChangeArrowheads="1"/>
              </p:cNvSpPr>
              <p:nvPr/>
            </p:nvSpPr>
            <p:spPr bwMode="auto">
              <a:xfrm>
                <a:off x="420" y="202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592" name="Rectangle 398">
                <a:extLst>
                  <a:ext uri="{FF2B5EF4-FFF2-40B4-BE49-F238E27FC236}">
                    <a16:creationId xmlns:a16="http://schemas.microsoft.com/office/drawing/2014/main" id="{E3C55F72-DB5B-43F2-BBE6-81C45D48434E}"/>
                  </a:ext>
                </a:extLst>
              </p:cNvPr>
              <p:cNvSpPr>
                <a:spLocks noChangeArrowheads="1"/>
              </p:cNvSpPr>
              <p:nvPr/>
            </p:nvSpPr>
            <p:spPr bwMode="auto">
              <a:xfrm>
                <a:off x="608" y="2016"/>
                <a:ext cx="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93" name="Rectangle 399">
                <a:extLst>
                  <a:ext uri="{FF2B5EF4-FFF2-40B4-BE49-F238E27FC236}">
                    <a16:creationId xmlns:a16="http://schemas.microsoft.com/office/drawing/2014/main" id="{F3282639-79AE-4B0B-B99C-D4E32A8223B6}"/>
                  </a:ext>
                </a:extLst>
              </p:cNvPr>
              <p:cNvSpPr>
                <a:spLocks noChangeArrowheads="1"/>
              </p:cNvSpPr>
              <p:nvPr/>
            </p:nvSpPr>
            <p:spPr bwMode="auto">
              <a:xfrm>
                <a:off x="681"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594" name="Rectangle 400">
                <a:extLst>
                  <a:ext uri="{FF2B5EF4-FFF2-40B4-BE49-F238E27FC236}">
                    <a16:creationId xmlns:a16="http://schemas.microsoft.com/office/drawing/2014/main" id="{8F87D20C-710D-4CF9-A266-04151B753CD2}"/>
                  </a:ext>
                </a:extLst>
              </p:cNvPr>
              <p:cNvSpPr>
                <a:spLocks noChangeArrowheads="1"/>
              </p:cNvSpPr>
              <p:nvPr/>
            </p:nvSpPr>
            <p:spPr bwMode="auto">
              <a:xfrm>
                <a:off x="708" y="2016"/>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595" name="Rectangle 401">
                <a:extLst>
                  <a:ext uri="{FF2B5EF4-FFF2-40B4-BE49-F238E27FC236}">
                    <a16:creationId xmlns:a16="http://schemas.microsoft.com/office/drawing/2014/main" id="{B1D55B8B-22D2-4278-B165-3E3B646100BF}"/>
                  </a:ext>
                </a:extLst>
              </p:cNvPr>
              <p:cNvSpPr>
                <a:spLocks noChangeArrowheads="1"/>
              </p:cNvSpPr>
              <p:nvPr/>
            </p:nvSpPr>
            <p:spPr bwMode="auto">
              <a:xfrm>
                <a:off x="763" y="201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596" name="Rectangle 402">
                <a:extLst>
                  <a:ext uri="{FF2B5EF4-FFF2-40B4-BE49-F238E27FC236}">
                    <a16:creationId xmlns:a16="http://schemas.microsoft.com/office/drawing/2014/main" id="{52D9CF31-8478-49EE-A340-81E3BB9E06F1}"/>
                  </a:ext>
                </a:extLst>
              </p:cNvPr>
              <p:cNvSpPr>
                <a:spLocks noChangeArrowheads="1"/>
              </p:cNvSpPr>
              <p:nvPr/>
            </p:nvSpPr>
            <p:spPr bwMode="auto">
              <a:xfrm>
                <a:off x="825"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597" name="Rectangle 403">
                <a:extLst>
                  <a:ext uri="{FF2B5EF4-FFF2-40B4-BE49-F238E27FC236}">
                    <a16:creationId xmlns:a16="http://schemas.microsoft.com/office/drawing/2014/main" id="{BF07E0A7-887E-4AA4-84A3-420E8816221F}"/>
                  </a:ext>
                </a:extLst>
              </p:cNvPr>
              <p:cNvSpPr>
                <a:spLocks noChangeArrowheads="1"/>
              </p:cNvSpPr>
              <p:nvPr/>
            </p:nvSpPr>
            <p:spPr bwMode="auto">
              <a:xfrm>
                <a:off x="883" y="2016"/>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598" name="Rectangle 404">
                <a:extLst>
                  <a:ext uri="{FF2B5EF4-FFF2-40B4-BE49-F238E27FC236}">
                    <a16:creationId xmlns:a16="http://schemas.microsoft.com/office/drawing/2014/main" id="{3965E710-537E-4D05-A329-419713E3970A}"/>
                  </a:ext>
                </a:extLst>
              </p:cNvPr>
              <p:cNvSpPr>
                <a:spLocks noChangeArrowheads="1"/>
              </p:cNvSpPr>
              <p:nvPr/>
            </p:nvSpPr>
            <p:spPr bwMode="auto">
              <a:xfrm>
                <a:off x="924" y="201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599" name="Rectangle 405">
                <a:extLst>
                  <a:ext uri="{FF2B5EF4-FFF2-40B4-BE49-F238E27FC236}">
                    <a16:creationId xmlns:a16="http://schemas.microsoft.com/office/drawing/2014/main" id="{3144F16A-06CB-4501-81DD-CC9527BA8F91}"/>
                  </a:ext>
                </a:extLst>
              </p:cNvPr>
              <p:cNvSpPr>
                <a:spLocks noChangeArrowheads="1"/>
              </p:cNvSpPr>
              <p:nvPr/>
            </p:nvSpPr>
            <p:spPr bwMode="auto">
              <a:xfrm>
                <a:off x="950"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grpSp>
        <p:grpSp>
          <p:nvGrpSpPr>
            <p:cNvPr id="990" name="Group 607">
              <a:extLst>
                <a:ext uri="{FF2B5EF4-FFF2-40B4-BE49-F238E27FC236}">
                  <a16:creationId xmlns:a16="http://schemas.microsoft.com/office/drawing/2014/main" id="{C7A7CD61-28A7-4820-8C9B-F7596595A639}"/>
                </a:ext>
              </a:extLst>
            </p:cNvPr>
            <p:cNvGrpSpPr>
              <a:grpSpLocks/>
            </p:cNvGrpSpPr>
            <p:nvPr/>
          </p:nvGrpSpPr>
          <p:grpSpPr bwMode="auto">
            <a:xfrm>
              <a:off x="420" y="167"/>
              <a:ext cx="5603" cy="3212"/>
              <a:chOff x="420" y="167"/>
              <a:chExt cx="5603" cy="3212"/>
            </a:xfrm>
          </p:grpSpPr>
          <p:sp>
            <p:nvSpPr>
              <p:cNvPr id="1200" name="Rectangle 407">
                <a:extLst>
                  <a:ext uri="{FF2B5EF4-FFF2-40B4-BE49-F238E27FC236}">
                    <a16:creationId xmlns:a16="http://schemas.microsoft.com/office/drawing/2014/main" id="{E4B21E93-42FA-44AB-A892-A2F0A5E00D47}"/>
                  </a:ext>
                </a:extLst>
              </p:cNvPr>
              <p:cNvSpPr>
                <a:spLocks noChangeArrowheads="1"/>
              </p:cNvSpPr>
              <p:nvPr/>
            </p:nvSpPr>
            <p:spPr bwMode="auto">
              <a:xfrm>
                <a:off x="977"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01" name="Rectangle 408">
                <a:extLst>
                  <a:ext uri="{FF2B5EF4-FFF2-40B4-BE49-F238E27FC236}">
                    <a16:creationId xmlns:a16="http://schemas.microsoft.com/office/drawing/2014/main" id="{E8877BA6-039F-43D9-9505-E9E7BE200803}"/>
                  </a:ext>
                </a:extLst>
              </p:cNvPr>
              <p:cNvSpPr>
                <a:spLocks noChangeArrowheads="1"/>
              </p:cNvSpPr>
              <p:nvPr/>
            </p:nvSpPr>
            <p:spPr bwMode="auto">
              <a:xfrm>
                <a:off x="1035" y="2016"/>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202" name="Rectangle 409">
                <a:extLst>
                  <a:ext uri="{FF2B5EF4-FFF2-40B4-BE49-F238E27FC236}">
                    <a16:creationId xmlns:a16="http://schemas.microsoft.com/office/drawing/2014/main" id="{83A6A22D-7AFA-4037-AC04-F1BC39D4DBEA}"/>
                  </a:ext>
                </a:extLst>
              </p:cNvPr>
              <p:cNvSpPr>
                <a:spLocks noChangeArrowheads="1"/>
              </p:cNvSpPr>
              <p:nvPr/>
            </p:nvSpPr>
            <p:spPr bwMode="auto">
              <a:xfrm>
                <a:off x="1087"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03" name="Rectangle 410">
                <a:extLst>
                  <a:ext uri="{FF2B5EF4-FFF2-40B4-BE49-F238E27FC236}">
                    <a16:creationId xmlns:a16="http://schemas.microsoft.com/office/drawing/2014/main" id="{048B2918-B7F7-424F-BC4E-BD1F437A66AE}"/>
                  </a:ext>
                </a:extLst>
              </p:cNvPr>
              <p:cNvSpPr>
                <a:spLocks noChangeArrowheads="1"/>
              </p:cNvSpPr>
              <p:nvPr/>
            </p:nvSpPr>
            <p:spPr bwMode="auto">
              <a:xfrm>
                <a:off x="1145"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04" name="Rectangle 411">
                <a:extLst>
                  <a:ext uri="{FF2B5EF4-FFF2-40B4-BE49-F238E27FC236}">
                    <a16:creationId xmlns:a16="http://schemas.microsoft.com/office/drawing/2014/main" id="{57D33131-9F64-4C5E-811E-7900E4085E5C}"/>
                  </a:ext>
                </a:extLst>
              </p:cNvPr>
              <p:cNvSpPr>
                <a:spLocks noChangeArrowheads="1"/>
              </p:cNvSpPr>
              <p:nvPr/>
            </p:nvSpPr>
            <p:spPr bwMode="auto">
              <a:xfrm>
                <a:off x="1172" y="201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205" name="Rectangle 412">
                <a:extLst>
                  <a:ext uri="{FF2B5EF4-FFF2-40B4-BE49-F238E27FC236}">
                    <a16:creationId xmlns:a16="http://schemas.microsoft.com/office/drawing/2014/main" id="{97056E1B-95CF-4A31-A29B-E8E5B19D271C}"/>
                  </a:ext>
                </a:extLst>
              </p:cNvPr>
              <p:cNvSpPr>
                <a:spLocks noChangeArrowheads="1"/>
              </p:cNvSpPr>
              <p:nvPr/>
            </p:nvSpPr>
            <p:spPr bwMode="auto">
              <a:xfrm>
                <a:off x="1199"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06" name="Rectangle 413">
                <a:extLst>
                  <a:ext uri="{FF2B5EF4-FFF2-40B4-BE49-F238E27FC236}">
                    <a16:creationId xmlns:a16="http://schemas.microsoft.com/office/drawing/2014/main" id="{7B5174EB-6246-4D33-B086-9B2B5E6FDE19}"/>
                  </a:ext>
                </a:extLst>
              </p:cNvPr>
              <p:cNvSpPr>
                <a:spLocks noChangeArrowheads="1"/>
              </p:cNvSpPr>
              <p:nvPr/>
            </p:nvSpPr>
            <p:spPr bwMode="auto">
              <a:xfrm>
                <a:off x="1225"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207" name="Rectangle 414">
                <a:extLst>
                  <a:ext uri="{FF2B5EF4-FFF2-40B4-BE49-F238E27FC236}">
                    <a16:creationId xmlns:a16="http://schemas.microsoft.com/office/drawing/2014/main" id="{D7A7221F-F9E9-4144-8984-628345539144}"/>
                  </a:ext>
                </a:extLst>
              </p:cNvPr>
              <p:cNvSpPr>
                <a:spLocks noChangeArrowheads="1"/>
              </p:cNvSpPr>
              <p:nvPr/>
            </p:nvSpPr>
            <p:spPr bwMode="auto">
              <a:xfrm>
                <a:off x="1252" y="2016"/>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208" name="Rectangle 415">
                <a:extLst>
                  <a:ext uri="{FF2B5EF4-FFF2-40B4-BE49-F238E27FC236}">
                    <a16:creationId xmlns:a16="http://schemas.microsoft.com/office/drawing/2014/main" id="{8527FE87-B778-4042-9192-B00580DFA5B7}"/>
                  </a:ext>
                </a:extLst>
              </p:cNvPr>
              <p:cNvSpPr>
                <a:spLocks noChangeArrowheads="1"/>
              </p:cNvSpPr>
              <p:nvPr/>
            </p:nvSpPr>
            <p:spPr bwMode="auto">
              <a:xfrm>
                <a:off x="1285"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09" name="Rectangle 416">
                <a:extLst>
                  <a:ext uri="{FF2B5EF4-FFF2-40B4-BE49-F238E27FC236}">
                    <a16:creationId xmlns:a16="http://schemas.microsoft.com/office/drawing/2014/main" id="{A761F35D-4641-4E93-ABF4-30160422A3F0}"/>
                  </a:ext>
                </a:extLst>
              </p:cNvPr>
              <p:cNvSpPr>
                <a:spLocks noChangeArrowheads="1"/>
              </p:cNvSpPr>
              <p:nvPr/>
            </p:nvSpPr>
            <p:spPr bwMode="auto">
              <a:xfrm>
                <a:off x="1344" y="2016"/>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10" name="Rectangle 417">
                <a:extLst>
                  <a:ext uri="{FF2B5EF4-FFF2-40B4-BE49-F238E27FC236}">
                    <a16:creationId xmlns:a16="http://schemas.microsoft.com/office/drawing/2014/main" id="{4BDBDC61-FACB-41C3-97ED-9AB9D1C3918C}"/>
                  </a:ext>
                </a:extLst>
              </p:cNvPr>
              <p:cNvSpPr>
                <a:spLocks noChangeArrowheads="1"/>
              </p:cNvSpPr>
              <p:nvPr/>
            </p:nvSpPr>
            <p:spPr bwMode="auto">
              <a:xfrm>
                <a:off x="1392" y="2016"/>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211" name="Rectangle 418">
                <a:extLst>
                  <a:ext uri="{FF2B5EF4-FFF2-40B4-BE49-F238E27FC236}">
                    <a16:creationId xmlns:a16="http://schemas.microsoft.com/office/drawing/2014/main" id="{D1E43BC8-CC87-4217-AFDA-B703F2FB44A6}"/>
                  </a:ext>
                </a:extLst>
              </p:cNvPr>
              <p:cNvSpPr>
                <a:spLocks noChangeArrowheads="1"/>
              </p:cNvSpPr>
              <p:nvPr/>
            </p:nvSpPr>
            <p:spPr bwMode="auto">
              <a:xfrm>
                <a:off x="1444" y="2016"/>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12" name="Rectangle 419">
                <a:extLst>
                  <a:ext uri="{FF2B5EF4-FFF2-40B4-BE49-F238E27FC236}">
                    <a16:creationId xmlns:a16="http://schemas.microsoft.com/office/drawing/2014/main" id="{8E3BF2CB-BCA2-415A-86D2-F16472F48FE8}"/>
                  </a:ext>
                </a:extLst>
              </p:cNvPr>
              <p:cNvSpPr>
                <a:spLocks noChangeArrowheads="1"/>
              </p:cNvSpPr>
              <p:nvPr/>
            </p:nvSpPr>
            <p:spPr bwMode="auto">
              <a:xfrm>
                <a:off x="1493" y="201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13" name="Rectangle 420">
                <a:extLst>
                  <a:ext uri="{FF2B5EF4-FFF2-40B4-BE49-F238E27FC236}">
                    <a16:creationId xmlns:a16="http://schemas.microsoft.com/office/drawing/2014/main" id="{BEB6F6C7-086F-4888-B46E-DB0B3CB216BC}"/>
                  </a:ext>
                </a:extLst>
              </p:cNvPr>
              <p:cNvSpPr>
                <a:spLocks noChangeArrowheads="1"/>
              </p:cNvSpPr>
              <p:nvPr/>
            </p:nvSpPr>
            <p:spPr bwMode="auto">
              <a:xfrm>
                <a:off x="1520"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14" name="Rectangle 421">
                <a:extLst>
                  <a:ext uri="{FF2B5EF4-FFF2-40B4-BE49-F238E27FC236}">
                    <a16:creationId xmlns:a16="http://schemas.microsoft.com/office/drawing/2014/main" id="{2C3CE14F-7C72-4D35-97B0-B4A387C136B9}"/>
                  </a:ext>
                </a:extLst>
              </p:cNvPr>
              <p:cNvSpPr>
                <a:spLocks noChangeArrowheads="1"/>
              </p:cNvSpPr>
              <p:nvPr/>
            </p:nvSpPr>
            <p:spPr bwMode="auto">
              <a:xfrm>
                <a:off x="1579" y="201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215" name="Rectangle 422">
                <a:extLst>
                  <a:ext uri="{FF2B5EF4-FFF2-40B4-BE49-F238E27FC236}">
                    <a16:creationId xmlns:a16="http://schemas.microsoft.com/office/drawing/2014/main" id="{157E06C0-1EE8-4796-863C-63E69BB90A9C}"/>
                  </a:ext>
                </a:extLst>
              </p:cNvPr>
              <p:cNvSpPr>
                <a:spLocks noChangeArrowheads="1"/>
              </p:cNvSpPr>
              <p:nvPr/>
            </p:nvSpPr>
            <p:spPr bwMode="auto">
              <a:xfrm>
                <a:off x="1605" y="2016"/>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16" name="Rectangle 423">
                <a:extLst>
                  <a:ext uri="{FF2B5EF4-FFF2-40B4-BE49-F238E27FC236}">
                    <a16:creationId xmlns:a16="http://schemas.microsoft.com/office/drawing/2014/main" id="{6237C28F-3D91-4BA3-9F14-8DE154FB556A}"/>
                  </a:ext>
                </a:extLst>
              </p:cNvPr>
              <p:cNvSpPr>
                <a:spLocks noChangeArrowheads="1"/>
              </p:cNvSpPr>
              <p:nvPr/>
            </p:nvSpPr>
            <p:spPr bwMode="auto">
              <a:xfrm>
                <a:off x="1653" y="201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17" name="Rectangle 424">
                <a:extLst>
                  <a:ext uri="{FF2B5EF4-FFF2-40B4-BE49-F238E27FC236}">
                    <a16:creationId xmlns:a16="http://schemas.microsoft.com/office/drawing/2014/main" id="{DA1A8690-07F7-4F50-9B7E-69D224823DF9}"/>
                  </a:ext>
                </a:extLst>
              </p:cNvPr>
              <p:cNvSpPr>
                <a:spLocks noChangeArrowheads="1"/>
              </p:cNvSpPr>
              <p:nvPr/>
            </p:nvSpPr>
            <p:spPr bwMode="auto">
              <a:xfrm>
                <a:off x="1714" y="201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18" name="Rectangle 425">
                <a:extLst>
                  <a:ext uri="{FF2B5EF4-FFF2-40B4-BE49-F238E27FC236}">
                    <a16:creationId xmlns:a16="http://schemas.microsoft.com/office/drawing/2014/main" id="{D2007076-A962-4D5D-93BC-A8936ABA7311}"/>
                  </a:ext>
                </a:extLst>
              </p:cNvPr>
              <p:cNvSpPr>
                <a:spLocks noChangeArrowheads="1"/>
              </p:cNvSpPr>
              <p:nvPr/>
            </p:nvSpPr>
            <p:spPr bwMode="auto">
              <a:xfrm>
                <a:off x="1776" y="2016"/>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19" name="Rectangle 426">
                <a:extLst>
                  <a:ext uri="{FF2B5EF4-FFF2-40B4-BE49-F238E27FC236}">
                    <a16:creationId xmlns:a16="http://schemas.microsoft.com/office/drawing/2014/main" id="{43A079E9-2659-4E6B-8A48-AE03CA144B8C}"/>
                  </a:ext>
                </a:extLst>
              </p:cNvPr>
              <p:cNvSpPr>
                <a:spLocks noChangeArrowheads="1"/>
              </p:cNvSpPr>
              <p:nvPr/>
            </p:nvSpPr>
            <p:spPr bwMode="auto">
              <a:xfrm>
                <a:off x="1825" y="201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20" name="Rectangle 427">
                <a:extLst>
                  <a:ext uri="{FF2B5EF4-FFF2-40B4-BE49-F238E27FC236}">
                    <a16:creationId xmlns:a16="http://schemas.microsoft.com/office/drawing/2014/main" id="{6D1078F6-EF1B-4051-8C35-C10A2D1FBE50}"/>
                  </a:ext>
                </a:extLst>
              </p:cNvPr>
              <p:cNvSpPr>
                <a:spLocks noChangeArrowheads="1"/>
              </p:cNvSpPr>
              <p:nvPr/>
            </p:nvSpPr>
            <p:spPr bwMode="auto">
              <a:xfrm>
                <a:off x="1884" y="201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221" name="Rectangle 428">
                <a:extLst>
                  <a:ext uri="{FF2B5EF4-FFF2-40B4-BE49-F238E27FC236}">
                    <a16:creationId xmlns:a16="http://schemas.microsoft.com/office/drawing/2014/main" id="{D9906755-01B8-462A-B9B6-B1F4527A9397}"/>
                  </a:ext>
                </a:extLst>
              </p:cNvPr>
              <p:cNvSpPr>
                <a:spLocks noChangeArrowheads="1"/>
              </p:cNvSpPr>
              <p:nvPr/>
            </p:nvSpPr>
            <p:spPr bwMode="auto">
              <a:xfrm>
                <a:off x="1944" y="2016"/>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22" name="Rectangle 429">
                <a:extLst>
                  <a:ext uri="{FF2B5EF4-FFF2-40B4-BE49-F238E27FC236}">
                    <a16:creationId xmlns:a16="http://schemas.microsoft.com/office/drawing/2014/main" id="{C5984E2B-4F26-40AE-8159-C2EA0B9B1748}"/>
                  </a:ext>
                </a:extLst>
              </p:cNvPr>
              <p:cNvSpPr>
                <a:spLocks noChangeArrowheads="1"/>
              </p:cNvSpPr>
              <p:nvPr/>
            </p:nvSpPr>
            <p:spPr bwMode="auto">
              <a:xfrm>
                <a:off x="1984" y="2016"/>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23" name="Rectangle 430">
                <a:extLst>
                  <a:ext uri="{FF2B5EF4-FFF2-40B4-BE49-F238E27FC236}">
                    <a16:creationId xmlns:a16="http://schemas.microsoft.com/office/drawing/2014/main" id="{49E7B8BD-A00A-4A5A-A309-34D8A70F92A8}"/>
                  </a:ext>
                </a:extLst>
              </p:cNvPr>
              <p:cNvSpPr>
                <a:spLocks noChangeArrowheads="1"/>
              </p:cNvSpPr>
              <p:nvPr/>
            </p:nvSpPr>
            <p:spPr bwMode="auto">
              <a:xfrm>
                <a:off x="420" y="2165"/>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24" name="Rectangle 431">
                <a:extLst>
                  <a:ext uri="{FF2B5EF4-FFF2-40B4-BE49-F238E27FC236}">
                    <a16:creationId xmlns:a16="http://schemas.microsoft.com/office/drawing/2014/main" id="{DC6A6CFE-DB42-40D6-83D9-BBF6CFC57D17}"/>
                  </a:ext>
                </a:extLst>
              </p:cNvPr>
              <p:cNvSpPr>
                <a:spLocks noChangeArrowheads="1"/>
              </p:cNvSpPr>
              <p:nvPr/>
            </p:nvSpPr>
            <p:spPr bwMode="auto">
              <a:xfrm>
                <a:off x="608" y="2158"/>
                <a:ext cx="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225" name="Rectangle 432">
                <a:extLst>
                  <a:ext uri="{FF2B5EF4-FFF2-40B4-BE49-F238E27FC236}">
                    <a16:creationId xmlns:a16="http://schemas.microsoft.com/office/drawing/2014/main" id="{D8A624E4-6922-4E5D-AA77-F33E1C1826C7}"/>
                  </a:ext>
                </a:extLst>
              </p:cNvPr>
              <p:cNvSpPr>
                <a:spLocks noChangeArrowheads="1"/>
              </p:cNvSpPr>
              <p:nvPr/>
            </p:nvSpPr>
            <p:spPr bwMode="auto">
              <a:xfrm>
                <a:off x="680" y="2158"/>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26" name="Rectangle 433">
                <a:extLst>
                  <a:ext uri="{FF2B5EF4-FFF2-40B4-BE49-F238E27FC236}">
                    <a16:creationId xmlns:a16="http://schemas.microsoft.com/office/drawing/2014/main" id="{731FBD56-2EF3-40B6-A3DA-813CE6D542AA}"/>
                  </a:ext>
                </a:extLst>
              </p:cNvPr>
              <p:cNvSpPr>
                <a:spLocks noChangeArrowheads="1"/>
              </p:cNvSpPr>
              <p:nvPr/>
            </p:nvSpPr>
            <p:spPr bwMode="auto">
              <a:xfrm>
                <a:off x="721" y="215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227" name="Rectangle 434">
                <a:extLst>
                  <a:ext uri="{FF2B5EF4-FFF2-40B4-BE49-F238E27FC236}">
                    <a16:creationId xmlns:a16="http://schemas.microsoft.com/office/drawing/2014/main" id="{3C5B5E9A-02A9-400B-88B2-AF4173A07D60}"/>
                  </a:ext>
                </a:extLst>
              </p:cNvPr>
              <p:cNvSpPr>
                <a:spLocks noChangeArrowheads="1"/>
              </p:cNvSpPr>
              <p:nvPr/>
            </p:nvSpPr>
            <p:spPr bwMode="auto">
              <a:xfrm>
                <a:off x="747" y="2158"/>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228" name="Rectangle 435">
                <a:extLst>
                  <a:ext uri="{FF2B5EF4-FFF2-40B4-BE49-F238E27FC236}">
                    <a16:creationId xmlns:a16="http://schemas.microsoft.com/office/drawing/2014/main" id="{5E631220-4A49-4EB2-88AB-7529500D5EB0}"/>
                  </a:ext>
                </a:extLst>
              </p:cNvPr>
              <p:cNvSpPr>
                <a:spLocks noChangeArrowheads="1"/>
              </p:cNvSpPr>
              <p:nvPr/>
            </p:nvSpPr>
            <p:spPr bwMode="auto">
              <a:xfrm>
                <a:off x="800" y="2158"/>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29" name="Rectangle 436">
                <a:extLst>
                  <a:ext uri="{FF2B5EF4-FFF2-40B4-BE49-F238E27FC236}">
                    <a16:creationId xmlns:a16="http://schemas.microsoft.com/office/drawing/2014/main" id="{8F780968-057A-42CC-8F7A-79CBB52C98EA}"/>
                  </a:ext>
                </a:extLst>
              </p:cNvPr>
              <p:cNvSpPr>
                <a:spLocks noChangeArrowheads="1"/>
              </p:cNvSpPr>
              <p:nvPr/>
            </p:nvSpPr>
            <p:spPr bwMode="auto">
              <a:xfrm>
                <a:off x="858" y="2158"/>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30" name="Rectangle 437">
                <a:extLst>
                  <a:ext uri="{FF2B5EF4-FFF2-40B4-BE49-F238E27FC236}">
                    <a16:creationId xmlns:a16="http://schemas.microsoft.com/office/drawing/2014/main" id="{C8AC8E29-9229-4708-9132-EB96EDF49FE1}"/>
                  </a:ext>
                </a:extLst>
              </p:cNvPr>
              <p:cNvSpPr>
                <a:spLocks noChangeArrowheads="1"/>
              </p:cNvSpPr>
              <p:nvPr/>
            </p:nvSpPr>
            <p:spPr bwMode="auto">
              <a:xfrm>
                <a:off x="897" y="2158"/>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31" name="Rectangle 438">
                <a:extLst>
                  <a:ext uri="{FF2B5EF4-FFF2-40B4-BE49-F238E27FC236}">
                    <a16:creationId xmlns:a16="http://schemas.microsoft.com/office/drawing/2014/main" id="{540D5C75-2ED5-4323-B5F8-F1915BE1386A}"/>
                  </a:ext>
                </a:extLst>
              </p:cNvPr>
              <p:cNvSpPr>
                <a:spLocks noChangeArrowheads="1"/>
              </p:cNvSpPr>
              <p:nvPr/>
            </p:nvSpPr>
            <p:spPr bwMode="auto">
              <a:xfrm>
                <a:off x="943" y="215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232" name="Rectangle 439">
                <a:extLst>
                  <a:ext uri="{FF2B5EF4-FFF2-40B4-BE49-F238E27FC236}">
                    <a16:creationId xmlns:a16="http://schemas.microsoft.com/office/drawing/2014/main" id="{FC2B35E0-8ABA-4FDA-AF05-CF529721363A}"/>
                  </a:ext>
                </a:extLst>
              </p:cNvPr>
              <p:cNvSpPr>
                <a:spLocks noChangeArrowheads="1"/>
              </p:cNvSpPr>
              <p:nvPr/>
            </p:nvSpPr>
            <p:spPr bwMode="auto">
              <a:xfrm>
                <a:off x="969" y="2158"/>
                <a:ext cx="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&amp;</a:t>
                </a:r>
                <a:endParaRPr lang="en-US" altLang="en-US" sz="1800"/>
              </a:p>
            </p:txBody>
          </p:sp>
          <p:sp>
            <p:nvSpPr>
              <p:cNvPr id="1233" name="Rectangle 440">
                <a:extLst>
                  <a:ext uri="{FF2B5EF4-FFF2-40B4-BE49-F238E27FC236}">
                    <a16:creationId xmlns:a16="http://schemas.microsoft.com/office/drawing/2014/main" id="{DC84DF34-9226-40F0-B65A-2C43891273B7}"/>
                  </a:ext>
                </a:extLst>
              </p:cNvPr>
              <p:cNvSpPr>
                <a:spLocks noChangeArrowheads="1"/>
              </p:cNvSpPr>
              <p:nvPr/>
            </p:nvSpPr>
            <p:spPr bwMode="auto">
              <a:xfrm>
                <a:off x="1048" y="215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234" name="Rectangle 441">
                <a:extLst>
                  <a:ext uri="{FF2B5EF4-FFF2-40B4-BE49-F238E27FC236}">
                    <a16:creationId xmlns:a16="http://schemas.microsoft.com/office/drawing/2014/main" id="{159887EE-E653-48F8-9AED-C03A035ED99F}"/>
                  </a:ext>
                </a:extLst>
              </p:cNvPr>
              <p:cNvSpPr>
                <a:spLocks noChangeArrowheads="1"/>
              </p:cNvSpPr>
              <p:nvPr/>
            </p:nvSpPr>
            <p:spPr bwMode="auto">
              <a:xfrm>
                <a:off x="1074" y="2158"/>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35" name="Rectangle 442">
                <a:extLst>
                  <a:ext uri="{FF2B5EF4-FFF2-40B4-BE49-F238E27FC236}">
                    <a16:creationId xmlns:a16="http://schemas.microsoft.com/office/drawing/2014/main" id="{E8C37ABD-E84B-4DA4-92ED-E775D293CDE8}"/>
                  </a:ext>
                </a:extLst>
              </p:cNvPr>
              <p:cNvSpPr>
                <a:spLocks noChangeArrowheads="1"/>
              </p:cNvSpPr>
              <p:nvPr/>
            </p:nvSpPr>
            <p:spPr bwMode="auto">
              <a:xfrm>
                <a:off x="1122" y="215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36" name="Rectangle 443">
                <a:extLst>
                  <a:ext uri="{FF2B5EF4-FFF2-40B4-BE49-F238E27FC236}">
                    <a16:creationId xmlns:a16="http://schemas.microsoft.com/office/drawing/2014/main" id="{69CEE06F-130C-4666-B6B9-0B75C053E6EF}"/>
                  </a:ext>
                </a:extLst>
              </p:cNvPr>
              <p:cNvSpPr>
                <a:spLocks noChangeArrowheads="1"/>
              </p:cNvSpPr>
              <p:nvPr/>
            </p:nvSpPr>
            <p:spPr bwMode="auto">
              <a:xfrm>
                <a:off x="1184" y="215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37" name="Rectangle 444">
                <a:extLst>
                  <a:ext uri="{FF2B5EF4-FFF2-40B4-BE49-F238E27FC236}">
                    <a16:creationId xmlns:a16="http://schemas.microsoft.com/office/drawing/2014/main" id="{8274EEEC-4AFA-476F-ABF6-B45EA2D9A84F}"/>
                  </a:ext>
                </a:extLst>
              </p:cNvPr>
              <p:cNvSpPr>
                <a:spLocks noChangeArrowheads="1"/>
              </p:cNvSpPr>
              <p:nvPr/>
            </p:nvSpPr>
            <p:spPr bwMode="auto">
              <a:xfrm>
                <a:off x="1245" y="2158"/>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38" name="Rectangle 445">
                <a:extLst>
                  <a:ext uri="{FF2B5EF4-FFF2-40B4-BE49-F238E27FC236}">
                    <a16:creationId xmlns:a16="http://schemas.microsoft.com/office/drawing/2014/main" id="{7C2A5D5F-9B40-4A99-A3F5-946CD9DDC082}"/>
                  </a:ext>
                </a:extLst>
              </p:cNvPr>
              <p:cNvSpPr>
                <a:spLocks noChangeArrowheads="1"/>
              </p:cNvSpPr>
              <p:nvPr/>
            </p:nvSpPr>
            <p:spPr bwMode="auto">
              <a:xfrm>
                <a:off x="1290" y="2158"/>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39" name="Rectangle 446">
                <a:extLst>
                  <a:ext uri="{FF2B5EF4-FFF2-40B4-BE49-F238E27FC236}">
                    <a16:creationId xmlns:a16="http://schemas.microsoft.com/office/drawing/2014/main" id="{6B8D78D6-4C8B-4601-BAB9-0A275580583E}"/>
                  </a:ext>
                </a:extLst>
              </p:cNvPr>
              <p:cNvSpPr>
                <a:spLocks noChangeArrowheads="1"/>
              </p:cNvSpPr>
              <p:nvPr/>
            </p:nvSpPr>
            <p:spPr bwMode="auto">
              <a:xfrm>
                <a:off x="1329" y="2158"/>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40" name="Rectangle 447">
                <a:extLst>
                  <a:ext uri="{FF2B5EF4-FFF2-40B4-BE49-F238E27FC236}">
                    <a16:creationId xmlns:a16="http://schemas.microsoft.com/office/drawing/2014/main" id="{8FCE5CA9-740D-4702-8836-21A2A5271B7F}"/>
                  </a:ext>
                </a:extLst>
              </p:cNvPr>
              <p:cNvSpPr>
                <a:spLocks noChangeArrowheads="1"/>
              </p:cNvSpPr>
              <p:nvPr/>
            </p:nvSpPr>
            <p:spPr bwMode="auto">
              <a:xfrm>
                <a:off x="1367" y="2158"/>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241" name="Rectangle 448">
                <a:extLst>
                  <a:ext uri="{FF2B5EF4-FFF2-40B4-BE49-F238E27FC236}">
                    <a16:creationId xmlns:a16="http://schemas.microsoft.com/office/drawing/2014/main" id="{5D7211B6-A98A-40A8-B6D4-75FBC05A5C6C}"/>
                  </a:ext>
                </a:extLst>
              </p:cNvPr>
              <p:cNvSpPr>
                <a:spLocks noChangeArrowheads="1"/>
              </p:cNvSpPr>
              <p:nvPr/>
            </p:nvSpPr>
            <p:spPr bwMode="auto">
              <a:xfrm>
                <a:off x="1424" y="215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242" name="Rectangle 449">
                <a:extLst>
                  <a:ext uri="{FF2B5EF4-FFF2-40B4-BE49-F238E27FC236}">
                    <a16:creationId xmlns:a16="http://schemas.microsoft.com/office/drawing/2014/main" id="{DC7739AE-B015-4E5D-A33D-1D5F7CA9B2B2}"/>
                  </a:ext>
                </a:extLst>
              </p:cNvPr>
              <p:cNvSpPr>
                <a:spLocks noChangeArrowheads="1"/>
              </p:cNvSpPr>
              <p:nvPr/>
            </p:nvSpPr>
            <p:spPr bwMode="auto">
              <a:xfrm>
                <a:off x="1451" y="215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43" name="Rectangle 450">
                <a:extLst>
                  <a:ext uri="{FF2B5EF4-FFF2-40B4-BE49-F238E27FC236}">
                    <a16:creationId xmlns:a16="http://schemas.microsoft.com/office/drawing/2014/main" id="{CBE290B4-1ED2-47EB-B7F3-757D59AA1EE8}"/>
                  </a:ext>
                </a:extLst>
              </p:cNvPr>
              <p:cNvSpPr>
                <a:spLocks noChangeArrowheads="1"/>
              </p:cNvSpPr>
              <p:nvPr/>
            </p:nvSpPr>
            <p:spPr bwMode="auto">
              <a:xfrm>
                <a:off x="1511" y="2158"/>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44" name="Rectangle 451">
                <a:extLst>
                  <a:ext uri="{FF2B5EF4-FFF2-40B4-BE49-F238E27FC236}">
                    <a16:creationId xmlns:a16="http://schemas.microsoft.com/office/drawing/2014/main" id="{B3CCFFA4-25D9-47C5-B8CB-7ABF3D204F12}"/>
                  </a:ext>
                </a:extLst>
              </p:cNvPr>
              <p:cNvSpPr>
                <a:spLocks noChangeArrowheads="1"/>
              </p:cNvSpPr>
              <p:nvPr/>
            </p:nvSpPr>
            <p:spPr bwMode="auto">
              <a:xfrm>
                <a:off x="1551" y="2158"/>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45" name="Rectangle 452">
                <a:extLst>
                  <a:ext uri="{FF2B5EF4-FFF2-40B4-BE49-F238E27FC236}">
                    <a16:creationId xmlns:a16="http://schemas.microsoft.com/office/drawing/2014/main" id="{A5BBF6AC-D1F4-4C4B-B338-9E0488EE39C2}"/>
                  </a:ext>
                </a:extLst>
              </p:cNvPr>
              <p:cNvSpPr>
                <a:spLocks noChangeArrowheads="1"/>
              </p:cNvSpPr>
              <p:nvPr/>
            </p:nvSpPr>
            <p:spPr bwMode="auto">
              <a:xfrm>
                <a:off x="1597" y="2158"/>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t>
                </a:r>
                <a:endParaRPr lang="en-US" altLang="en-US" sz="1800"/>
              </a:p>
            </p:txBody>
          </p:sp>
          <p:sp>
            <p:nvSpPr>
              <p:cNvPr id="1246" name="Rectangle 453">
                <a:extLst>
                  <a:ext uri="{FF2B5EF4-FFF2-40B4-BE49-F238E27FC236}">
                    <a16:creationId xmlns:a16="http://schemas.microsoft.com/office/drawing/2014/main" id="{7917EA33-4775-41A7-91A0-A31344C712BC}"/>
                  </a:ext>
                </a:extLst>
              </p:cNvPr>
              <p:cNvSpPr>
                <a:spLocks noChangeArrowheads="1"/>
              </p:cNvSpPr>
              <p:nvPr/>
            </p:nvSpPr>
            <p:spPr bwMode="auto">
              <a:xfrm>
                <a:off x="721" y="2307"/>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47" name="Rectangle 454">
                <a:extLst>
                  <a:ext uri="{FF2B5EF4-FFF2-40B4-BE49-F238E27FC236}">
                    <a16:creationId xmlns:a16="http://schemas.microsoft.com/office/drawing/2014/main" id="{12619849-0D1D-4C94-A31C-0E52944EAC4C}"/>
                  </a:ext>
                </a:extLst>
              </p:cNvPr>
              <p:cNvSpPr>
                <a:spLocks noChangeArrowheads="1"/>
              </p:cNvSpPr>
              <p:nvPr/>
            </p:nvSpPr>
            <p:spPr bwMode="auto">
              <a:xfrm>
                <a:off x="908" y="2300"/>
                <a:ext cx="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48" name="Rectangle 455">
                <a:extLst>
                  <a:ext uri="{FF2B5EF4-FFF2-40B4-BE49-F238E27FC236}">
                    <a16:creationId xmlns:a16="http://schemas.microsoft.com/office/drawing/2014/main" id="{49367B7B-B0B5-429F-BE68-8D0EDD69C16F}"/>
                  </a:ext>
                </a:extLst>
              </p:cNvPr>
              <p:cNvSpPr>
                <a:spLocks noChangeArrowheads="1"/>
              </p:cNvSpPr>
              <p:nvPr/>
            </p:nvSpPr>
            <p:spPr bwMode="auto">
              <a:xfrm>
                <a:off x="966" y="2300"/>
                <a:ext cx="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x</a:t>
                </a:r>
                <a:endParaRPr lang="en-US" altLang="en-US" sz="1800"/>
              </a:p>
            </p:txBody>
          </p:sp>
          <p:sp>
            <p:nvSpPr>
              <p:cNvPr id="1249" name="Rectangle 456">
                <a:extLst>
                  <a:ext uri="{FF2B5EF4-FFF2-40B4-BE49-F238E27FC236}">
                    <a16:creationId xmlns:a16="http://schemas.microsoft.com/office/drawing/2014/main" id="{8011BB27-798B-4ED7-B8A1-5E61588BD7E5}"/>
                  </a:ext>
                </a:extLst>
              </p:cNvPr>
              <p:cNvSpPr>
                <a:spLocks noChangeArrowheads="1"/>
              </p:cNvSpPr>
              <p:nvPr/>
            </p:nvSpPr>
            <p:spPr bwMode="auto">
              <a:xfrm>
                <a:off x="1017" y="230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50" name="Rectangle 457">
                <a:extLst>
                  <a:ext uri="{FF2B5EF4-FFF2-40B4-BE49-F238E27FC236}">
                    <a16:creationId xmlns:a16="http://schemas.microsoft.com/office/drawing/2014/main" id="{B3A1A066-A95B-4946-A0CF-F2AF3514230A}"/>
                  </a:ext>
                </a:extLst>
              </p:cNvPr>
              <p:cNvSpPr>
                <a:spLocks noChangeArrowheads="1"/>
              </p:cNvSpPr>
              <p:nvPr/>
            </p:nvSpPr>
            <p:spPr bwMode="auto">
              <a:xfrm>
                <a:off x="1055" y="230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51" name="Rectangle 458">
                <a:extLst>
                  <a:ext uri="{FF2B5EF4-FFF2-40B4-BE49-F238E27FC236}">
                    <a16:creationId xmlns:a16="http://schemas.microsoft.com/office/drawing/2014/main" id="{D8931A2C-C615-44BE-96F9-51FD9D6CF02E}"/>
                  </a:ext>
                </a:extLst>
              </p:cNvPr>
              <p:cNvSpPr>
                <a:spLocks noChangeArrowheads="1"/>
              </p:cNvSpPr>
              <p:nvPr/>
            </p:nvSpPr>
            <p:spPr bwMode="auto">
              <a:xfrm>
                <a:off x="1113" y="2300"/>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52" name="Rectangle 459">
                <a:extLst>
                  <a:ext uri="{FF2B5EF4-FFF2-40B4-BE49-F238E27FC236}">
                    <a16:creationId xmlns:a16="http://schemas.microsoft.com/office/drawing/2014/main" id="{E9150E1C-5547-4BB0-9F22-B1F512DB6C5B}"/>
                  </a:ext>
                </a:extLst>
              </p:cNvPr>
              <p:cNvSpPr>
                <a:spLocks noChangeArrowheads="1"/>
              </p:cNvSpPr>
              <p:nvPr/>
            </p:nvSpPr>
            <p:spPr bwMode="auto">
              <a:xfrm>
                <a:off x="1154" y="230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53" name="Rectangle 460">
                <a:extLst>
                  <a:ext uri="{FF2B5EF4-FFF2-40B4-BE49-F238E27FC236}">
                    <a16:creationId xmlns:a16="http://schemas.microsoft.com/office/drawing/2014/main" id="{41F1C613-4E56-4849-BC87-3F64CE3A5786}"/>
                  </a:ext>
                </a:extLst>
              </p:cNvPr>
              <p:cNvSpPr>
                <a:spLocks noChangeArrowheads="1"/>
              </p:cNvSpPr>
              <p:nvPr/>
            </p:nvSpPr>
            <p:spPr bwMode="auto">
              <a:xfrm>
                <a:off x="1216" y="2300"/>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254" name="Rectangle 461">
                <a:extLst>
                  <a:ext uri="{FF2B5EF4-FFF2-40B4-BE49-F238E27FC236}">
                    <a16:creationId xmlns:a16="http://schemas.microsoft.com/office/drawing/2014/main" id="{4FB5FC74-8185-43EE-BCAF-1F59EFF760EB}"/>
                  </a:ext>
                </a:extLst>
              </p:cNvPr>
              <p:cNvSpPr>
                <a:spLocks noChangeArrowheads="1"/>
              </p:cNvSpPr>
              <p:nvPr/>
            </p:nvSpPr>
            <p:spPr bwMode="auto">
              <a:xfrm>
                <a:off x="1272" y="2300"/>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55" name="Rectangle 462">
                <a:extLst>
                  <a:ext uri="{FF2B5EF4-FFF2-40B4-BE49-F238E27FC236}">
                    <a16:creationId xmlns:a16="http://schemas.microsoft.com/office/drawing/2014/main" id="{C724232E-C55E-4CF7-9CD3-49534D324DEE}"/>
                  </a:ext>
                </a:extLst>
              </p:cNvPr>
              <p:cNvSpPr>
                <a:spLocks noChangeArrowheads="1"/>
              </p:cNvSpPr>
              <p:nvPr/>
            </p:nvSpPr>
            <p:spPr bwMode="auto">
              <a:xfrm>
                <a:off x="1299" y="230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256" name="Rectangle 463">
                <a:extLst>
                  <a:ext uri="{FF2B5EF4-FFF2-40B4-BE49-F238E27FC236}">
                    <a16:creationId xmlns:a16="http://schemas.microsoft.com/office/drawing/2014/main" id="{567A3606-A275-4D2F-B2DF-8E9815A8B384}"/>
                  </a:ext>
                </a:extLst>
              </p:cNvPr>
              <p:cNvSpPr>
                <a:spLocks noChangeArrowheads="1"/>
              </p:cNvSpPr>
              <p:nvPr/>
            </p:nvSpPr>
            <p:spPr bwMode="auto">
              <a:xfrm>
                <a:off x="1326" y="2300"/>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57" name="Rectangle 464">
                <a:extLst>
                  <a:ext uri="{FF2B5EF4-FFF2-40B4-BE49-F238E27FC236}">
                    <a16:creationId xmlns:a16="http://schemas.microsoft.com/office/drawing/2014/main" id="{2D8C2D15-8F96-453A-B6DF-753A6DC6B622}"/>
                  </a:ext>
                </a:extLst>
              </p:cNvPr>
              <p:cNvSpPr>
                <a:spLocks noChangeArrowheads="1"/>
              </p:cNvSpPr>
              <p:nvPr/>
            </p:nvSpPr>
            <p:spPr bwMode="auto">
              <a:xfrm>
                <a:off x="1369" y="2300"/>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258" name="Rectangle 465">
                <a:extLst>
                  <a:ext uri="{FF2B5EF4-FFF2-40B4-BE49-F238E27FC236}">
                    <a16:creationId xmlns:a16="http://schemas.microsoft.com/office/drawing/2014/main" id="{E5513E7A-C1DA-440C-8B6D-AD8BA7607917}"/>
                  </a:ext>
                </a:extLst>
              </p:cNvPr>
              <p:cNvSpPr>
                <a:spLocks noChangeArrowheads="1"/>
              </p:cNvSpPr>
              <p:nvPr/>
            </p:nvSpPr>
            <p:spPr bwMode="auto">
              <a:xfrm>
                <a:off x="1421" y="2300"/>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59" name="Rectangle 466">
                <a:extLst>
                  <a:ext uri="{FF2B5EF4-FFF2-40B4-BE49-F238E27FC236}">
                    <a16:creationId xmlns:a16="http://schemas.microsoft.com/office/drawing/2014/main" id="{A6F8E0EC-C9BB-43C8-8CC3-3A0ACFEEAD26}"/>
                  </a:ext>
                </a:extLst>
              </p:cNvPr>
              <p:cNvSpPr>
                <a:spLocks noChangeArrowheads="1"/>
              </p:cNvSpPr>
              <p:nvPr/>
            </p:nvSpPr>
            <p:spPr bwMode="auto">
              <a:xfrm>
                <a:off x="1466" y="230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60" name="Rectangle 467">
                <a:extLst>
                  <a:ext uri="{FF2B5EF4-FFF2-40B4-BE49-F238E27FC236}">
                    <a16:creationId xmlns:a16="http://schemas.microsoft.com/office/drawing/2014/main" id="{302003D6-5A7C-4C1F-ADDF-426B9F9E60D2}"/>
                  </a:ext>
                </a:extLst>
              </p:cNvPr>
              <p:cNvSpPr>
                <a:spLocks noChangeArrowheads="1"/>
              </p:cNvSpPr>
              <p:nvPr/>
            </p:nvSpPr>
            <p:spPr bwMode="auto">
              <a:xfrm>
                <a:off x="1504" y="230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61" name="Rectangle 468">
                <a:extLst>
                  <a:ext uri="{FF2B5EF4-FFF2-40B4-BE49-F238E27FC236}">
                    <a16:creationId xmlns:a16="http://schemas.microsoft.com/office/drawing/2014/main" id="{5689EE7A-1F6E-4FA6-9635-56782B381404}"/>
                  </a:ext>
                </a:extLst>
              </p:cNvPr>
              <p:cNvSpPr>
                <a:spLocks noChangeArrowheads="1"/>
              </p:cNvSpPr>
              <p:nvPr/>
            </p:nvSpPr>
            <p:spPr bwMode="auto">
              <a:xfrm>
                <a:off x="1563" y="2300"/>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262" name="Rectangle 469">
                <a:extLst>
                  <a:ext uri="{FF2B5EF4-FFF2-40B4-BE49-F238E27FC236}">
                    <a16:creationId xmlns:a16="http://schemas.microsoft.com/office/drawing/2014/main" id="{FD1AB959-B7C1-47A6-A47A-C3BEB81912C3}"/>
                  </a:ext>
                </a:extLst>
              </p:cNvPr>
              <p:cNvSpPr>
                <a:spLocks noChangeArrowheads="1"/>
              </p:cNvSpPr>
              <p:nvPr/>
            </p:nvSpPr>
            <p:spPr bwMode="auto">
              <a:xfrm>
                <a:off x="1655" y="2300"/>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63" name="Rectangle 470">
                <a:extLst>
                  <a:ext uri="{FF2B5EF4-FFF2-40B4-BE49-F238E27FC236}">
                    <a16:creationId xmlns:a16="http://schemas.microsoft.com/office/drawing/2014/main" id="{CA877E33-12D6-4466-8751-AE25F3DDF0D5}"/>
                  </a:ext>
                </a:extLst>
              </p:cNvPr>
              <p:cNvSpPr>
                <a:spLocks noChangeArrowheads="1"/>
              </p:cNvSpPr>
              <p:nvPr/>
            </p:nvSpPr>
            <p:spPr bwMode="auto">
              <a:xfrm>
                <a:off x="721" y="244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64" name="Rectangle 471">
                <a:extLst>
                  <a:ext uri="{FF2B5EF4-FFF2-40B4-BE49-F238E27FC236}">
                    <a16:creationId xmlns:a16="http://schemas.microsoft.com/office/drawing/2014/main" id="{93CDFD49-79F4-4C83-ABB4-E9776395CF06}"/>
                  </a:ext>
                </a:extLst>
              </p:cNvPr>
              <p:cNvSpPr>
                <a:spLocks noChangeArrowheads="1"/>
              </p:cNvSpPr>
              <p:nvPr/>
            </p:nvSpPr>
            <p:spPr bwMode="auto">
              <a:xfrm>
                <a:off x="908" y="2442"/>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65" name="Rectangle 472">
                <a:extLst>
                  <a:ext uri="{FF2B5EF4-FFF2-40B4-BE49-F238E27FC236}">
                    <a16:creationId xmlns:a16="http://schemas.microsoft.com/office/drawing/2014/main" id="{8502EC8C-AF77-49CA-8128-D831E161F891}"/>
                  </a:ext>
                </a:extLst>
              </p:cNvPr>
              <p:cNvSpPr>
                <a:spLocks noChangeArrowheads="1"/>
              </p:cNvSpPr>
              <p:nvPr/>
            </p:nvSpPr>
            <p:spPr bwMode="auto">
              <a:xfrm>
                <a:off x="961" y="2442"/>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66" name="Rectangle 473">
                <a:extLst>
                  <a:ext uri="{FF2B5EF4-FFF2-40B4-BE49-F238E27FC236}">
                    <a16:creationId xmlns:a16="http://schemas.microsoft.com/office/drawing/2014/main" id="{522E7CF0-786F-4888-BC78-67D0BC75AAC8}"/>
                  </a:ext>
                </a:extLst>
              </p:cNvPr>
              <p:cNvSpPr>
                <a:spLocks noChangeArrowheads="1"/>
              </p:cNvSpPr>
              <p:nvPr/>
            </p:nvSpPr>
            <p:spPr bwMode="auto">
              <a:xfrm>
                <a:off x="1000" y="2442"/>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267" name="Rectangle 474">
                <a:extLst>
                  <a:ext uri="{FF2B5EF4-FFF2-40B4-BE49-F238E27FC236}">
                    <a16:creationId xmlns:a16="http://schemas.microsoft.com/office/drawing/2014/main" id="{F7401734-6670-458F-B21F-2EDE41AE0633}"/>
                  </a:ext>
                </a:extLst>
              </p:cNvPr>
              <p:cNvSpPr>
                <a:spLocks noChangeArrowheads="1"/>
              </p:cNvSpPr>
              <p:nvPr/>
            </p:nvSpPr>
            <p:spPr bwMode="auto">
              <a:xfrm>
                <a:off x="1056" y="244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68" name="Rectangle 475">
                <a:extLst>
                  <a:ext uri="{FF2B5EF4-FFF2-40B4-BE49-F238E27FC236}">
                    <a16:creationId xmlns:a16="http://schemas.microsoft.com/office/drawing/2014/main" id="{B68A80EC-ED82-4F0A-A782-0C55299B192E}"/>
                  </a:ext>
                </a:extLst>
              </p:cNvPr>
              <p:cNvSpPr>
                <a:spLocks noChangeArrowheads="1"/>
              </p:cNvSpPr>
              <p:nvPr/>
            </p:nvSpPr>
            <p:spPr bwMode="auto">
              <a:xfrm>
                <a:off x="1117" y="244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269" name="Rectangle 476">
                <a:extLst>
                  <a:ext uri="{FF2B5EF4-FFF2-40B4-BE49-F238E27FC236}">
                    <a16:creationId xmlns:a16="http://schemas.microsoft.com/office/drawing/2014/main" id="{1569267C-8DE6-43AA-9B0A-84C47107BFED}"/>
                  </a:ext>
                </a:extLst>
              </p:cNvPr>
              <p:cNvSpPr>
                <a:spLocks noChangeArrowheads="1"/>
              </p:cNvSpPr>
              <p:nvPr/>
            </p:nvSpPr>
            <p:spPr bwMode="auto">
              <a:xfrm>
                <a:off x="1179" y="2442"/>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270" name="Rectangle 477">
                <a:extLst>
                  <a:ext uri="{FF2B5EF4-FFF2-40B4-BE49-F238E27FC236}">
                    <a16:creationId xmlns:a16="http://schemas.microsoft.com/office/drawing/2014/main" id="{69E7C90A-1B47-4D21-8601-6D12A625CBB8}"/>
                  </a:ext>
                </a:extLst>
              </p:cNvPr>
              <p:cNvSpPr>
                <a:spLocks noChangeArrowheads="1"/>
              </p:cNvSpPr>
              <p:nvPr/>
            </p:nvSpPr>
            <p:spPr bwMode="auto">
              <a:xfrm>
                <a:off x="1235" y="2442"/>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71" name="Rectangle 478">
                <a:extLst>
                  <a:ext uri="{FF2B5EF4-FFF2-40B4-BE49-F238E27FC236}">
                    <a16:creationId xmlns:a16="http://schemas.microsoft.com/office/drawing/2014/main" id="{F3A3DCED-DE5F-44BF-BD75-5D18A2FBFD2F}"/>
                  </a:ext>
                </a:extLst>
              </p:cNvPr>
              <p:cNvSpPr>
                <a:spLocks noChangeArrowheads="1"/>
              </p:cNvSpPr>
              <p:nvPr/>
            </p:nvSpPr>
            <p:spPr bwMode="auto">
              <a:xfrm>
                <a:off x="1274" y="244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272" name="Rectangle 479">
                <a:extLst>
                  <a:ext uri="{FF2B5EF4-FFF2-40B4-BE49-F238E27FC236}">
                    <a16:creationId xmlns:a16="http://schemas.microsoft.com/office/drawing/2014/main" id="{4C6C7E2D-C93C-468A-917A-EC1E58E1D724}"/>
                  </a:ext>
                </a:extLst>
              </p:cNvPr>
              <p:cNvSpPr>
                <a:spLocks noChangeArrowheads="1"/>
              </p:cNvSpPr>
              <p:nvPr/>
            </p:nvSpPr>
            <p:spPr bwMode="auto">
              <a:xfrm>
                <a:off x="1336" y="2442"/>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73" name="Rectangle 480">
                <a:extLst>
                  <a:ext uri="{FF2B5EF4-FFF2-40B4-BE49-F238E27FC236}">
                    <a16:creationId xmlns:a16="http://schemas.microsoft.com/office/drawing/2014/main" id="{75DAD279-55D6-4B5F-BD9E-4399F8996490}"/>
                  </a:ext>
                </a:extLst>
              </p:cNvPr>
              <p:cNvSpPr>
                <a:spLocks noChangeArrowheads="1"/>
              </p:cNvSpPr>
              <p:nvPr/>
            </p:nvSpPr>
            <p:spPr bwMode="auto">
              <a:xfrm>
                <a:off x="721" y="2583"/>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74" name="Rectangle 481">
                <a:extLst>
                  <a:ext uri="{FF2B5EF4-FFF2-40B4-BE49-F238E27FC236}">
                    <a16:creationId xmlns:a16="http://schemas.microsoft.com/office/drawing/2014/main" id="{AB4783AA-E279-4BAD-8366-4A8BE5C56289}"/>
                  </a:ext>
                </a:extLst>
              </p:cNvPr>
              <p:cNvSpPr>
                <a:spLocks noChangeArrowheads="1"/>
              </p:cNvSpPr>
              <p:nvPr/>
            </p:nvSpPr>
            <p:spPr bwMode="auto">
              <a:xfrm>
                <a:off x="908" y="257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275" name="Rectangle 482">
                <a:extLst>
                  <a:ext uri="{FF2B5EF4-FFF2-40B4-BE49-F238E27FC236}">
                    <a16:creationId xmlns:a16="http://schemas.microsoft.com/office/drawing/2014/main" id="{1A1A4DBB-DFD9-4EC0-8B39-D3BA82733446}"/>
                  </a:ext>
                </a:extLst>
              </p:cNvPr>
              <p:cNvSpPr>
                <a:spLocks noChangeArrowheads="1"/>
              </p:cNvSpPr>
              <p:nvPr/>
            </p:nvSpPr>
            <p:spPr bwMode="auto">
              <a:xfrm>
                <a:off x="970" y="257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76" name="Rectangle 483">
                <a:extLst>
                  <a:ext uri="{FF2B5EF4-FFF2-40B4-BE49-F238E27FC236}">
                    <a16:creationId xmlns:a16="http://schemas.microsoft.com/office/drawing/2014/main" id="{D77BB917-8D3E-452D-8302-F19EB04668A6}"/>
                  </a:ext>
                </a:extLst>
              </p:cNvPr>
              <p:cNvSpPr>
                <a:spLocks noChangeArrowheads="1"/>
              </p:cNvSpPr>
              <p:nvPr/>
            </p:nvSpPr>
            <p:spPr bwMode="auto">
              <a:xfrm>
                <a:off x="1028" y="2576"/>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277" name="Rectangle 484">
                <a:extLst>
                  <a:ext uri="{FF2B5EF4-FFF2-40B4-BE49-F238E27FC236}">
                    <a16:creationId xmlns:a16="http://schemas.microsoft.com/office/drawing/2014/main" id="{25A715D3-236B-41AC-827D-AFB6EA0D7A2B}"/>
                  </a:ext>
                </a:extLst>
              </p:cNvPr>
              <p:cNvSpPr>
                <a:spLocks noChangeArrowheads="1"/>
              </p:cNvSpPr>
              <p:nvPr/>
            </p:nvSpPr>
            <p:spPr bwMode="auto">
              <a:xfrm>
                <a:off x="1083" y="257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278" name="Rectangle 485">
                <a:extLst>
                  <a:ext uri="{FF2B5EF4-FFF2-40B4-BE49-F238E27FC236}">
                    <a16:creationId xmlns:a16="http://schemas.microsoft.com/office/drawing/2014/main" id="{A4CD6B37-D1F7-484B-B9C1-EF475D2AB8BF}"/>
                  </a:ext>
                </a:extLst>
              </p:cNvPr>
              <p:cNvSpPr>
                <a:spLocks noChangeArrowheads="1"/>
              </p:cNvSpPr>
              <p:nvPr/>
            </p:nvSpPr>
            <p:spPr bwMode="auto">
              <a:xfrm>
                <a:off x="1145" y="257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79" name="Rectangle 486">
                <a:extLst>
                  <a:ext uri="{FF2B5EF4-FFF2-40B4-BE49-F238E27FC236}">
                    <a16:creationId xmlns:a16="http://schemas.microsoft.com/office/drawing/2014/main" id="{A4B634BB-41DF-4652-BDA6-F14792670EE9}"/>
                  </a:ext>
                </a:extLst>
              </p:cNvPr>
              <p:cNvSpPr>
                <a:spLocks noChangeArrowheads="1"/>
              </p:cNvSpPr>
              <p:nvPr/>
            </p:nvSpPr>
            <p:spPr bwMode="auto">
              <a:xfrm>
                <a:off x="1172" y="2576"/>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280" name="Rectangle 487">
                <a:extLst>
                  <a:ext uri="{FF2B5EF4-FFF2-40B4-BE49-F238E27FC236}">
                    <a16:creationId xmlns:a16="http://schemas.microsoft.com/office/drawing/2014/main" id="{5700DD35-1555-4CB0-AE46-BCCB12E17C36}"/>
                  </a:ext>
                </a:extLst>
              </p:cNvPr>
              <p:cNvSpPr>
                <a:spLocks noChangeArrowheads="1"/>
              </p:cNvSpPr>
              <p:nvPr/>
            </p:nvSpPr>
            <p:spPr bwMode="auto">
              <a:xfrm>
                <a:off x="1227" y="2576"/>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81" name="Rectangle 488">
                <a:extLst>
                  <a:ext uri="{FF2B5EF4-FFF2-40B4-BE49-F238E27FC236}">
                    <a16:creationId xmlns:a16="http://schemas.microsoft.com/office/drawing/2014/main" id="{528980D2-BBAF-4B70-A064-44FAE6971CF2}"/>
                  </a:ext>
                </a:extLst>
              </p:cNvPr>
              <p:cNvSpPr>
                <a:spLocks noChangeArrowheads="1"/>
              </p:cNvSpPr>
              <p:nvPr/>
            </p:nvSpPr>
            <p:spPr bwMode="auto">
              <a:xfrm>
                <a:off x="1267" y="257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282" name="Rectangle 489">
                <a:extLst>
                  <a:ext uri="{FF2B5EF4-FFF2-40B4-BE49-F238E27FC236}">
                    <a16:creationId xmlns:a16="http://schemas.microsoft.com/office/drawing/2014/main" id="{29DD3183-F846-4019-B054-C29962B73250}"/>
                  </a:ext>
                </a:extLst>
              </p:cNvPr>
              <p:cNvSpPr>
                <a:spLocks noChangeArrowheads="1"/>
              </p:cNvSpPr>
              <p:nvPr/>
            </p:nvSpPr>
            <p:spPr bwMode="auto">
              <a:xfrm>
                <a:off x="1294" y="257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83" name="Rectangle 490">
                <a:extLst>
                  <a:ext uri="{FF2B5EF4-FFF2-40B4-BE49-F238E27FC236}">
                    <a16:creationId xmlns:a16="http://schemas.microsoft.com/office/drawing/2014/main" id="{E852F59E-FB49-4AA4-A04B-09AE872B7B9F}"/>
                  </a:ext>
                </a:extLst>
              </p:cNvPr>
              <p:cNvSpPr>
                <a:spLocks noChangeArrowheads="1"/>
              </p:cNvSpPr>
              <p:nvPr/>
            </p:nvSpPr>
            <p:spPr bwMode="auto">
              <a:xfrm>
                <a:off x="1356" y="257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84" name="Rectangle 491">
                <a:extLst>
                  <a:ext uri="{FF2B5EF4-FFF2-40B4-BE49-F238E27FC236}">
                    <a16:creationId xmlns:a16="http://schemas.microsoft.com/office/drawing/2014/main" id="{939A637B-E379-4C4D-9AF3-545363B7AEDC}"/>
                  </a:ext>
                </a:extLst>
              </p:cNvPr>
              <p:cNvSpPr>
                <a:spLocks noChangeArrowheads="1"/>
              </p:cNvSpPr>
              <p:nvPr/>
            </p:nvSpPr>
            <p:spPr bwMode="auto">
              <a:xfrm>
                <a:off x="1417" y="2576"/>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285" name="Rectangle 492">
                <a:extLst>
                  <a:ext uri="{FF2B5EF4-FFF2-40B4-BE49-F238E27FC236}">
                    <a16:creationId xmlns:a16="http://schemas.microsoft.com/office/drawing/2014/main" id="{90FE3927-9251-4131-9E9C-F6C0CEFA5FC1}"/>
                  </a:ext>
                </a:extLst>
              </p:cNvPr>
              <p:cNvSpPr>
                <a:spLocks noChangeArrowheads="1"/>
              </p:cNvSpPr>
              <p:nvPr/>
            </p:nvSpPr>
            <p:spPr bwMode="auto">
              <a:xfrm>
                <a:off x="721" y="2725"/>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86" name="Rectangle 493">
                <a:extLst>
                  <a:ext uri="{FF2B5EF4-FFF2-40B4-BE49-F238E27FC236}">
                    <a16:creationId xmlns:a16="http://schemas.microsoft.com/office/drawing/2014/main" id="{CB99C3B7-894C-4ECD-ACA1-7EBC650401E5}"/>
                  </a:ext>
                </a:extLst>
              </p:cNvPr>
              <p:cNvSpPr>
                <a:spLocks noChangeArrowheads="1"/>
              </p:cNvSpPr>
              <p:nvPr/>
            </p:nvSpPr>
            <p:spPr bwMode="auto">
              <a:xfrm>
                <a:off x="908" y="2718"/>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287" name="Rectangle 494">
                <a:extLst>
                  <a:ext uri="{FF2B5EF4-FFF2-40B4-BE49-F238E27FC236}">
                    <a16:creationId xmlns:a16="http://schemas.microsoft.com/office/drawing/2014/main" id="{C1864E27-CBCA-4EF9-A6C4-2C051CB2F44B}"/>
                  </a:ext>
                </a:extLst>
              </p:cNvPr>
              <p:cNvSpPr>
                <a:spLocks noChangeArrowheads="1"/>
              </p:cNvSpPr>
              <p:nvPr/>
            </p:nvSpPr>
            <p:spPr bwMode="auto">
              <a:xfrm>
                <a:off x="955" y="2718"/>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288" name="Rectangle 495">
                <a:extLst>
                  <a:ext uri="{FF2B5EF4-FFF2-40B4-BE49-F238E27FC236}">
                    <a16:creationId xmlns:a16="http://schemas.microsoft.com/office/drawing/2014/main" id="{0AD9F3D4-45EB-447A-95B7-D5C6C6788B10}"/>
                  </a:ext>
                </a:extLst>
              </p:cNvPr>
              <p:cNvSpPr>
                <a:spLocks noChangeArrowheads="1"/>
              </p:cNvSpPr>
              <p:nvPr/>
            </p:nvSpPr>
            <p:spPr bwMode="auto">
              <a:xfrm>
                <a:off x="1013" y="2718"/>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289" name="Rectangle 496">
                <a:extLst>
                  <a:ext uri="{FF2B5EF4-FFF2-40B4-BE49-F238E27FC236}">
                    <a16:creationId xmlns:a16="http://schemas.microsoft.com/office/drawing/2014/main" id="{F9772580-67DE-4E0E-B1C9-88F3F480CC88}"/>
                  </a:ext>
                </a:extLst>
              </p:cNvPr>
              <p:cNvSpPr>
                <a:spLocks noChangeArrowheads="1"/>
              </p:cNvSpPr>
              <p:nvPr/>
            </p:nvSpPr>
            <p:spPr bwMode="auto">
              <a:xfrm>
                <a:off x="1063" y="271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h</a:t>
                </a:r>
                <a:endParaRPr lang="en-US" altLang="en-US" sz="1800"/>
              </a:p>
            </p:txBody>
          </p:sp>
          <p:sp>
            <p:nvSpPr>
              <p:cNvPr id="1290" name="Rectangle 497">
                <a:extLst>
                  <a:ext uri="{FF2B5EF4-FFF2-40B4-BE49-F238E27FC236}">
                    <a16:creationId xmlns:a16="http://schemas.microsoft.com/office/drawing/2014/main" id="{3ED70A2A-EA5A-4E40-9DC2-99A7B8EA1EBC}"/>
                  </a:ext>
                </a:extLst>
              </p:cNvPr>
              <p:cNvSpPr>
                <a:spLocks noChangeArrowheads="1"/>
              </p:cNvSpPr>
              <p:nvPr/>
            </p:nvSpPr>
            <p:spPr bwMode="auto">
              <a:xfrm>
                <a:off x="1124" y="271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291" name="Rectangle 498">
                <a:extLst>
                  <a:ext uri="{FF2B5EF4-FFF2-40B4-BE49-F238E27FC236}">
                    <a16:creationId xmlns:a16="http://schemas.microsoft.com/office/drawing/2014/main" id="{8D0B16DD-B928-48B1-A6B8-DCC4DB6CDFA0}"/>
                  </a:ext>
                </a:extLst>
              </p:cNvPr>
              <p:cNvSpPr>
                <a:spLocks noChangeArrowheads="1"/>
              </p:cNvSpPr>
              <p:nvPr/>
            </p:nvSpPr>
            <p:spPr bwMode="auto">
              <a:xfrm>
                <a:off x="1186" y="271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92" name="Rectangle 499">
                <a:extLst>
                  <a:ext uri="{FF2B5EF4-FFF2-40B4-BE49-F238E27FC236}">
                    <a16:creationId xmlns:a16="http://schemas.microsoft.com/office/drawing/2014/main" id="{516E5720-1356-4FA4-B611-AEF94126D290}"/>
                  </a:ext>
                </a:extLst>
              </p:cNvPr>
              <p:cNvSpPr>
                <a:spLocks noChangeArrowheads="1"/>
              </p:cNvSpPr>
              <p:nvPr/>
            </p:nvSpPr>
            <p:spPr bwMode="auto">
              <a:xfrm>
                <a:off x="1247" y="271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293" name="Rectangle 500">
                <a:extLst>
                  <a:ext uri="{FF2B5EF4-FFF2-40B4-BE49-F238E27FC236}">
                    <a16:creationId xmlns:a16="http://schemas.microsoft.com/office/drawing/2014/main" id="{D53B0E7C-9606-4A69-BDAC-5CD4486EA6FA}"/>
                  </a:ext>
                </a:extLst>
              </p:cNvPr>
              <p:cNvSpPr>
                <a:spLocks noChangeArrowheads="1"/>
              </p:cNvSpPr>
              <p:nvPr/>
            </p:nvSpPr>
            <p:spPr bwMode="auto">
              <a:xfrm>
                <a:off x="1274" y="271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94" name="Rectangle 501">
                <a:extLst>
                  <a:ext uri="{FF2B5EF4-FFF2-40B4-BE49-F238E27FC236}">
                    <a16:creationId xmlns:a16="http://schemas.microsoft.com/office/drawing/2014/main" id="{4EE72024-5507-40D2-9779-E9A3B6CD5A49}"/>
                  </a:ext>
                </a:extLst>
              </p:cNvPr>
              <p:cNvSpPr>
                <a:spLocks noChangeArrowheads="1"/>
              </p:cNvSpPr>
              <p:nvPr/>
            </p:nvSpPr>
            <p:spPr bwMode="auto">
              <a:xfrm>
                <a:off x="1336" y="2718"/>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295" name="Rectangle 502">
                <a:extLst>
                  <a:ext uri="{FF2B5EF4-FFF2-40B4-BE49-F238E27FC236}">
                    <a16:creationId xmlns:a16="http://schemas.microsoft.com/office/drawing/2014/main" id="{230088BA-3994-401B-A59D-74E41991A0FA}"/>
                  </a:ext>
                </a:extLst>
              </p:cNvPr>
              <p:cNvSpPr>
                <a:spLocks noChangeArrowheads="1"/>
              </p:cNvSpPr>
              <p:nvPr/>
            </p:nvSpPr>
            <p:spPr bwMode="auto">
              <a:xfrm>
                <a:off x="1391" y="2718"/>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296" name="Rectangle 503">
                <a:extLst>
                  <a:ext uri="{FF2B5EF4-FFF2-40B4-BE49-F238E27FC236}">
                    <a16:creationId xmlns:a16="http://schemas.microsoft.com/office/drawing/2014/main" id="{77B6FE10-C532-403C-94C0-1E2091CF88EE}"/>
                  </a:ext>
                </a:extLst>
              </p:cNvPr>
              <p:cNvSpPr>
                <a:spLocks noChangeArrowheads="1"/>
              </p:cNvSpPr>
              <p:nvPr/>
            </p:nvSpPr>
            <p:spPr bwMode="auto">
              <a:xfrm>
                <a:off x="721" y="2866"/>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297" name="Rectangle 504">
                <a:extLst>
                  <a:ext uri="{FF2B5EF4-FFF2-40B4-BE49-F238E27FC236}">
                    <a16:creationId xmlns:a16="http://schemas.microsoft.com/office/drawing/2014/main" id="{EBDE608C-F287-406C-B772-330D64954730}"/>
                  </a:ext>
                </a:extLst>
              </p:cNvPr>
              <p:cNvSpPr>
                <a:spLocks noChangeArrowheads="1"/>
              </p:cNvSpPr>
              <p:nvPr/>
            </p:nvSpPr>
            <p:spPr bwMode="auto">
              <a:xfrm>
                <a:off x="908" y="2859"/>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298" name="Rectangle 505">
                <a:extLst>
                  <a:ext uri="{FF2B5EF4-FFF2-40B4-BE49-F238E27FC236}">
                    <a16:creationId xmlns:a16="http://schemas.microsoft.com/office/drawing/2014/main" id="{CFD2E49D-9F37-465E-B9C0-92258A581E69}"/>
                  </a:ext>
                </a:extLst>
              </p:cNvPr>
              <p:cNvSpPr>
                <a:spLocks noChangeArrowheads="1"/>
              </p:cNvSpPr>
              <p:nvPr/>
            </p:nvSpPr>
            <p:spPr bwMode="auto">
              <a:xfrm>
                <a:off x="985"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299" name="Rectangle 506">
                <a:extLst>
                  <a:ext uri="{FF2B5EF4-FFF2-40B4-BE49-F238E27FC236}">
                    <a16:creationId xmlns:a16="http://schemas.microsoft.com/office/drawing/2014/main" id="{3D9CFCFD-D907-470F-A147-1148FA358CA8}"/>
                  </a:ext>
                </a:extLst>
              </p:cNvPr>
              <p:cNvSpPr>
                <a:spLocks noChangeArrowheads="1"/>
              </p:cNvSpPr>
              <p:nvPr/>
            </p:nvSpPr>
            <p:spPr bwMode="auto">
              <a:xfrm>
                <a:off x="1047" y="285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00" name="Rectangle 507">
                <a:extLst>
                  <a:ext uri="{FF2B5EF4-FFF2-40B4-BE49-F238E27FC236}">
                    <a16:creationId xmlns:a16="http://schemas.microsoft.com/office/drawing/2014/main" id="{8C5C7C0C-7367-42E4-9876-9BDC5C3BC2B6}"/>
                  </a:ext>
                </a:extLst>
              </p:cNvPr>
              <p:cNvSpPr>
                <a:spLocks noChangeArrowheads="1"/>
              </p:cNvSpPr>
              <p:nvPr/>
            </p:nvSpPr>
            <p:spPr bwMode="auto">
              <a:xfrm>
                <a:off x="1105" y="285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01" name="Rectangle 508">
                <a:extLst>
                  <a:ext uri="{FF2B5EF4-FFF2-40B4-BE49-F238E27FC236}">
                    <a16:creationId xmlns:a16="http://schemas.microsoft.com/office/drawing/2014/main" id="{5D8B3C42-7C89-4706-AB75-F9D23ECFDA3A}"/>
                  </a:ext>
                </a:extLst>
              </p:cNvPr>
              <p:cNvSpPr>
                <a:spLocks noChangeArrowheads="1"/>
              </p:cNvSpPr>
              <p:nvPr/>
            </p:nvSpPr>
            <p:spPr bwMode="auto">
              <a:xfrm>
                <a:off x="1143" y="285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302" name="Rectangle 509">
                <a:extLst>
                  <a:ext uri="{FF2B5EF4-FFF2-40B4-BE49-F238E27FC236}">
                    <a16:creationId xmlns:a16="http://schemas.microsoft.com/office/drawing/2014/main" id="{5418AF08-FE93-4B93-8EB0-8BA28971F2F1}"/>
                  </a:ext>
                </a:extLst>
              </p:cNvPr>
              <p:cNvSpPr>
                <a:spLocks noChangeArrowheads="1"/>
              </p:cNvSpPr>
              <p:nvPr/>
            </p:nvSpPr>
            <p:spPr bwMode="auto">
              <a:xfrm>
                <a:off x="1199" y="285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303" name="Rectangle 510">
                <a:extLst>
                  <a:ext uri="{FF2B5EF4-FFF2-40B4-BE49-F238E27FC236}">
                    <a16:creationId xmlns:a16="http://schemas.microsoft.com/office/drawing/2014/main" id="{42AADFCE-0991-4E70-A671-428BA75CB547}"/>
                  </a:ext>
                </a:extLst>
              </p:cNvPr>
              <p:cNvSpPr>
                <a:spLocks noChangeArrowheads="1"/>
              </p:cNvSpPr>
              <p:nvPr/>
            </p:nvSpPr>
            <p:spPr bwMode="auto">
              <a:xfrm>
                <a:off x="1239" y="28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04" name="Rectangle 511">
                <a:extLst>
                  <a:ext uri="{FF2B5EF4-FFF2-40B4-BE49-F238E27FC236}">
                    <a16:creationId xmlns:a16="http://schemas.microsoft.com/office/drawing/2014/main" id="{5A6C01E4-26B4-477A-BF7C-12C917ADAA66}"/>
                  </a:ext>
                </a:extLst>
              </p:cNvPr>
              <p:cNvSpPr>
                <a:spLocks noChangeArrowheads="1"/>
              </p:cNvSpPr>
              <p:nvPr/>
            </p:nvSpPr>
            <p:spPr bwMode="auto">
              <a:xfrm>
                <a:off x="1265"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05" name="Rectangle 512">
                <a:extLst>
                  <a:ext uri="{FF2B5EF4-FFF2-40B4-BE49-F238E27FC236}">
                    <a16:creationId xmlns:a16="http://schemas.microsoft.com/office/drawing/2014/main" id="{38A35266-F31B-47CA-BC1E-7DA261B3E0F9}"/>
                  </a:ext>
                </a:extLst>
              </p:cNvPr>
              <p:cNvSpPr>
                <a:spLocks noChangeArrowheads="1"/>
              </p:cNvSpPr>
              <p:nvPr/>
            </p:nvSpPr>
            <p:spPr bwMode="auto">
              <a:xfrm>
                <a:off x="1327" y="2859"/>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306" name="Rectangle 513">
                <a:extLst>
                  <a:ext uri="{FF2B5EF4-FFF2-40B4-BE49-F238E27FC236}">
                    <a16:creationId xmlns:a16="http://schemas.microsoft.com/office/drawing/2014/main" id="{4AA48940-7F7D-4BF4-BADC-E9C9FF9F6EE7}"/>
                  </a:ext>
                </a:extLst>
              </p:cNvPr>
              <p:cNvSpPr>
                <a:spLocks noChangeArrowheads="1"/>
              </p:cNvSpPr>
              <p:nvPr/>
            </p:nvSpPr>
            <p:spPr bwMode="auto">
              <a:xfrm>
                <a:off x="1382" y="285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07" name="Rectangle 514">
                <a:extLst>
                  <a:ext uri="{FF2B5EF4-FFF2-40B4-BE49-F238E27FC236}">
                    <a16:creationId xmlns:a16="http://schemas.microsoft.com/office/drawing/2014/main" id="{47E80587-8534-4171-8239-94FE5DE19E0E}"/>
                  </a:ext>
                </a:extLst>
              </p:cNvPr>
              <p:cNvSpPr>
                <a:spLocks noChangeArrowheads="1"/>
              </p:cNvSpPr>
              <p:nvPr/>
            </p:nvSpPr>
            <p:spPr bwMode="auto">
              <a:xfrm>
                <a:off x="1408" y="2859"/>
                <a:ext cx="6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08" name="Rectangle 515">
                <a:extLst>
                  <a:ext uri="{FF2B5EF4-FFF2-40B4-BE49-F238E27FC236}">
                    <a16:creationId xmlns:a16="http://schemas.microsoft.com/office/drawing/2014/main" id="{D37FA160-4955-4C49-9A6F-C285A2B845AD}"/>
                  </a:ext>
                </a:extLst>
              </p:cNvPr>
              <p:cNvSpPr>
                <a:spLocks noChangeArrowheads="1"/>
              </p:cNvSpPr>
              <p:nvPr/>
            </p:nvSpPr>
            <p:spPr bwMode="auto">
              <a:xfrm>
                <a:off x="1466"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09" name="Rectangle 516">
                <a:extLst>
                  <a:ext uri="{FF2B5EF4-FFF2-40B4-BE49-F238E27FC236}">
                    <a16:creationId xmlns:a16="http://schemas.microsoft.com/office/drawing/2014/main" id="{37E2D8B5-B6D1-4283-83E9-1D978FEE1C3F}"/>
                  </a:ext>
                </a:extLst>
              </p:cNvPr>
              <p:cNvSpPr>
                <a:spLocks noChangeArrowheads="1"/>
              </p:cNvSpPr>
              <p:nvPr/>
            </p:nvSpPr>
            <p:spPr bwMode="auto">
              <a:xfrm>
                <a:off x="1525" y="2859"/>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v</a:t>
                </a:r>
                <a:endParaRPr lang="en-US" altLang="en-US" sz="1800"/>
              </a:p>
            </p:txBody>
          </p:sp>
          <p:sp>
            <p:nvSpPr>
              <p:cNvPr id="1310" name="Rectangle 517">
                <a:extLst>
                  <a:ext uri="{FF2B5EF4-FFF2-40B4-BE49-F238E27FC236}">
                    <a16:creationId xmlns:a16="http://schemas.microsoft.com/office/drawing/2014/main" id="{A002418B-D457-4052-937F-F51A6559A8BE}"/>
                  </a:ext>
                </a:extLst>
              </p:cNvPr>
              <p:cNvSpPr>
                <a:spLocks noChangeArrowheads="1"/>
              </p:cNvSpPr>
              <p:nvPr/>
            </p:nvSpPr>
            <p:spPr bwMode="auto">
              <a:xfrm>
                <a:off x="1578" y="28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11" name="Rectangle 518">
                <a:extLst>
                  <a:ext uri="{FF2B5EF4-FFF2-40B4-BE49-F238E27FC236}">
                    <a16:creationId xmlns:a16="http://schemas.microsoft.com/office/drawing/2014/main" id="{20770941-A4DE-47D0-BEB4-7826641B78BB}"/>
                  </a:ext>
                </a:extLst>
              </p:cNvPr>
              <p:cNvSpPr>
                <a:spLocks noChangeArrowheads="1"/>
              </p:cNvSpPr>
              <p:nvPr/>
            </p:nvSpPr>
            <p:spPr bwMode="auto">
              <a:xfrm>
                <a:off x="1606" y="285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12" name="Rectangle 519">
                <a:extLst>
                  <a:ext uri="{FF2B5EF4-FFF2-40B4-BE49-F238E27FC236}">
                    <a16:creationId xmlns:a16="http://schemas.microsoft.com/office/drawing/2014/main" id="{E08C18D2-0504-45E3-BFD3-B9E05EC58C0E}"/>
                  </a:ext>
                </a:extLst>
              </p:cNvPr>
              <p:cNvSpPr>
                <a:spLocks noChangeArrowheads="1"/>
              </p:cNvSpPr>
              <p:nvPr/>
            </p:nvSpPr>
            <p:spPr bwMode="auto">
              <a:xfrm>
                <a:off x="1645"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313" name="Rectangle 520">
                <a:extLst>
                  <a:ext uri="{FF2B5EF4-FFF2-40B4-BE49-F238E27FC236}">
                    <a16:creationId xmlns:a16="http://schemas.microsoft.com/office/drawing/2014/main" id="{7D4740FF-4986-4899-9A3D-8D0155783058}"/>
                  </a:ext>
                </a:extLst>
              </p:cNvPr>
              <p:cNvSpPr>
                <a:spLocks noChangeArrowheads="1"/>
              </p:cNvSpPr>
              <p:nvPr/>
            </p:nvSpPr>
            <p:spPr bwMode="auto">
              <a:xfrm>
                <a:off x="1706"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14" name="Rectangle 521">
                <a:extLst>
                  <a:ext uri="{FF2B5EF4-FFF2-40B4-BE49-F238E27FC236}">
                    <a16:creationId xmlns:a16="http://schemas.microsoft.com/office/drawing/2014/main" id="{25274EB2-9246-4395-A426-CC45852120BA}"/>
                  </a:ext>
                </a:extLst>
              </p:cNvPr>
              <p:cNvSpPr>
                <a:spLocks noChangeArrowheads="1"/>
              </p:cNvSpPr>
              <p:nvPr/>
            </p:nvSpPr>
            <p:spPr bwMode="auto">
              <a:xfrm>
                <a:off x="1767" y="2859"/>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315" name="Rectangle 522">
                <a:extLst>
                  <a:ext uri="{FF2B5EF4-FFF2-40B4-BE49-F238E27FC236}">
                    <a16:creationId xmlns:a16="http://schemas.microsoft.com/office/drawing/2014/main" id="{961943AC-30ED-49E8-92E8-5123328EBE69}"/>
                  </a:ext>
                </a:extLst>
              </p:cNvPr>
              <p:cNvSpPr>
                <a:spLocks noChangeArrowheads="1"/>
              </p:cNvSpPr>
              <p:nvPr/>
            </p:nvSpPr>
            <p:spPr bwMode="auto">
              <a:xfrm>
                <a:off x="1860" y="285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16" name="Rectangle 523">
                <a:extLst>
                  <a:ext uri="{FF2B5EF4-FFF2-40B4-BE49-F238E27FC236}">
                    <a16:creationId xmlns:a16="http://schemas.microsoft.com/office/drawing/2014/main" id="{58C9B6E6-7071-4F6A-83A7-25B9B85DF160}"/>
                  </a:ext>
                </a:extLst>
              </p:cNvPr>
              <p:cNvSpPr>
                <a:spLocks noChangeArrowheads="1"/>
              </p:cNvSpPr>
              <p:nvPr/>
            </p:nvSpPr>
            <p:spPr bwMode="auto">
              <a:xfrm>
                <a:off x="1919" y="28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17" name="Rectangle 524">
                <a:extLst>
                  <a:ext uri="{FF2B5EF4-FFF2-40B4-BE49-F238E27FC236}">
                    <a16:creationId xmlns:a16="http://schemas.microsoft.com/office/drawing/2014/main" id="{5607CD6A-D96D-4097-89B2-6AE742E7A60E}"/>
                  </a:ext>
                </a:extLst>
              </p:cNvPr>
              <p:cNvSpPr>
                <a:spLocks noChangeArrowheads="1"/>
              </p:cNvSpPr>
              <p:nvPr/>
            </p:nvSpPr>
            <p:spPr bwMode="auto">
              <a:xfrm>
                <a:off x="1979" y="285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318" name="Rectangle 525">
                <a:extLst>
                  <a:ext uri="{FF2B5EF4-FFF2-40B4-BE49-F238E27FC236}">
                    <a16:creationId xmlns:a16="http://schemas.microsoft.com/office/drawing/2014/main" id="{75A24B5A-6106-4775-A2D5-ACCE928738ED}"/>
                  </a:ext>
                </a:extLst>
              </p:cNvPr>
              <p:cNvSpPr>
                <a:spLocks noChangeArrowheads="1"/>
              </p:cNvSpPr>
              <p:nvPr/>
            </p:nvSpPr>
            <p:spPr bwMode="auto">
              <a:xfrm>
                <a:off x="2019" y="2859"/>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19" name="Rectangle 526">
                <a:extLst>
                  <a:ext uri="{FF2B5EF4-FFF2-40B4-BE49-F238E27FC236}">
                    <a16:creationId xmlns:a16="http://schemas.microsoft.com/office/drawing/2014/main" id="{6B9F0FF0-CC44-4AF2-93B7-9FF6537F49DF}"/>
                  </a:ext>
                </a:extLst>
              </p:cNvPr>
              <p:cNvSpPr>
                <a:spLocks noChangeArrowheads="1"/>
              </p:cNvSpPr>
              <p:nvPr/>
            </p:nvSpPr>
            <p:spPr bwMode="auto">
              <a:xfrm>
                <a:off x="420" y="3008"/>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rPr>
                  <a:t>•</a:t>
                </a:r>
                <a:endParaRPr lang="en-US" altLang="en-US" sz="1800"/>
              </a:p>
            </p:txBody>
          </p:sp>
          <p:sp>
            <p:nvSpPr>
              <p:cNvPr id="1320" name="Rectangle 527">
                <a:extLst>
                  <a:ext uri="{FF2B5EF4-FFF2-40B4-BE49-F238E27FC236}">
                    <a16:creationId xmlns:a16="http://schemas.microsoft.com/office/drawing/2014/main" id="{3298723B-78B8-46E9-AF00-D3D729B74B1E}"/>
                  </a:ext>
                </a:extLst>
              </p:cNvPr>
              <p:cNvSpPr>
                <a:spLocks noChangeArrowheads="1"/>
              </p:cNvSpPr>
              <p:nvPr/>
            </p:nvSpPr>
            <p:spPr bwMode="auto">
              <a:xfrm>
                <a:off x="608" y="3001"/>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21" name="Rectangle 528">
                <a:extLst>
                  <a:ext uri="{FF2B5EF4-FFF2-40B4-BE49-F238E27FC236}">
                    <a16:creationId xmlns:a16="http://schemas.microsoft.com/office/drawing/2014/main" id="{BA4B29D4-DE2C-446D-B406-A8B50A8ADAF3}"/>
                  </a:ext>
                </a:extLst>
              </p:cNvPr>
              <p:cNvSpPr>
                <a:spLocks noChangeArrowheads="1"/>
              </p:cNvSpPr>
              <p:nvPr/>
            </p:nvSpPr>
            <p:spPr bwMode="auto">
              <a:xfrm>
                <a:off x="672" y="3001"/>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22" name="Rectangle 529">
                <a:extLst>
                  <a:ext uri="{FF2B5EF4-FFF2-40B4-BE49-F238E27FC236}">
                    <a16:creationId xmlns:a16="http://schemas.microsoft.com/office/drawing/2014/main" id="{0247D5D6-C88D-4A98-9C31-8F4F3A6D3D21}"/>
                  </a:ext>
                </a:extLst>
              </p:cNvPr>
              <p:cNvSpPr>
                <a:spLocks noChangeArrowheads="1"/>
              </p:cNvSpPr>
              <p:nvPr/>
            </p:nvSpPr>
            <p:spPr bwMode="auto">
              <a:xfrm>
                <a:off x="699" y="3001"/>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323" name="Rectangle 530">
                <a:extLst>
                  <a:ext uri="{FF2B5EF4-FFF2-40B4-BE49-F238E27FC236}">
                    <a16:creationId xmlns:a16="http://schemas.microsoft.com/office/drawing/2014/main" id="{83A47F92-2509-4B5B-BC54-599ABDC6D435}"/>
                  </a:ext>
                </a:extLst>
              </p:cNvPr>
              <p:cNvSpPr>
                <a:spLocks noChangeArrowheads="1"/>
              </p:cNvSpPr>
              <p:nvPr/>
            </p:nvSpPr>
            <p:spPr bwMode="auto">
              <a:xfrm>
                <a:off x="744" y="3001"/>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k</a:t>
                </a:r>
                <a:endParaRPr lang="en-US" altLang="en-US" sz="1800"/>
              </a:p>
            </p:txBody>
          </p:sp>
          <p:sp>
            <p:nvSpPr>
              <p:cNvPr id="1324" name="Rectangle 531">
                <a:extLst>
                  <a:ext uri="{FF2B5EF4-FFF2-40B4-BE49-F238E27FC236}">
                    <a16:creationId xmlns:a16="http://schemas.microsoft.com/office/drawing/2014/main" id="{E30733AE-4296-4EB5-8A30-F6107CE27684}"/>
                  </a:ext>
                </a:extLst>
              </p:cNvPr>
              <p:cNvSpPr>
                <a:spLocks noChangeArrowheads="1"/>
              </p:cNvSpPr>
              <p:nvPr/>
            </p:nvSpPr>
            <p:spPr bwMode="auto">
              <a:xfrm>
                <a:off x="796" y="3001"/>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325" name="Rectangle 532">
                <a:extLst>
                  <a:ext uri="{FF2B5EF4-FFF2-40B4-BE49-F238E27FC236}">
                    <a16:creationId xmlns:a16="http://schemas.microsoft.com/office/drawing/2014/main" id="{8F1E4F18-BD21-4B41-AAA5-D8079E027D9C}"/>
                  </a:ext>
                </a:extLst>
              </p:cNvPr>
              <p:cNvSpPr>
                <a:spLocks noChangeArrowheads="1"/>
              </p:cNvSpPr>
              <p:nvPr/>
            </p:nvSpPr>
            <p:spPr bwMode="auto">
              <a:xfrm>
                <a:off x="843" y="3001"/>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26" name="Freeform 533">
                <a:extLst>
                  <a:ext uri="{FF2B5EF4-FFF2-40B4-BE49-F238E27FC236}">
                    <a16:creationId xmlns:a16="http://schemas.microsoft.com/office/drawing/2014/main" id="{D5B9830F-C399-4847-8A7B-24C2FA581FA0}"/>
                  </a:ext>
                </a:extLst>
              </p:cNvPr>
              <p:cNvSpPr>
                <a:spLocks/>
              </p:cNvSpPr>
              <p:nvPr/>
            </p:nvSpPr>
            <p:spPr bwMode="auto">
              <a:xfrm>
                <a:off x="4720" y="1931"/>
                <a:ext cx="158" cy="918"/>
              </a:xfrm>
              <a:custGeom>
                <a:avLst/>
                <a:gdLst>
                  <a:gd name="T0" fmla="*/ 190 w 253"/>
                  <a:gd name="T1" fmla="*/ 1467 h 1467"/>
                  <a:gd name="T2" fmla="*/ 190 w 253"/>
                  <a:gd name="T3" fmla="*/ 1467 h 1467"/>
                  <a:gd name="T4" fmla="*/ 190 w 253"/>
                  <a:gd name="T5" fmla="*/ 126 h 1467"/>
                  <a:gd name="T6" fmla="*/ 253 w 253"/>
                  <a:gd name="T7" fmla="*/ 126 h 1467"/>
                  <a:gd name="T8" fmla="*/ 127 w 253"/>
                  <a:gd name="T9" fmla="*/ 0 h 1467"/>
                  <a:gd name="T10" fmla="*/ 0 w 253"/>
                  <a:gd name="T11" fmla="*/ 126 h 1467"/>
                  <a:gd name="T12" fmla="*/ 63 w 253"/>
                  <a:gd name="T13" fmla="*/ 126 h 1467"/>
                  <a:gd name="T14" fmla="*/ 63 w 253"/>
                  <a:gd name="T15" fmla="*/ 1467 h 1467"/>
                  <a:gd name="T16" fmla="*/ 190 w 253"/>
                  <a:gd name="T17" fmla="*/ 146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467">
                    <a:moveTo>
                      <a:pt x="190" y="1467"/>
                    </a:moveTo>
                    <a:lnTo>
                      <a:pt x="190" y="1467"/>
                    </a:lnTo>
                    <a:lnTo>
                      <a:pt x="190" y="126"/>
                    </a:lnTo>
                    <a:lnTo>
                      <a:pt x="253" y="126"/>
                    </a:lnTo>
                    <a:lnTo>
                      <a:pt x="127" y="0"/>
                    </a:lnTo>
                    <a:lnTo>
                      <a:pt x="0" y="126"/>
                    </a:lnTo>
                    <a:lnTo>
                      <a:pt x="63" y="126"/>
                    </a:lnTo>
                    <a:lnTo>
                      <a:pt x="63" y="1467"/>
                    </a:lnTo>
                    <a:lnTo>
                      <a:pt x="190" y="1467"/>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534">
                <a:extLst>
                  <a:ext uri="{FF2B5EF4-FFF2-40B4-BE49-F238E27FC236}">
                    <a16:creationId xmlns:a16="http://schemas.microsoft.com/office/drawing/2014/main" id="{2580DF48-B782-4F9B-BEF2-51920118B1B6}"/>
                  </a:ext>
                </a:extLst>
              </p:cNvPr>
              <p:cNvSpPr>
                <a:spLocks/>
              </p:cNvSpPr>
              <p:nvPr/>
            </p:nvSpPr>
            <p:spPr bwMode="auto">
              <a:xfrm>
                <a:off x="4720" y="1931"/>
                <a:ext cx="158" cy="918"/>
              </a:xfrm>
              <a:custGeom>
                <a:avLst/>
                <a:gdLst>
                  <a:gd name="T0" fmla="*/ 190 w 253"/>
                  <a:gd name="T1" fmla="*/ 1467 h 1467"/>
                  <a:gd name="T2" fmla="*/ 190 w 253"/>
                  <a:gd name="T3" fmla="*/ 1467 h 1467"/>
                  <a:gd name="T4" fmla="*/ 190 w 253"/>
                  <a:gd name="T5" fmla="*/ 126 h 1467"/>
                  <a:gd name="T6" fmla="*/ 253 w 253"/>
                  <a:gd name="T7" fmla="*/ 126 h 1467"/>
                  <a:gd name="T8" fmla="*/ 127 w 253"/>
                  <a:gd name="T9" fmla="*/ 0 h 1467"/>
                  <a:gd name="T10" fmla="*/ 0 w 253"/>
                  <a:gd name="T11" fmla="*/ 126 h 1467"/>
                  <a:gd name="T12" fmla="*/ 63 w 253"/>
                  <a:gd name="T13" fmla="*/ 126 h 1467"/>
                  <a:gd name="T14" fmla="*/ 63 w 253"/>
                  <a:gd name="T15" fmla="*/ 1467 h 1467"/>
                  <a:gd name="T16" fmla="*/ 190 w 253"/>
                  <a:gd name="T17" fmla="*/ 146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467">
                    <a:moveTo>
                      <a:pt x="190" y="1467"/>
                    </a:moveTo>
                    <a:lnTo>
                      <a:pt x="190" y="1467"/>
                    </a:lnTo>
                    <a:lnTo>
                      <a:pt x="190" y="126"/>
                    </a:lnTo>
                    <a:lnTo>
                      <a:pt x="253" y="126"/>
                    </a:lnTo>
                    <a:lnTo>
                      <a:pt x="127" y="0"/>
                    </a:lnTo>
                    <a:lnTo>
                      <a:pt x="0" y="126"/>
                    </a:lnTo>
                    <a:lnTo>
                      <a:pt x="63" y="126"/>
                    </a:lnTo>
                    <a:lnTo>
                      <a:pt x="63" y="1467"/>
                    </a:lnTo>
                    <a:lnTo>
                      <a:pt x="190" y="1467"/>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35">
                <a:extLst>
                  <a:ext uri="{FF2B5EF4-FFF2-40B4-BE49-F238E27FC236}">
                    <a16:creationId xmlns:a16="http://schemas.microsoft.com/office/drawing/2014/main" id="{C19DEB8B-F90C-40BA-98BE-81772C805154}"/>
                  </a:ext>
                </a:extLst>
              </p:cNvPr>
              <p:cNvSpPr>
                <a:spLocks/>
              </p:cNvSpPr>
              <p:nvPr/>
            </p:nvSpPr>
            <p:spPr bwMode="auto">
              <a:xfrm>
                <a:off x="4282" y="2837"/>
                <a:ext cx="1068" cy="542"/>
              </a:xfrm>
              <a:custGeom>
                <a:avLst/>
                <a:gdLst>
                  <a:gd name="T0" fmla="*/ 0 w 1707"/>
                  <a:gd name="T1" fmla="*/ 0 h 866"/>
                  <a:gd name="T2" fmla="*/ 0 w 1707"/>
                  <a:gd name="T3" fmla="*/ 0 h 866"/>
                  <a:gd name="T4" fmla="*/ 1562 w 1707"/>
                  <a:gd name="T5" fmla="*/ 0 h 866"/>
                  <a:gd name="T6" fmla="*/ 1707 w 1707"/>
                  <a:gd name="T7" fmla="*/ 144 h 866"/>
                  <a:gd name="T8" fmla="*/ 1707 w 1707"/>
                  <a:gd name="T9" fmla="*/ 866 h 866"/>
                  <a:gd name="T10" fmla="*/ 0 w 1707"/>
                  <a:gd name="T11" fmla="*/ 866 h 866"/>
                  <a:gd name="T12" fmla="*/ 0 w 1707"/>
                  <a:gd name="T13" fmla="*/ 0 h 866"/>
                </a:gdLst>
                <a:ahLst/>
                <a:cxnLst>
                  <a:cxn ang="0">
                    <a:pos x="T0" y="T1"/>
                  </a:cxn>
                  <a:cxn ang="0">
                    <a:pos x="T2" y="T3"/>
                  </a:cxn>
                  <a:cxn ang="0">
                    <a:pos x="T4" y="T5"/>
                  </a:cxn>
                  <a:cxn ang="0">
                    <a:pos x="T6" y="T7"/>
                  </a:cxn>
                  <a:cxn ang="0">
                    <a:pos x="T8" y="T9"/>
                  </a:cxn>
                  <a:cxn ang="0">
                    <a:pos x="T10" y="T11"/>
                  </a:cxn>
                  <a:cxn ang="0">
                    <a:pos x="T12" y="T13"/>
                  </a:cxn>
                </a:cxnLst>
                <a:rect l="0" t="0" r="r" b="b"/>
                <a:pathLst>
                  <a:path w="1707" h="866">
                    <a:moveTo>
                      <a:pt x="0" y="0"/>
                    </a:moveTo>
                    <a:lnTo>
                      <a:pt x="0" y="0"/>
                    </a:lnTo>
                    <a:lnTo>
                      <a:pt x="1562" y="0"/>
                    </a:lnTo>
                    <a:lnTo>
                      <a:pt x="1707" y="144"/>
                    </a:lnTo>
                    <a:lnTo>
                      <a:pt x="1707" y="866"/>
                    </a:lnTo>
                    <a:lnTo>
                      <a:pt x="0" y="866"/>
                    </a:lnTo>
                    <a:lnTo>
                      <a:pt x="0" y="0"/>
                    </a:lnTo>
                    <a:close/>
                  </a:path>
                </a:pathLst>
              </a:custGeom>
              <a:solidFill>
                <a:srgbClr val="FFE6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Rectangle 536">
                <a:extLst>
                  <a:ext uri="{FF2B5EF4-FFF2-40B4-BE49-F238E27FC236}">
                    <a16:creationId xmlns:a16="http://schemas.microsoft.com/office/drawing/2014/main" id="{04ADEDE5-F992-4E52-A73F-A78906663BA1}"/>
                  </a:ext>
                </a:extLst>
              </p:cNvPr>
              <p:cNvSpPr>
                <a:spLocks noChangeArrowheads="1"/>
              </p:cNvSpPr>
              <p:nvPr/>
            </p:nvSpPr>
            <p:spPr bwMode="auto">
              <a:xfrm>
                <a:off x="4449" y="2926"/>
                <a:ext cx="8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330" name="Rectangle 537">
                <a:extLst>
                  <a:ext uri="{FF2B5EF4-FFF2-40B4-BE49-F238E27FC236}">
                    <a16:creationId xmlns:a16="http://schemas.microsoft.com/office/drawing/2014/main" id="{6B60F805-4CF2-414E-AEF2-DBD9B950315F}"/>
                  </a:ext>
                </a:extLst>
              </p:cNvPr>
              <p:cNvSpPr>
                <a:spLocks noChangeArrowheads="1"/>
              </p:cNvSpPr>
              <p:nvPr/>
            </p:nvSpPr>
            <p:spPr bwMode="auto">
              <a:xfrm>
                <a:off x="4527" y="2926"/>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31" name="Rectangle 538">
                <a:extLst>
                  <a:ext uri="{FF2B5EF4-FFF2-40B4-BE49-F238E27FC236}">
                    <a16:creationId xmlns:a16="http://schemas.microsoft.com/office/drawing/2014/main" id="{19DE60FB-3885-42E5-825C-B3E2A9149EF1}"/>
                  </a:ext>
                </a:extLst>
              </p:cNvPr>
              <p:cNvSpPr>
                <a:spLocks noChangeArrowheads="1"/>
              </p:cNvSpPr>
              <p:nvPr/>
            </p:nvSpPr>
            <p:spPr bwMode="auto">
              <a:xfrm>
                <a:off x="4566" y="2926"/>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332" name="Rectangle 539">
                <a:extLst>
                  <a:ext uri="{FF2B5EF4-FFF2-40B4-BE49-F238E27FC236}">
                    <a16:creationId xmlns:a16="http://schemas.microsoft.com/office/drawing/2014/main" id="{35CBF0E7-F6CD-4072-A492-9E5A76C07DA9}"/>
                  </a:ext>
                </a:extLst>
              </p:cNvPr>
              <p:cNvSpPr>
                <a:spLocks noChangeArrowheads="1"/>
              </p:cNvSpPr>
              <p:nvPr/>
            </p:nvSpPr>
            <p:spPr bwMode="auto">
              <a:xfrm>
                <a:off x="4619" y="2926"/>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333" name="Rectangle 540">
                <a:extLst>
                  <a:ext uri="{FF2B5EF4-FFF2-40B4-BE49-F238E27FC236}">
                    <a16:creationId xmlns:a16="http://schemas.microsoft.com/office/drawing/2014/main" id="{9891DFFA-72EE-491F-8AB7-F351AE205014}"/>
                  </a:ext>
                </a:extLst>
              </p:cNvPr>
              <p:cNvSpPr>
                <a:spLocks noChangeArrowheads="1"/>
              </p:cNvSpPr>
              <p:nvPr/>
            </p:nvSpPr>
            <p:spPr bwMode="auto">
              <a:xfrm>
                <a:off x="4675" y="292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34" name="Rectangle 541">
                <a:extLst>
                  <a:ext uri="{FF2B5EF4-FFF2-40B4-BE49-F238E27FC236}">
                    <a16:creationId xmlns:a16="http://schemas.microsoft.com/office/drawing/2014/main" id="{5E8FA4FC-5D89-43CD-A147-FF4E09AF5B4C}"/>
                  </a:ext>
                </a:extLst>
              </p:cNvPr>
              <p:cNvSpPr>
                <a:spLocks noChangeArrowheads="1"/>
              </p:cNvSpPr>
              <p:nvPr/>
            </p:nvSpPr>
            <p:spPr bwMode="auto">
              <a:xfrm>
                <a:off x="4736" y="292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35" name="Rectangle 542">
                <a:extLst>
                  <a:ext uri="{FF2B5EF4-FFF2-40B4-BE49-F238E27FC236}">
                    <a16:creationId xmlns:a16="http://schemas.microsoft.com/office/drawing/2014/main" id="{02458845-DBE6-4E2E-A37D-F47E1E7DE411}"/>
                  </a:ext>
                </a:extLst>
              </p:cNvPr>
              <p:cNvSpPr>
                <a:spLocks noChangeArrowheads="1"/>
              </p:cNvSpPr>
              <p:nvPr/>
            </p:nvSpPr>
            <p:spPr bwMode="auto">
              <a:xfrm>
                <a:off x="4763" y="2926"/>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z</a:t>
                </a:r>
                <a:endParaRPr lang="en-US" altLang="en-US" sz="1800"/>
              </a:p>
            </p:txBody>
          </p:sp>
          <p:sp>
            <p:nvSpPr>
              <p:cNvPr id="1336" name="Rectangle 543">
                <a:extLst>
                  <a:ext uri="{FF2B5EF4-FFF2-40B4-BE49-F238E27FC236}">
                    <a16:creationId xmlns:a16="http://schemas.microsoft.com/office/drawing/2014/main" id="{F05C43D6-746B-4E56-9224-975B32DEE1C8}"/>
                  </a:ext>
                </a:extLst>
              </p:cNvPr>
              <p:cNvSpPr>
                <a:spLocks noChangeArrowheads="1"/>
              </p:cNvSpPr>
              <p:nvPr/>
            </p:nvSpPr>
            <p:spPr bwMode="auto">
              <a:xfrm>
                <a:off x="4808" y="2926"/>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337" name="Rectangle 544">
                <a:extLst>
                  <a:ext uri="{FF2B5EF4-FFF2-40B4-BE49-F238E27FC236}">
                    <a16:creationId xmlns:a16="http://schemas.microsoft.com/office/drawing/2014/main" id="{CA68EE26-261B-42ED-A0B8-0D32803E8CD0}"/>
                  </a:ext>
                </a:extLst>
              </p:cNvPr>
              <p:cNvSpPr>
                <a:spLocks noChangeArrowheads="1"/>
              </p:cNvSpPr>
              <p:nvPr/>
            </p:nvSpPr>
            <p:spPr bwMode="auto">
              <a:xfrm>
                <a:off x="4863" y="2926"/>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338" name="Rectangle 545">
                <a:extLst>
                  <a:ext uri="{FF2B5EF4-FFF2-40B4-BE49-F238E27FC236}">
                    <a16:creationId xmlns:a16="http://schemas.microsoft.com/office/drawing/2014/main" id="{5038F7AC-70BD-4772-B7A0-0EFF152B47F2}"/>
                  </a:ext>
                </a:extLst>
              </p:cNvPr>
              <p:cNvSpPr>
                <a:spLocks noChangeArrowheads="1"/>
              </p:cNvSpPr>
              <p:nvPr/>
            </p:nvSpPr>
            <p:spPr bwMode="auto">
              <a:xfrm>
                <a:off x="4902" y="292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39" name="Rectangle 546">
                <a:extLst>
                  <a:ext uri="{FF2B5EF4-FFF2-40B4-BE49-F238E27FC236}">
                    <a16:creationId xmlns:a16="http://schemas.microsoft.com/office/drawing/2014/main" id="{7ED44FC6-639F-45E5-A92F-29D822513CE4}"/>
                  </a:ext>
                </a:extLst>
              </p:cNvPr>
              <p:cNvSpPr>
                <a:spLocks noChangeArrowheads="1"/>
              </p:cNvSpPr>
              <p:nvPr/>
            </p:nvSpPr>
            <p:spPr bwMode="auto">
              <a:xfrm>
                <a:off x="4930" y="292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340" name="Rectangle 547">
                <a:extLst>
                  <a:ext uri="{FF2B5EF4-FFF2-40B4-BE49-F238E27FC236}">
                    <a16:creationId xmlns:a16="http://schemas.microsoft.com/office/drawing/2014/main" id="{B526A673-6E35-45B8-9DC7-3AA66BA4E6C1}"/>
                  </a:ext>
                </a:extLst>
              </p:cNvPr>
              <p:cNvSpPr>
                <a:spLocks noChangeArrowheads="1"/>
              </p:cNvSpPr>
              <p:nvPr/>
            </p:nvSpPr>
            <p:spPr bwMode="auto">
              <a:xfrm>
                <a:off x="4991" y="292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41" name="Rectangle 548">
                <a:extLst>
                  <a:ext uri="{FF2B5EF4-FFF2-40B4-BE49-F238E27FC236}">
                    <a16:creationId xmlns:a16="http://schemas.microsoft.com/office/drawing/2014/main" id="{3B0FC961-8564-4DEA-B9A0-49C2ABDBC230}"/>
                  </a:ext>
                </a:extLst>
              </p:cNvPr>
              <p:cNvSpPr>
                <a:spLocks noChangeArrowheads="1"/>
              </p:cNvSpPr>
              <p:nvPr/>
            </p:nvSpPr>
            <p:spPr bwMode="auto">
              <a:xfrm>
                <a:off x="5052" y="2926"/>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342" name="Rectangle 549">
                <a:extLst>
                  <a:ext uri="{FF2B5EF4-FFF2-40B4-BE49-F238E27FC236}">
                    <a16:creationId xmlns:a16="http://schemas.microsoft.com/office/drawing/2014/main" id="{F7DF198E-1E70-4732-86C4-387D5E724F5B}"/>
                  </a:ext>
                </a:extLst>
              </p:cNvPr>
              <p:cNvSpPr>
                <a:spLocks noChangeArrowheads="1"/>
              </p:cNvSpPr>
              <p:nvPr/>
            </p:nvSpPr>
            <p:spPr bwMode="auto">
              <a:xfrm>
                <a:off x="5109" y="2926"/>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343" name="Rectangle 550">
                <a:extLst>
                  <a:ext uri="{FF2B5EF4-FFF2-40B4-BE49-F238E27FC236}">
                    <a16:creationId xmlns:a16="http://schemas.microsoft.com/office/drawing/2014/main" id="{C2BF7FE9-F41D-4098-8050-503BD120ABFA}"/>
                  </a:ext>
                </a:extLst>
              </p:cNvPr>
              <p:cNvSpPr>
                <a:spLocks noChangeArrowheads="1"/>
              </p:cNvSpPr>
              <p:nvPr/>
            </p:nvSpPr>
            <p:spPr bwMode="auto">
              <a:xfrm>
                <a:off x="5136" y="292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44" name="Rectangle 551">
                <a:extLst>
                  <a:ext uri="{FF2B5EF4-FFF2-40B4-BE49-F238E27FC236}">
                    <a16:creationId xmlns:a16="http://schemas.microsoft.com/office/drawing/2014/main" id="{E35B1896-DF65-4A58-9F85-72189B33EF4F}"/>
                  </a:ext>
                </a:extLst>
              </p:cNvPr>
              <p:cNvSpPr>
                <a:spLocks noChangeArrowheads="1"/>
              </p:cNvSpPr>
              <p:nvPr/>
            </p:nvSpPr>
            <p:spPr bwMode="auto">
              <a:xfrm>
                <a:off x="4380" y="3060"/>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45" name="Rectangle 552">
                <a:extLst>
                  <a:ext uri="{FF2B5EF4-FFF2-40B4-BE49-F238E27FC236}">
                    <a16:creationId xmlns:a16="http://schemas.microsoft.com/office/drawing/2014/main" id="{EDCC4704-E7C6-4E4A-A253-5A47F413A576}"/>
                  </a:ext>
                </a:extLst>
              </p:cNvPr>
              <p:cNvSpPr>
                <a:spLocks noChangeArrowheads="1"/>
              </p:cNvSpPr>
              <p:nvPr/>
            </p:nvSpPr>
            <p:spPr bwMode="auto">
              <a:xfrm>
                <a:off x="4441" y="306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46" name="Rectangle 553">
                <a:extLst>
                  <a:ext uri="{FF2B5EF4-FFF2-40B4-BE49-F238E27FC236}">
                    <a16:creationId xmlns:a16="http://schemas.microsoft.com/office/drawing/2014/main" id="{F8075B16-9D38-45A3-8BD0-239E77DF86EF}"/>
                  </a:ext>
                </a:extLst>
              </p:cNvPr>
              <p:cNvSpPr>
                <a:spLocks noChangeArrowheads="1"/>
              </p:cNvSpPr>
              <p:nvPr/>
            </p:nvSpPr>
            <p:spPr bwMode="auto">
              <a:xfrm>
                <a:off x="4500" y="306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q</a:t>
                </a:r>
                <a:endParaRPr lang="en-US" altLang="en-US" sz="1800"/>
              </a:p>
            </p:txBody>
          </p:sp>
          <p:sp>
            <p:nvSpPr>
              <p:cNvPr id="1347" name="Rectangle 554">
                <a:extLst>
                  <a:ext uri="{FF2B5EF4-FFF2-40B4-BE49-F238E27FC236}">
                    <a16:creationId xmlns:a16="http://schemas.microsoft.com/office/drawing/2014/main" id="{77C8CF8D-51C6-48ED-AD38-B610E54C73AE}"/>
                  </a:ext>
                </a:extLst>
              </p:cNvPr>
              <p:cNvSpPr>
                <a:spLocks noChangeArrowheads="1"/>
              </p:cNvSpPr>
              <p:nvPr/>
            </p:nvSpPr>
            <p:spPr bwMode="auto">
              <a:xfrm>
                <a:off x="4561" y="306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u</a:t>
                </a:r>
                <a:endParaRPr lang="en-US" altLang="en-US" sz="1800"/>
              </a:p>
            </p:txBody>
          </p:sp>
          <p:sp>
            <p:nvSpPr>
              <p:cNvPr id="1348" name="Rectangle 555">
                <a:extLst>
                  <a:ext uri="{FF2B5EF4-FFF2-40B4-BE49-F238E27FC236}">
                    <a16:creationId xmlns:a16="http://schemas.microsoft.com/office/drawing/2014/main" id="{1C15F19C-9C38-4106-8BED-E524B897F479}"/>
                  </a:ext>
                </a:extLst>
              </p:cNvPr>
              <p:cNvSpPr>
                <a:spLocks noChangeArrowheads="1"/>
              </p:cNvSpPr>
              <p:nvPr/>
            </p:nvSpPr>
            <p:spPr bwMode="auto">
              <a:xfrm>
                <a:off x="4623" y="3060"/>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49" name="Rectangle 556">
                <a:extLst>
                  <a:ext uri="{FF2B5EF4-FFF2-40B4-BE49-F238E27FC236}">
                    <a16:creationId xmlns:a16="http://schemas.microsoft.com/office/drawing/2014/main" id="{924DECB7-FB49-4D9D-B161-4B2C5C9C3FBD}"/>
                  </a:ext>
                </a:extLst>
              </p:cNvPr>
              <p:cNvSpPr>
                <a:spLocks noChangeArrowheads="1"/>
              </p:cNvSpPr>
              <p:nvPr/>
            </p:nvSpPr>
            <p:spPr bwMode="auto">
              <a:xfrm>
                <a:off x="4650" y="3060"/>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50" name="Rectangle 557">
                <a:extLst>
                  <a:ext uri="{FF2B5EF4-FFF2-40B4-BE49-F238E27FC236}">
                    <a16:creationId xmlns:a16="http://schemas.microsoft.com/office/drawing/2014/main" id="{2A8690BF-905F-4569-921A-8DF0EA9C15DC}"/>
                  </a:ext>
                </a:extLst>
              </p:cNvPr>
              <p:cNvSpPr>
                <a:spLocks noChangeArrowheads="1"/>
              </p:cNvSpPr>
              <p:nvPr/>
            </p:nvSpPr>
            <p:spPr bwMode="auto">
              <a:xfrm>
                <a:off x="4689" y="306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51" name="Rectangle 558">
                <a:extLst>
                  <a:ext uri="{FF2B5EF4-FFF2-40B4-BE49-F238E27FC236}">
                    <a16:creationId xmlns:a16="http://schemas.microsoft.com/office/drawing/2014/main" id="{F3DB32B4-2032-4C14-ACE3-1430FCF3D52B}"/>
                  </a:ext>
                </a:extLst>
              </p:cNvPr>
              <p:cNvSpPr>
                <a:spLocks noChangeArrowheads="1"/>
              </p:cNvSpPr>
              <p:nvPr/>
            </p:nvSpPr>
            <p:spPr bwMode="auto">
              <a:xfrm>
                <a:off x="4748" y="3060"/>
                <a:ext cx="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m</a:t>
                </a:r>
                <a:endParaRPr lang="en-US" altLang="en-US" sz="1800"/>
              </a:p>
            </p:txBody>
          </p:sp>
          <p:sp>
            <p:nvSpPr>
              <p:cNvPr id="1352" name="Rectangle 559">
                <a:extLst>
                  <a:ext uri="{FF2B5EF4-FFF2-40B4-BE49-F238E27FC236}">
                    <a16:creationId xmlns:a16="http://schemas.microsoft.com/office/drawing/2014/main" id="{566B47A4-AA8F-4D99-B01F-6C278D34F64F}"/>
                  </a:ext>
                </a:extLst>
              </p:cNvPr>
              <p:cNvSpPr>
                <a:spLocks noChangeArrowheads="1"/>
              </p:cNvSpPr>
              <p:nvPr/>
            </p:nvSpPr>
            <p:spPr bwMode="auto">
              <a:xfrm>
                <a:off x="4840" y="306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53" name="Rectangle 560">
                <a:extLst>
                  <a:ext uri="{FF2B5EF4-FFF2-40B4-BE49-F238E27FC236}">
                    <a16:creationId xmlns:a16="http://schemas.microsoft.com/office/drawing/2014/main" id="{FFDB8949-2612-44D5-9839-188723ABBB22}"/>
                  </a:ext>
                </a:extLst>
              </p:cNvPr>
              <p:cNvSpPr>
                <a:spLocks noChangeArrowheads="1"/>
              </p:cNvSpPr>
              <p:nvPr/>
            </p:nvSpPr>
            <p:spPr bwMode="auto">
              <a:xfrm>
                <a:off x="4899" y="306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54" name="Rectangle 561">
                <a:extLst>
                  <a:ext uri="{FF2B5EF4-FFF2-40B4-BE49-F238E27FC236}">
                    <a16:creationId xmlns:a16="http://schemas.microsoft.com/office/drawing/2014/main" id="{CDDF5685-66B5-46C2-AF00-5E626FDEC5D4}"/>
                  </a:ext>
                </a:extLst>
              </p:cNvPr>
              <p:cNvSpPr>
                <a:spLocks noChangeArrowheads="1"/>
              </p:cNvSpPr>
              <p:nvPr/>
            </p:nvSpPr>
            <p:spPr bwMode="auto">
              <a:xfrm>
                <a:off x="4959" y="306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355" name="Rectangle 562">
                <a:extLst>
                  <a:ext uri="{FF2B5EF4-FFF2-40B4-BE49-F238E27FC236}">
                    <a16:creationId xmlns:a16="http://schemas.microsoft.com/office/drawing/2014/main" id="{78876824-97E6-4018-BB11-413AA0DD6214}"/>
                  </a:ext>
                </a:extLst>
              </p:cNvPr>
              <p:cNvSpPr>
                <a:spLocks noChangeArrowheads="1"/>
              </p:cNvSpPr>
              <p:nvPr/>
            </p:nvSpPr>
            <p:spPr bwMode="auto">
              <a:xfrm>
                <a:off x="4999" y="3060"/>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356" name="Rectangle 563">
                <a:extLst>
                  <a:ext uri="{FF2B5EF4-FFF2-40B4-BE49-F238E27FC236}">
                    <a16:creationId xmlns:a16="http://schemas.microsoft.com/office/drawing/2014/main" id="{AB7B6D59-97D2-4EF6-8A18-D373BFCB7488}"/>
                  </a:ext>
                </a:extLst>
              </p:cNvPr>
              <p:cNvSpPr>
                <a:spLocks noChangeArrowheads="1"/>
              </p:cNvSpPr>
              <p:nvPr/>
            </p:nvSpPr>
            <p:spPr bwMode="auto">
              <a:xfrm>
                <a:off x="5045" y="306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57" name="Rectangle 564">
                <a:extLst>
                  <a:ext uri="{FF2B5EF4-FFF2-40B4-BE49-F238E27FC236}">
                    <a16:creationId xmlns:a16="http://schemas.microsoft.com/office/drawing/2014/main" id="{A55459D6-430B-45CF-B479-E3D574C2651C}"/>
                  </a:ext>
                </a:extLst>
              </p:cNvPr>
              <p:cNvSpPr>
                <a:spLocks noChangeArrowheads="1"/>
              </p:cNvSpPr>
              <p:nvPr/>
            </p:nvSpPr>
            <p:spPr bwMode="auto">
              <a:xfrm>
                <a:off x="5071" y="3060"/>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358" name="Rectangle 565">
                <a:extLst>
                  <a:ext uri="{FF2B5EF4-FFF2-40B4-BE49-F238E27FC236}">
                    <a16:creationId xmlns:a16="http://schemas.microsoft.com/office/drawing/2014/main" id="{3E3E9687-5FCB-4859-B8BF-817601E0192A}"/>
                  </a:ext>
                </a:extLst>
              </p:cNvPr>
              <p:cNvSpPr>
                <a:spLocks noChangeArrowheads="1"/>
              </p:cNvSpPr>
              <p:nvPr/>
            </p:nvSpPr>
            <p:spPr bwMode="auto">
              <a:xfrm>
                <a:off x="5104" y="306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359" name="Rectangle 566">
                <a:extLst>
                  <a:ext uri="{FF2B5EF4-FFF2-40B4-BE49-F238E27FC236}">
                    <a16:creationId xmlns:a16="http://schemas.microsoft.com/office/drawing/2014/main" id="{64D7CE1D-2022-408E-BC56-BC13899A8797}"/>
                  </a:ext>
                </a:extLst>
              </p:cNvPr>
              <p:cNvSpPr>
                <a:spLocks noChangeArrowheads="1"/>
              </p:cNvSpPr>
              <p:nvPr/>
            </p:nvSpPr>
            <p:spPr bwMode="auto">
              <a:xfrm>
                <a:off x="5165" y="3060"/>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360" name="Rectangle 567">
                <a:extLst>
                  <a:ext uri="{FF2B5EF4-FFF2-40B4-BE49-F238E27FC236}">
                    <a16:creationId xmlns:a16="http://schemas.microsoft.com/office/drawing/2014/main" id="{DD00FAEB-DAF1-4F56-B109-45CD8B1DB0DB}"/>
                  </a:ext>
                </a:extLst>
              </p:cNvPr>
              <p:cNvSpPr>
                <a:spLocks noChangeArrowheads="1"/>
              </p:cNvSpPr>
              <p:nvPr/>
            </p:nvSpPr>
            <p:spPr bwMode="auto">
              <a:xfrm>
                <a:off x="5206" y="306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61" name="Rectangle 568">
                <a:extLst>
                  <a:ext uri="{FF2B5EF4-FFF2-40B4-BE49-F238E27FC236}">
                    <a16:creationId xmlns:a16="http://schemas.microsoft.com/office/drawing/2014/main" id="{C02E45AB-A6C8-4DB1-B812-4D7119596A3C}"/>
                  </a:ext>
                </a:extLst>
              </p:cNvPr>
              <p:cNvSpPr>
                <a:spLocks noChangeArrowheads="1"/>
              </p:cNvSpPr>
              <p:nvPr/>
            </p:nvSpPr>
            <p:spPr bwMode="auto">
              <a:xfrm>
                <a:off x="4444" y="318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362" name="Rectangle 569">
                <a:extLst>
                  <a:ext uri="{FF2B5EF4-FFF2-40B4-BE49-F238E27FC236}">
                    <a16:creationId xmlns:a16="http://schemas.microsoft.com/office/drawing/2014/main" id="{305E1034-B037-4BE3-95CA-9A2EAE87D054}"/>
                  </a:ext>
                </a:extLst>
              </p:cNvPr>
              <p:cNvSpPr>
                <a:spLocks noChangeArrowheads="1"/>
              </p:cNvSpPr>
              <p:nvPr/>
            </p:nvSpPr>
            <p:spPr bwMode="auto">
              <a:xfrm>
                <a:off x="4505" y="318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63" name="Rectangle 570">
                <a:extLst>
                  <a:ext uri="{FF2B5EF4-FFF2-40B4-BE49-F238E27FC236}">
                    <a16:creationId xmlns:a16="http://schemas.microsoft.com/office/drawing/2014/main" id="{EF99CB63-21B0-47C4-AF1B-0BA2B2E96200}"/>
                  </a:ext>
                </a:extLst>
              </p:cNvPr>
              <p:cNvSpPr>
                <a:spLocks noChangeArrowheads="1"/>
              </p:cNvSpPr>
              <p:nvPr/>
            </p:nvSpPr>
            <p:spPr bwMode="auto">
              <a:xfrm>
                <a:off x="4563" y="3185"/>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364" name="Rectangle 571">
                <a:extLst>
                  <a:ext uri="{FF2B5EF4-FFF2-40B4-BE49-F238E27FC236}">
                    <a16:creationId xmlns:a16="http://schemas.microsoft.com/office/drawing/2014/main" id="{83FEB1B1-2C83-4504-98E3-AB63B7F0A367}"/>
                  </a:ext>
                </a:extLst>
              </p:cNvPr>
              <p:cNvSpPr>
                <a:spLocks noChangeArrowheads="1"/>
              </p:cNvSpPr>
              <p:nvPr/>
            </p:nvSpPr>
            <p:spPr bwMode="auto">
              <a:xfrm>
                <a:off x="4598" y="318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65" name="Rectangle 572">
                <a:extLst>
                  <a:ext uri="{FF2B5EF4-FFF2-40B4-BE49-F238E27FC236}">
                    <a16:creationId xmlns:a16="http://schemas.microsoft.com/office/drawing/2014/main" id="{1CC3F6AD-C149-41AB-B131-D2FE24FE6519}"/>
                  </a:ext>
                </a:extLst>
              </p:cNvPr>
              <p:cNvSpPr>
                <a:spLocks noChangeArrowheads="1"/>
              </p:cNvSpPr>
              <p:nvPr/>
            </p:nvSpPr>
            <p:spPr bwMode="auto">
              <a:xfrm>
                <a:off x="4625" y="318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66" name="Rectangle 573">
                <a:extLst>
                  <a:ext uri="{FF2B5EF4-FFF2-40B4-BE49-F238E27FC236}">
                    <a16:creationId xmlns:a16="http://schemas.microsoft.com/office/drawing/2014/main" id="{C09CC21F-913C-4BDC-9755-2E700F56E903}"/>
                  </a:ext>
                </a:extLst>
              </p:cNvPr>
              <p:cNvSpPr>
                <a:spLocks noChangeArrowheads="1"/>
              </p:cNvSpPr>
              <p:nvPr/>
            </p:nvSpPr>
            <p:spPr bwMode="auto">
              <a:xfrm>
                <a:off x="4686" y="3185"/>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367" name="Rectangle 574">
                <a:extLst>
                  <a:ext uri="{FF2B5EF4-FFF2-40B4-BE49-F238E27FC236}">
                    <a16:creationId xmlns:a16="http://schemas.microsoft.com/office/drawing/2014/main" id="{A413041F-A032-4A42-BA80-916440538FC0}"/>
                  </a:ext>
                </a:extLst>
              </p:cNvPr>
              <p:cNvSpPr>
                <a:spLocks noChangeArrowheads="1"/>
              </p:cNvSpPr>
              <p:nvPr/>
            </p:nvSpPr>
            <p:spPr bwMode="auto">
              <a:xfrm>
                <a:off x="4713" y="318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68" name="Rectangle 575">
                <a:extLst>
                  <a:ext uri="{FF2B5EF4-FFF2-40B4-BE49-F238E27FC236}">
                    <a16:creationId xmlns:a16="http://schemas.microsoft.com/office/drawing/2014/main" id="{D884647F-FF73-4935-BD97-F2389AB4A9FB}"/>
                  </a:ext>
                </a:extLst>
              </p:cNvPr>
              <p:cNvSpPr>
                <a:spLocks noChangeArrowheads="1"/>
              </p:cNvSpPr>
              <p:nvPr/>
            </p:nvSpPr>
            <p:spPr bwMode="auto">
              <a:xfrm>
                <a:off x="4775" y="3185"/>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369" name="Rectangle 576">
                <a:extLst>
                  <a:ext uri="{FF2B5EF4-FFF2-40B4-BE49-F238E27FC236}">
                    <a16:creationId xmlns:a16="http://schemas.microsoft.com/office/drawing/2014/main" id="{5B5FA864-E7E4-4FB2-A5FD-283EC214971F}"/>
                  </a:ext>
                </a:extLst>
              </p:cNvPr>
              <p:cNvSpPr>
                <a:spLocks noChangeArrowheads="1"/>
              </p:cNvSpPr>
              <p:nvPr/>
            </p:nvSpPr>
            <p:spPr bwMode="auto">
              <a:xfrm>
                <a:off x="4830" y="3185"/>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370" name="Rectangle 577">
                <a:extLst>
                  <a:ext uri="{FF2B5EF4-FFF2-40B4-BE49-F238E27FC236}">
                    <a16:creationId xmlns:a16="http://schemas.microsoft.com/office/drawing/2014/main" id="{03BEE69B-6AB8-4960-84F1-A43ACFCDB4F1}"/>
                  </a:ext>
                </a:extLst>
              </p:cNvPr>
              <p:cNvSpPr>
                <a:spLocks noChangeArrowheads="1"/>
              </p:cNvSpPr>
              <p:nvPr/>
            </p:nvSpPr>
            <p:spPr bwMode="auto">
              <a:xfrm>
                <a:off x="4856" y="318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371" name="Rectangle 578">
                <a:extLst>
                  <a:ext uri="{FF2B5EF4-FFF2-40B4-BE49-F238E27FC236}">
                    <a16:creationId xmlns:a16="http://schemas.microsoft.com/office/drawing/2014/main" id="{2B385039-DE25-413C-89E4-27306E5AC62E}"/>
                  </a:ext>
                </a:extLst>
              </p:cNvPr>
              <p:cNvSpPr>
                <a:spLocks noChangeArrowheads="1"/>
              </p:cNvSpPr>
              <p:nvPr/>
            </p:nvSpPr>
            <p:spPr bwMode="auto">
              <a:xfrm>
                <a:off x="4918" y="318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72" name="Rectangle 579">
                <a:extLst>
                  <a:ext uri="{FF2B5EF4-FFF2-40B4-BE49-F238E27FC236}">
                    <a16:creationId xmlns:a16="http://schemas.microsoft.com/office/drawing/2014/main" id="{8C275FB3-F137-42F9-9A15-738BC2B9DEDD}"/>
                  </a:ext>
                </a:extLst>
              </p:cNvPr>
              <p:cNvSpPr>
                <a:spLocks noChangeArrowheads="1"/>
              </p:cNvSpPr>
              <p:nvPr/>
            </p:nvSpPr>
            <p:spPr bwMode="auto">
              <a:xfrm>
                <a:off x="4976" y="318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373" name="Rectangle 580">
                <a:extLst>
                  <a:ext uri="{FF2B5EF4-FFF2-40B4-BE49-F238E27FC236}">
                    <a16:creationId xmlns:a16="http://schemas.microsoft.com/office/drawing/2014/main" id="{DDC2EAFC-2675-41DD-8DDA-5544C685E44C}"/>
                  </a:ext>
                </a:extLst>
              </p:cNvPr>
              <p:cNvSpPr>
                <a:spLocks noChangeArrowheads="1"/>
              </p:cNvSpPr>
              <p:nvPr/>
            </p:nvSpPr>
            <p:spPr bwMode="auto">
              <a:xfrm>
                <a:off x="5034" y="318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374" name="Rectangle 581">
                <a:extLst>
                  <a:ext uri="{FF2B5EF4-FFF2-40B4-BE49-F238E27FC236}">
                    <a16:creationId xmlns:a16="http://schemas.microsoft.com/office/drawing/2014/main" id="{609E5058-B1CC-4450-9687-6E07BB4494A7}"/>
                  </a:ext>
                </a:extLst>
              </p:cNvPr>
              <p:cNvSpPr>
                <a:spLocks noChangeArrowheads="1"/>
              </p:cNvSpPr>
              <p:nvPr/>
            </p:nvSpPr>
            <p:spPr bwMode="auto">
              <a:xfrm>
                <a:off x="5096" y="318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375" name="Rectangle 582">
                <a:extLst>
                  <a:ext uri="{FF2B5EF4-FFF2-40B4-BE49-F238E27FC236}">
                    <a16:creationId xmlns:a16="http://schemas.microsoft.com/office/drawing/2014/main" id="{D18731EB-BBDE-460C-9D0F-8394C1FDAFF8}"/>
                  </a:ext>
                </a:extLst>
              </p:cNvPr>
              <p:cNvSpPr>
                <a:spLocks noChangeArrowheads="1"/>
              </p:cNvSpPr>
              <p:nvPr/>
            </p:nvSpPr>
            <p:spPr bwMode="auto">
              <a:xfrm>
                <a:off x="5529" y="2175"/>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376" name="Rectangle 583">
                <a:extLst>
                  <a:ext uri="{FF2B5EF4-FFF2-40B4-BE49-F238E27FC236}">
                    <a16:creationId xmlns:a16="http://schemas.microsoft.com/office/drawing/2014/main" id="{AD42914A-9DCF-4BD1-A1A2-83018DCC0C61}"/>
                  </a:ext>
                </a:extLst>
              </p:cNvPr>
              <p:cNvSpPr>
                <a:spLocks noChangeArrowheads="1"/>
              </p:cNvSpPr>
              <p:nvPr/>
            </p:nvSpPr>
            <p:spPr bwMode="auto">
              <a:xfrm>
                <a:off x="5604" y="217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377" name="Rectangle 584">
                <a:extLst>
                  <a:ext uri="{FF2B5EF4-FFF2-40B4-BE49-F238E27FC236}">
                    <a16:creationId xmlns:a16="http://schemas.microsoft.com/office/drawing/2014/main" id="{F4A45608-7F8C-406B-84A6-DE1B3EA45214}"/>
                  </a:ext>
                </a:extLst>
              </p:cNvPr>
              <p:cNvSpPr>
                <a:spLocks noChangeArrowheads="1"/>
              </p:cNvSpPr>
              <p:nvPr/>
            </p:nvSpPr>
            <p:spPr bwMode="auto">
              <a:xfrm>
                <a:off x="5662" y="2175"/>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378" name="Rectangle 585">
                <a:extLst>
                  <a:ext uri="{FF2B5EF4-FFF2-40B4-BE49-F238E27FC236}">
                    <a16:creationId xmlns:a16="http://schemas.microsoft.com/office/drawing/2014/main" id="{FC47F053-9E82-4D25-9D61-283DF47579FF}"/>
                  </a:ext>
                </a:extLst>
              </p:cNvPr>
              <p:cNvSpPr>
                <a:spLocks noChangeArrowheads="1"/>
              </p:cNvSpPr>
              <p:nvPr/>
            </p:nvSpPr>
            <p:spPr bwMode="auto">
              <a:xfrm>
                <a:off x="5721" y="2175"/>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379" name="Rectangle 586">
                <a:extLst>
                  <a:ext uri="{FF2B5EF4-FFF2-40B4-BE49-F238E27FC236}">
                    <a16:creationId xmlns:a16="http://schemas.microsoft.com/office/drawing/2014/main" id="{E86D9716-E6FE-423A-AAA6-D2444C3FFE41}"/>
                  </a:ext>
                </a:extLst>
              </p:cNvPr>
              <p:cNvSpPr>
                <a:spLocks noChangeArrowheads="1"/>
              </p:cNvSpPr>
              <p:nvPr/>
            </p:nvSpPr>
            <p:spPr bwMode="auto">
              <a:xfrm>
                <a:off x="5782" y="2175"/>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s</a:t>
                </a:r>
                <a:endParaRPr lang="en-US" altLang="en-US" sz="1800"/>
              </a:p>
            </p:txBody>
          </p:sp>
          <p:sp>
            <p:nvSpPr>
              <p:cNvPr id="1380" name="Rectangle 587">
                <a:extLst>
                  <a:ext uri="{FF2B5EF4-FFF2-40B4-BE49-F238E27FC236}">
                    <a16:creationId xmlns:a16="http://schemas.microsoft.com/office/drawing/2014/main" id="{B1EADD19-2DC8-4169-B2CA-4F87BA32A3AE}"/>
                  </a:ext>
                </a:extLst>
              </p:cNvPr>
              <p:cNvSpPr>
                <a:spLocks noChangeArrowheads="1"/>
              </p:cNvSpPr>
              <p:nvPr/>
            </p:nvSpPr>
            <p:spPr bwMode="auto">
              <a:xfrm>
                <a:off x="5407" y="2292"/>
                <a:ext cx="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V</a:t>
                </a:r>
                <a:endParaRPr lang="en-US" altLang="en-US" sz="1800"/>
              </a:p>
            </p:txBody>
          </p:sp>
          <p:sp>
            <p:nvSpPr>
              <p:cNvPr id="1381" name="Rectangle 588">
                <a:extLst>
                  <a:ext uri="{FF2B5EF4-FFF2-40B4-BE49-F238E27FC236}">
                    <a16:creationId xmlns:a16="http://schemas.microsoft.com/office/drawing/2014/main" id="{B6893D2B-0932-4E0B-A0EF-DF1246C10CC8}"/>
                  </a:ext>
                </a:extLst>
              </p:cNvPr>
              <p:cNvSpPr>
                <a:spLocks noChangeArrowheads="1"/>
              </p:cNvSpPr>
              <p:nvPr/>
            </p:nvSpPr>
            <p:spPr bwMode="auto">
              <a:xfrm>
                <a:off x="5468" y="2292"/>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382" name="Rectangle 589">
                <a:extLst>
                  <a:ext uri="{FF2B5EF4-FFF2-40B4-BE49-F238E27FC236}">
                    <a16:creationId xmlns:a16="http://schemas.microsoft.com/office/drawing/2014/main" id="{A83FAC08-82AE-4FB8-8E65-78637EA0E54D}"/>
                  </a:ext>
                </a:extLst>
              </p:cNvPr>
              <p:cNvSpPr>
                <a:spLocks noChangeArrowheads="1"/>
              </p:cNvSpPr>
              <p:nvPr/>
            </p:nvSpPr>
            <p:spPr bwMode="auto">
              <a:xfrm>
                <a:off x="5526" y="2292"/>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r</a:t>
                </a:r>
                <a:endParaRPr lang="en-US" altLang="en-US" sz="1800"/>
              </a:p>
            </p:txBody>
          </p:sp>
          <p:sp>
            <p:nvSpPr>
              <p:cNvPr id="1383" name="Rectangle 590">
                <a:extLst>
                  <a:ext uri="{FF2B5EF4-FFF2-40B4-BE49-F238E27FC236}">
                    <a16:creationId xmlns:a16="http://schemas.microsoft.com/office/drawing/2014/main" id="{90D633E2-BBA5-4A87-8B50-D9475B2CFD78}"/>
                  </a:ext>
                </a:extLst>
              </p:cNvPr>
              <p:cNvSpPr>
                <a:spLocks noChangeArrowheads="1"/>
              </p:cNvSpPr>
              <p:nvPr/>
            </p:nvSpPr>
            <p:spPr bwMode="auto">
              <a:xfrm>
                <a:off x="5567" y="2292"/>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384" name="Rectangle 591">
                <a:extLst>
                  <a:ext uri="{FF2B5EF4-FFF2-40B4-BE49-F238E27FC236}">
                    <a16:creationId xmlns:a16="http://schemas.microsoft.com/office/drawing/2014/main" id="{75558EFA-D0B7-42BD-832B-0E22FC0FBCDA}"/>
                  </a:ext>
                </a:extLst>
              </p:cNvPr>
              <p:cNvSpPr>
                <a:spLocks noChangeArrowheads="1"/>
              </p:cNvSpPr>
              <p:nvPr/>
            </p:nvSpPr>
            <p:spPr bwMode="auto">
              <a:xfrm>
                <a:off x="5594" y="2292"/>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f</a:t>
                </a:r>
                <a:endParaRPr lang="en-US" altLang="en-US" sz="1800"/>
              </a:p>
            </p:txBody>
          </p:sp>
          <p:sp>
            <p:nvSpPr>
              <p:cNvPr id="1385" name="Rectangle 592">
                <a:extLst>
                  <a:ext uri="{FF2B5EF4-FFF2-40B4-BE49-F238E27FC236}">
                    <a16:creationId xmlns:a16="http://schemas.microsoft.com/office/drawing/2014/main" id="{F64B3208-554F-48C3-9DC7-645E2D6DB426}"/>
                  </a:ext>
                </a:extLst>
              </p:cNvPr>
              <p:cNvSpPr>
                <a:spLocks noChangeArrowheads="1"/>
              </p:cNvSpPr>
              <p:nvPr/>
            </p:nvSpPr>
            <p:spPr bwMode="auto">
              <a:xfrm>
                <a:off x="5629" y="2292"/>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386" name="Rectangle 593">
                <a:extLst>
                  <a:ext uri="{FF2B5EF4-FFF2-40B4-BE49-F238E27FC236}">
                    <a16:creationId xmlns:a16="http://schemas.microsoft.com/office/drawing/2014/main" id="{B3AE05FE-9BD6-4D4F-BC5C-9CE8D346983A}"/>
                  </a:ext>
                </a:extLst>
              </p:cNvPr>
              <p:cNvSpPr>
                <a:spLocks noChangeArrowheads="1"/>
              </p:cNvSpPr>
              <p:nvPr/>
            </p:nvSpPr>
            <p:spPr bwMode="auto">
              <a:xfrm>
                <a:off x="5657" y="2292"/>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387" name="Rectangle 594">
                <a:extLst>
                  <a:ext uri="{FF2B5EF4-FFF2-40B4-BE49-F238E27FC236}">
                    <a16:creationId xmlns:a16="http://schemas.microsoft.com/office/drawing/2014/main" id="{3A76E578-F56C-4008-BB7F-D76033703A09}"/>
                  </a:ext>
                </a:extLst>
              </p:cNvPr>
              <p:cNvSpPr>
                <a:spLocks noChangeArrowheads="1"/>
              </p:cNvSpPr>
              <p:nvPr/>
            </p:nvSpPr>
            <p:spPr bwMode="auto">
              <a:xfrm>
                <a:off x="5705" y="2292"/>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388" name="Rectangle 595">
                <a:extLst>
                  <a:ext uri="{FF2B5EF4-FFF2-40B4-BE49-F238E27FC236}">
                    <a16:creationId xmlns:a16="http://schemas.microsoft.com/office/drawing/2014/main" id="{F30EED33-0C74-4190-B61B-CEB1391C937B}"/>
                  </a:ext>
                </a:extLst>
              </p:cNvPr>
              <p:cNvSpPr>
                <a:spLocks noChangeArrowheads="1"/>
              </p:cNvSpPr>
              <p:nvPr/>
            </p:nvSpPr>
            <p:spPr bwMode="auto">
              <a:xfrm>
                <a:off x="5760" y="2292"/>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389" name="Rectangle 596">
                <a:extLst>
                  <a:ext uri="{FF2B5EF4-FFF2-40B4-BE49-F238E27FC236}">
                    <a16:creationId xmlns:a16="http://schemas.microsoft.com/office/drawing/2014/main" id="{28F9FC95-ABEE-475B-900F-07E87431B1D0}"/>
                  </a:ext>
                </a:extLst>
              </p:cNvPr>
              <p:cNvSpPr>
                <a:spLocks noChangeArrowheads="1"/>
              </p:cNvSpPr>
              <p:nvPr/>
            </p:nvSpPr>
            <p:spPr bwMode="auto">
              <a:xfrm>
                <a:off x="5799" y="2292"/>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390" name="Rectangle 597">
                <a:extLst>
                  <a:ext uri="{FF2B5EF4-FFF2-40B4-BE49-F238E27FC236}">
                    <a16:creationId xmlns:a16="http://schemas.microsoft.com/office/drawing/2014/main" id="{9504A875-E173-4A66-88B3-8A2B74F8989F}"/>
                  </a:ext>
                </a:extLst>
              </p:cNvPr>
              <p:cNvSpPr>
                <a:spLocks noChangeArrowheads="1"/>
              </p:cNvSpPr>
              <p:nvPr/>
            </p:nvSpPr>
            <p:spPr bwMode="auto">
              <a:xfrm>
                <a:off x="5826" y="229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391" name="Rectangle 598">
                <a:extLst>
                  <a:ext uri="{FF2B5EF4-FFF2-40B4-BE49-F238E27FC236}">
                    <a16:creationId xmlns:a16="http://schemas.microsoft.com/office/drawing/2014/main" id="{C59086FD-9D6C-4863-93C4-B9469D4D9CA7}"/>
                  </a:ext>
                </a:extLst>
              </p:cNvPr>
              <p:cNvSpPr>
                <a:spLocks noChangeArrowheads="1"/>
              </p:cNvSpPr>
              <p:nvPr/>
            </p:nvSpPr>
            <p:spPr bwMode="auto">
              <a:xfrm>
                <a:off x="5888" y="229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392" name="Rectangle 599">
                <a:extLst>
                  <a:ext uri="{FF2B5EF4-FFF2-40B4-BE49-F238E27FC236}">
                    <a16:creationId xmlns:a16="http://schemas.microsoft.com/office/drawing/2014/main" id="{5E3E7C71-F1E4-44E0-978F-D7A2BC49EC0F}"/>
                  </a:ext>
                </a:extLst>
              </p:cNvPr>
              <p:cNvSpPr>
                <a:spLocks noChangeArrowheads="1"/>
              </p:cNvSpPr>
              <p:nvPr/>
            </p:nvSpPr>
            <p:spPr bwMode="auto">
              <a:xfrm rot="5400000">
                <a:off x="4772" y="2320"/>
                <a:ext cx="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D</a:t>
                </a:r>
                <a:endParaRPr lang="en-US" altLang="en-US" sz="1800"/>
              </a:p>
            </p:txBody>
          </p:sp>
          <p:sp>
            <p:nvSpPr>
              <p:cNvPr id="1393" name="Rectangle 600">
                <a:extLst>
                  <a:ext uri="{FF2B5EF4-FFF2-40B4-BE49-F238E27FC236}">
                    <a16:creationId xmlns:a16="http://schemas.microsoft.com/office/drawing/2014/main" id="{0C0C96E4-1FBC-4A65-BDB5-FE506D1CA9BB}"/>
                  </a:ext>
                </a:extLst>
              </p:cNvPr>
              <p:cNvSpPr>
                <a:spLocks noChangeArrowheads="1"/>
              </p:cNvSpPr>
              <p:nvPr/>
            </p:nvSpPr>
            <p:spPr bwMode="auto">
              <a:xfrm rot="5400000">
                <a:off x="4784" y="2362"/>
                <a:ext cx="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r</a:t>
                </a:r>
                <a:endParaRPr lang="en-US" altLang="en-US" sz="1800"/>
              </a:p>
            </p:txBody>
          </p:sp>
          <p:sp>
            <p:nvSpPr>
              <p:cNvPr id="1394" name="Rectangle 601">
                <a:extLst>
                  <a:ext uri="{FF2B5EF4-FFF2-40B4-BE49-F238E27FC236}">
                    <a16:creationId xmlns:a16="http://schemas.microsoft.com/office/drawing/2014/main" id="{CBDB1E64-62D4-4A3A-BC77-CB6292855297}"/>
                  </a:ext>
                </a:extLst>
              </p:cNvPr>
              <p:cNvSpPr>
                <a:spLocks noChangeArrowheads="1"/>
              </p:cNvSpPr>
              <p:nvPr/>
            </p:nvSpPr>
            <p:spPr bwMode="auto">
              <a:xfrm rot="5400000">
                <a:off x="4790" y="2386"/>
                <a:ext cx="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i</a:t>
                </a:r>
                <a:endParaRPr lang="en-US" altLang="en-US" sz="1800"/>
              </a:p>
            </p:txBody>
          </p:sp>
          <p:sp>
            <p:nvSpPr>
              <p:cNvPr id="1395" name="Rectangle 602">
                <a:extLst>
                  <a:ext uri="{FF2B5EF4-FFF2-40B4-BE49-F238E27FC236}">
                    <a16:creationId xmlns:a16="http://schemas.microsoft.com/office/drawing/2014/main" id="{DECABC78-E4CA-4B6E-8257-59D39FC47606}"/>
                  </a:ext>
                </a:extLst>
              </p:cNvPr>
              <p:cNvSpPr>
                <a:spLocks noChangeArrowheads="1"/>
              </p:cNvSpPr>
              <p:nvPr/>
            </p:nvSpPr>
            <p:spPr bwMode="auto">
              <a:xfrm rot="5400000">
                <a:off x="4779" y="2417"/>
                <a:ext cx="4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v</a:t>
                </a:r>
                <a:endParaRPr lang="en-US" altLang="en-US" sz="1800"/>
              </a:p>
            </p:txBody>
          </p:sp>
          <p:sp>
            <p:nvSpPr>
              <p:cNvPr id="1396" name="Rectangle 603">
                <a:extLst>
                  <a:ext uri="{FF2B5EF4-FFF2-40B4-BE49-F238E27FC236}">
                    <a16:creationId xmlns:a16="http://schemas.microsoft.com/office/drawing/2014/main" id="{F1AC5E1A-C790-4300-9FCE-F5E744D75926}"/>
                  </a:ext>
                </a:extLst>
              </p:cNvPr>
              <p:cNvSpPr>
                <a:spLocks noChangeArrowheads="1"/>
              </p:cNvSpPr>
              <p:nvPr/>
            </p:nvSpPr>
            <p:spPr bwMode="auto">
              <a:xfrm rot="5400000">
                <a:off x="4778" y="2458"/>
                <a:ext cx="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100">
                    <a:solidFill>
                      <a:srgbClr val="000000"/>
                    </a:solidFill>
                    <a:latin typeface="Calibri" panose="020F0502020204030204" pitchFamily="34" charset="0"/>
                  </a:rPr>
                  <a:t>e</a:t>
                </a:r>
                <a:endParaRPr lang="en-US" altLang="en-US" sz="1800"/>
              </a:p>
            </p:txBody>
          </p:sp>
          <p:sp>
            <p:nvSpPr>
              <p:cNvPr id="1397" name="Freeform 604">
                <a:extLst>
                  <a:ext uri="{FF2B5EF4-FFF2-40B4-BE49-F238E27FC236}">
                    <a16:creationId xmlns:a16="http://schemas.microsoft.com/office/drawing/2014/main" id="{7E4D9A6A-55AE-43BB-B650-F7DE75405AD8}"/>
                  </a:ext>
                </a:extLst>
              </p:cNvPr>
              <p:cNvSpPr>
                <a:spLocks/>
              </p:cNvSpPr>
              <p:nvPr/>
            </p:nvSpPr>
            <p:spPr bwMode="auto">
              <a:xfrm>
                <a:off x="2060" y="167"/>
                <a:ext cx="2094" cy="584"/>
              </a:xfrm>
              <a:custGeom>
                <a:avLst/>
                <a:gdLst>
                  <a:gd name="T0" fmla="*/ 45 w 3347"/>
                  <a:gd name="T1" fmla="*/ 932 h 932"/>
                  <a:gd name="T2" fmla="*/ 45 w 3347"/>
                  <a:gd name="T3" fmla="*/ 932 h 932"/>
                  <a:gd name="T4" fmla="*/ 0 w 3347"/>
                  <a:gd name="T5" fmla="*/ 602 h 932"/>
                  <a:gd name="T6" fmla="*/ 116 w 3347"/>
                  <a:gd name="T7" fmla="*/ 627 h 932"/>
                  <a:gd name="T8" fmla="*/ 3347 w 3347"/>
                  <a:gd name="T9" fmla="*/ 327 h 932"/>
                  <a:gd name="T10" fmla="*/ 287 w 3347"/>
                  <a:gd name="T11" fmla="*/ 664 h 932"/>
                  <a:gd name="T12" fmla="*/ 404 w 3347"/>
                  <a:gd name="T13" fmla="*/ 690 h 932"/>
                  <a:gd name="T14" fmla="*/ 45 w 3347"/>
                  <a:gd name="T15" fmla="*/ 932 h 9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7" h="932">
                    <a:moveTo>
                      <a:pt x="45" y="932"/>
                    </a:moveTo>
                    <a:lnTo>
                      <a:pt x="45" y="932"/>
                    </a:lnTo>
                    <a:lnTo>
                      <a:pt x="0" y="602"/>
                    </a:lnTo>
                    <a:lnTo>
                      <a:pt x="116" y="627"/>
                    </a:lnTo>
                    <a:cubicBezTo>
                      <a:pt x="586" y="125"/>
                      <a:pt x="1930" y="0"/>
                      <a:pt x="3347" y="327"/>
                    </a:cubicBezTo>
                    <a:cubicBezTo>
                      <a:pt x="1987" y="47"/>
                      <a:pt x="736" y="185"/>
                      <a:pt x="287" y="664"/>
                    </a:cubicBezTo>
                    <a:lnTo>
                      <a:pt x="404" y="690"/>
                    </a:lnTo>
                    <a:lnTo>
                      <a:pt x="45" y="932"/>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605">
                <a:extLst>
                  <a:ext uri="{FF2B5EF4-FFF2-40B4-BE49-F238E27FC236}">
                    <a16:creationId xmlns:a16="http://schemas.microsoft.com/office/drawing/2014/main" id="{35C8983A-00F5-4556-9CEF-51BAED2CC52C}"/>
                  </a:ext>
                </a:extLst>
              </p:cNvPr>
              <p:cNvSpPr>
                <a:spLocks/>
              </p:cNvSpPr>
              <p:nvPr/>
            </p:nvSpPr>
            <p:spPr bwMode="auto">
              <a:xfrm>
                <a:off x="4101" y="360"/>
                <a:ext cx="1922" cy="1229"/>
              </a:xfrm>
              <a:custGeom>
                <a:avLst/>
                <a:gdLst>
                  <a:gd name="T0" fmla="*/ 171 w 3073"/>
                  <a:gd name="T1" fmla="*/ 37 h 1963"/>
                  <a:gd name="T2" fmla="*/ 171 w 3073"/>
                  <a:gd name="T3" fmla="*/ 37 h 1963"/>
                  <a:gd name="T4" fmla="*/ 2920 w 3073"/>
                  <a:gd name="T5" fmla="*/ 1963 h 1963"/>
                  <a:gd name="T6" fmla="*/ 2750 w 3073"/>
                  <a:gd name="T7" fmla="*/ 1926 h 1963"/>
                  <a:gd name="T8" fmla="*/ 0 w 3073"/>
                  <a:gd name="T9" fmla="*/ 0 h 1963"/>
                  <a:gd name="T10" fmla="*/ 171 w 3073"/>
                  <a:gd name="T11" fmla="*/ 37 h 1963"/>
                </a:gdLst>
                <a:ahLst/>
                <a:cxnLst>
                  <a:cxn ang="0">
                    <a:pos x="T0" y="T1"/>
                  </a:cxn>
                  <a:cxn ang="0">
                    <a:pos x="T2" y="T3"/>
                  </a:cxn>
                  <a:cxn ang="0">
                    <a:pos x="T4" y="T5"/>
                  </a:cxn>
                  <a:cxn ang="0">
                    <a:pos x="T6" y="T7"/>
                  </a:cxn>
                  <a:cxn ang="0">
                    <a:pos x="T8" y="T9"/>
                  </a:cxn>
                  <a:cxn ang="0">
                    <a:pos x="T10" y="T11"/>
                  </a:cxn>
                </a:cxnLst>
                <a:rect l="0" t="0" r="r" b="b"/>
                <a:pathLst>
                  <a:path w="3073" h="1963">
                    <a:moveTo>
                      <a:pt x="171" y="37"/>
                    </a:moveTo>
                    <a:lnTo>
                      <a:pt x="171" y="37"/>
                    </a:lnTo>
                    <a:cubicBezTo>
                      <a:pt x="1842" y="401"/>
                      <a:pt x="3073" y="1264"/>
                      <a:pt x="2920" y="1963"/>
                    </a:cubicBezTo>
                    <a:lnTo>
                      <a:pt x="2750" y="1926"/>
                    </a:lnTo>
                    <a:cubicBezTo>
                      <a:pt x="2902" y="1226"/>
                      <a:pt x="1671" y="364"/>
                      <a:pt x="0" y="0"/>
                    </a:cubicBezTo>
                    <a:lnTo>
                      <a:pt x="171" y="37"/>
                    </a:lnTo>
                    <a:close/>
                  </a:path>
                </a:pathLst>
              </a:custGeom>
              <a:solidFill>
                <a:srgbClr val="CDCD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606">
                <a:extLst>
                  <a:ext uri="{FF2B5EF4-FFF2-40B4-BE49-F238E27FC236}">
                    <a16:creationId xmlns:a16="http://schemas.microsoft.com/office/drawing/2014/main" id="{52435EC7-DF3F-431B-81CB-087939ED3C70}"/>
                  </a:ext>
                </a:extLst>
              </p:cNvPr>
              <p:cNvSpPr>
                <a:spLocks/>
              </p:cNvSpPr>
              <p:nvPr/>
            </p:nvSpPr>
            <p:spPr bwMode="auto">
              <a:xfrm>
                <a:off x="2060" y="170"/>
                <a:ext cx="3963" cy="1419"/>
              </a:xfrm>
              <a:custGeom>
                <a:avLst/>
                <a:gdLst>
                  <a:gd name="T0" fmla="*/ 3347 w 6335"/>
                  <a:gd name="T1" fmla="*/ 322 h 2266"/>
                  <a:gd name="T2" fmla="*/ 3347 w 6335"/>
                  <a:gd name="T3" fmla="*/ 322 h 2266"/>
                  <a:gd name="T4" fmla="*/ 287 w 6335"/>
                  <a:gd name="T5" fmla="*/ 659 h 2266"/>
                  <a:gd name="T6" fmla="*/ 404 w 6335"/>
                  <a:gd name="T7" fmla="*/ 685 h 2266"/>
                  <a:gd name="T8" fmla="*/ 45 w 6335"/>
                  <a:gd name="T9" fmla="*/ 927 h 2266"/>
                  <a:gd name="T10" fmla="*/ 0 w 6335"/>
                  <a:gd name="T11" fmla="*/ 597 h 2266"/>
                  <a:gd name="T12" fmla="*/ 116 w 6335"/>
                  <a:gd name="T13" fmla="*/ 622 h 2266"/>
                  <a:gd name="T14" fmla="*/ 3262 w 6335"/>
                  <a:gd name="T15" fmla="*/ 303 h 2266"/>
                  <a:gd name="T16" fmla="*/ 3433 w 6335"/>
                  <a:gd name="T17" fmla="*/ 340 h 2266"/>
                  <a:gd name="T18" fmla="*/ 6182 w 6335"/>
                  <a:gd name="T19" fmla="*/ 2266 h 2266"/>
                  <a:gd name="T20" fmla="*/ 6012 w 6335"/>
                  <a:gd name="T21" fmla="*/ 2229 h 2266"/>
                  <a:gd name="T22" fmla="*/ 3262 w 6335"/>
                  <a:gd name="T23" fmla="*/ 30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35" h="2266">
                    <a:moveTo>
                      <a:pt x="3347" y="322"/>
                    </a:moveTo>
                    <a:lnTo>
                      <a:pt x="3347" y="322"/>
                    </a:lnTo>
                    <a:cubicBezTo>
                      <a:pt x="1987" y="42"/>
                      <a:pt x="736" y="180"/>
                      <a:pt x="287" y="659"/>
                    </a:cubicBezTo>
                    <a:lnTo>
                      <a:pt x="404" y="685"/>
                    </a:lnTo>
                    <a:lnTo>
                      <a:pt x="45" y="927"/>
                    </a:lnTo>
                    <a:lnTo>
                      <a:pt x="0" y="597"/>
                    </a:lnTo>
                    <a:lnTo>
                      <a:pt x="116" y="622"/>
                    </a:lnTo>
                    <a:cubicBezTo>
                      <a:pt x="575" y="131"/>
                      <a:pt x="1872" y="0"/>
                      <a:pt x="3262" y="303"/>
                    </a:cubicBezTo>
                    <a:lnTo>
                      <a:pt x="3433" y="340"/>
                    </a:lnTo>
                    <a:cubicBezTo>
                      <a:pt x="5104" y="704"/>
                      <a:pt x="6335" y="1567"/>
                      <a:pt x="6182" y="2266"/>
                    </a:cubicBezTo>
                    <a:lnTo>
                      <a:pt x="6012" y="2229"/>
                    </a:lnTo>
                    <a:cubicBezTo>
                      <a:pt x="6164" y="1529"/>
                      <a:pt x="4933" y="667"/>
                      <a:pt x="3262" y="303"/>
                    </a:cubicBez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91" name="Group 808">
              <a:extLst>
                <a:ext uri="{FF2B5EF4-FFF2-40B4-BE49-F238E27FC236}">
                  <a16:creationId xmlns:a16="http://schemas.microsoft.com/office/drawing/2014/main" id="{E3F23C56-0114-4D1A-932F-ED93078D0F92}"/>
                </a:ext>
              </a:extLst>
            </p:cNvPr>
            <p:cNvGrpSpPr>
              <a:grpSpLocks/>
            </p:cNvGrpSpPr>
            <p:nvPr/>
          </p:nvGrpSpPr>
          <p:grpSpPr bwMode="auto">
            <a:xfrm>
              <a:off x="3123" y="104"/>
              <a:ext cx="3959" cy="2894"/>
              <a:chOff x="3123" y="104"/>
              <a:chExt cx="3959" cy="2894"/>
            </a:xfrm>
          </p:grpSpPr>
          <p:sp>
            <p:nvSpPr>
              <p:cNvPr id="1132" name="Freeform 608">
                <a:extLst>
                  <a:ext uri="{FF2B5EF4-FFF2-40B4-BE49-F238E27FC236}">
                    <a16:creationId xmlns:a16="http://schemas.microsoft.com/office/drawing/2014/main" id="{910568B8-4889-497A-8BCF-E17731F04BF5}"/>
                  </a:ext>
                </a:extLst>
              </p:cNvPr>
              <p:cNvSpPr>
                <a:spLocks/>
              </p:cNvSpPr>
              <p:nvPr/>
            </p:nvSpPr>
            <p:spPr bwMode="auto">
              <a:xfrm>
                <a:off x="5344" y="2518"/>
                <a:ext cx="591" cy="480"/>
              </a:xfrm>
              <a:custGeom>
                <a:avLst/>
                <a:gdLst>
                  <a:gd name="T0" fmla="*/ 0 w 945"/>
                  <a:gd name="T1" fmla="*/ 602 h 767"/>
                  <a:gd name="T2" fmla="*/ 0 w 945"/>
                  <a:gd name="T3" fmla="*/ 602 h 767"/>
                  <a:gd name="T4" fmla="*/ 70 w 945"/>
                  <a:gd name="T5" fmla="*/ 767 h 767"/>
                  <a:gd name="T6" fmla="*/ 105 w 945"/>
                  <a:gd name="T7" fmla="*/ 701 h 767"/>
                  <a:gd name="T8" fmla="*/ 945 w 945"/>
                  <a:gd name="T9" fmla="*/ 0 h 767"/>
                  <a:gd name="T10" fmla="*/ 169 w 945"/>
                  <a:gd name="T11" fmla="*/ 579 h 767"/>
                  <a:gd name="T12" fmla="*/ 204 w 945"/>
                  <a:gd name="T13" fmla="*/ 513 h 767"/>
                  <a:gd name="T14" fmla="*/ 0 w 945"/>
                  <a:gd name="T15" fmla="*/ 602 h 7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5" h="767">
                    <a:moveTo>
                      <a:pt x="0" y="602"/>
                    </a:moveTo>
                    <a:lnTo>
                      <a:pt x="0" y="602"/>
                    </a:lnTo>
                    <a:lnTo>
                      <a:pt x="70" y="767"/>
                    </a:lnTo>
                    <a:lnTo>
                      <a:pt x="105" y="701"/>
                    </a:lnTo>
                    <a:cubicBezTo>
                      <a:pt x="389" y="719"/>
                      <a:pt x="743" y="424"/>
                      <a:pt x="945" y="0"/>
                    </a:cubicBezTo>
                    <a:cubicBezTo>
                      <a:pt x="735" y="361"/>
                      <a:pt x="423" y="594"/>
                      <a:pt x="169" y="579"/>
                    </a:cubicBezTo>
                    <a:lnTo>
                      <a:pt x="204" y="513"/>
                    </a:lnTo>
                    <a:lnTo>
                      <a:pt x="0" y="602"/>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609">
                <a:extLst>
                  <a:ext uri="{FF2B5EF4-FFF2-40B4-BE49-F238E27FC236}">
                    <a16:creationId xmlns:a16="http://schemas.microsoft.com/office/drawing/2014/main" id="{7B1DAC49-F318-4828-8648-7DBE280FA6C1}"/>
                  </a:ext>
                </a:extLst>
              </p:cNvPr>
              <p:cNvSpPr>
                <a:spLocks/>
              </p:cNvSpPr>
              <p:nvPr/>
            </p:nvSpPr>
            <p:spPr bwMode="auto">
              <a:xfrm>
                <a:off x="5893" y="1778"/>
                <a:ext cx="220" cy="779"/>
              </a:xfrm>
              <a:custGeom>
                <a:avLst/>
                <a:gdLst>
                  <a:gd name="T0" fmla="*/ 101 w 352"/>
                  <a:gd name="T1" fmla="*/ 1121 h 1244"/>
                  <a:gd name="T2" fmla="*/ 101 w 352"/>
                  <a:gd name="T3" fmla="*/ 1121 h 1244"/>
                  <a:gd name="T4" fmla="*/ 65 w 352"/>
                  <a:gd name="T5" fmla="*/ 0 h 1244"/>
                  <a:gd name="T6" fmla="*/ 0 w 352"/>
                  <a:gd name="T7" fmla="*/ 123 h 1244"/>
                  <a:gd name="T8" fmla="*/ 36 w 352"/>
                  <a:gd name="T9" fmla="*/ 1244 h 1244"/>
                  <a:gd name="T10" fmla="*/ 101 w 352"/>
                  <a:gd name="T11" fmla="*/ 1121 h 1244"/>
                </a:gdLst>
                <a:ahLst/>
                <a:cxnLst>
                  <a:cxn ang="0">
                    <a:pos x="T0" y="T1"/>
                  </a:cxn>
                  <a:cxn ang="0">
                    <a:pos x="T2" y="T3"/>
                  </a:cxn>
                  <a:cxn ang="0">
                    <a:pos x="T4" y="T5"/>
                  </a:cxn>
                  <a:cxn ang="0">
                    <a:pos x="T6" y="T7"/>
                  </a:cxn>
                  <a:cxn ang="0">
                    <a:pos x="T8" y="T9"/>
                  </a:cxn>
                  <a:cxn ang="0">
                    <a:pos x="T10" y="T11"/>
                  </a:cxn>
                </a:cxnLst>
                <a:rect l="0" t="0" r="r" b="b"/>
                <a:pathLst>
                  <a:path w="352" h="1244">
                    <a:moveTo>
                      <a:pt x="101" y="1121"/>
                    </a:moveTo>
                    <a:lnTo>
                      <a:pt x="101" y="1121"/>
                    </a:lnTo>
                    <a:cubicBezTo>
                      <a:pt x="352" y="645"/>
                      <a:pt x="336" y="143"/>
                      <a:pt x="65" y="0"/>
                    </a:cubicBezTo>
                    <a:lnTo>
                      <a:pt x="0" y="123"/>
                    </a:lnTo>
                    <a:cubicBezTo>
                      <a:pt x="271" y="266"/>
                      <a:pt x="287" y="768"/>
                      <a:pt x="36" y="1244"/>
                    </a:cubicBezTo>
                    <a:lnTo>
                      <a:pt x="101" y="1121"/>
                    </a:lnTo>
                    <a:close/>
                  </a:path>
                </a:pathLst>
              </a:custGeom>
              <a:solidFill>
                <a:srgbClr val="008D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610">
                <a:extLst>
                  <a:ext uri="{FF2B5EF4-FFF2-40B4-BE49-F238E27FC236}">
                    <a16:creationId xmlns:a16="http://schemas.microsoft.com/office/drawing/2014/main" id="{0C3F58AE-A2C6-4C81-AA3E-614935DB781E}"/>
                  </a:ext>
                </a:extLst>
              </p:cNvPr>
              <p:cNvSpPr>
                <a:spLocks/>
              </p:cNvSpPr>
              <p:nvPr/>
            </p:nvSpPr>
            <p:spPr bwMode="auto">
              <a:xfrm>
                <a:off x="5344" y="1778"/>
                <a:ext cx="769" cy="1220"/>
              </a:xfrm>
              <a:custGeom>
                <a:avLst/>
                <a:gdLst>
                  <a:gd name="T0" fmla="*/ 945 w 1230"/>
                  <a:gd name="T1" fmla="*/ 1182 h 1949"/>
                  <a:gd name="T2" fmla="*/ 945 w 1230"/>
                  <a:gd name="T3" fmla="*/ 1182 h 1949"/>
                  <a:gd name="T4" fmla="*/ 169 w 1230"/>
                  <a:gd name="T5" fmla="*/ 1761 h 1949"/>
                  <a:gd name="T6" fmla="*/ 204 w 1230"/>
                  <a:gd name="T7" fmla="*/ 1695 h 1949"/>
                  <a:gd name="T8" fmla="*/ 0 w 1230"/>
                  <a:gd name="T9" fmla="*/ 1784 h 1949"/>
                  <a:gd name="T10" fmla="*/ 70 w 1230"/>
                  <a:gd name="T11" fmla="*/ 1949 h 1949"/>
                  <a:gd name="T12" fmla="*/ 105 w 1230"/>
                  <a:gd name="T13" fmla="*/ 1883 h 1949"/>
                  <a:gd name="T14" fmla="*/ 914 w 1230"/>
                  <a:gd name="T15" fmla="*/ 1244 h 1949"/>
                  <a:gd name="T16" fmla="*/ 979 w 1230"/>
                  <a:gd name="T17" fmla="*/ 1121 h 1949"/>
                  <a:gd name="T18" fmla="*/ 943 w 1230"/>
                  <a:gd name="T19" fmla="*/ 0 h 1949"/>
                  <a:gd name="T20" fmla="*/ 878 w 1230"/>
                  <a:gd name="T21" fmla="*/ 123 h 1949"/>
                  <a:gd name="T22" fmla="*/ 914 w 1230"/>
                  <a:gd name="T23" fmla="*/ 12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0" h="1949">
                    <a:moveTo>
                      <a:pt x="945" y="1182"/>
                    </a:moveTo>
                    <a:lnTo>
                      <a:pt x="945" y="1182"/>
                    </a:lnTo>
                    <a:cubicBezTo>
                      <a:pt x="735" y="1543"/>
                      <a:pt x="423" y="1776"/>
                      <a:pt x="169" y="1761"/>
                    </a:cubicBezTo>
                    <a:lnTo>
                      <a:pt x="204" y="1695"/>
                    </a:lnTo>
                    <a:lnTo>
                      <a:pt x="0" y="1784"/>
                    </a:lnTo>
                    <a:lnTo>
                      <a:pt x="70" y="1949"/>
                    </a:lnTo>
                    <a:lnTo>
                      <a:pt x="105" y="1883"/>
                    </a:lnTo>
                    <a:cubicBezTo>
                      <a:pt x="373" y="1900"/>
                      <a:pt x="706" y="1637"/>
                      <a:pt x="914" y="1244"/>
                    </a:cubicBezTo>
                    <a:lnTo>
                      <a:pt x="979" y="1121"/>
                    </a:lnTo>
                    <a:cubicBezTo>
                      <a:pt x="1230" y="645"/>
                      <a:pt x="1214" y="143"/>
                      <a:pt x="943" y="0"/>
                    </a:cubicBezTo>
                    <a:lnTo>
                      <a:pt x="878" y="123"/>
                    </a:lnTo>
                    <a:cubicBezTo>
                      <a:pt x="1149" y="266"/>
                      <a:pt x="1165" y="768"/>
                      <a:pt x="914" y="1244"/>
                    </a:cubicBezTo>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611">
                <a:extLst>
                  <a:ext uri="{FF2B5EF4-FFF2-40B4-BE49-F238E27FC236}">
                    <a16:creationId xmlns:a16="http://schemas.microsoft.com/office/drawing/2014/main" id="{D8C302B1-DDD9-4646-8759-CA37C80F234D}"/>
                  </a:ext>
                </a:extLst>
              </p:cNvPr>
              <p:cNvSpPr>
                <a:spLocks noChangeArrowheads="1"/>
              </p:cNvSpPr>
              <p:nvPr/>
            </p:nvSpPr>
            <p:spPr bwMode="auto">
              <a:xfrm>
                <a:off x="3204" y="2233"/>
                <a:ext cx="5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L</a:t>
                </a:r>
                <a:endParaRPr lang="en-US" altLang="en-US" sz="1800"/>
              </a:p>
            </p:txBody>
          </p:sp>
          <p:sp>
            <p:nvSpPr>
              <p:cNvPr id="1136" name="Rectangle 612">
                <a:extLst>
                  <a:ext uri="{FF2B5EF4-FFF2-40B4-BE49-F238E27FC236}">
                    <a16:creationId xmlns:a16="http://schemas.microsoft.com/office/drawing/2014/main" id="{E838ABF2-00E8-425B-B4C9-8140F1D74A16}"/>
                  </a:ext>
                </a:extLst>
              </p:cNvPr>
              <p:cNvSpPr>
                <a:spLocks noChangeArrowheads="1"/>
              </p:cNvSpPr>
              <p:nvPr/>
            </p:nvSpPr>
            <p:spPr bwMode="auto">
              <a:xfrm>
                <a:off x="3252" y="223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137" name="Rectangle 613">
                <a:extLst>
                  <a:ext uri="{FF2B5EF4-FFF2-40B4-BE49-F238E27FC236}">
                    <a16:creationId xmlns:a16="http://schemas.microsoft.com/office/drawing/2014/main" id="{8315CF66-A7A7-48CC-8742-FABAD607E0A4}"/>
                  </a:ext>
                </a:extLst>
              </p:cNvPr>
              <p:cNvSpPr>
                <a:spLocks noChangeArrowheads="1"/>
              </p:cNvSpPr>
              <p:nvPr/>
            </p:nvSpPr>
            <p:spPr bwMode="auto">
              <a:xfrm>
                <a:off x="3280" y="2233"/>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f</a:t>
                </a:r>
                <a:endParaRPr lang="en-US" altLang="en-US" sz="1800"/>
              </a:p>
            </p:txBody>
          </p:sp>
          <p:sp>
            <p:nvSpPr>
              <p:cNvPr id="1138" name="Rectangle 614">
                <a:extLst>
                  <a:ext uri="{FF2B5EF4-FFF2-40B4-BE49-F238E27FC236}">
                    <a16:creationId xmlns:a16="http://schemas.microsoft.com/office/drawing/2014/main" id="{DEBF8557-6132-4A0D-99BD-E31B450FF409}"/>
                  </a:ext>
                </a:extLst>
              </p:cNvPr>
              <p:cNvSpPr>
                <a:spLocks noChangeArrowheads="1"/>
              </p:cNvSpPr>
              <p:nvPr/>
            </p:nvSpPr>
            <p:spPr bwMode="auto">
              <a:xfrm>
                <a:off x="3313" y="223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139" name="Rectangle 615">
                <a:extLst>
                  <a:ext uri="{FF2B5EF4-FFF2-40B4-BE49-F238E27FC236}">
                    <a16:creationId xmlns:a16="http://schemas.microsoft.com/office/drawing/2014/main" id="{294641AC-8549-4114-907E-6B6739283B2A}"/>
                  </a:ext>
                </a:extLst>
              </p:cNvPr>
              <p:cNvSpPr>
                <a:spLocks noChangeArrowheads="1"/>
              </p:cNvSpPr>
              <p:nvPr/>
            </p:nvSpPr>
            <p:spPr bwMode="auto">
              <a:xfrm>
                <a:off x="3371" y="2233"/>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140" name="Rectangle 616">
                <a:extLst>
                  <a:ext uri="{FF2B5EF4-FFF2-40B4-BE49-F238E27FC236}">
                    <a16:creationId xmlns:a16="http://schemas.microsoft.com/office/drawing/2014/main" id="{0D9D930E-83FD-46E0-B592-5BC2BB496F20}"/>
                  </a:ext>
                </a:extLst>
              </p:cNvPr>
              <p:cNvSpPr>
                <a:spLocks noChangeArrowheads="1"/>
              </p:cNvSpPr>
              <p:nvPr/>
            </p:nvSpPr>
            <p:spPr bwMode="auto">
              <a:xfrm>
                <a:off x="3420" y="2233"/>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y</a:t>
                </a:r>
                <a:endParaRPr lang="en-US" altLang="en-US" sz="1800"/>
              </a:p>
            </p:txBody>
          </p:sp>
          <p:sp>
            <p:nvSpPr>
              <p:cNvPr id="1141" name="Rectangle 617">
                <a:extLst>
                  <a:ext uri="{FF2B5EF4-FFF2-40B4-BE49-F238E27FC236}">
                    <a16:creationId xmlns:a16="http://schemas.microsoft.com/office/drawing/2014/main" id="{276EDA40-DB3E-426B-A3B4-A06A428A0BB2}"/>
                  </a:ext>
                </a:extLst>
              </p:cNvPr>
              <p:cNvSpPr>
                <a:spLocks noChangeArrowheads="1"/>
              </p:cNvSpPr>
              <p:nvPr/>
            </p:nvSpPr>
            <p:spPr bwMode="auto">
              <a:xfrm>
                <a:off x="3471" y="2233"/>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142" name="Rectangle 618">
                <a:extLst>
                  <a:ext uri="{FF2B5EF4-FFF2-40B4-BE49-F238E27FC236}">
                    <a16:creationId xmlns:a16="http://schemas.microsoft.com/office/drawing/2014/main" id="{69B3889F-A7F3-4EB9-9C55-10F08358B118}"/>
                  </a:ext>
                </a:extLst>
              </p:cNvPr>
              <p:cNvSpPr>
                <a:spLocks noChangeArrowheads="1"/>
              </p:cNvSpPr>
              <p:nvPr/>
            </p:nvSpPr>
            <p:spPr bwMode="auto">
              <a:xfrm>
                <a:off x="3520" y="223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l</a:t>
                </a:r>
                <a:endParaRPr lang="en-US" altLang="en-US" sz="1800"/>
              </a:p>
            </p:txBody>
          </p:sp>
          <p:sp>
            <p:nvSpPr>
              <p:cNvPr id="1143" name="Rectangle 619">
                <a:extLst>
                  <a:ext uri="{FF2B5EF4-FFF2-40B4-BE49-F238E27FC236}">
                    <a16:creationId xmlns:a16="http://schemas.microsoft.com/office/drawing/2014/main" id="{92BF40D6-A0BB-4396-B43E-64370E846D49}"/>
                  </a:ext>
                </a:extLst>
              </p:cNvPr>
              <p:cNvSpPr>
                <a:spLocks noChangeArrowheads="1"/>
              </p:cNvSpPr>
              <p:nvPr/>
            </p:nvSpPr>
            <p:spPr bwMode="auto">
              <a:xfrm>
                <a:off x="3548" y="2233"/>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144" name="Rectangle 620">
                <a:extLst>
                  <a:ext uri="{FF2B5EF4-FFF2-40B4-BE49-F238E27FC236}">
                    <a16:creationId xmlns:a16="http://schemas.microsoft.com/office/drawing/2014/main" id="{96E6C9FA-7E10-465B-99C5-E2CE6A092358}"/>
                  </a:ext>
                </a:extLst>
              </p:cNvPr>
              <p:cNvSpPr>
                <a:spLocks noChangeArrowheads="1"/>
              </p:cNvSpPr>
              <p:nvPr/>
            </p:nvSpPr>
            <p:spPr bwMode="auto">
              <a:xfrm>
                <a:off x="3606" y="2233"/>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 </a:t>
                </a:r>
                <a:endParaRPr lang="en-US" altLang="en-US" sz="1800"/>
              </a:p>
            </p:txBody>
          </p:sp>
          <p:sp>
            <p:nvSpPr>
              <p:cNvPr id="1145" name="Rectangle 621">
                <a:extLst>
                  <a:ext uri="{FF2B5EF4-FFF2-40B4-BE49-F238E27FC236}">
                    <a16:creationId xmlns:a16="http://schemas.microsoft.com/office/drawing/2014/main" id="{DADC124E-2DCA-4647-8A2B-A22DCAE65EE8}"/>
                  </a:ext>
                </a:extLst>
              </p:cNvPr>
              <p:cNvSpPr>
                <a:spLocks noChangeArrowheads="1"/>
              </p:cNvSpPr>
              <p:nvPr/>
            </p:nvSpPr>
            <p:spPr bwMode="auto">
              <a:xfrm>
                <a:off x="3221" y="2350"/>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146" name="Rectangle 622">
                <a:extLst>
                  <a:ext uri="{FF2B5EF4-FFF2-40B4-BE49-F238E27FC236}">
                    <a16:creationId xmlns:a16="http://schemas.microsoft.com/office/drawing/2014/main" id="{F99DC9D3-4F9A-4CB4-886B-EA22E6D9A023}"/>
                  </a:ext>
                </a:extLst>
              </p:cNvPr>
              <p:cNvSpPr>
                <a:spLocks noChangeArrowheads="1"/>
              </p:cNvSpPr>
              <p:nvPr/>
            </p:nvSpPr>
            <p:spPr bwMode="auto">
              <a:xfrm>
                <a:off x="3284" y="235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147" name="Rectangle 623">
                <a:extLst>
                  <a:ext uri="{FF2B5EF4-FFF2-40B4-BE49-F238E27FC236}">
                    <a16:creationId xmlns:a16="http://schemas.microsoft.com/office/drawing/2014/main" id="{177D3D98-4595-4964-A9B5-33F406B10869}"/>
                  </a:ext>
                </a:extLst>
              </p:cNvPr>
              <p:cNvSpPr>
                <a:spLocks noChangeArrowheads="1"/>
              </p:cNvSpPr>
              <p:nvPr/>
            </p:nvSpPr>
            <p:spPr bwMode="auto">
              <a:xfrm>
                <a:off x="3345" y="235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148" name="Rectangle 624">
                <a:extLst>
                  <a:ext uri="{FF2B5EF4-FFF2-40B4-BE49-F238E27FC236}">
                    <a16:creationId xmlns:a16="http://schemas.microsoft.com/office/drawing/2014/main" id="{287EEC4E-E9D2-4F16-9C0B-D682BEBC8F5E}"/>
                  </a:ext>
                </a:extLst>
              </p:cNvPr>
              <p:cNvSpPr>
                <a:spLocks noChangeArrowheads="1"/>
              </p:cNvSpPr>
              <p:nvPr/>
            </p:nvSpPr>
            <p:spPr bwMode="auto">
              <a:xfrm>
                <a:off x="3407" y="2350"/>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149" name="Rectangle 625">
                <a:extLst>
                  <a:ext uri="{FF2B5EF4-FFF2-40B4-BE49-F238E27FC236}">
                    <a16:creationId xmlns:a16="http://schemas.microsoft.com/office/drawing/2014/main" id="{410BCB71-0DC3-495A-9FBC-C195065D4970}"/>
                  </a:ext>
                </a:extLst>
              </p:cNvPr>
              <p:cNvSpPr>
                <a:spLocks noChangeArrowheads="1"/>
              </p:cNvSpPr>
              <p:nvPr/>
            </p:nvSpPr>
            <p:spPr bwMode="auto">
              <a:xfrm>
                <a:off x="3456" y="235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150" name="Rectangle 626">
                <a:extLst>
                  <a:ext uri="{FF2B5EF4-FFF2-40B4-BE49-F238E27FC236}">
                    <a16:creationId xmlns:a16="http://schemas.microsoft.com/office/drawing/2014/main" id="{2A34FF45-873A-4CA5-95F2-0E9890CD9986}"/>
                  </a:ext>
                </a:extLst>
              </p:cNvPr>
              <p:cNvSpPr>
                <a:spLocks noChangeArrowheads="1"/>
              </p:cNvSpPr>
              <p:nvPr/>
            </p:nvSpPr>
            <p:spPr bwMode="auto">
              <a:xfrm>
                <a:off x="3514" y="235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p</a:t>
                </a:r>
                <a:endParaRPr lang="en-US" altLang="en-US" sz="1800"/>
              </a:p>
            </p:txBody>
          </p:sp>
          <p:sp>
            <p:nvSpPr>
              <p:cNvPr id="1151" name="Rectangle 627">
                <a:extLst>
                  <a:ext uri="{FF2B5EF4-FFF2-40B4-BE49-F238E27FC236}">
                    <a16:creationId xmlns:a16="http://schemas.microsoft.com/office/drawing/2014/main" id="{E7D81A48-1945-4846-9787-1E9681A6CDCC}"/>
                  </a:ext>
                </a:extLst>
              </p:cNvPr>
              <p:cNvSpPr>
                <a:spLocks noChangeArrowheads="1"/>
              </p:cNvSpPr>
              <p:nvPr/>
            </p:nvSpPr>
            <p:spPr bwMode="auto">
              <a:xfrm>
                <a:off x="3575" y="235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152" name="Rectangle 628">
                <a:extLst>
                  <a:ext uri="{FF2B5EF4-FFF2-40B4-BE49-F238E27FC236}">
                    <a16:creationId xmlns:a16="http://schemas.microsoft.com/office/drawing/2014/main" id="{9A344406-2312-42F2-9BD1-BB844D4EF991}"/>
                  </a:ext>
                </a:extLst>
              </p:cNvPr>
              <p:cNvSpPr>
                <a:spLocks noChangeArrowheads="1"/>
              </p:cNvSpPr>
              <p:nvPr/>
            </p:nvSpPr>
            <p:spPr bwMode="auto">
              <a:xfrm>
                <a:off x="3147" y="2459"/>
                <a:ext cx="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V</a:t>
                </a:r>
                <a:endParaRPr lang="en-US" altLang="en-US" sz="1800"/>
              </a:p>
            </p:txBody>
          </p:sp>
          <p:sp>
            <p:nvSpPr>
              <p:cNvPr id="1153" name="Rectangle 629">
                <a:extLst>
                  <a:ext uri="{FF2B5EF4-FFF2-40B4-BE49-F238E27FC236}">
                    <a16:creationId xmlns:a16="http://schemas.microsoft.com/office/drawing/2014/main" id="{0104585C-3958-44BE-9F69-6016A4465109}"/>
                  </a:ext>
                </a:extLst>
              </p:cNvPr>
              <p:cNvSpPr>
                <a:spLocks noChangeArrowheads="1"/>
              </p:cNvSpPr>
              <p:nvPr/>
            </p:nvSpPr>
            <p:spPr bwMode="auto">
              <a:xfrm>
                <a:off x="3207" y="245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154" name="Rectangle 630">
                <a:extLst>
                  <a:ext uri="{FF2B5EF4-FFF2-40B4-BE49-F238E27FC236}">
                    <a16:creationId xmlns:a16="http://schemas.microsoft.com/office/drawing/2014/main" id="{DEDF0753-E807-42C5-861D-129F4ED37B33}"/>
                  </a:ext>
                </a:extLst>
              </p:cNvPr>
              <p:cNvSpPr>
                <a:spLocks noChangeArrowheads="1"/>
              </p:cNvSpPr>
              <p:nvPr/>
            </p:nvSpPr>
            <p:spPr bwMode="auto">
              <a:xfrm>
                <a:off x="3266" y="2459"/>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r</a:t>
                </a:r>
                <a:endParaRPr lang="en-US" altLang="en-US" sz="1800"/>
              </a:p>
            </p:txBody>
          </p:sp>
          <p:sp>
            <p:nvSpPr>
              <p:cNvPr id="1155" name="Rectangle 631">
                <a:extLst>
                  <a:ext uri="{FF2B5EF4-FFF2-40B4-BE49-F238E27FC236}">
                    <a16:creationId xmlns:a16="http://schemas.microsoft.com/office/drawing/2014/main" id="{FBCD349C-CE3A-4D42-94CE-9A67F36DDACC}"/>
                  </a:ext>
                </a:extLst>
              </p:cNvPr>
              <p:cNvSpPr>
                <a:spLocks noChangeArrowheads="1"/>
              </p:cNvSpPr>
              <p:nvPr/>
            </p:nvSpPr>
            <p:spPr bwMode="auto">
              <a:xfrm>
                <a:off x="3306" y="24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156" name="Rectangle 632">
                <a:extLst>
                  <a:ext uri="{FF2B5EF4-FFF2-40B4-BE49-F238E27FC236}">
                    <a16:creationId xmlns:a16="http://schemas.microsoft.com/office/drawing/2014/main" id="{E572FB49-B3D9-4830-ABAC-1A1A5B08D82C}"/>
                  </a:ext>
                </a:extLst>
              </p:cNvPr>
              <p:cNvSpPr>
                <a:spLocks noChangeArrowheads="1"/>
              </p:cNvSpPr>
              <p:nvPr/>
            </p:nvSpPr>
            <p:spPr bwMode="auto">
              <a:xfrm>
                <a:off x="3334" y="2459"/>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f</a:t>
                </a:r>
                <a:endParaRPr lang="en-US" altLang="en-US" sz="1800"/>
              </a:p>
            </p:txBody>
          </p:sp>
          <p:sp>
            <p:nvSpPr>
              <p:cNvPr id="1157" name="Rectangle 633">
                <a:extLst>
                  <a:ext uri="{FF2B5EF4-FFF2-40B4-BE49-F238E27FC236}">
                    <a16:creationId xmlns:a16="http://schemas.microsoft.com/office/drawing/2014/main" id="{1E46C7FC-35A1-45C6-B7E1-322AB8457B8C}"/>
                  </a:ext>
                </a:extLst>
              </p:cNvPr>
              <p:cNvSpPr>
                <a:spLocks noChangeArrowheads="1"/>
              </p:cNvSpPr>
              <p:nvPr/>
            </p:nvSpPr>
            <p:spPr bwMode="auto">
              <a:xfrm>
                <a:off x="3369" y="24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158" name="Rectangle 634">
                <a:extLst>
                  <a:ext uri="{FF2B5EF4-FFF2-40B4-BE49-F238E27FC236}">
                    <a16:creationId xmlns:a16="http://schemas.microsoft.com/office/drawing/2014/main" id="{2DC8D3D8-B241-40DB-BB4F-CACC2E4D9440}"/>
                  </a:ext>
                </a:extLst>
              </p:cNvPr>
              <p:cNvSpPr>
                <a:spLocks noChangeArrowheads="1"/>
              </p:cNvSpPr>
              <p:nvPr/>
            </p:nvSpPr>
            <p:spPr bwMode="auto">
              <a:xfrm>
                <a:off x="3396" y="2459"/>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159" name="Rectangle 635">
                <a:extLst>
                  <a:ext uri="{FF2B5EF4-FFF2-40B4-BE49-F238E27FC236}">
                    <a16:creationId xmlns:a16="http://schemas.microsoft.com/office/drawing/2014/main" id="{78A87357-62CC-4EDA-B4C2-685C5BD316DE}"/>
                  </a:ext>
                </a:extLst>
              </p:cNvPr>
              <p:cNvSpPr>
                <a:spLocks noChangeArrowheads="1"/>
              </p:cNvSpPr>
              <p:nvPr/>
            </p:nvSpPr>
            <p:spPr bwMode="auto">
              <a:xfrm>
                <a:off x="3444" y="2459"/>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160" name="Rectangle 636">
                <a:extLst>
                  <a:ext uri="{FF2B5EF4-FFF2-40B4-BE49-F238E27FC236}">
                    <a16:creationId xmlns:a16="http://schemas.microsoft.com/office/drawing/2014/main" id="{39619B19-CFF9-4646-9AC7-486CF94916F6}"/>
                  </a:ext>
                </a:extLst>
              </p:cNvPr>
              <p:cNvSpPr>
                <a:spLocks noChangeArrowheads="1"/>
              </p:cNvSpPr>
              <p:nvPr/>
            </p:nvSpPr>
            <p:spPr bwMode="auto">
              <a:xfrm>
                <a:off x="3500" y="245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161" name="Rectangle 637">
                <a:extLst>
                  <a:ext uri="{FF2B5EF4-FFF2-40B4-BE49-F238E27FC236}">
                    <a16:creationId xmlns:a16="http://schemas.microsoft.com/office/drawing/2014/main" id="{1AE90219-DB14-4CCD-B9E5-6347BEEE3BA9}"/>
                  </a:ext>
                </a:extLst>
              </p:cNvPr>
              <p:cNvSpPr>
                <a:spLocks noChangeArrowheads="1"/>
              </p:cNvSpPr>
              <p:nvPr/>
            </p:nvSpPr>
            <p:spPr bwMode="auto">
              <a:xfrm>
                <a:off x="3539" y="2459"/>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162" name="Rectangle 638">
                <a:extLst>
                  <a:ext uri="{FF2B5EF4-FFF2-40B4-BE49-F238E27FC236}">
                    <a16:creationId xmlns:a16="http://schemas.microsoft.com/office/drawing/2014/main" id="{E7F570BB-A737-47A7-BC01-EFFF7EAE8DFB}"/>
                  </a:ext>
                </a:extLst>
              </p:cNvPr>
              <p:cNvSpPr>
                <a:spLocks noChangeArrowheads="1"/>
              </p:cNvSpPr>
              <p:nvPr/>
            </p:nvSpPr>
            <p:spPr bwMode="auto">
              <a:xfrm>
                <a:off x="3566" y="24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163" name="Rectangle 639">
                <a:extLst>
                  <a:ext uri="{FF2B5EF4-FFF2-40B4-BE49-F238E27FC236}">
                    <a16:creationId xmlns:a16="http://schemas.microsoft.com/office/drawing/2014/main" id="{7717D303-5BFC-469C-A56A-2B7F9B4283B9}"/>
                  </a:ext>
                </a:extLst>
              </p:cNvPr>
              <p:cNvSpPr>
                <a:spLocks noChangeArrowheads="1"/>
              </p:cNvSpPr>
              <p:nvPr/>
            </p:nvSpPr>
            <p:spPr bwMode="auto">
              <a:xfrm>
                <a:off x="3628" y="245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164" name="Freeform 640">
                <a:extLst>
                  <a:ext uri="{FF2B5EF4-FFF2-40B4-BE49-F238E27FC236}">
                    <a16:creationId xmlns:a16="http://schemas.microsoft.com/office/drawing/2014/main" id="{2BD2871A-2B9B-463B-8FDE-2BA2B514083A}"/>
                  </a:ext>
                </a:extLst>
              </p:cNvPr>
              <p:cNvSpPr>
                <a:spLocks/>
              </p:cNvSpPr>
              <p:nvPr/>
            </p:nvSpPr>
            <p:spPr bwMode="auto">
              <a:xfrm>
                <a:off x="3123" y="1442"/>
                <a:ext cx="984" cy="476"/>
              </a:xfrm>
              <a:custGeom>
                <a:avLst/>
                <a:gdLst>
                  <a:gd name="T0" fmla="*/ 0 w 1573"/>
                  <a:gd name="T1" fmla="*/ 0 h 760"/>
                  <a:gd name="T2" fmla="*/ 0 w 1573"/>
                  <a:gd name="T3" fmla="*/ 0 h 760"/>
                  <a:gd name="T4" fmla="*/ 1446 w 1573"/>
                  <a:gd name="T5" fmla="*/ 0 h 760"/>
                  <a:gd name="T6" fmla="*/ 1573 w 1573"/>
                  <a:gd name="T7" fmla="*/ 127 h 760"/>
                  <a:gd name="T8" fmla="*/ 1573 w 1573"/>
                  <a:gd name="T9" fmla="*/ 760 h 760"/>
                  <a:gd name="T10" fmla="*/ 0 w 1573"/>
                  <a:gd name="T11" fmla="*/ 760 h 760"/>
                  <a:gd name="T12" fmla="*/ 0 w 1573"/>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1573" h="760">
                    <a:moveTo>
                      <a:pt x="0" y="0"/>
                    </a:moveTo>
                    <a:lnTo>
                      <a:pt x="0" y="0"/>
                    </a:lnTo>
                    <a:lnTo>
                      <a:pt x="1446" y="0"/>
                    </a:lnTo>
                    <a:lnTo>
                      <a:pt x="1573" y="127"/>
                    </a:lnTo>
                    <a:lnTo>
                      <a:pt x="1573" y="760"/>
                    </a:lnTo>
                    <a:lnTo>
                      <a:pt x="0" y="760"/>
                    </a:lnTo>
                    <a:lnTo>
                      <a:pt x="0" y="0"/>
                    </a:lnTo>
                    <a:close/>
                  </a:path>
                </a:pathLst>
              </a:custGeom>
              <a:solidFill>
                <a:srgbClr val="BDD7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641">
                <a:extLst>
                  <a:ext uri="{FF2B5EF4-FFF2-40B4-BE49-F238E27FC236}">
                    <a16:creationId xmlns:a16="http://schemas.microsoft.com/office/drawing/2014/main" id="{58CE115C-9537-47F2-9315-A05C4A9F40E8}"/>
                  </a:ext>
                </a:extLst>
              </p:cNvPr>
              <p:cNvSpPr>
                <a:spLocks noChangeArrowheads="1"/>
              </p:cNvSpPr>
              <p:nvPr/>
            </p:nvSpPr>
            <p:spPr bwMode="auto">
              <a:xfrm>
                <a:off x="3396" y="1557"/>
                <a:ext cx="5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166" name="Rectangle 642">
                <a:extLst>
                  <a:ext uri="{FF2B5EF4-FFF2-40B4-BE49-F238E27FC236}">
                    <a16:creationId xmlns:a16="http://schemas.microsoft.com/office/drawing/2014/main" id="{FDA20D6F-BBE4-4000-9F13-C4EB0E989A55}"/>
                  </a:ext>
                </a:extLst>
              </p:cNvPr>
              <p:cNvSpPr>
                <a:spLocks noChangeArrowheads="1"/>
              </p:cNvSpPr>
              <p:nvPr/>
            </p:nvSpPr>
            <p:spPr bwMode="auto">
              <a:xfrm>
                <a:off x="3445" y="1557"/>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167" name="Rectangle 643">
                <a:extLst>
                  <a:ext uri="{FF2B5EF4-FFF2-40B4-BE49-F238E27FC236}">
                    <a16:creationId xmlns:a16="http://schemas.microsoft.com/office/drawing/2014/main" id="{3BBD061E-6582-4C56-B073-D23B142A06D6}"/>
                  </a:ext>
                </a:extLst>
              </p:cNvPr>
              <p:cNvSpPr>
                <a:spLocks noChangeArrowheads="1"/>
              </p:cNvSpPr>
              <p:nvPr/>
            </p:nvSpPr>
            <p:spPr bwMode="auto">
              <a:xfrm>
                <a:off x="3473" y="1557"/>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168" name="Rectangle 644">
                <a:extLst>
                  <a:ext uri="{FF2B5EF4-FFF2-40B4-BE49-F238E27FC236}">
                    <a16:creationId xmlns:a16="http://schemas.microsoft.com/office/drawing/2014/main" id="{0346FD42-F1F6-4EF2-B1CF-C75F287ABBBD}"/>
                  </a:ext>
                </a:extLst>
              </p:cNvPr>
              <p:cNvSpPr>
                <a:spLocks noChangeArrowheads="1"/>
              </p:cNvSpPr>
              <p:nvPr/>
            </p:nvSpPr>
            <p:spPr bwMode="auto">
              <a:xfrm>
                <a:off x="3505" y="1557"/>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169" name="Rectangle 645">
                <a:extLst>
                  <a:ext uri="{FF2B5EF4-FFF2-40B4-BE49-F238E27FC236}">
                    <a16:creationId xmlns:a16="http://schemas.microsoft.com/office/drawing/2014/main" id="{80D32A3E-6963-45CC-BD25-DC657B3E61C9}"/>
                  </a:ext>
                </a:extLst>
              </p:cNvPr>
              <p:cNvSpPr>
                <a:spLocks noChangeArrowheads="1"/>
              </p:cNvSpPr>
              <p:nvPr/>
            </p:nvSpPr>
            <p:spPr bwMode="auto">
              <a:xfrm>
                <a:off x="3563" y="1557"/>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170" name="Rectangle 646">
                <a:extLst>
                  <a:ext uri="{FF2B5EF4-FFF2-40B4-BE49-F238E27FC236}">
                    <a16:creationId xmlns:a16="http://schemas.microsoft.com/office/drawing/2014/main" id="{0F45B074-96F5-45F6-A1DA-DBDB99EE2F9A}"/>
                  </a:ext>
                </a:extLst>
              </p:cNvPr>
              <p:cNvSpPr>
                <a:spLocks noChangeArrowheads="1"/>
              </p:cNvSpPr>
              <p:nvPr/>
            </p:nvSpPr>
            <p:spPr bwMode="auto">
              <a:xfrm>
                <a:off x="3612" y="1557"/>
                <a:ext cx="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y</a:t>
                </a:r>
                <a:endParaRPr lang="en-US" altLang="en-US" sz="1800"/>
              </a:p>
            </p:txBody>
          </p:sp>
          <p:sp>
            <p:nvSpPr>
              <p:cNvPr id="1171" name="Rectangle 647">
                <a:extLst>
                  <a:ext uri="{FF2B5EF4-FFF2-40B4-BE49-F238E27FC236}">
                    <a16:creationId xmlns:a16="http://schemas.microsoft.com/office/drawing/2014/main" id="{DA2D1108-96F4-4D06-A8DC-4B57668F2DA4}"/>
                  </a:ext>
                </a:extLst>
              </p:cNvPr>
              <p:cNvSpPr>
                <a:spLocks noChangeArrowheads="1"/>
              </p:cNvSpPr>
              <p:nvPr/>
            </p:nvSpPr>
            <p:spPr bwMode="auto">
              <a:xfrm>
                <a:off x="3664" y="1557"/>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172" name="Rectangle 648">
                <a:extLst>
                  <a:ext uri="{FF2B5EF4-FFF2-40B4-BE49-F238E27FC236}">
                    <a16:creationId xmlns:a16="http://schemas.microsoft.com/office/drawing/2014/main" id="{B2673B62-507A-40B5-9A19-F065A8D13BCD}"/>
                  </a:ext>
                </a:extLst>
              </p:cNvPr>
              <p:cNvSpPr>
                <a:spLocks noChangeArrowheads="1"/>
              </p:cNvSpPr>
              <p:nvPr/>
            </p:nvSpPr>
            <p:spPr bwMode="auto">
              <a:xfrm>
                <a:off x="3713" y="1557"/>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l</a:t>
                </a:r>
                <a:endParaRPr lang="en-US" altLang="en-US" sz="1800"/>
              </a:p>
            </p:txBody>
          </p:sp>
          <p:sp>
            <p:nvSpPr>
              <p:cNvPr id="1173" name="Rectangle 649">
                <a:extLst>
                  <a:ext uri="{FF2B5EF4-FFF2-40B4-BE49-F238E27FC236}">
                    <a16:creationId xmlns:a16="http://schemas.microsoft.com/office/drawing/2014/main" id="{687DE473-B8A9-473A-8B78-8C55F4D68A59}"/>
                  </a:ext>
                </a:extLst>
              </p:cNvPr>
              <p:cNvSpPr>
                <a:spLocks noChangeArrowheads="1"/>
              </p:cNvSpPr>
              <p:nvPr/>
            </p:nvSpPr>
            <p:spPr bwMode="auto">
              <a:xfrm>
                <a:off x="3740" y="1557"/>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174" name="Rectangle 650">
                <a:extLst>
                  <a:ext uri="{FF2B5EF4-FFF2-40B4-BE49-F238E27FC236}">
                    <a16:creationId xmlns:a16="http://schemas.microsoft.com/office/drawing/2014/main" id="{6B851F6F-F8CB-44BF-BB91-B11A02AD3E13}"/>
                  </a:ext>
                </a:extLst>
              </p:cNvPr>
              <p:cNvSpPr>
                <a:spLocks noChangeArrowheads="1"/>
              </p:cNvSpPr>
              <p:nvPr/>
            </p:nvSpPr>
            <p:spPr bwMode="auto">
              <a:xfrm>
                <a:off x="3799" y="1557"/>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75" name="Rectangle 651">
                <a:extLst>
                  <a:ext uri="{FF2B5EF4-FFF2-40B4-BE49-F238E27FC236}">
                    <a16:creationId xmlns:a16="http://schemas.microsoft.com/office/drawing/2014/main" id="{E6BFD6CC-5A6C-4F18-BB32-0A6BA048A045}"/>
                  </a:ext>
                </a:extLst>
              </p:cNvPr>
              <p:cNvSpPr>
                <a:spLocks noChangeArrowheads="1"/>
              </p:cNvSpPr>
              <p:nvPr/>
            </p:nvSpPr>
            <p:spPr bwMode="auto">
              <a:xfrm>
                <a:off x="3378" y="1699"/>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176" name="Rectangle 652">
                <a:extLst>
                  <a:ext uri="{FF2B5EF4-FFF2-40B4-BE49-F238E27FC236}">
                    <a16:creationId xmlns:a16="http://schemas.microsoft.com/office/drawing/2014/main" id="{D4D1CD64-47B3-48F9-8308-6AA3BF709494}"/>
                  </a:ext>
                </a:extLst>
              </p:cNvPr>
              <p:cNvSpPr>
                <a:spLocks noChangeArrowheads="1"/>
              </p:cNvSpPr>
              <p:nvPr/>
            </p:nvSpPr>
            <p:spPr bwMode="auto">
              <a:xfrm>
                <a:off x="3440" y="16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177" name="Rectangle 653">
                <a:extLst>
                  <a:ext uri="{FF2B5EF4-FFF2-40B4-BE49-F238E27FC236}">
                    <a16:creationId xmlns:a16="http://schemas.microsoft.com/office/drawing/2014/main" id="{780E886F-426D-4C2D-8848-AAE6CAC047ED}"/>
                  </a:ext>
                </a:extLst>
              </p:cNvPr>
              <p:cNvSpPr>
                <a:spLocks noChangeArrowheads="1"/>
              </p:cNvSpPr>
              <p:nvPr/>
            </p:nvSpPr>
            <p:spPr bwMode="auto">
              <a:xfrm>
                <a:off x="3501" y="16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178" name="Rectangle 654">
                <a:extLst>
                  <a:ext uri="{FF2B5EF4-FFF2-40B4-BE49-F238E27FC236}">
                    <a16:creationId xmlns:a16="http://schemas.microsoft.com/office/drawing/2014/main" id="{CDBE7CE0-3567-4A13-957A-75039B0A7E55}"/>
                  </a:ext>
                </a:extLst>
              </p:cNvPr>
              <p:cNvSpPr>
                <a:spLocks noChangeArrowheads="1"/>
              </p:cNvSpPr>
              <p:nvPr/>
            </p:nvSpPr>
            <p:spPr bwMode="auto">
              <a:xfrm>
                <a:off x="3563" y="1699"/>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c</a:t>
                </a:r>
                <a:endParaRPr lang="en-US" altLang="en-US" sz="1800"/>
              </a:p>
            </p:txBody>
          </p:sp>
          <p:sp>
            <p:nvSpPr>
              <p:cNvPr id="1179" name="Rectangle 655">
                <a:extLst>
                  <a:ext uri="{FF2B5EF4-FFF2-40B4-BE49-F238E27FC236}">
                    <a16:creationId xmlns:a16="http://schemas.microsoft.com/office/drawing/2014/main" id="{83E5D4D3-2B3E-422E-AF4F-1A0E5B4A1A63}"/>
                  </a:ext>
                </a:extLst>
              </p:cNvPr>
              <p:cNvSpPr>
                <a:spLocks noChangeArrowheads="1"/>
              </p:cNvSpPr>
              <p:nvPr/>
            </p:nvSpPr>
            <p:spPr bwMode="auto">
              <a:xfrm>
                <a:off x="3612" y="169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180" name="Rectangle 656">
                <a:extLst>
                  <a:ext uri="{FF2B5EF4-FFF2-40B4-BE49-F238E27FC236}">
                    <a16:creationId xmlns:a16="http://schemas.microsoft.com/office/drawing/2014/main" id="{49F277D2-1488-459A-ACEC-427D870D9DFA}"/>
                  </a:ext>
                </a:extLst>
              </p:cNvPr>
              <p:cNvSpPr>
                <a:spLocks noChangeArrowheads="1"/>
              </p:cNvSpPr>
              <p:nvPr/>
            </p:nvSpPr>
            <p:spPr bwMode="auto">
              <a:xfrm>
                <a:off x="3670" y="169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p</a:t>
                </a:r>
                <a:endParaRPr lang="en-US" altLang="en-US" sz="1800"/>
              </a:p>
            </p:txBody>
          </p:sp>
          <p:sp>
            <p:nvSpPr>
              <p:cNvPr id="1181" name="Rectangle 657">
                <a:extLst>
                  <a:ext uri="{FF2B5EF4-FFF2-40B4-BE49-F238E27FC236}">
                    <a16:creationId xmlns:a16="http://schemas.microsoft.com/office/drawing/2014/main" id="{6749384E-6C22-42E0-9B92-A3C0CAC83EEF}"/>
                  </a:ext>
                </a:extLst>
              </p:cNvPr>
              <p:cNvSpPr>
                <a:spLocks noChangeArrowheads="1"/>
              </p:cNvSpPr>
              <p:nvPr/>
            </p:nvSpPr>
            <p:spPr bwMode="auto">
              <a:xfrm>
                <a:off x="3732" y="169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182" name="Rectangle 658">
                <a:extLst>
                  <a:ext uri="{FF2B5EF4-FFF2-40B4-BE49-F238E27FC236}">
                    <a16:creationId xmlns:a16="http://schemas.microsoft.com/office/drawing/2014/main" id="{FAF5E6AC-4D39-42D8-9A98-AC2DE3303589}"/>
                  </a:ext>
                </a:extLst>
              </p:cNvPr>
              <p:cNvSpPr>
                <a:spLocks noChangeArrowheads="1"/>
              </p:cNvSpPr>
              <p:nvPr/>
            </p:nvSpPr>
            <p:spPr bwMode="auto">
              <a:xfrm>
                <a:off x="3771" y="169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183" name="Rectangle 661">
                <a:extLst>
                  <a:ext uri="{FF2B5EF4-FFF2-40B4-BE49-F238E27FC236}">
                    <a16:creationId xmlns:a16="http://schemas.microsoft.com/office/drawing/2014/main" id="{B2CE2E51-8102-4F08-9FCC-2484DA2A8647}"/>
                  </a:ext>
                </a:extLst>
              </p:cNvPr>
              <p:cNvSpPr>
                <a:spLocks noChangeArrowheads="1"/>
              </p:cNvSpPr>
              <p:nvPr/>
            </p:nvSpPr>
            <p:spPr bwMode="auto">
              <a:xfrm>
                <a:off x="5229"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4" name="Rectangle 665">
                <a:extLst>
                  <a:ext uri="{FF2B5EF4-FFF2-40B4-BE49-F238E27FC236}">
                    <a16:creationId xmlns:a16="http://schemas.microsoft.com/office/drawing/2014/main" id="{C7A65AF5-79B8-4F20-9D9C-2230F3DA9CD3}"/>
                  </a:ext>
                </a:extLst>
              </p:cNvPr>
              <p:cNvSpPr>
                <a:spLocks noChangeArrowheads="1"/>
              </p:cNvSpPr>
              <p:nvPr/>
            </p:nvSpPr>
            <p:spPr bwMode="auto">
              <a:xfrm>
                <a:off x="5415"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5" name="Rectangle 675">
                <a:extLst>
                  <a:ext uri="{FF2B5EF4-FFF2-40B4-BE49-F238E27FC236}">
                    <a16:creationId xmlns:a16="http://schemas.microsoft.com/office/drawing/2014/main" id="{C21B2AB9-5DA5-4685-87BA-C872C8FBB32E}"/>
                  </a:ext>
                </a:extLst>
              </p:cNvPr>
              <p:cNvSpPr>
                <a:spLocks noChangeArrowheads="1"/>
              </p:cNvSpPr>
              <p:nvPr/>
            </p:nvSpPr>
            <p:spPr bwMode="auto">
              <a:xfrm>
                <a:off x="5821"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6" name="Rectangle 684">
                <a:extLst>
                  <a:ext uri="{FF2B5EF4-FFF2-40B4-BE49-F238E27FC236}">
                    <a16:creationId xmlns:a16="http://schemas.microsoft.com/office/drawing/2014/main" id="{4EF93B65-9451-4B1E-928B-6A35205BE9A8}"/>
                  </a:ext>
                </a:extLst>
              </p:cNvPr>
              <p:cNvSpPr>
                <a:spLocks noChangeArrowheads="1"/>
              </p:cNvSpPr>
              <p:nvPr/>
            </p:nvSpPr>
            <p:spPr bwMode="auto">
              <a:xfrm>
                <a:off x="6272"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7" name="Rectangle 688">
                <a:extLst>
                  <a:ext uri="{FF2B5EF4-FFF2-40B4-BE49-F238E27FC236}">
                    <a16:creationId xmlns:a16="http://schemas.microsoft.com/office/drawing/2014/main" id="{62F6E5A8-7684-4D71-83B4-E5848E1ECD65}"/>
                  </a:ext>
                </a:extLst>
              </p:cNvPr>
              <p:cNvSpPr>
                <a:spLocks noChangeArrowheads="1"/>
              </p:cNvSpPr>
              <p:nvPr/>
            </p:nvSpPr>
            <p:spPr bwMode="auto">
              <a:xfrm>
                <a:off x="6478"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8" name="Rectangle 699">
                <a:extLst>
                  <a:ext uri="{FF2B5EF4-FFF2-40B4-BE49-F238E27FC236}">
                    <a16:creationId xmlns:a16="http://schemas.microsoft.com/office/drawing/2014/main" id="{9F001233-D6AA-402C-AB03-051618EF843B}"/>
                  </a:ext>
                </a:extLst>
              </p:cNvPr>
              <p:cNvSpPr>
                <a:spLocks noChangeArrowheads="1"/>
              </p:cNvSpPr>
              <p:nvPr/>
            </p:nvSpPr>
            <p:spPr bwMode="auto">
              <a:xfrm>
                <a:off x="6995" y="10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89" name="Rectangle 706">
                <a:extLst>
                  <a:ext uri="{FF2B5EF4-FFF2-40B4-BE49-F238E27FC236}">
                    <a16:creationId xmlns:a16="http://schemas.microsoft.com/office/drawing/2014/main" id="{B1F07625-ECE3-4F60-9167-F98A210D8DE2}"/>
                  </a:ext>
                </a:extLst>
              </p:cNvPr>
              <p:cNvSpPr>
                <a:spLocks noChangeArrowheads="1"/>
              </p:cNvSpPr>
              <p:nvPr/>
            </p:nvSpPr>
            <p:spPr bwMode="auto">
              <a:xfrm>
                <a:off x="5303" y="24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0" name="Rectangle 712">
                <a:extLst>
                  <a:ext uri="{FF2B5EF4-FFF2-40B4-BE49-F238E27FC236}">
                    <a16:creationId xmlns:a16="http://schemas.microsoft.com/office/drawing/2014/main" id="{BE9862A9-E99A-4011-ABCF-236908A10A81}"/>
                  </a:ext>
                </a:extLst>
              </p:cNvPr>
              <p:cNvSpPr>
                <a:spLocks noChangeArrowheads="1"/>
              </p:cNvSpPr>
              <p:nvPr/>
            </p:nvSpPr>
            <p:spPr bwMode="auto">
              <a:xfrm>
                <a:off x="5614" y="24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1" name="Rectangle 722">
                <a:extLst>
                  <a:ext uri="{FF2B5EF4-FFF2-40B4-BE49-F238E27FC236}">
                    <a16:creationId xmlns:a16="http://schemas.microsoft.com/office/drawing/2014/main" id="{7F480300-5786-4B2F-AC02-105AD4C1C1F7}"/>
                  </a:ext>
                </a:extLst>
              </p:cNvPr>
              <p:cNvSpPr>
                <a:spLocks noChangeArrowheads="1"/>
              </p:cNvSpPr>
              <p:nvPr/>
            </p:nvSpPr>
            <p:spPr bwMode="auto">
              <a:xfrm>
                <a:off x="6102" y="24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2" name="Rectangle 743">
                <a:extLst>
                  <a:ext uri="{FF2B5EF4-FFF2-40B4-BE49-F238E27FC236}">
                    <a16:creationId xmlns:a16="http://schemas.microsoft.com/office/drawing/2014/main" id="{84D389A4-0FB8-43A4-A95B-5BEF98D3E401}"/>
                  </a:ext>
                </a:extLst>
              </p:cNvPr>
              <p:cNvSpPr>
                <a:spLocks noChangeArrowheads="1"/>
              </p:cNvSpPr>
              <p:nvPr/>
            </p:nvSpPr>
            <p:spPr bwMode="auto">
              <a:xfrm>
                <a:off x="7055" y="246"/>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3" name="Rectangle 748">
                <a:extLst>
                  <a:ext uri="{FF2B5EF4-FFF2-40B4-BE49-F238E27FC236}">
                    <a16:creationId xmlns:a16="http://schemas.microsoft.com/office/drawing/2014/main" id="{ECED2357-B92B-425D-AA13-DC45F9B8D09B}"/>
                  </a:ext>
                </a:extLst>
              </p:cNvPr>
              <p:cNvSpPr>
                <a:spLocks noChangeArrowheads="1"/>
              </p:cNvSpPr>
              <p:nvPr/>
            </p:nvSpPr>
            <p:spPr bwMode="auto">
              <a:xfrm>
                <a:off x="5320" y="38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4" name="Rectangle 763">
                <a:extLst>
                  <a:ext uri="{FF2B5EF4-FFF2-40B4-BE49-F238E27FC236}">
                    <a16:creationId xmlns:a16="http://schemas.microsoft.com/office/drawing/2014/main" id="{80FED921-8A35-4137-AC59-283175933173}"/>
                  </a:ext>
                </a:extLst>
              </p:cNvPr>
              <p:cNvSpPr>
                <a:spLocks noChangeArrowheads="1"/>
              </p:cNvSpPr>
              <p:nvPr/>
            </p:nvSpPr>
            <p:spPr bwMode="auto">
              <a:xfrm>
                <a:off x="6068" y="38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5" name="Rectangle 767">
                <a:extLst>
                  <a:ext uri="{FF2B5EF4-FFF2-40B4-BE49-F238E27FC236}">
                    <a16:creationId xmlns:a16="http://schemas.microsoft.com/office/drawing/2014/main" id="{15D4351B-5316-4DDF-9B03-5FB76D1074CA}"/>
                  </a:ext>
                </a:extLst>
              </p:cNvPr>
              <p:cNvSpPr>
                <a:spLocks noChangeArrowheads="1"/>
              </p:cNvSpPr>
              <p:nvPr/>
            </p:nvSpPr>
            <p:spPr bwMode="auto">
              <a:xfrm>
                <a:off x="6207" y="38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6" name="Rectangle 780">
                <a:extLst>
                  <a:ext uri="{FF2B5EF4-FFF2-40B4-BE49-F238E27FC236}">
                    <a16:creationId xmlns:a16="http://schemas.microsoft.com/office/drawing/2014/main" id="{531719D3-E3A9-48B1-9609-4A057C8EA083}"/>
                  </a:ext>
                </a:extLst>
              </p:cNvPr>
              <p:cNvSpPr>
                <a:spLocks noChangeArrowheads="1"/>
              </p:cNvSpPr>
              <p:nvPr/>
            </p:nvSpPr>
            <p:spPr bwMode="auto">
              <a:xfrm>
                <a:off x="6852" y="38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7" name="Rectangle 783">
                <a:extLst>
                  <a:ext uri="{FF2B5EF4-FFF2-40B4-BE49-F238E27FC236}">
                    <a16:creationId xmlns:a16="http://schemas.microsoft.com/office/drawing/2014/main" id="{780504E7-DC56-4674-8E57-3BBA3CE17B7E}"/>
                  </a:ext>
                </a:extLst>
              </p:cNvPr>
              <p:cNvSpPr>
                <a:spLocks noChangeArrowheads="1"/>
              </p:cNvSpPr>
              <p:nvPr/>
            </p:nvSpPr>
            <p:spPr bwMode="auto">
              <a:xfrm>
                <a:off x="6967" y="388"/>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8" name="Rectangle 787">
                <a:extLst>
                  <a:ext uri="{FF2B5EF4-FFF2-40B4-BE49-F238E27FC236}">
                    <a16:creationId xmlns:a16="http://schemas.microsoft.com/office/drawing/2014/main" id="{5D29F9C3-BE52-4341-8D4A-3D2361BB7B75}"/>
                  </a:ext>
                </a:extLst>
              </p:cNvPr>
              <p:cNvSpPr>
                <a:spLocks noChangeArrowheads="1"/>
              </p:cNvSpPr>
              <p:nvPr/>
            </p:nvSpPr>
            <p:spPr bwMode="auto">
              <a:xfrm>
                <a:off x="5374" y="53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199" name="Rectangle 799">
                <a:extLst>
                  <a:ext uri="{FF2B5EF4-FFF2-40B4-BE49-F238E27FC236}">
                    <a16:creationId xmlns:a16="http://schemas.microsoft.com/office/drawing/2014/main" id="{610B9B13-C508-43C6-A917-950CFB28C675}"/>
                  </a:ext>
                </a:extLst>
              </p:cNvPr>
              <p:cNvSpPr>
                <a:spLocks noChangeArrowheads="1"/>
              </p:cNvSpPr>
              <p:nvPr/>
            </p:nvSpPr>
            <p:spPr bwMode="auto">
              <a:xfrm>
                <a:off x="5948" y="53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grpSp>
        <p:sp>
          <p:nvSpPr>
            <p:cNvPr id="992" name="Rectangle 812">
              <a:extLst>
                <a:ext uri="{FF2B5EF4-FFF2-40B4-BE49-F238E27FC236}">
                  <a16:creationId xmlns:a16="http://schemas.microsoft.com/office/drawing/2014/main" id="{6B9DAC31-65D4-4A45-9D4D-D8ECFC898466}"/>
                </a:ext>
              </a:extLst>
            </p:cNvPr>
            <p:cNvSpPr>
              <a:spLocks noChangeArrowheads="1"/>
            </p:cNvSpPr>
            <p:nvPr/>
          </p:nvSpPr>
          <p:spPr bwMode="auto">
            <a:xfrm>
              <a:off x="6586" y="53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3" name="Rectangle 817">
              <a:extLst>
                <a:ext uri="{FF2B5EF4-FFF2-40B4-BE49-F238E27FC236}">
                  <a16:creationId xmlns:a16="http://schemas.microsoft.com/office/drawing/2014/main" id="{98076DBB-C8AF-4218-B3D4-9E45FB41515F}"/>
                </a:ext>
              </a:extLst>
            </p:cNvPr>
            <p:cNvSpPr>
              <a:spLocks noChangeArrowheads="1"/>
            </p:cNvSpPr>
            <p:nvPr/>
          </p:nvSpPr>
          <p:spPr bwMode="auto">
            <a:xfrm>
              <a:off x="6877" y="53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4" name="Rectangle 826">
              <a:extLst>
                <a:ext uri="{FF2B5EF4-FFF2-40B4-BE49-F238E27FC236}">
                  <a16:creationId xmlns:a16="http://schemas.microsoft.com/office/drawing/2014/main" id="{B74566FB-37E7-44DC-8C6E-6E6EF4E0C4BF}"/>
                </a:ext>
              </a:extLst>
            </p:cNvPr>
            <p:cNvSpPr>
              <a:spLocks noChangeArrowheads="1"/>
            </p:cNvSpPr>
            <p:nvPr/>
          </p:nvSpPr>
          <p:spPr bwMode="auto">
            <a:xfrm>
              <a:off x="5731" y="66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5" name="Rectangle 829">
              <a:extLst>
                <a:ext uri="{FF2B5EF4-FFF2-40B4-BE49-F238E27FC236}">
                  <a16:creationId xmlns:a16="http://schemas.microsoft.com/office/drawing/2014/main" id="{2AF93EC8-0F90-4D5C-B0F4-09F2E0E90B9B}"/>
                </a:ext>
              </a:extLst>
            </p:cNvPr>
            <p:cNvSpPr>
              <a:spLocks noChangeArrowheads="1"/>
            </p:cNvSpPr>
            <p:nvPr/>
          </p:nvSpPr>
          <p:spPr bwMode="auto">
            <a:xfrm>
              <a:off x="5871" y="66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6" name="Rectangle 833">
              <a:extLst>
                <a:ext uri="{FF2B5EF4-FFF2-40B4-BE49-F238E27FC236}">
                  <a16:creationId xmlns:a16="http://schemas.microsoft.com/office/drawing/2014/main" id="{F7614225-478C-44DB-97F1-B2950C1F9D93}"/>
                </a:ext>
              </a:extLst>
            </p:cNvPr>
            <p:cNvSpPr>
              <a:spLocks noChangeArrowheads="1"/>
            </p:cNvSpPr>
            <p:nvPr/>
          </p:nvSpPr>
          <p:spPr bwMode="auto">
            <a:xfrm>
              <a:off x="6010" y="66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7" name="Rectangle 842">
              <a:extLst>
                <a:ext uri="{FF2B5EF4-FFF2-40B4-BE49-F238E27FC236}">
                  <a16:creationId xmlns:a16="http://schemas.microsoft.com/office/drawing/2014/main" id="{A386EE3C-04D7-4FD9-BAD7-B283F51B3B63}"/>
                </a:ext>
              </a:extLst>
            </p:cNvPr>
            <p:cNvSpPr>
              <a:spLocks noChangeArrowheads="1"/>
            </p:cNvSpPr>
            <p:nvPr/>
          </p:nvSpPr>
          <p:spPr bwMode="auto">
            <a:xfrm>
              <a:off x="6463" y="664"/>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998" name="Freeform 849">
              <a:extLst>
                <a:ext uri="{FF2B5EF4-FFF2-40B4-BE49-F238E27FC236}">
                  <a16:creationId xmlns:a16="http://schemas.microsoft.com/office/drawing/2014/main" id="{4E3E04C5-6C27-4765-90EE-A964CED7DCC2}"/>
                </a:ext>
              </a:extLst>
            </p:cNvPr>
            <p:cNvSpPr>
              <a:spLocks/>
            </p:cNvSpPr>
            <p:nvPr/>
          </p:nvSpPr>
          <p:spPr bwMode="auto">
            <a:xfrm>
              <a:off x="6464" y="1597"/>
              <a:ext cx="767" cy="116"/>
            </a:xfrm>
            <a:custGeom>
              <a:avLst/>
              <a:gdLst>
                <a:gd name="T0" fmla="*/ 0 w 1226"/>
                <a:gd name="T1" fmla="*/ 46 h 186"/>
                <a:gd name="T2" fmla="*/ 0 w 1226"/>
                <a:gd name="T3" fmla="*/ 46 h 186"/>
                <a:gd name="T4" fmla="*/ 1133 w 1226"/>
                <a:gd name="T5" fmla="*/ 46 h 186"/>
                <a:gd name="T6" fmla="*/ 1133 w 1226"/>
                <a:gd name="T7" fmla="*/ 0 h 186"/>
                <a:gd name="T8" fmla="*/ 1226 w 1226"/>
                <a:gd name="T9" fmla="*/ 93 h 186"/>
                <a:gd name="T10" fmla="*/ 1133 w 1226"/>
                <a:gd name="T11" fmla="*/ 186 h 186"/>
                <a:gd name="T12" fmla="*/ 1133 w 1226"/>
                <a:gd name="T13" fmla="*/ 140 h 186"/>
                <a:gd name="T14" fmla="*/ 0 w 1226"/>
                <a:gd name="T15" fmla="*/ 140 h 186"/>
                <a:gd name="T16" fmla="*/ 0 w 1226"/>
                <a:gd name="T17" fmla="*/ 4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186">
                  <a:moveTo>
                    <a:pt x="0" y="46"/>
                  </a:moveTo>
                  <a:lnTo>
                    <a:pt x="0" y="46"/>
                  </a:lnTo>
                  <a:lnTo>
                    <a:pt x="1133" y="46"/>
                  </a:lnTo>
                  <a:lnTo>
                    <a:pt x="1133" y="0"/>
                  </a:lnTo>
                  <a:lnTo>
                    <a:pt x="1226" y="93"/>
                  </a:lnTo>
                  <a:lnTo>
                    <a:pt x="1133" y="186"/>
                  </a:lnTo>
                  <a:lnTo>
                    <a:pt x="1133" y="140"/>
                  </a:lnTo>
                  <a:lnTo>
                    <a:pt x="0" y="140"/>
                  </a:lnTo>
                  <a:lnTo>
                    <a:pt x="0" y="46"/>
                  </a:lnTo>
                  <a:close/>
                </a:path>
              </a:pathLst>
            </a:cu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850">
              <a:extLst>
                <a:ext uri="{FF2B5EF4-FFF2-40B4-BE49-F238E27FC236}">
                  <a16:creationId xmlns:a16="http://schemas.microsoft.com/office/drawing/2014/main" id="{0F46C5DC-EB31-41E2-BF0A-51DD4682DEF5}"/>
                </a:ext>
              </a:extLst>
            </p:cNvPr>
            <p:cNvSpPr>
              <a:spLocks/>
            </p:cNvSpPr>
            <p:nvPr/>
          </p:nvSpPr>
          <p:spPr bwMode="auto">
            <a:xfrm>
              <a:off x="6464" y="1597"/>
              <a:ext cx="767" cy="116"/>
            </a:xfrm>
            <a:custGeom>
              <a:avLst/>
              <a:gdLst>
                <a:gd name="T0" fmla="*/ 0 w 1226"/>
                <a:gd name="T1" fmla="*/ 46 h 186"/>
                <a:gd name="T2" fmla="*/ 0 w 1226"/>
                <a:gd name="T3" fmla="*/ 46 h 186"/>
                <a:gd name="T4" fmla="*/ 1133 w 1226"/>
                <a:gd name="T5" fmla="*/ 46 h 186"/>
                <a:gd name="T6" fmla="*/ 1133 w 1226"/>
                <a:gd name="T7" fmla="*/ 0 h 186"/>
                <a:gd name="T8" fmla="*/ 1226 w 1226"/>
                <a:gd name="T9" fmla="*/ 93 h 186"/>
                <a:gd name="T10" fmla="*/ 1133 w 1226"/>
                <a:gd name="T11" fmla="*/ 186 h 186"/>
                <a:gd name="T12" fmla="*/ 1133 w 1226"/>
                <a:gd name="T13" fmla="*/ 139 h 186"/>
                <a:gd name="T14" fmla="*/ 0 w 1226"/>
                <a:gd name="T15" fmla="*/ 139 h 186"/>
                <a:gd name="T16" fmla="*/ 0 w 1226"/>
                <a:gd name="T17" fmla="*/ 4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186">
                  <a:moveTo>
                    <a:pt x="0" y="46"/>
                  </a:moveTo>
                  <a:lnTo>
                    <a:pt x="0" y="46"/>
                  </a:lnTo>
                  <a:lnTo>
                    <a:pt x="1133" y="46"/>
                  </a:lnTo>
                  <a:lnTo>
                    <a:pt x="1133" y="0"/>
                  </a:lnTo>
                  <a:lnTo>
                    <a:pt x="1226" y="93"/>
                  </a:lnTo>
                  <a:lnTo>
                    <a:pt x="1133" y="186"/>
                  </a:lnTo>
                  <a:lnTo>
                    <a:pt x="1133" y="139"/>
                  </a:lnTo>
                  <a:lnTo>
                    <a:pt x="0" y="139"/>
                  </a:lnTo>
                  <a:lnTo>
                    <a:pt x="0" y="46"/>
                  </a:lnTo>
                  <a:close/>
                </a:path>
              </a:pathLst>
            </a:custGeom>
            <a:noFill/>
            <a:ln w="12700"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Rectangle 851">
              <a:extLst>
                <a:ext uri="{FF2B5EF4-FFF2-40B4-BE49-F238E27FC236}">
                  <a16:creationId xmlns:a16="http://schemas.microsoft.com/office/drawing/2014/main" id="{79962EEB-05E4-46B7-A81A-0F1F9553FA1B}"/>
                </a:ext>
              </a:extLst>
            </p:cNvPr>
            <p:cNvSpPr>
              <a:spLocks noChangeArrowheads="1"/>
            </p:cNvSpPr>
            <p:nvPr/>
          </p:nvSpPr>
          <p:spPr bwMode="auto">
            <a:xfrm>
              <a:off x="4643" y="889"/>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01" name="Rectangle 852">
              <a:extLst>
                <a:ext uri="{FF2B5EF4-FFF2-40B4-BE49-F238E27FC236}">
                  <a16:creationId xmlns:a16="http://schemas.microsoft.com/office/drawing/2014/main" id="{735D2361-E21F-40FD-B7E9-CBDA7B6DABD8}"/>
                </a:ext>
              </a:extLst>
            </p:cNvPr>
            <p:cNvSpPr>
              <a:spLocks noChangeArrowheads="1"/>
            </p:cNvSpPr>
            <p:nvPr/>
          </p:nvSpPr>
          <p:spPr bwMode="auto">
            <a:xfrm>
              <a:off x="4718" y="88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002" name="Rectangle 853">
              <a:extLst>
                <a:ext uri="{FF2B5EF4-FFF2-40B4-BE49-F238E27FC236}">
                  <a16:creationId xmlns:a16="http://schemas.microsoft.com/office/drawing/2014/main" id="{87C641AC-5A0C-4D49-B3CA-E7C05D015BE1}"/>
                </a:ext>
              </a:extLst>
            </p:cNvPr>
            <p:cNvSpPr>
              <a:spLocks noChangeArrowheads="1"/>
            </p:cNvSpPr>
            <p:nvPr/>
          </p:nvSpPr>
          <p:spPr bwMode="auto">
            <a:xfrm>
              <a:off x="4776" y="889"/>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003" name="Rectangle 854">
              <a:extLst>
                <a:ext uri="{FF2B5EF4-FFF2-40B4-BE49-F238E27FC236}">
                  <a16:creationId xmlns:a16="http://schemas.microsoft.com/office/drawing/2014/main" id="{A1B3F688-01EA-4F67-84D9-B5CF9FA1D893}"/>
                </a:ext>
              </a:extLst>
            </p:cNvPr>
            <p:cNvSpPr>
              <a:spLocks noChangeArrowheads="1"/>
            </p:cNvSpPr>
            <p:nvPr/>
          </p:nvSpPr>
          <p:spPr bwMode="auto">
            <a:xfrm>
              <a:off x="4834" y="889"/>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004" name="Rectangle 855">
              <a:extLst>
                <a:ext uri="{FF2B5EF4-FFF2-40B4-BE49-F238E27FC236}">
                  <a16:creationId xmlns:a16="http://schemas.microsoft.com/office/drawing/2014/main" id="{ED63AC63-12F6-4D0A-856B-603E43256336}"/>
                </a:ext>
              </a:extLst>
            </p:cNvPr>
            <p:cNvSpPr>
              <a:spLocks noChangeArrowheads="1"/>
            </p:cNvSpPr>
            <p:nvPr/>
          </p:nvSpPr>
          <p:spPr bwMode="auto">
            <a:xfrm>
              <a:off x="4896" y="889"/>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s</a:t>
              </a:r>
              <a:endParaRPr lang="en-US" altLang="en-US" sz="1800"/>
            </a:p>
          </p:txBody>
        </p:sp>
        <p:sp>
          <p:nvSpPr>
            <p:cNvPr id="1005" name="Rectangle 856">
              <a:extLst>
                <a:ext uri="{FF2B5EF4-FFF2-40B4-BE49-F238E27FC236}">
                  <a16:creationId xmlns:a16="http://schemas.microsoft.com/office/drawing/2014/main" id="{69AEFDDC-8977-4A7D-82F4-03684098A2AF}"/>
                </a:ext>
              </a:extLst>
            </p:cNvPr>
            <p:cNvSpPr>
              <a:spLocks noChangeArrowheads="1"/>
            </p:cNvSpPr>
            <p:nvPr/>
          </p:nvSpPr>
          <p:spPr bwMode="auto">
            <a:xfrm>
              <a:off x="4554" y="1023"/>
              <a:ext cx="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V</a:t>
              </a:r>
              <a:endParaRPr lang="en-US" altLang="en-US" sz="1800"/>
            </a:p>
          </p:txBody>
        </p:sp>
        <p:sp>
          <p:nvSpPr>
            <p:cNvPr id="1006" name="Rectangle 857">
              <a:extLst>
                <a:ext uri="{FF2B5EF4-FFF2-40B4-BE49-F238E27FC236}">
                  <a16:creationId xmlns:a16="http://schemas.microsoft.com/office/drawing/2014/main" id="{138CBEF7-AE99-4FB3-8701-759D6597E010}"/>
                </a:ext>
              </a:extLst>
            </p:cNvPr>
            <p:cNvSpPr>
              <a:spLocks noChangeArrowheads="1"/>
            </p:cNvSpPr>
            <p:nvPr/>
          </p:nvSpPr>
          <p:spPr bwMode="auto">
            <a:xfrm>
              <a:off x="4614" y="1023"/>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07" name="Rectangle 858">
              <a:extLst>
                <a:ext uri="{FF2B5EF4-FFF2-40B4-BE49-F238E27FC236}">
                  <a16:creationId xmlns:a16="http://schemas.microsoft.com/office/drawing/2014/main" id="{821C2763-E542-471B-A656-C44FDA1945D8}"/>
                </a:ext>
              </a:extLst>
            </p:cNvPr>
            <p:cNvSpPr>
              <a:spLocks noChangeArrowheads="1"/>
            </p:cNvSpPr>
            <p:nvPr/>
          </p:nvSpPr>
          <p:spPr bwMode="auto">
            <a:xfrm>
              <a:off x="4670" y="102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l</a:t>
              </a:r>
              <a:endParaRPr lang="en-US" altLang="en-US" sz="1800"/>
            </a:p>
          </p:txBody>
        </p:sp>
        <p:sp>
          <p:nvSpPr>
            <p:cNvPr id="1008" name="Rectangle 859">
              <a:extLst>
                <a:ext uri="{FF2B5EF4-FFF2-40B4-BE49-F238E27FC236}">
                  <a16:creationId xmlns:a16="http://schemas.microsoft.com/office/drawing/2014/main" id="{C0329859-1176-4D75-A623-F4DA9ADA7CFD}"/>
                </a:ext>
              </a:extLst>
            </p:cNvPr>
            <p:cNvSpPr>
              <a:spLocks noChangeArrowheads="1"/>
            </p:cNvSpPr>
            <p:nvPr/>
          </p:nvSpPr>
          <p:spPr bwMode="auto">
            <a:xfrm>
              <a:off x="4697" y="102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09" name="Rectangle 860">
              <a:extLst>
                <a:ext uri="{FF2B5EF4-FFF2-40B4-BE49-F238E27FC236}">
                  <a16:creationId xmlns:a16="http://schemas.microsoft.com/office/drawing/2014/main" id="{E99BEDCE-53CF-4CBC-B78B-7286F70DA38B}"/>
                </a:ext>
              </a:extLst>
            </p:cNvPr>
            <p:cNvSpPr>
              <a:spLocks noChangeArrowheads="1"/>
            </p:cNvSpPr>
            <p:nvPr/>
          </p:nvSpPr>
          <p:spPr bwMode="auto">
            <a:xfrm>
              <a:off x="4724" y="102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010" name="Rectangle 861">
              <a:extLst>
                <a:ext uri="{FF2B5EF4-FFF2-40B4-BE49-F238E27FC236}">
                  <a16:creationId xmlns:a16="http://schemas.microsoft.com/office/drawing/2014/main" id="{0661A096-51A6-4BCC-B760-A595F03DF808}"/>
                </a:ext>
              </a:extLst>
            </p:cNvPr>
            <p:cNvSpPr>
              <a:spLocks noChangeArrowheads="1"/>
            </p:cNvSpPr>
            <p:nvPr/>
          </p:nvSpPr>
          <p:spPr bwMode="auto">
            <a:xfrm>
              <a:off x="4786" y="1023"/>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11" name="Rectangle 862">
              <a:extLst>
                <a:ext uri="{FF2B5EF4-FFF2-40B4-BE49-F238E27FC236}">
                  <a16:creationId xmlns:a16="http://schemas.microsoft.com/office/drawing/2014/main" id="{451AC634-9A7F-4987-ACD3-CE98DE56CB4A}"/>
                </a:ext>
              </a:extLst>
            </p:cNvPr>
            <p:cNvSpPr>
              <a:spLocks noChangeArrowheads="1"/>
            </p:cNvSpPr>
            <p:nvPr/>
          </p:nvSpPr>
          <p:spPr bwMode="auto">
            <a:xfrm>
              <a:off x="4841" y="1023"/>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012" name="Rectangle 863">
              <a:extLst>
                <a:ext uri="{FF2B5EF4-FFF2-40B4-BE49-F238E27FC236}">
                  <a16:creationId xmlns:a16="http://schemas.microsoft.com/office/drawing/2014/main" id="{99F4B421-3E9F-425F-B756-AB583FBCC933}"/>
                </a:ext>
              </a:extLst>
            </p:cNvPr>
            <p:cNvSpPr>
              <a:spLocks noChangeArrowheads="1"/>
            </p:cNvSpPr>
            <p:nvPr/>
          </p:nvSpPr>
          <p:spPr bwMode="auto">
            <a:xfrm>
              <a:off x="4880" y="1023"/>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13" name="Rectangle 864">
              <a:extLst>
                <a:ext uri="{FF2B5EF4-FFF2-40B4-BE49-F238E27FC236}">
                  <a16:creationId xmlns:a16="http://schemas.microsoft.com/office/drawing/2014/main" id="{14A6A330-26F2-4AAB-9A1C-587CDBA87748}"/>
                </a:ext>
              </a:extLst>
            </p:cNvPr>
            <p:cNvSpPr>
              <a:spLocks noChangeArrowheads="1"/>
            </p:cNvSpPr>
            <p:nvPr/>
          </p:nvSpPr>
          <p:spPr bwMode="auto">
            <a:xfrm>
              <a:off x="4907" y="102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014" name="Rectangle 865">
              <a:extLst>
                <a:ext uri="{FF2B5EF4-FFF2-40B4-BE49-F238E27FC236}">
                  <a16:creationId xmlns:a16="http://schemas.microsoft.com/office/drawing/2014/main" id="{77E396F2-B4CE-43DA-B08D-214A35EA60F9}"/>
                </a:ext>
              </a:extLst>
            </p:cNvPr>
            <p:cNvSpPr>
              <a:spLocks noChangeArrowheads="1"/>
            </p:cNvSpPr>
            <p:nvPr/>
          </p:nvSpPr>
          <p:spPr bwMode="auto">
            <a:xfrm>
              <a:off x="4969" y="1023"/>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15" name="Rectangle 866">
              <a:extLst>
                <a:ext uri="{FF2B5EF4-FFF2-40B4-BE49-F238E27FC236}">
                  <a16:creationId xmlns:a16="http://schemas.microsoft.com/office/drawing/2014/main" id="{69692BE6-AF39-46D4-937B-E5ED30AF48EF}"/>
                </a:ext>
              </a:extLst>
            </p:cNvPr>
            <p:cNvSpPr>
              <a:spLocks noChangeArrowheads="1"/>
            </p:cNvSpPr>
            <p:nvPr/>
          </p:nvSpPr>
          <p:spPr bwMode="auto">
            <a:xfrm>
              <a:off x="3668" y="396"/>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16" name="Rectangle 867">
              <a:extLst>
                <a:ext uri="{FF2B5EF4-FFF2-40B4-BE49-F238E27FC236}">
                  <a16:creationId xmlns:a16="http://schemas.microsoft.com/office/drawing/2014/main" id="{40A23B0D-14CF-4C83-8499-5BFCCF7D155E}"/>
                </a:ext>
              </a:extLst>
            </p:cNvPr>
            <p:cNvSpPr>
              <a:spLocks noChangeArrowheads="1"/>
            </p:cNvSpPr>
            <p:nvPr/>
          </p:nvSpPr>
          <p:spPr bwMode="auto">
            <a:xfrm>
              <a:off x="3743" y="39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017" name="Rectangle 868">
              <a:extLst>
                <a:ext uri="{FF2B5EF4-FFF2-40B4-BE49-F238E27FC236}">
                  <a16:creationId xmlns:a16="http://schemas.microsoft.com/office/drawing/2014/main" id="{E76D4152-95CC-4FA9-984B-E5A280EE3EEA}"/>
                </a:ext>
              </a:extLst>
            </p:cNvPr>
            <p:cNvSpPr>
              <a:spLocks noChangeArrowheads="1"/>
            </p:cNvSpPr>
            <p:nvPr/>
          </p:nvSpPr>
          <p:spPr bwMode="auto">
            <a:xfrm>
              <a:off x="3802" y="396"/>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018" name="Rectangle 869">
              <a:extLst>
                <a:ext uri="{FF2B5EF4-FFF2-40B4-BE49-F238E27FC236}">
                  <a16:creationId xmlns:a16="http://schemas.microsoft.com/office/drawing/2014/main" id="{DB4E33F1-8620-4E1F-A78F-D0D4EA09A2D6}"/>
                </a:ext>
              </a:extLst>
            </p:cNvPr>
            <p:cNvSpPr>
              <a:spLocks noChangeArrowheads="1"/>
            </p:cNvSpPr>
            <p:nvPr/>
          </p:nvSpPr>
          <p:spPr bwMode="auto">
            <a:xfrm>
              <a:off x="3860" y="396"/>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019" name="Rectangle 870">
              <a:extLst>
                <a:ext uri="{FF2B5EF4-FFF2-40B4-BE49-F238E27FC236}">
                  <a16:creationId xmlns:a16="http://schemas.microsoft.com/office/drawing/2014/main" id="{6B406E44-FA30-406C-B4C3-18AD9D0C4DC9}"/>
                </a:ext>
              </a:extLst>
            </p:cNvPr>
            <p:cNvSpPr>
              <a:spLocks noChangeArrowheads="1"/>
            </p:cNvSpPr>
            <p:nvPr/>
          </p:nvSpPr>
          <p:spPr bwMode="auto">
            <a:xfrm>
              <a:off x="3921" y="396"/>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s</a:t>
              </a:r>
              <a:endParaRPr lang="en-US" altLang="en-US" sz="1800"/>
            </a:p>
          </p:txBody>
        </p:sp>
        <p:sp>
          <p:nvSpPr>
            <p:cNvPr id="1020" name="Rectangle 871">
              <a:extLst>
                <a:ext uri="{FF2B5EF4-FFF2-40B4-BE49-F238E27FC236}">
                  <a16:creationId xmlns:a16="http://schemas.microsoft.com/office/drawing/2014/main" id="{AF9A5305-4F9B-46F9-A312-8EC83627F1F0}"/>
                </a:ext>
              </a:extLst>
            </p:cNvPr>
            <p:cNvSpPr>
              <a:spLocks noChangeArrowheads="1"/>
            </p:cNvSpPr>
            <p:nvPr/>
          </p:nvSpPr>
          <p:spPr bwMode="auto">
            <a:xfrm>
              <a:off x="3579" y="530"/>
              <a:ext cx="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V</a:t>
              </a:r>
              <a:endParaRPr lang="en-US" altLang="en-US" sz="1800"/>
            </a:p>
          </p:txBody>
        </p:sp>
        <p:sp>
          <p:nvSpPr>
            <p:cNvPr id="1021" name="Rectangle 872">
              <a:extLst>
                <a:ext uri="{FF2B5EF4-FFF2-40B4-BE49-F238E27FC236}">
                  <a16:creationId xmlns:a16="http://schemas.microsoft.com/office/drawing/2014/main" id="{4A7374EA-5528-4A15-8F59-2A9A2F16257F}"/>
                </a:ext>
              </a:extLst>
            </p:cNvPr>
            <p:cNvSpPr>
              <a:spLocks noChangeArrowheads="1"/>
            </p:cNvSpPr>
            <p:nvPr/>
          </p:nvSpPr>
          <p:spPr bwMode="auto">
            <a:xfrm>
              <a:off x="3639" y="530"/>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22" name="Rectangle 873">
              <a:extLst>
                <a:ext uri="{FF2B5EF4-FFF2-40B4-BE49-F238E27FC236}">
                  <a16:creationId xmlns:a16="http://schemas.microsoft.com/office/drawing/2014/main" id="{0829A738-C126-436E-8904-58D0D71CB765}"/>
                </a:ext>
              </a:extLst>
            </p:cNvPr>
            <p:cNvSpPr>
              <a:spLocks noChangeArrowheads="1"/>
            </p:cNvSpPr>
            <p:nvPr/>
          </p:nvSpPr>
          <p:spPr bwMode="auto">
            <a:xfrm>
              <a:off x="3695" y="530"/>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l</a:t>
              </a:r>
              <a:endParaRPr lang="en-US" altLang="en-US" sz="1800"/>
            </a:p>
          </p:txBody>
        </p:sp>
        <p:sp>
          <p:nvSpPr>
            <p:cNvPr id="1023" name="Rectangle 874">
              <a:extLst>
                <a:ext uri="{FF2B5EF4-FFF2-40B4-BE49-F238E27FC236}">
                  <a16:creationId xmlns:a16="http://schemas.microsoft.com/office/drawing/2014/main" id="{FDDB2474-03FF-446F-A816-E1324E672A1A}"/>
                </a:ext>
              </a:extLst>
            </p:cNvPr>
            <p:cNvSpPr>
              <a:spLocks noChangeArrowheads="1"/>
            </p:cNvSpPr>
            <p:nvPr/>
          </p:nvSpPr>
          <p:spPr bwMode="auto">
            <a:xfrm>
              <a:off x="3723" y="530"/>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24" name="Rectangle 875">
              <a:extLst>
                <a:ext uri="{FF2B5EF4-FFF2-40B4-BE49-F238E27FC236}">
                  <a16:creationId xmlns:a16="http://schemas.microsoft.com/office/drawing/2014/main" id="{BF9BA428-A300-4D2B-86D1-B1D91D26FF17}"/>
                </a:ext>
              </a:extLst>
            </p:cNvPr>
            <p:cNvSpPr>
              <a:spLocks noChangeArrowheads="1"/>
            </p:cNvSpPr>
            <p:nvPr/>
          </p:nvSpPr>
          <p:spPr bwMode="auto">
            <a:xfrm>
              <a:off x="3750" y="53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025" name="Rectangle 876">
              <a:extLst>
                <a:ext uri="{FF2B5EF4-FFF2-40B4-BE49-F238E27FC236}">
                  <a16:creationId xmlns:a16="http://schemas.microsoft.com/office/drawing/2014/main" id="{5CAA275E-8766-447D-B58A-AF7D23FBEA36}"/>
                </a:ext>
              </a:extLst>
            </p:cNvPr>
            <p:cNvSpPr>
              <a:spLocks noChangeArrowheads="1"/>
            </p:cNvSpPr>
            <p:nvPr/>
          </p:nvSpPr>
          <p:spPr bwMode="auto">
            <a:xfrm>
              <a:off x="3811" y="530"/>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26" name="Rectangle 877">
              <a:extLst>
                <a:ext uri="{FF2B5EF4-FFF2-40B4-BE49-F238E27FC236}">
                  <a16:creationId xmlns:a16="http://schemas.microsoft.com/office/drawing/2014/main" id="{4B8FE232-EE3B-4BA4-B945-CC9387C64EAB}"/>
                </a:ext>
              </a:extLst>
            </p:cNvPr>
            <p:cNvSpPr>
              <a:spLocks noChangeArrowheads="1"/>
            </p:cNvSpPr>
            <p:nvPr/>
          </p:nvSpPr>
          <p:spPr bwMode="auto">
            <a:xfrm>
              <a:off x="3866" y="53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027" name="Rectangle 878">
              <a:extLst>
                <a:ext uri="{FF2B5EF4-FFF2-40B4-BE49-F238E27FC236}">
                  <a16:creationId xmlns:a16="http://schemas.microsoft.com/office/drawing/2014/main" id="{E4B9F39D-920A-4532-91BC-CB61751CC0B8}"/>
                </a:ext>
              </a:extLst>
            </p:cNvPr>
            <p:cNvSpPr>
              <a:spLocks noChangeArrowheads="1"/>
            </p:cNvSpPr>
            <p:nvPr/>
          </p:nvSpPr>
          <p:spPr bwMode="auto">
            <a:xfrm>
              <a:off x="3906" y="530"/>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28" name="Rectangle 879">
              <a:extLst>
                <a:ext uri="{FF2B5EF4-FFF2-40B4-BE49-F238E27FC236}">
                  <a16:creationId xmlns:a16="http://schemas.microsoft.com/office/drawing/2014/main" id="{056D5EA2-BF0F-4B6C-ACC7-2936B342D176}"/>
                </a:ext>
              </a:extLst>
            </p:cNvPr>
            <p:cNvSpPr>
              <a:spLocks noChangeArrowheads="1"/>
            </p:cNvSpPr>
            <p:nvPr/>
          </p:nvSpPr>
          <p:spPr bwMode="auto">
            <a:xfrm>
              <a:off x="3933" y="53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029" name="Rectangle 880">
              <a:extLst>
                <a:ext uri="{FF2B5EF4-FFF2-40B4-BE49-F238E27FC236}">
                  <a16:creationId xmlns:a16="http://schemas.microsoft.com/office/drawing/2014/main" id="{FA9ADD18-F8BD-46D9-BF35-D1F4D5414D39}"/>
                </a:ext>
              </a:extLst>
            </p:cNvPr>
            <p:cNvSpPr>
              <a:spLocks noChangeArrowheads="1"/>
            </p:cNvSpPr>
            <p:nvPr/>
          </p:nvSpPr>
          <p:spPr bwMode="auto">
            <a:xfrm>
              <a:off x="3994" y="53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30" name="Rectangle 881">
              <a:extLst>
                <a:ext uri="{FF2B5EF4-FFF2-40B4-BE49-F238E27FC236}">
                  <a16:creationId xmlns:a16="http://schemas.microsoft.com/office/drawing/2014/main" id="{6268CB02-38CC-4095-B717-0D49F29CDCA3}"/>
                </a:ext>
              </a:extLst>
            </p:cNvPr>
            <p:cNvSpPr>
              <a:spLocks noChangeArrowheads="1"/>
            </p:cNvSpPr>
            <p:nvPr/>
          </p:nvSpPr>
          <p:spPr bwMode="auto">
            <a:xfrm>
              <a:off x="2637" y="864"/>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031" name="Rectangle 882">
              <a:extLst>
                <a:ext uri="{FF2B5EF4-FFF2-40B4-BE49-F238E27FC236}">
                  <a16:creationId xmlns:a16="http://schemas.microsoft.com/office/drawing/2014/main" id="{B09542E2-9773-46B1-AB47-7DDDC4822694}"/>
                </a:ext>
              </a:extLst>
            </p:cNvPr>
            <p:cNvSpPr>
              <a:spLocks noChangeArrowheads="1"/>
            </p:cNvSpPr>
            <p:nvPr/>
          </p:nvSpPr>
          <p:spPr bwMode="auto">
            <a:xfrm>
              <a:off x="2699" y="86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032" name="Rectangle 883">
              <a:extLst>
                <a:ext uri="{FF2B5EF4-FFF2-40B4-BE49-F238E27FC236}">
                  <a16:creationId xmlns:a16="http://schemas.microsoft.com/office/drawing/2014/main" id="{32AAD129-07ED-43AF-A810-A16835593B82}"/>
                </a:ext>
              </a:extLst>
            </p:cNvPr>
            <p:cNvSpPr>
              <a:spLocks noChangeArrowheads="1"/>
            </p:cNvSpPr>
            <p:nvPr/>
          </p:nvSpPr>
          <p:spPr bwMode="auto">
            <a:xfrm>
              <a:off x="2761" y="86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33" name="Rectangle 884">
              <a:extLst>
                <a:ext uri="{FF2B5EF4-FFF2-40B4-BE49-F238E27FC236}">
                  <a16:creationId xmlns:a16="http://schemas.microsoft.com/office/drawing/2014/main" id="{CC466D87-7356-407F-A578-D9E64A1582A0}"/>
                </a:ext>
              </a:extLst>
            </p:cNvPr>
            <p:cNvSpPr>
              <a:spLocks noChangeArrowheads="1"/>
            </p:cNvSpPr>
            <p:nvPr/>
          </p:nvSpPr>
          <p:spPr bwMode="auto">
            <a:xfrm>
              <a:off x="2823" y="864"/>
              <a:ext cx="5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c</a:t>
              </a:r>
              <a:endParaRPr lang="en-US" altLang="en-US" sz="1800"/>
            </a:p>
          </p:txBody>
        </p:sp>
        <p:sp>
          <p:nvSpPr>
            <p:cNvPr id="1034" name="Rectangle 885">
              <a:extLst>
                <a:ext uri="{FF2B5EF4-FFF2-40B4-BE49-F238E27FC236}">
                  <a16:creationId xmlns:a16="http://schemas.microsoft.com/office/drawing/2014/main" id="{DDB5D008-F2E7-4C7D-A7B7-58D310C0F4B8}"/>
                </a:ext>
              </a:extLst>
            </p:cNvPr>
            <p:cNvSpPr>
              <a:spLocks noChangeArrowheads="1"/>
            </p:cNvSpPr>
            <p:nvPr/>
          </p:nvSpPr>
          <p:spPr bwMode="auto">
            <a:xfrm>
              <a:off x="2871" y="864"/>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e</a:t>
              </a:r>
              <a:endParaRPr lang="en-US" altLang="en-US" sz="1800"/>
            </a:p>
          </p:txBody>
        </p:sp>
        <p:sp>
          <p:nvSpPr>
            <p:cNvPr id="1035" name="Rectangle 886">
              <a:extLst>
                <a:ext uri="{FF2B5EF4-FFF2-40B4-BE49-F238E27FC236}">
                  <a16:creationId xmlns:a16="http://schemas.microsoft.com/office/drawing/2014/main" id="{D35D4C75-A553-4891-8266-95651A0FD491}"/>
                </a:ext>
              </a:extLst>
            </p:cNvPr>
            <p:cNvSpPr>
              <a:spLocks noChangeArrowheads="1"/>
            </p:cNvSpPr>
            <p:nvPr/>
          </p:nvSpPr>
          <p:spPr bwMode="auto">
            <a:xfrm>
              <a:off x="2930" y="864"/>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p</a:t>
              </a:r>
              <a:endParaRPr lang="en-US" altLang="en-US" sz="1800"/>
            </a:p>
          </p:txBody>
        </p:sp>
        <p:sp>
          <p:nvSpPr>
            <p:cNvPr id="1036" name="Rectangle 887">
              <a:extLst>
                <a:ext uri="{FF2B5EF4-FFF2-40B4-BE49-F238E27FC236}">
                  <a16:creationId xmlns:a16="http://schemas.microsoft.com/office/drawing/2014/main" id="{520BD467-56C3-41E2-AB46-5656330758AB}"/>
                </a:ext>
              </a:extLst>
            </p:cNvPr>
            <p:cNvSpPr>
              <a:spLocks noChangeArrowheads="1"/>
            </p:cNvSpPr>
            <p:nvPr/>
          </p:nvSpPr>
          <p:spPr bwMode="auto">
            <a:xfrm>
              <a:off x="2991" y="864"/>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037" name="Rectangle 888">
              <a:extLst>
                <a:ext uri="{FF2B5EF4-FFF2-40B4-BE49-F238E27FC236}">
                  <a16:creationId xmlns:a16="http://schemas.microsoft.com/office/drawing/2014/main" id="{4780C344-77B2-4F05-83AA-0B8B9FDBCB9B}"/>
                </a:ext>
              </a:extLst>
            </p:cNvPr>
            <p:cNvSpPr>
              <a:spLocks noChangeArrowheads="1"/>
            </p:cNvSpPr>
            <p:nvPr/>
          </p:nvSpPr>
          <p:spPr bwMode="auto">
            <a:xfrm>
              <a:off x="2595" y="998"/>
              <a:ext cx="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V</a:t>
              </a:r>
              <a:endParaRPr lang="en-US" altLang="en-US" sz="1800"/>
            </a:p>
          </p:txBody>
        </p:sp>
        <p:sp>
          <p:nvSpPr>
            <p:cNvPr id="1038" name="Rectangle 889">
              <a:extLst>
                <a:ext uri="{FF2B5EF4-FFF2-40B4-BE49-F238E27FC236}">
                  <a16:creationId xmlns:a16="http://schemas.microsoft.com/office/drawing/2014/main" id="{9D139156-B017-4B75-8963-E935C7BF2417}"/>
                </a:ext>
              </a:extLst>
            </p:cNvPr>
            <p:cNvSpPr>
              <a:spLocks noChangeArrowheads="1"/>
            </p:cNvSpPr>
            <p:nvPr/>
          </p:nvSpPr>
          <p:spPr bwMode="auto">
            <a:xfrm>
              <a:off x="2656" y="998"/>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39" name="Rectangle 890">
              <a:extLst>
                <a:ext uri="{FF2B5EF4-FFF2-40B4-BE49-F238E27FC236}">
                  <a16:creationId xmlns:a16="http://schemas.microsoft.com/office/drawing/2014/main" id="{7584C7CA-B758-442F-8329-E7F41C701E69}"/>
                </a:ext>
              </a:extLst>
            </p:cNvPr>
            <p:cNvSpPr>
              <a:spLocks noChangeArrowheads="1"/>
            </p:cNvSpPr>
            <p:nvPr/>
          </p:nvSpPr>
          <p:spPr bwMode="auto">
            <a:xfrm>
              <a:off x="2712" y="99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l</a:t>
              </a:r>
              <a:endParaRPr lang="en-US" altLang="en-US" sz="1800"/>
            </a:p>
          </p:txBody>
        </p:sp>
        <p:sp>
          <p:nvSpPr>
            <p:cNvPr id="1040" name="Rectangle 891">
              <a:extLst>
                <a:ext uri="{FF2B5EF4-FFF2-40B4-BE49-F238E27FC236}">
                  <a16:creationId xmlns:a16="http://schemas.microsoft.com/office/drawing/2014/main" id="{A877DC41-C6B7-481D-9CE2-55CA5D8CF470}"/>
                </a:ext>
              </a:extLst>
            </p:cNvPr>
            <p:cNvSpPr>
              <a:spLocks noChangeArrowheads="1"/>
            </p:cNvSpPr>
            <p:nvPr/>
          </p:nvSpPr>
          <p:spPr bwMode="auto">
            <a:xfrm>
              <a:off x="2739" y="99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41" name="Rectangle 892">
              <a:extLst>
                <a:ext uri="{FF2B5EF4-FFF2-40B4-BE49-F238E27FC236}">
                  <a16:creationId xmlns:a16="http://schemas.microsoft.com/office/drawing/2014/main" id="{FAC4576C-A68E-48AA-8EAB-EB6ADFDB3AE7}"/>
                </a:ext>
              </a:extLst>
            </p:cNvPr>
            <p:cNvSpPr>
              <a:spLocks noChangeArrowheads="1"/>
            </p:cNvSpPr>
            <p:nvPr/>
          </p:nvSpPr>
          <p:spPr bwMode="auto">
            <a:xfrm>
              <a:off x="2766" y="99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d</a:t>
              </a:r>
              <a:endParaRPr lang="en-US" altLang="en-US" sz="1800"/>
            </a:p>
          </p:txBody>
        </p:sp>
        <p:sp>
          <p:nvSpPr>
            <p:cNvPr id="1042" name="Rectangle 893">
              <a:extLst>
                <a:ext uri="{FF2B5EF4-FFF2-40B4-BE49-F238E27FC236}">
                  <a16:creationId xmlns:a16="http://schemas.microsoft.com/office/drawing/2014/main" id="{47B1ACC1-3ACC-40F7-8A20-9027677EDB70}"/>
                </a:ext>
              </a:extLst>
            </p:cNvPr>
            <p:cNvSpPr>
              <a:spLocks noChangeArrowheads="1"/>
            </p:cNvSpPr>
            <p:nvPr/>
          </p:nvSpPr>
          <p:spPr bwMode="auto">
            <a:xfrm>
              <a:off x="2827" y="998"/>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a</a:t>
              </a:r>
              <a:endParaRPr lang="en-US" altLang="en-US" sz="1800"/>
            </a:p>
          </p:txBody>
        </p:sp>
        <p:sp>
          <p:nvSpPr>
            <p:cNvPr id="1043" name="Rectangle 894">
              <a:extLst>
                <a:ext uri="{FF2B5EF4-FFF2-40B4-BE49-F238E27FC236}">
                  <a16:creationId xmlns:a16="http://schemas.microsoft.com/office/drawing/2014/main" id="{B29D380C-413B-48DA-B429-D01483B3D13C}"/>
                </a:ext>
              </a:extLst>
            </p:cNvPr>
            <p:cNvSpPr>
              <a:spLocks noChangeArrowheads="1"/>
            </p:cNvSpPr>
            <p:nvPr/>
          </p:nvSpPr>
          <p:spPr bwMode="auto">
            <a:xfrm>
              <a:off x="2883" y="998"/>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t</a:t>
              </a:r>
              <a:endParaRPr lang="en-US" altLang="en-US" sz="1800"/>
            </a:p>
          </p:txBody>
        </p:sp>
        <p:sp>
          <p:nvSpPr>
            <p:cNvPr id="1044" name="Rectangle 895">
              <a:extLst>
                <a:ext uri="{FF2B5EF4-FFF2-40B4-BE49-F238E27FC236}">
                  <a16:creationId xmlns:a16="http://schemas.microsoft.com/office/drawing/2014/main" id="{1BF9BDDE-1B65-413C-82FA-070E2BDA0DD0}"/>
                </a:ext>
              </a:extLst>
            </p:cNvPr>
            <p:cNvSpPr>
              <a:spLocks noChangeArrowheads="1"/>
            </p:cNvSpPr>
            <p:nvPr/>
          </p:nvSpPr>
          <p:spPr bwMode="auto">
            <a:xfrm>
              <a:off x="2922" y="998"/>
              <a:ext cx="2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i</a:t>
              </a:r>
              <a:endParaRPr lang="en-US" altLang="en-US" sz="1800"/>
            </a:p>
          </p:txBody>
        </p:sp>
        <p:sp>
          <p:nvSpPr>
            <p:cNvPr id="1045" name="Rectangle 896">
              <a:extLst>
                <a:ext uri="{FF2B5EF4-FFF2-40B4-BE49-F238E27FC236}">
                  <a16:creationId xmlns:a16="http://schemas.microsoft.com/office/drawing/2014/main" id="{DE2A401D-BE5B-4F27-8B8B-E6229BC6B956}"/>
                </a:ext>
              </a:extLst>
            </p:cNvPr>
            <p:cNvSpPr>
              <a:spLocks noChangeArrowheads="1"/>
            </p:cNvSpPr>
            <p:nvPr/>
          </p:nvSpPr>
          <p:spPr bwMode="auto">
            <a:xfrm>
              <a:off x="2949" y="99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o</a:t>
              </a:r>
              <a:endParaRPr lang="en-US" altLang="en-US" sz="1800"/>
            </a:p>
          </p:txBody>
        </p:sp>
        <p:sp>
          <p:nvSpPr>
            <p:cNvPr id="1046" name="Rectangle 897">
              <a:extLst>
                <a:ext uri="{FF2B5EF4-FFF2-40B4-BE49-F238E27FC236}">
                  <a16:creationId xmlns:a16="http://schemas.microsoft.com/office/drawing/2014/main" id="{252D3BFB-889C-4AE1-AA7D-3857C14D49D1}"/>
                </a:ext>
              </a:extLst>
            </p:cNvPr>
            <p:cNvSpPr>
              <a:spLocks noChangeArrowheads="1"/>
            </p:cNvSpPr>
            <p:nvPr/>
          </p:nvSpPr>
          <p:spPr bwMode="auto">
            <a:xfrm>
              <a:off x="3011" y="998"/>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FF0000"/>
                  </a:solidFill>
                  <a:latin typeface="Calibri" panose="020F0502020204030204" pitchFamily="34" charset="0"/>
                </a:rPr>
                <a:t>n</a:t>
              </a:r>
              <a:endParaRPr lang="en-US" altLang="en-US" sz="1800"/>
            </a:p>
          </p:txBody>
        </p:sp>
        <p:sp>
          <p:nvSpPr>
            <p:cNvPr id="1047" name="Freeform 898">
              <a:extLst>
                <a:ext uri="{FF2B5EF4-FFF2-40B4-BE49-F238E27FC236}">
                  <a16:creationId xmlns:a16="http://schemas.microsoft.com/office/drawing/2014/main" id="{97DB0A63-1428-417E-97B8-0D659F4BD557}"/>
                </a:ext>
              </a:extLst>
            </p:cNvPr>
            <p:cNvSpPr>
              <a:spLocks/>
            </p:cNvSpPr>
            <p:nvPr/>
          </p:nvSpPr>
          <p:spPr bwMode="auto">
            <a:xfrm>
              <a:off x="5559" y="1425"/>
              <a:ext cx="909" cy="476"/>
            </a:xfrm>
            <a:custGeom>
              <a:avLst/>
              <a:gdLst>
                <a:gd name="T0" fmla="*/ 0 w 1453"/>
                <a:gd name="T1" fmla="*/ 0 h 760"/>
                <a:gd name="T2" fmla="*/ 0 w 1453"/>
                <a:gd name="T3" fmla="*/ 0 h 760"/>
                <a:gd name="T4" fmla="*/ 1327 w 1453"/>
                <a:gd name="T5" fmla="*/ 0 h 760"/>
                <a:gd name="T6" fmla="*/ 1453 w 1453"/>
                <a:gd name="T7" fmla="*/ 127 h 760"/>
                <a:gd name="T8" fmla="*/ 1453 w 1453"/>
                <a:gd name="T9" fmla="*/ 760 h 760"/>
                <a:gd name="T10" fmla="*/ 0 w 1453"/>
                <a:gd name="T11" fmla="*/ 760 h 760"/>
                <a:gd name="T12" fmla="*/ 0 w 1453"/>
                <a:gd name="T13" fmla="*/ 0 h 760"/>
              </a:gdLst>
              <a:ahLst/>
              <a:cxnLst>
                <a:cxn ang="0">
                  <a:pos x="T0" y="T1"/>
                </a:cxn>
                <a:cxn ang="0">
                  <a:pos x="T2" y="T3"/>
                </a:cxn>
                <a:cxn ang="0">
                  <a:pos x="T4" y="T5"/>
                </a:cxn>
                <a:cxn ang="0">
                  <a:pos x="T6" y="T7"/>
                </a:cxn>
                <a:cxn ang="0">
                  <a:pos x="T8" y="T9"/>
                </a:cxn>
                <a:cxn ang="0">
                  <a:pos x="T10" y="T11"/>
                </a:cxn>
                <a:cxn ang="0">
                  <a:pos x="T12" y="T13"/>
                </a:cxn>
              </a:cxnLst>
              <a:rect l="0" t="0" r="r" b="b"/>
              <a:pathLst>
                <a:path w="1453" h="760">
                  <a:moveTo>
                    <a:pt x="0" y="0"/>
                  </a:moveTo>
                  <a:lnTo>
                    <a:pt x="0" y="0"/>
                  </a:lnTo>
                  <a:lnTo>
                    <a:pt x="1327" y="0"/>
                  </a:lnTo>
                  <a:lnTo>
                    <a:pt x="1453" y="127"/>
                  </a:lnTo>
                  <a:lnTo>
                    <a:pt x="1453" y="760"/>
                  </a:lnTo>
                  <a:lnTo>
                    <a:pt x="0" y="760"/>
                  </a:lnTo>
                  <a:lnTo>
                    <a:pt x="0" y="0"/>
                  </a:lnTo>
                  <a:close/>
                </a:path>
              </a:pathLst>
            </a:custGeom>
            <a:solidFill>
              <a:srgbClr val="BDD7E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899">
              <a:extLst>
                <a:ext uri="{FF2B5EF4-FFF2-40B4-BE49-F238E27FC236}">
                  <a16:creationId xmlns:a16="http://schemas.microsoft.com/office/drawing/2014/main" id="{E374EC0D-CACD-48AA-92DB-D6E8BD92E64B}"/>
                </a:ext>
              </a:extLst>
            </p:cNvPr>
            <p:cNvSpPr>
              <a:spLocks noChangeArrowheads="1"/>
            </p:cNvSpPr>
            <p:nvPr/>
          </p:nvSpPr>
          <p:spPr bwMode="auto">
            <a:xfrm>
              <a:off x="5658" y="1540"/>
              <a:ext cx="3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I</a:t>
              </a:r>
              <a:endParaRPr lang="en-US" altLang="en-US" sz="1800"/>
            </a:p>
          </p:txBody>
        </p:sp>
        <p:sp>
          <p:nvSpPr>
            <p:cNvPr id="1049" name="Rectangle 900">
              <a:extLst>
                <a:ext uri="{FF2B5EF4-FFF2-40B4-BE49-F238E27FC236}">
                  <a16:creationId xmlns:a16="http://schemas.microsoft.com/office/drawing/2014/main" id="{337C9590-B8B2-4F83-A322-7F0F2B641A32}"/>
                </a:ext>
              </a:extLst>
            </p:cNvPr>
            <p:cNvSpPr>
              <a:spLocks noChangeArrowheads="1"/>
            </p:cNvSpPr>
            <p:nvPr/>
          </p:nvSpPr>
          <p:spPr bwMode="auto">
            <a:xfrm>
              <a:off x="5687" y="154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050" name="Rectangle 901">
              <a:extLst>
                <a:ext uri="{FF2B5EF4-FFF2-40B4-BE49-F238E27FC236}">
                  <a16:creationId xmlns:a16="http://schemas.microsoft.com/office/drawing/2014/main" id="{7D6D14FF-02E9-445C-923A-F386A124DEAA}"/>
                </a:ext>
              </a:extLst>
            </p:cNvPr>
            <p:cNvSpPr>
              <a:spLocks noChangeArrowheads="1"/>
            </p:cNvSpPr>
            <p:nvPr/>
          </p:nvSpPr>
          <p:spPr bwMode="auto">
            <a:xfrm>
              <a:off x="5747" y="154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051" name="Rectangle 902">
              <a:extLst>
                <a:ext uri="{FF2B5EF4-FFF2-40B4-BE49-F238E27FC236}">
                  <a16:creationId xmlns:a16="http://schemas.microsoft.com/office/drawing/2014/main" id="{F3DBB217-9600-414B-9DCE-DA9A4A481DCE}"/>
                </a:ext>
              </a:extLst>
            </p:cNvPr>
            <p:cNvSpPr>
              <a:spLocks noChangeArrowheads="1"/>
            </p:cNvSpPr>
            <p:nvPr/>
          </p:nvSpPr>
          <p:spPr bwMode="auto">
            <a:xfrm>
              <a:off x="5786" y="154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052" name="Rectangle 903">
              <a:extLst>
                <a:ext uri="{FF2B5EF4-FFF2-40B4-BE49-F238E27FC236}">
                  <a16:creationId xmlns:a16="http://schemas.microsoft.com/office/drawing/2014/main" id="{BE50F82D-4A34-4C56-BF4E-39CCFBBCBE1F}"/>
                </a:ext>
              </a:extLst>
            </p:cNvPr>
            <p:cNvSpPr>
              <a:spLocks noChangeArrowheads="1"/>
            </p:cNvSpPr>
            <p:nvPr/>
          </p:nvSpPr>
          <p:spPr bwMode="auto">
            <a:xfrm>
              <a:off x="5844" y="1540"/>
              <a:ext cx="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g</a:t>
              </a:r>
              <a:endParaRPr lang="en-US" altLang="en-US" sz="1800"/>
            </a:p>
          </p:txBody>
        </p:sp>
        <p:sp>
          <p:nvSpPr>
            <p:cNvPr id="1053" name="Rectangle 904">
              <a:extLst>
                <a:ext uri="{FF2B5EF4-FFF2-40B4-BE49-F238E27FC236}">
                  <a16:creationId xmlns:a16="http://schemas.microsoft.com/office/drawing/2014/main" id="{7D114EB5-08A9-42AC-9814-CB9030487348}"/>
                </a:ext>
              </a:extLst>
            </p:cNvPr>
            <p:cNvSpPr>
              <a:spLocks noChangeArrowheads="1"/>
            </p:cNvSpPr>
            <p:nvPr/>
          </p:nvSpPr>
          <p:spPr bwMode="auto">
            <a:xfrm>
              <a:off x="5900" y="1540"/>
              <a:ext cx="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r</a:t>
              </a:r>
              <a:endParaRPr lang="en-US" altLang="en-US" sz="1800"/>
            </a:p>
          </p:txBody>
        </p:sp>
        <p:sp>
          <p:nvSpPr>
            <p:cNvPr id="1054" name="Rectangle 905">
              <a:extLst>
                <a:ext uri="{FF2B5EF4-FFF2-40B4-BE49-F238E27FC236}">
                  <a16:creationId xmlns:a16="http://schemas.microsoft.com/office/drawing/2014/main" id="{971926B2-3589-4E6F-866E-C0F39D3DDF23}"/>
                </a:ext>
              </a:extLst>
            </p:cNvPr>
            <p:cNvSpPr>
              <a:spLocks noChangeArrowheads="1"/>
            </p:cNvSpPr>
            <p:nvPr/>
          </p:nvSpPr>
          <p:spPr bwMode="auto">
            <a:xfrm>
              <a:off x="5938" y="1540"/>
              <a:ext cx="5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a</a:t>
              </a:r>
              <a:endParaRPr lang="en-US" altLang="en-US" sz="1800"/>
            </a:p>
          </p:txBody>
        </p:sp>
        <p:sp>
          <p:nvSpPr>
            <p:cNvPr id="1055" name="Rectangle 906">
              <a:extLst>
                <a:ext uri="{FF2B5EF4-FFF2-40B4-BE49-F238E27FC236}">
                  <a16:creationId xmlns:a16="http://schemas.microsoft.com/office/drawing/2014/main" id="{970FFC9B-8162-487F-A33C-884234E9860E}"/>
                </a:ext>
              </a:extLst>
            </p:cNvPr>
            <p:cNvSpPr>
              <a:spLocks noChangeArrowheads="1"/>
            </p:cNvSpPr>
            <p:nvPr/>
          </p:nvSpPr>
          <p:spPr bwMode="auto">
            <a:xfrm>
              <a:off x="5993" y="154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056" name="Rectangle 907">
              <a:extLst>
                <a:ext uri="{FF2B5EF4-FFF2-40B4-BE49-F238E27FC236}">
                  <a16:creationId xmlns:a16="http://schemas.microsoft.com/office/drawing/2014/main" id="{4A8F173E-C5F7-4107-B815-8899813769C0}"/>
                </a:ext>
              </a:extLst>
            </p:cNvPr>
            <p:cNvSpPr>
              <a:spLocks noChangeArrowheads="1"/>
            </p:cNvSpPr>
            <p:nvPr/>
          </p:nvSpPr>
          <p:spPr bwMode="auto">
            <a:xfrm>
              <a:off x="6032" y="154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057" name="Rectangle 908">
              <a:extLst>
                <a:ext uri="{FF2B5EF4-FFF2-40B4-BE49-F238E27FC236}">
                  <a16:creationId xmlns:a16="http://schemas.microsoft.com/office/drawing/2014/main" id="{F43E0CFC-4082-4D0C-8D67-216B64717A4E}"/>
                </a:ext>
              </a:extLst>
            </p:cNvPr>
            <p:cNvSpPr>
              <a:spLocks noChangeArrowheads="1"/>
            </p:cNvSpPr>
            <p:nvPr/>
          </p:nvSpPr>
          <p:spPr bwMode="auto">
            <a:xfrm>
              <a:off x="6090" y="1540"/>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058" name="Rectangle 909">
              <a:extLst>
                <a:ext uri="{FF2B5EF4-FFF2-40B4-BE49-F238E27FC236}">
                  <a16:creationId xmlns:a16="http://schemas.microsoft.com/office/drawing/2014/main" id="{86CDA4A8-A9A9-4FBE-BC39-7FF4DF726C43}"/>
                </a:ext>
              </a:extLst>
            </p:cNvPr>
            <p:cNvSpPr>
              <a:spLocks noChangeArrowheads="1"/>
            </p:cNvSpPr>
            <p:nvPr/>
          </p:nvSpPr>
          <p:spPr bwMode="auto">
            <a:xfrm>
              <a:off x="6152" y="154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059" name="Rectangle 910">
              <a:extLst>
                <a:ext uri="{FF2B5EF4-FFF2-40B4-BE49-F238E27FC236}">
                  <a16:creationId xmlns:a16="http://schemas.microsoft.com/office/drawing/2014/main" id="{50BE3525-3A3B-4845-B4F1-AFD60A65E3B0}"/>
                </a:ext>
              </a:extLst>
            </p:cNvPr>
            <p:cNvSpPr>
              <a:spLocks noChangeArrowheads="1"/>
            </p:cNvSpPr>
            <p:nvPr/>
          </p:nvSpPr>
          <p:spPr bwMode="auto">
            <a:xfrm>
              <a:off x="6178" y="1540"/>
              <a:ext cx="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060" name="Rectangle 911">
              <a:extLst>
                <a:ext uri="{FF2B5EF4-FFF2-40B4-BE49-F238E27FC236}">
                  <a16:creationId xmlns:a16="http://schemas.microsoft.com/office/drawing/2014/main" id="{8FBA93DD-5DC0-490D-83EE-4DDC9096F46B}"/>
                </a:ext>
              </a:extLst>
            </p:cNvPr>
            <p:cNvSpPr>
              <a:spLocks noChangeArrowheads="1"/>
            </p:cNvSpPr>
            <p:nvPr/>
          </p:nvSpPr>
          <p:spPr bwMode="auto">
            <a:xfrm>
              <a:off x="6230" y="1540"/>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061" name="Rectangle 912">
              <a:extLst>
                <a:ext uri="{FF2B5EF4-FFF2-40B4-BE49-F238E27FC236}">
                  <a16:creationId xmlns:a16="http://schemas.microsoft.com/office/drawing/2014/main" id="{E32A5C3C-6F43-4CF9-B69D-DCA2E34B926A}"/>
                </a:ext>
              </a:extLst>
            </p:cNvPr>
            <p:cNvSpPr>
              <a:spLocks noChangeArrowheads="1"/>
            </p:cNvSpPr>
            <p:nvPr/>
          </p:nvSpPr>
          <p:spPr bwMode="auto">
            <a:xfrm>
              <a:off x="6289" y="1540"/>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t</a:t>
              </a:r>
              <a:endParaRPr lang="en-US" altLang="en-US" sz="1800"/>
            </a:p>
          </p:txBody>
        </p:sp>
        <p:sp>
          <p:nvSpPr>
            <p:cNvPr id="1062" name="Rectangle 913">
              <a:extLst>
                <a:ext uri="{FF2B5EF4-FFF2-40B4-BE49-F238E27FC236}">
                  <a16:creationId xmlns:a16="http://schemas.microsoft.com/office/drawing/2014/main" id="{4CF0687F-6A17-48FE-BC5F-F5E4BC5EBDA4}"/>
                </a:ext>
              </a:extLst>
            </p:cNvPr>
            <p:cNvSpPr>
              <a:spLocks noChangeArrowheads="1"/>
            </p:cNvSpPr>
            <p:nvPr/>
          </p:nvSpPr>
          <p:spPr bwMode="auto">
            <a:xfrm>
              <a:off x="6328" y="1540"/>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063" name="Rectangle 914">
              <a:extLst>
                <a:ext uri="{FF2B5EF4-FFF2-40B4-BE49-F238E27FC236}">
                  <a16:creationId xmlns:a16="http://schemas.microsoft.com/office/drawing/2014/main" id="{ABF40D50-0843-41AB-BFEE-0799D17FF87A}"/>
                </a:ext>
              </a:extLst>
            </p:cNvPr>
            <p:cNvSpPr>
              <a:spLocks noChangeArrowheads="1"/>
            </p:cNvSpPr>
            <p:nvPr/>
          </p:nvSpPr>
          <p:spPr bwMode="auto">
            <a:xfrm>
              <a:off x="5782" y="168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o</a:t>
              </a:r>
              <a:endParaRPr lang="en-US" altLang="en-US" sz="1800"/>
            </a:p>
          </p:txBody>
        </p:sp>
        <p:sp>
          <p:nvSpPr>
            <p:cNvPr id="1064" name="Rectangle 915">
              <a:extLst>
                <a:ext uri="{FF2B5EF4-FFF2-40B4-BE49-F238E27FC236}">
                  <a16:creationId xmlns:a16="http://schemas.microsoft.com/office/drawing/2014/main" id="{E1B9D797-456D-49DF-AE04-58E40E957DA6}"/>
                </a:ext>
              </a:extLst>
            </p:cNvPr>
            <p:cNvSpPr>
              <a:spLocks noChangeArrowheads="1"/>
            </p:cNvSpPr>
            <p:nvPr/>
          </p:nvSpPr>
          <p:spPr bwMode="auto">
            <a:xfrm>
              <a:off x="5843" y="1682"/>
              <a:ext cx="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f</a:t>
              </a:r>
              <a:endParaRPr lang="en-US" altLang="en-US" sz="1800"/>
            </a:p>
          </p:txBody>
        </p:sp>
        <p:sp>
          <p:nvSpPr>
            <p:cNvPr id="1065" name="Rectangle 916">
              <a:extLst>
                <a:ext uri="{FF2B5EF4-FFF2-40B4-BE49-F238E27FC236}">
                  <a16:creationId xmlns:a16="http://schemas.microsoft.com/office/drawing/2014/main" id="{EB406DBF-92E0-4F41-B69E-7643BA7D8081}"/>
                </a:ext>
              </a:extLst>
            </p:cNvPr>
            <p:cNvSpPr>
              <a:spLocks noChangeArrowheads="1"/>
            </p:cNvSpPr>
            <p:nvPr/>
          </p:nvSpPr>
          <p:spPr bwMode="auto">
            <a:xfrm>
              <a:off x="5879" y="1682"/>
              <a:ext cx="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 </a:t>
              </a:r>
              <a:endParaRPr lang="en-US" altLang="en-US" sz="1800"/>
            </a:p>
          </p:txBody>
        </p:sp>
        <p:sp>
          <p:nvSpPr>
            <p:cNvPr id="1066" name="Rectangle 917">
              <a:extLst>
                <a:ext uri="{FF2B5EF4-FFF2-40B4-BE49-F238E27FC236}">
                  <a16:creationId xmlns:a16="http://schemas.microsoft.com/office/drawing/2014/main" id="{675B9A07-172E-4364-B102-B4FC312E0C92}"/>
                </a:ext>
              </a:extLst>
            </p:cNvPr>
            <p:cNvSpPr>
              <a:spLocks noChangeArrowheads="1"/>
            </p:cNvSpPr>
            <p:nvPr/>
          </p:nvSpPr>
          <p:spPr bwMode="auto">
            <a:xfrm>
              <a:off x="5905" y="1682"/>
              <a:ext cx="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N</a:t>
              </a:r>
              <a:endParaRPr lang="en-US" altLang="en-US" sz="1800"/>
            </a:p>
          </p:txBody>
        </p:sp>
        <p:sp>
          <p:nvSpPr>
            <p:cNvPr id="1067" name="Rectangle 918">
              <a:extLst>
                <a:ext uri="{FF2B5EF4-FFF2-40B4-BE49-F238E27FC236}">
                  <a16:creationId xmlns:a16="http://schemas.microsoft.com/office/drawing/2014/main" id="{B41D82F9-454F-47AD-A5C0-88217533AB9E}"/>
                </a:ext>
              </a:extLst>
            </p:cNvPr>
            <p:cNvSpPr>
              <a:spLocks noChangeArrowheads="1"/>
            </p:cNvSpPr>
            <p:nvPr/>
          </p:nvSpPr>
          <p:spPr bwMode="auto">
            <a:xfrm>
              <a:off x="5980" y="1682"/>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068" name="Rectangle 919">
              <a:extLst>
                <a:ext uri="{FF2B5EF4-FFF2-40B4-BE49-F238E27FC236}">
                  <a16:creationId xmlns:a16="http://schemas.microsoft.com/office/drawing/2014/main" id="{4E832274-A0EC-43F1-AEA1-B55D52F12AAD}"/>
                </a:ext>
              </a:extLst>
            </p:cNvPr>
            <p:cNvSpPr>
              <a:spLocks noChangeArrowheads="1"/>
            </p:cNvSpPr>
            <p:nvPr/>
          </p:nvSpPr>
          <p:spPr bwMode="auto">
            <a:xfrm>
              <a:off x="6038" y="1682"/>
              <a:ext cx="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e</a:t>
              </a:r>
              <a:endParaRPr lang="en-US" altLang="en-US" sz="1800"/>
            </a:p>
          </p:txBody>
        </p:sp>
        <p:sp>
          <p:nvSpPr>
            <p:cNvPr id="1069" name="Rectangle 920">
              <a:extLst>
                <a:ext uri="{FF2B5EF4-FFF2-40B4-BE49-F238E27FC236}">
                  <a16:creationId xmlns:a16="http://schemas.microsoft.com/office/drawing/2014/main" id="{81CA2135-709B-400A-AC9F-61578085D94B}"/>
                </a:ext>
              </a:extLst>
            </p:cNvPr>
            <p:cNvSpPr>
              <a:spLocks noChangeArrowheads="1"/>
            </p:cNvSpPr>
            <p:nvPr/>
          </p:nvSpPr>
          <p:spPr bwMode="auto">
            <a:xfrm>
              <a:off x="6097" y="1682"/>
              <a:ext cx="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d</a:t>
              </a:r>
              <a:endParaRPr lang="en-US" altLang="en-US" sz="1800"/>
            </a:p>
          </p:txBody>
        </p:sp>
        <p:sp>
          <p:nvSpPr>
            <p:cNvPr id="1070" name="Rectangle 921">
              <a:extLst>
                <a:ext uri="{FF2B5EF4-FFF2-40B4-BE49-F238E27FC236}">
                  <a16:creationId xmlns:a16="http://schemas.microsoft.com/office/drawing/2014/main" id="{93D9B1F9-DEFC-4816-B764-82C655440FDB}"/>
                </a:ext>
              </a:extLst>
            </p:cNvPr>
            <p:cNvSpPr>
              <a:spLocks noChangeArrowheads="1"/>
            </p:cNvSpPr>
            <p:nvPr/>
          </p:nvSpPr>
          <p:spPr bwMode="auto">
            <a:xfrm>
              <a:off x="6159" y="1682"/>
              <a:ext cx="4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500">
                  <a:solidFill>
                    <a:srgbClr val="000000"/>
                  </a:solidFill>
                  <a:latin typeface="Calibri" panose="020F0502020204030204" pitchFamily="34" charset="0"/>
                </a:rPr>
                <a:t>s</a:t>
              </a:r>
              <a:endParaRPr lang="en-US" altLang="en-US" sz="1800"/>
            </a:p>
          </p:txBody>
        </p:sp>
        <p:sp>
          <p:nvSpPr>
            <p:cNvPr id="1071" name="Rectangle 922">
              <a:extLst>
                <a:ext uri="{FF2B5EF4-FFF2-40B4-BE49-F238E27FC236}">
                  <a16:creationId xmlns:a16="http://schemas.microsoft.com/office/drawing/2014/main" id="{29730D89-0C19-46CB-AF15-30A99B7407A0}"/>
                </a:ext>
              </a:extLst>
            </p:cNvPr>
            <p:cNvSpPr>
              <a:spLocks noChangeArrowheads="1"/>
            </p:cNvSpPr>
            <p:nvPr/>
          </p:nvSpPr>
          <p:spPr bwMode="auto">
            <a:xfrm>
              <a:off x="826" y="3210"/>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B</a:t>
              </a:r>
              <a:endParaRPr lang="en-US" altLang="en-US" sz="1800"/>
            </a:p>
          </p:txBody>
        </p:sp>
        <p:sp>
          <p:nvSpPr>
            <p:cNvPr id="1072" name="Rectangle 923">
              <a:extLst>
                <a:ext uri="{FF2B5EF4-FFF2-40B4-BE49-F238E27FC236}">
                  <a16:creationId xmlns:a16="http://schemas.microsoft.com/office/drawing/2014/main" id="{5103ECA3-DFCF-45F8-BA05-61A760054F8D}"/>
                </a:ext>
              </a:extLst>
            </p:cNvPr>
            <p:cNvSpPr>
              <a:spLocks noChangeArrowheads="1"/>
            </p:cNvSpPr>
            <p:nvPr/>
          </p:nvSpPr>
          <p:spPr bwMode="auto">
            <a:xfrm>
              <a:off x="883" y="321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u</a:t>
              </a:r>
              <a:endParaRPr lang="en-US" altLang="en-US" sz="1800"/>
            </a:p>
          </p:txBody>
        </p:sp>
        <p:sp>
          <p:nvSpPr>
            <p:cNvPr id="1073" name="Rectangle 924">
              <a:extLst>
                <a:ext uri="{FF2B5EF4-FFF2-40B4-BE49-F238E27FC236}">
                  <a16:creationId xmlns:a16="http://schemas.microsoft.com/office/drawing/2014/main" id="{673DDBE9-01FE-49B0-8DF5-725EE2338AD9}"/>
                </a:ext>
              </a:extLst>
            </p:cNvPr>
            <p:cNvSpPr>
              <a:spLocks noChangeArrowheads="1"/>
            </p:cNvSpPr>
            <p:nvPr/>
          </p:nvSpPr>
          <p:spPr bwMode="auto">
            <a:xfrm>
              <a:off x="936" y="3210"/>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74" name="Rectangle 925">
              <a:extLst>
                <a:ext uri="{FF2B5EF4-FFF2-40B4-BE49-F238E27FC236}">
                  <a16:creationId xmlns:a16="http://schemas.microsoft.com/office/drawing/2014/main" id="{409FF627-8737-4155-9060-53BD685DC753}"/>
                </a:ext>
              </a:extLst>
            </p:cNvPr>
            <p:cNvSpPr>
              <a:spLocks noChangeArrowheads="1"/>
            </p:cNvSpPr>
            <p:nvPr/>
          </p:nvSpPr>
          <p:spPr bwMode="auto">
            <a:xfrm>
              <a:off x="976" y="321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075" name="Rectangle 926">
              <a:extLst>
                <a:ext uri="{FF2B5EF4-FFF2-40B4-BE49-F238E27FC236}">
                  <a16:creationId xmlns:a16="http://schemas.microsoft.com/office/drawing/2014/main" id="{BEFADF3B-55C2-43A3-ACB5-F0847D8A0B26}"/>
                </a:ext>
              </a:extLst>
            </p:cNvPr>
            <p:cNvSpPr>
              <a:spLocks noChangeArrowheads="1"/>
            </p:cNvSpPr>
            <p:nvPr/>
          </p:nvSpPr>
          <p:spPr bwMode="auto">
            <a:xfrm>
              <a:off x="1001" y="321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076" name="Rectangle 927">
              <a:extLst>
                <a:ext uri="{FF2B5EF4-FFF2-40B4-BE49-F238E27FC236}">
                  <a16:creationId xmlns:a16="http://schemas.microsoft.com/office/drawing/2014/main" id="{BA8527E4-7C5D-49A1-8B2E-FF8A1275650C}"/>
                </a:ext>
              </a:extLst>
            </p:cNvPr>
            <p:cNvSpPr>
              <a:spLocks noChangeArrowheads="1"/>
            </p:cNvSpPr>
            <p:nvPr/>
          </p:nvSpPr>
          <p:spPr bwMode="auto">
            <a:xfrm>
              <a:off x="1055" y="3210"/>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077" name="Rectangle 928">
              <a:extLst>
                <a:ext uri="{FF2B5EF4-FFF2-40B4-BE49-F238E27FC236}">
                  <a16:creationId xmlns:a16="http://schemas.microsoft.com/office/drawing/2014/main" id="{04A664A6-94A6-4892-A620-6F2319662DD6}"/>
                </a:ext>
              </a:extLst>
            </p:cNvPr>
            <p:cNvSpPr>
              <a:spLocks noChangeArrowheads="1"/>
            </p:cNvSpPr>
            <p:nvPr/>
          </p:nvSpPr>
          <p:spPr bwMode="auto">
            <a:xfrm>
              <a:off x="1105" y="3210"/>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78" name="Rectangle 929">
              <a:extLst>
                <a:ext uri="{FF2B5EF4-FFF2-40B4-BE49-F238E27FC236}">
                  <a16:creationId xmlns:a16="http://schemas.microsoft.com/office/drawing/2014/main" id="{C8FF43FB-2E7E-4EB4-BCFF-AA91A6308B41}"/>
                </a:ext>
              </a:extLst>
            </p:cNvPr>
            <p:cNvSpPr>
              <a:spLocks noChangeArrowheads="1"/>
            </p:cNvSpPr>
            <p:nvPr/>
          </p:nvSpPr>
          <p:spPr bwMode="auto">
            <a:xfrm>
              <a:off x="1145" y="3210"/>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79" name="Rectangle 930">
              <a:extLst>
                <a:ext uri="{FF2B5EF4-FFF2-40B4-BE49-F238E27FC236}">
                  <a16:creationId xmlns:a16="http://schemas.microsoft.com/office/drawing/2014/main" id="{F6522A79-8D76-44CB-8623-450F4F53C408}"/>
                </a:ext>
              </a:extLst>
            </p:cNvPr>
            <p:cNvSpPr>
              <a:spLocks noChangeArrowheads="1"/>
            </p:cNvSpPr>
            <p:nvPr/>
          </p:nvSpPr>
          <p:spPr bwMode="auto">
            <a:xfrm>
              <a:off x="1185" y="321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080" name="Rectangle 931">
              <a:extLst>
                <a:ext uri="{FF2B5EF4-FFF2-40B4-BE49-F238E27FC236}">
                  <a16:creationId xmlns:a16="http://schemas.microsoft.com/office/drawing/2014/main" id="{92E482EB-5168-450B-A334-2B10384592B0}"/>
                </a:ext>
              </a:extLst>
            </p:cNvPr>
            <p:cNvSpPr>
              <a:spLocks noChangeArrowheads="1"/>
            </p:cNvSpPr>
            <p:nvPr/>
          </p:nvSpPr>
          <p:spPr bwMode="auto">
            <a:xfrm>
              <a:off x="1208" y="3210"/>
              <a:ext cx="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&amp;</a:t>
              </a:r>
              <a:endParaRPr lang="en-US" altLang="en-US" sz="1800"/>
            </a:p>
          </p:txBody>
        </p:sp>
        <p:sp>
          <p:nvSpPr>
            <p:cNvPr id="1081" name="Rectangle 932">
              <a:extLst>
                <a:ext uri="{FF2B5EF4-FFF2-40B4-BE49-F238E27FC236}">
                  <a16:creationId xmlns:a16="http://schemas.microsoft.com/office/drawing/2014/main" id="{FA336BC7-9AAA-4A2E-B27A-A34DDB314CCE}"/>
                </a:ext>
              </a:extLst>
            </p:cNvPr>
            <p:cNvSpPr>
              <a:spLocks noChangeArrowheads="1"/>
            </p:cNvSpPr>
            <p:nvPr/>
          </p:nvSpPr>
          <p:spPr bwMode="auto">
            <a:xfrm>
              <a:off x="1279" y="321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082" name="Rectangle 933">
              <a:extLst>
                <a:ext uri="{FF2B5EF4-FFF2-40B4-BE49-F238E27FC236}">
                  <a16:creationId xmlns:a16="http://schemas.microsoft.com/office/drawing/2014/main" id="{6D3C0338-7247-46F2-BED9-38CCD97156BC}"/>
                </a:ext>
              </a:extLst>
            </p:cNvPr>
            <p:cNvSpPr>
              <a:spLocks noChangeArrowheads="1"/>
            </p:cNvSpPr>
            <p:nvPr/>
          </p:nvSpPr>
          <p:spPr bwMode="auto">
            <a:xfrm>
              <a:off x="1302" y="3210"/>
              <a:ext cx="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M</a:t>
              </a:r>
              <a:endParaRPr lang="en-US" altLang="en-US" sz="1800"/>
            </a:p>
          </p:txBody>
        </p:sp>
        <p:sp>
          <p:nvSpPr>
            <p:cNvPr id="1083" name="Rectangle 934">
              <a:extLst>
                <a:ext uri="{FF2B5EF4-FFF2-40B4-BE49-F238E27FC236}">
                  <a16:creationId xmlns:a16="http://schemas.microsoft.com/office/drawing/2014/main" id="{DA280A63-74C0-4FC8-BD64-C14642F9342D}"/>
                </a:ext>
              </a:extLst>
            </p:cNvPr>
            <p:cNvSpPr>
              <a:spLocks noChangeArrowheads="1"/>
            </p:cNvSpPr>
            <p:nvPr/>
          </p:nvSpPr>
          <p:spPr bwMode="auto">
            <a:xfrm>
              <a:off x="1389" y="321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084" name="Rectangle 935">
              <a:extLst>
                <a:ext uri="{FF2B5EF4-FFF2-40B4-BE49-F238E27FC236}">
                  <a16:creationId xmlns:a16="http://schemas.microsoft.com/office/drawing/2014/main" id="{3468CC1A-9323-47AD-AC8A-7D5040BE8ED6}"/>
                </a:ext>
              </a:extLst>
            </p:cNvPr>
            <p:cNvSpPr>
              <a:spLocks noChangeArrowheads="1"/>
            </p:cNvSpPr>
            <p:nvPr/>
          </p:nvSpPr>
          <p:spPr bwMode="auto">
            <a:xfrm>
              <a:off x="1414" y="3210"/>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85" name="Rectangle 936">
              <a:extLst>
                <a:ext uri="{FF2B5EF4-FFF2-40B4-BE49-F238E27FC236}">
                  <a16:creationId xmlns:a16="http://schemas.microsoft.com/office/drawing/2014/main" id="{CDD0C4B8-CBCA-4278-BDC5-9F3AFAB65A21}"/>
                </a:ext>
              </a:extLst>
            </p:cNvPr>
            <p:cNvSpPr>
              <a:spLocks noChangeArrowheads="1"/>
            </p:cNvSpPr>
            <p:nvPr/>
          </p:nvSpPr>
          <p:spPr bwMode="auto">
            <a:xfrm>
              <a:off x="1454" y="3210"/>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86" name="Rectangle 937">
              <a:extLst>
                <a:ext uri="{FF2B5EF4-FFF2-40B4-BE49-F238E27FC236}">
                  <a16:creationId xmlns:a16="http://schemas.microsoft.com/office/drawing/2014/main" id="{D99F381B-7C9C-49BD-A872-54A3267416E7}"/>
                </a:ext>
              </a:extLst>
            </p:cNvPr>
            <p:cNvSpPr>
              <a:spLocks noChangeArrowheads="1"/>
            </p:cNvSpPr>
            <p:nvPr/>
          </p:nvSpPr>
          <p:spPr bwMode="auto">
            <a:xfrm>
              <a:off x="1493" y="3210"/>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087" name="Rectangle 938">
              <a:extLst>
                <a:ext uri="{FF2B5EF4-FFF2-40B4-BE49-F238E27FC236}">
                  <a16:creationId xmlns:a16="http://schemas.microsoft.com/office/drawing/2014/main" id="{6CD8984C-5D36-4768-8F5E-2C6BBA2C9403}"/>
                </a:ext>
              </a:extLst>
            </p:cNvPr>
            <p:cNvSpPr>
              <a:spLocks noChangeArrowheads="1"/>
            </p:cNvSpPr>
            <p:nvPr/>
          </p:nvSpPr>
          <p:spPr bwMode="auto">
            <a:xfrm>
              <a:off x="1518" y="321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088" name="Rectangle 939">
              <a:extLst>
                <a:ext uri="{FF2B5EF4-FFF2-40B4-BE49-F238E27FC236}">
                  <a16:creationId xmlns:a16="http://schemas.microsoft.com/office/drawing/2014/main" id="{E3C1A719-4E92-4E39-8959-9FEC8501698A}"/>
                </a:ext>
              </a:extLst>
            </p:cNvPr>
            <p:cNvSpPr>
              <a:spLocks noChangeArrowheads="1"/>
            </p:cNvSpPr>
            <p:nvPr/>
          </p:nvSpPr>
          <p:spPr bwMode="auto">
            <a:xfrm>
              <a:off x="1573" y="3210"/>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089" name="Rectangle 940">
              <a:extLst>
                <a:ext uri="{FF2B5EF4-FFF2-40B4-BE49-F238E27FC236}">
                  <a16:creationId xmlns:a16="http://schemas.microsoft.com/office/drawing/2014/main" id="{B1997407-67CD-46DB-878D-66A227835B6C}"/>
                </a:ext>
              </a:extLst>
            </p:cNvPr>
            <p:cNvSpPr>
              <a:spLocks noChangeArrowheads="1"/>
            </p:cNvSpPr>
            <p:nvPr/>
          </p:nvSpPr>
          <p:spPr bwMode="auto">
            <a:xfrm>
              <a:off x="1627" y="321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090" name="Rectangle 941">
              <a:extLst>
                <a:ext uri="{FF2B5EF4-FFF2-40B4-BE49-F238E27FC236}">
                  <a16:creationId xmlns:a16="http://schemas.microsoft.com/office/drawing/2014/main" id="{E5C162E9-149B-4499-8171-BBFE5CB19AD7}"/>
                </a:ext>
              </a:extLst>
            </p:cNvPr>
            <p:cNvSpPr>
              <a:spLocks noChangeArrowheads="1"/>
            </p:cNvSpPr>
            <p:nvPr/>
          </p:nvSpPr>
          <p:spPr bwMode="auto">
            <a:xfrm>
              <a:off x="844" y="3318"/>
              <a:ext cx="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091" name="Rectangle 942">
              <a:extLst>
                <a:ext uri="{FF2B5EF4-FFF2-40B4-BE49-F238E27FC236}">
                  <a16:creationId xmlns:a16="http://schemas.microsoft.com/office/drawing/2014/main" id="{36E693B8-4954-4211-8C7F-68AD8B612E11}"/>
                </a:ext>
              </a:extLst>
            </p:cNvPr>
            <p:cNvSpPr>
              <a:spLocks noChangeArrowheads="1"/>
            </p:cNvSpPr>
            <p:nvPr/>
          </p:nvSpPr>
          <p:spPr bwMode="auto">
            <a:xfrm>
              <a:off x="904" y="331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092" name="Rectangle 943">
              <a:extLst>
                <a:ext uri="{FF2B5EF4-FFF2-40B4-BE49-F238E27FC236}">
                  <a16:creationId xmlns:a16="http://schemas.microsoft.com/office/drawing/2014/main" id="{EEBBD1CD-E2C0-425D-A816-DBF5008411BA}"/>
                </a:ext>
              </a:extLst>
            </p:cNvPr>
            <p:cNvSpPr>
              <a:spLocks noChangeArrowheads="1"/>
            </p:cNvSpPr>
            <p:nvPr/>
          </p:nvSpPr>
          <p:spPr bwMode="auto">
            <a:xfrm>
              <a:off x="959" y="3318"/>
              <a:ext cx="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a</a:t>
              </a:r>
              <a:endParaRPr lang="en-US" altLang="en-US" sz="1800"/>
            </a:p>
          </p:txBody>
        </p:sp>
        <p:sp>
          <p:nvSpPr>
            <p:cNvPr id="1093" name="Rectangle 944">
              <a:extLst>
                <a:ext uri="{FF2B5EF4-FFF2-40B4-BE49-F238E27FC236}">
                  <a16:creationId xmlns:a16="http://schemas.microsoft.com/office/drawing/2014/main" id="{02134B52-229E-4EA1-BEF0-8107A59ACA04}"/>
                </a:ext>
              </a:extLst>
            </p:cNvPr>
            <p:cNvSpPr>
              <a:spLocks noChangeArrowheads="1"/>
            </p:cNvSpPr>
            <p:nvPr/>
          </p:nvSpPr>
          <p:spPr bwMode="auto">
            <a:xfrm>
              <a:off x="1008" y="331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l</a:t>
              </a:r>
              <a:endParaRPr lang="en-US" altLang="en-US" sz="1800"/>
            </a:p>
          </p:txBody>
        </p:sp>
        <p:sp>
          <p:nvSpPr>
            <p:cNvPr id="1094" name="Rectangle 945">
              <a:extLst>
                <a:ext uri="{FF2B5EF4-FFF2-40B4-BE49-F238E27FC236}">
                  <a16:creationId xmlns:a16="http://schemas.microsoft.com/office/drawing/2014/main" id="{12A6920F-8DA8-4DCE-98CE-8667D4FF12D4}"/>
                </a:ext>
              </a:extLst>
            </p:cNvPr>
            <p:cNvSpPr>
              <a:spLocks noChangeArrowheads="1"/>
            </p:cNvSpPr>
            <p:nvPr/>
          </p:nvSpPr>
          <p:spPr bwMode="auto">
            <a:xfrm>
              <a:off x="1033" y="3318"/>
              <a:ext cx="4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y</a:t>
              </a:r>
              <a:endParaRPr lang="en-US" altLang="en-US" sz="1800"/>
            </a:p>
          </p:txBody>
        </p:sp>
        <p:sp>
          <p:nvSpPr>
            <p:cNvPr id="1095" name="Rectangle 946">
              <a:extLst>
                <a:ext uri="{FF2B5EF4-FFF2-40B4-BE49-F238E27FC236}">
                  <a16:creationId xmlns:a16="http://schemas.microsoft.com/office/drawing/2014/main" id="{F57DB592-B677-40E2-97A8-A2CAC6543827}"/>
                </a:ext>
              </a:extLst>
            </p:cNvPr>
            <p:cNvSpPr>
              <a:spLocks noChangeArrowheads="1"/>
            </p:cNvSpPr>
            <p:nvPr/>
          </p:nvSpPr>
          <p:spPr bwMode="auto">
            <a:xfrm>
              <a:off x="1079" y="3318"/>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96" name="Rectangle 947">
              <a:extLst>
                <a:ext uri="{FF2B5EF4-FFF2-40B4-BE49-F238E27FC236}">
                  <a16:creationId xmlns:a16="http://schemas.microsoft.com/office/drawing/2014/main" id="{553A693F-2C91-4F36-8095-69389E5F67D6}"/>
                </a:ext>
              </a:extLst>
            </p:cNvPr>
            <p:cNvSpPr>
              <a:spLocks noChangeArrowheads="1"/>
            </p:cNvSpPr>
            <p:nvPr/>
          </p:nvSpPr>
          <p:spPr bwMode="auto">
            <a:xfrm>
              <a:off x="1119" y="331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097" name="Rectangle 948">
              <a:extLst>
                <a:ext uri="{FF2B5EF4-FFF2-40B4-BE49-F238E27FC236}">
                  <a16:creationId xmlns:a16="http://schemas.microsoft.com/office/drawing/2014/main" id="{2EA79468-00D5-4BDB-9A57-4FC1307F7310}"/>
                </a:ext>
              </a:extLst>
            </p:cNvPr>
            <p:cNvSpPr>
              <a:spLocks noChangeArrowheads="1"/>
            </p:cNvSpPr>
            <p:nvPr/>
          </p:nvSpPr>
          <p:spPr bwMode="auto">
            <a:xfrm>
              <a:off x="1144" y="3318"/>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098" name="Rectangle 949">
              <a:extLst>
                <a:ext uri="{FF2B5EF4-FFF2-40B4-BE49-F238E27FC236}">
                  <a16:creationId xmlns:a16="http://schemas.microsoft.com/office/drawing/2014/main" id="{8C3505B1-6DC3-49B7-A92B-7EC74F0DA785}"/>
                </a:ext>
              </a:extLst>
            </p:cNvPr>
            <p:cNvSpPr>
              <a:spLocks noChangeArrowheads="1"/>
            </p:cNvSpPr>
            <p:nvPr/>
          </p:nvSpPr>
          <p:spPr bwMode="auto">
            <a:xfrm>
              <a:off x="1184" y="3318"/>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099" name="Rectangle 950">
              <a:extLst>
                <a:ext uri="{FF2B5EF4-FFF2-40B4-BE49-F238E27FC236}">
                  <a16:creationId xmlns:a16="http://schemas.microsoft.com/office/drawing/2014/main" id="{1A567703-9378-4DC8-9E3B-DC9A21A4E279}"/>
                </a:ext>
              </a:extLst>
            </p:cNvPr>
            <p:cNvSpPr>
              <a:spLocks noChangeArrowheads="1"/>
            </p:cNvSpPr>
            <p:nvPr/>
          </p:nvSpPr>
          <p:spPr bwMode="auto">
            <a:xfrm>
              <a:off x="1207" y="3318"/>
              <a:ext cx="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P</a:t>
              </a:r>
              <a:endParaRPr lang="en-US" altLang="en-US" sz="1800"/>
            </a:p>
          </p:txBody>
        </p:sp>
        <p:sp>
          <p:nvSpPr>
            <p:cNvPr id="1100" name="Rectangle 951">
              <a:extLst>
                <a:ext uri="{FF2B5EF4-FFF2-40B4-BE49-F238E27FC236}">
                  <a16:creationId xmlns:a16="http://schemas.microsoft.com/office/drawing/2014/main" id="{7B8C9FE6-CE58-4451-B54E-1A185A476080}"/>
                </a:ext>
              </a:extLst>
            </p:cNvPr>
            <p:cNvSpPr>
              <a:spLocks noChangeArrowheads="1"/>
            </p:cNvSpPr>
            <p:nvPr/>
          </p:nvSpPr>
          <p:spPr bwMode="auto">
            <a:xfrm>
              <a:off x="1260" y="3318"/>
              <a:ext cx="3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r</a:t>
              </a:r>
              <a:endParaRPr lang="en-US" altLang="en-US" sz="1800"/>
            </a:p>
          </p:txBody>
        </p:sp>
        <p:sp>
          <p:nvSpPr>
            <p:cNvPr id="1101" name="Rectangle 952">
              <a:extLst>
                <a:ext uri="{FF2B5EF4-FFF2-40B4-BE49-F238E27FC236}">
                  <a16:creationId xmlns:a16="http://schemas.microsoft.com/office/drawing/2014/main" id="{03D5D242-5952-416E-BE74-1CDF92A0317C}"/>
                </a:ext>
              </a:extLst>
            </p:cNvPr>
            <p:cNvSpPr>
              <a:spLocks noChangeArrowheads="1"/>
            </p:cNvSpPr>
            <p:nvPr/>
          </p:nvSpPr>
          <p:spPr bwMode="auto">
            <a:xfrm>
              <a:off x="1294" y="331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102" name="Rectangle 953">
              <a:extLst>
                <a:ext uri="{FF2B5EF4-FFF2-40B4-BE49-F238E27FC236}">
                  <a16:creationId xmlns:a16="http://schemas.microsoft.com/office/drawing/2014/main" id="{02820F50-FFCF-4D57-A041-DA4D6B943A20}"/>
                </a:ext>
              </a:extLst>
            </p:cNvPr>
            <p:cNvSpPr>
              <a:spLocks noChangeArrowheads="1"/>
            </p:cNvSpPr>
            <p:nvPr/>
          </p:nvSpPr>
          <p:spPr bwMode="auto">
            <a:xfrm>
              <a:off x="1348" y="3318"/>
              <a:ext cx="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c</a:t>
              </a:r>
              <a:endParaRPr lang="en-US" altLang="en-US" sz="1800"/>
            </a:p>
          </p:txBody>
        </p:sp>
        <p:sp>
          <p:nvSpPr>
            <p:cNvPr id="1103" name="Rectangle 954">
              <a:extLst>
                <a:ext uri="{FF2B5EF4-FFF2-40B4-BE49-F238E27FC236}">
                  <a16:creationId xmlns:a16="http://schemas.microsoft.com/office/drawing/2014/main" id="{B111306D-ABBD-4C29-B371-8A04D0C9FDC1}"/>
                </a:ext>
              </a:extLst>
            </p:cNvPr>
            <p:cNvSpPr>
              <a:spLocks noChangeArrowheads="1"/>
            </p:cNvSpPr>
            <p:nvPr/>
          </p:nvSpPr>
          <p:spPr bwMode="auto">
            <a:xfrm>
              <a:off x="1390" y="3318"/>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04" name="Rectangle 955">
              <a:extLst>
                <a:ext uri="{FF2B5EF4-FFF2-40B4-BE49-F238E27FC236}">
                  <a16:creationId xmlns:a16="http://schemas.microsoft.com/office/drawing/2014/main" id="{5E47B781-DE2F-4BED-A283-162D75C71C97}"/>
                </a:ext>
              </a:extLst>
            </p:cNvPr>
            <p:cNvSpPr>
              <a:spLocks noChangeArrowheads="1"/>
            </p:cNvSpPr>
            <p:nvPr/>
          </p:nvSpPr>
          <p:spPr bwMode="auto">
            <a:xfrm>
              <a:off x="1440" y="3318"/>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105" name="Rectangle 956">
              <a:extLst>
                <a:ext uri="{FF2B5EF4-FFF2-40B4-BE49-F238E27FC236}">
                  <a16:creationId xmlns:a16="http://schemas.microsoft.com/office/drawing/2014/main" id="{538CAE61-B390-48FE-B626-BFB106F65539}"/>
                </a:ext>
              </a:extLst>
            </p:cNvPr>
            <p:cNvSpPr>
              <a:spLocks noChangeArrowheads="1"/>
            </p:cNvSpPr>
            <p:nvPr/>
          </p:nvSpPr>
          <p:spPr bwMode="auto">
            <a:xfrm>
              <a:off x="1479" y="3318"/>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106" name="Rectangle 957">
              <a:extLst>
                <a:ext uri="{FF2B5EF4-FFF2-40B4-BE49-F238E27FC236}">
                  <a16:creationId xmlns:a16="http://schemas.microsoft.com/office/drawing/2014/main" id="{2AC32C58-C243-468F-A293-289F4E3663A1}"/>
                </a:ext>
              </a:extLst>
            </p:cNvPr>
            <p:cNvSpPr>
              <a:spLocks noChangeArrowheads="1"/>
            </p:cNvSpPr>
            <p:nvPr/>
          </p:nvSpPr>
          <p:spPr bwMode="auto">
            <a:xfrm>
              <a:off x="1519" y="3318"/>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07" name="Rectangle 958">
              <a:extLst>
                <a:ext uri="{FF2B5EF4-FFF2-40B4-BE49-F238E27FC236}">
                  <a16:creationId xmlns:a16="http://schemas.microsoft.com/office/drawing/2014/main" id="{55C78542-F5C8-45B8-852C-1473FDA4A280}"/>
                </a:ext>
              </a:extLst>
            </p:cNvPr>
            <p:cNvSpPr>
              <a:spLocks noChangeArrowheads="1"/>
            </p:cNvSpPr>
            <p:nvPr/>
          </p:nvSpPr>
          <p:spPr bwMode="auto">
            <a:xfrm>
              <a:off x="1570" y="3318"/>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108" name="Rectangle 959">
              <a:extLst>
                <a:ext uri="{FF2B5EF4-FFF2-40B4-BE49-F238E27FC236}">
                  <a16:creationId xmlns:a16="http://schemas.microsoft.com/office/drawing/2014/main" id="{3F04B4E9-5657-407E-B485-95E853251570}"/>
                </a:ext>
              </a:extLst>
            </p:cNvPr>
            <p:cNvSpPr>
              <a:spLocks noChangeArrowheads="1"/>
            </p:cNvSpPr>
            <p:nvPr/>
          </p:nvSpPr>
          <p:spPr bwMode="auto">
            <a:xfrm>
              <a:off x="1609" y="3318"/>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109" name="Rectangle 960">
              <a:extLst>
                <a:ext uri="{FF2B5EF4-FFF2-40B4-BE49-F238E27FC236}">
                  <a16:creationId xmlns:a16="http://schemas.microsoft.com/office/drawing/2014/main" id="{E9CE0F22-6FEB-4B48-9BE3-357EFB2B2393}"/>
                </a:ext>
              </a:extLst>
            </p:cNvPr>
            <p:cNvSpPr>
              <a:spLocks noChangeArrowheads="1"/>
            </p:cNvSpPr>
            <p:nvPr/>
          </p:nvSpPr>
          <p:spPr bwMode="auto">
            <a:xfrm>
              <a:off x="6508" y="1707"/>
              <a:ext cx="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R</a:t>
              </a:r>
              <a:endParaRPr lang="en-US" altLang="en-US" sz="1800"/>
            </a:p>
          </p:txBody>
        </p:sp>
        <p:sp>
          <p:nvSpPr>
            <p:cNvPr id="1110" name="Rectangle 961">
              <a:extLst>
                <a:ext uri="{FF2B5EF4-FFF2-40B4-BE49-F238E27FC236}">
                  <a16:creationId xmlns:a16="http://schemas.microsoft.com/office/drawing/2014/main" id="{90C5A011-2A6D-4F6F-B51A-00A88FC24DE3}"/>
                </a:ext>
              </a:extLst>
            </p:cNvPr>
            <p:cNvSpPr>
              <a:spLocks noChangeArrowheads="1"/>
            </p:cNvSpPr>
            <p:nvPr/>
          </p:nvSpPr>
          <p:spPr bwMode="auto">
            <a:xfrm>
              <a:off x="6563"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11" name="Rectangle 962">
              <a:extLst>
                <a:ext uri="{FF2B5EF4-FFF2-40B4-BE49-F238E27FC236}">
                  <a16:creationId xmlns:a16="http://schemas.microsoft.com/office/drawing/2014/main" id="{5984BD4C-894D-4690-B919-8EB71FA9901F}"/>
                </a:ext>
              </a:extLst>
            </p:cNvPr>
            <p:cNvSpPr>
              <a:spLocks noChangeArrowheads="1"/>
            </p:cNvSpPr>
            <p:nvPr/>
          </p:nvSpPr>
          <p:spPr bwMode="auto">
            <a:xfrm>
              <a:off x="6613" y="1707"/>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q</a:t>
              </a:r>
              <a:endParaRPr lang="en-US" altLang="en-US" sz="1800"/>
            </a:p>
          </p:txBody>
        </p:sp>
        <p:sp>
          <p:nvSpPr>
            <p:cNvPr id="1112" name="Rectangle 963">
              <a:extLst>
                <a:ext uri="{FF2B5EF4-FFF2-40B4-BE49-F238E27FC236}">
                  <a16:creationId xmlns:a16="http://schemas.microsoft.com/office/drawing/2014/main" id="{3F1F833F-A79C-44DF-8325-863BE24974CD}"/>
                </a:ext>
              </a:extLst>
            </p:cNvPr>
            <p:cNvSpPr>
              <a:spLocks noChangeArrowheads="1"/>
            </p:cNvSpPr>
            <p:nvPr/>
          </p:nvSpPr>
          <p:spPr bwMode="auto">
            <a:xfrm>
              <a:off x="6667" y="1707"/>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u</a:t>
              </a:r>
              <a:endParaRPr lang="en-US" altLang="en-US" sz="1800"/>
            </a:p>
          </p:txBody>
        </p:sp>
        <p:sp>
          <p:nvSpPr>
            <p:cNvPr id="1113" name="Rectangle 964">
              <a:extLst>
                <a:ext uri="{FF2B5EF4-FFF2-40B4-BE49-F238E27FC236}">
                  <a16:creationId xmlns:a16="http://schemas.microsoft.com/office/drawing/2014/main" id="{D9767328-C1CE-4978-82FF-B28591ED0396}"/>
                </a:ext>
              </a:extLst>
            </p:cNvPr>
            <p:cNvSpPr>
              <a:spLocks noChangeArrowheads="1"/>
            </p:cNvSpPr>
            <p:nvPr/>
          </p:nvSpPr>
          <p:spPr bwMode="auto">
            <a:xfrm>
              <a:off x="6722" y="1707"/>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114" name="Rectangle 965">
              <a:extLst>
                <a:ext uri="{FF2B5EF4-FFF2-40B4-BE49-F238E27FC236}">
                  <a16:creationId xmlns:a16="http://schemas.microsoft.com/office/drawing/2014/main" id="{25884BDE-B88B-4E08-B4F3-F18B27E8437E}"/>
                </a:ext>
              </a:extLst>
            </p:cNvPr>
            <p:cNvSpPr>
              <a:spLocks noChangeArrowheads="1"/>
            </p:cNvSpPr>
            <p:nvPr/>
          </p:nvSpPr>
          <p:spPr bwMode="auto">
            <a:xfrm>
              <a:off x="6747" y="1707"/>
              <a:ext cx="3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r</a:t>
              </a:r>
              <a:endParaRPr lang="en-US" altLang="en-US" sz="1800"/>
            </a:p>
          </p:txBody>
        </p:sp>
        <p:sp>
          <p:nvSpPr>
            <p:cNvPr id="1115" name="Rectangle 966">
              <a:extLst>
                <a:ext uri="{FF2B5EF4-FFF2-40B4-BE49-F238E27FC236}">
                  <a16:creationId xmlns:a16="http://schemas.microsoft.com/office/drawing/2014/main" id="{8884BE3E-20B3-49A5-9588-D66FBA3F5FC3}"/>
                </a:ext>
              </a:extLst>
            </p:cNvPr>
            <p:cNvSpPr>
              <a:spLocks noChangeArrowheads="1"/>
            </p:cNvSpPr>
            <p:nvPr/>
          </p:nvSpPr>
          <p:spPr bwMode="auto">
            <a:xfrm>
              <a:off x="6781"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16" name="Rectangle 967">
              <a:extLst>
                <a:ext uri="{FF2B5EF4-FFF2-40B4-BE49-F238E27FC236}">
                  <a16:creationId xmlns:a16="http://schemas.microsoft.com/office/drawing/2014/main" id="{838C17D1-59E3-4AA3-AB54-FB8549BC39F1}"/>
                </a:ext>
              </a:extLst>
            </p:cNvPr>
            <p:cNvSpPr>
              <a:spLocks noChangeArrowheads="1"/>
            </p:cNvSpPr>
            <p:nvPr/>
          </p:nvSpPr>
          <p:spPr bwMode="auto">
            <a:xfrm>
              <a:off x="6831" y="1707"/>
              <a:ext cx="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m</a:t>
              </a:r>
              <a:endParaRPr lang="en-US" altLang="en-US" sz="1800"/>
            </a:p>
          </p:txBody>
        </p:sp>
        <p:sp>
          <p:nvSpPr>
            <p:cNvPr id="1117" name="Rectangle 968">
              <a:extLst>
                <a:ext uri="{FF2B5EF4-FFF2-40B4-BE49-F238E27FC236}">
                  <a16:creationId xmlns:a16="http://schemas.microsoft.com/office/drawing/2014/main" id="{6B7C074A-047D-47F3-B813-8E950C9FD3ED}"/>
                </a:ext>
              </a:extLst>
            </p:cNvPr>
            <p:cNvSpPr>
              <a:spLocks noChangeArrowheads="1"/>
            </p:cNvSpPr>
            <p:nvPr/>
          </p:nvSpPr>
          <p:spPr bwMode="auto">
            <a:xfrm>
              <a:off x="6912" y="1707"/>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18" name="Rectangle 969">
              <a:extLst>
                <a:ext uri="{FF2B5EF4-FFF2-40B4-BE49-F238E27FC236}">
                  <a16:creationId xmlns:a16="http://schemas.microsoft.com/office/drawing/2014/main" id="{78DDD72F-95FE-4F98-B611-1FB864320AD4}"/>
                </a:ext>
              </a:extLst>
            </p:cNvPr>
            <p:cNvSpPr>
              <a:spLocks noChangeArrowheads="1"/>
            </p:cNvSpPr>
            <p:nvPr/>
          </p:nvSpPr>
          <p:spPr bwMode="auto">
            <a:xfrm>
              <a:off x="6962" y="1707"/>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119" name="Rectangle 970">
              <a:extLst>
                <a:ext uri="{FF2B5EF4-FFF2-40B4-BE49-F238E27FC236}">
                  <a16:creationId xmlns:a16="http://schemas.microsoft.com/office/drawing/2014/main" id="{51DF7DED-05DF-434C-9914-B8800A39E949}"/>
                </a:ext>
              </a:extLst>
            </p:cNvPr>
            <p:cNvSpPr>
              <a:spLocks noChangeArrowheads="1"/>
            </p:cNvSpPr>
            <p:nvPr/>
          </p:nvSpPr>
          <p:spPr bwMode="auto">
            <a:xfrm>
              <a:off x="7016" y="1707"/>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120" name="Rectangle 971">
              <a:extLst>
                <a:ext uri="{FF2B5EF4-FFF2-40B4-BE49-F238E27FC236}">
                  <a16:creationId xmlns:a16="http://schemas.microsoft.com/office/drawing/2014/main" id="{23D76B2C-AA3B-435D-90B0-D74806018C7F}"/>
                </a:ext>
              </a:extLst>
            </p:cNvPr>
            <p:cNvSpPr>
              <a:spLocks noChangeArrowheads="1"/>
            </p:cNvSpPr>
            <p:nvPr/>
          </p:nvSpPr>
          <p:spPr bwMode="auto">
            <a:xfrm>
              <a:off x="7050" y="1707"/>
              <a:ext cx="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s</a:t>
              </a:r>
              <a:endParaRPr lang="en-US" altLang="en-US" sz="1800"/>
            </a:p>
          </p:txBody>
        </p:sp>
        <p:sp>
          <p:nvSpPr>
            <p:cNvPr id="1121" name="Rectangle 972">
              <a:extLst>
                <a:ext uri="{FF2B5EF4-FFF2-40B4-BE49-F238E27FC236}">
                  <a16:creationId xmlns:a16="http://schemas.microsoft.com/office/drawing/2014/main" id="{1EF3492B-246B-42EA-A0F3-E781BE07DBDF}"/>
                </a:ext>
              </a:extLst>
            </p:cNvPr>
            <p:cNvSpPr>
              <a:spLocks noChangeArrowheads="1"/>
            </p:cNvSpPr>
            <p:nvPr/>
          </p:nvSpPr>
          <p:spPr bwMode="auto">
            <a:xfrm>
              <a:off x="7089" y="1707"/>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 </a:t>
              </a:r>
              <a:endParaRPr lang="en-US" altLang="en-US" sz="1800"/>
            </a:p>
          </p:txBody>
        </p:sp>
        <p:sp>
          <p:nvSpPr>
            <p:cNvPr id="1122" name="Rectangle 973">
              <a:extLst>
                <a:ext uri="{FF2B5EF4-FFF2-40B4-BE49-F238E27FC236}">
                  <a16:creationId xmlns:a16="http://schemas.microsoft.com/office/drawing/2014/main" id="{23317C37-0A47-45DE-AAC0-61542EFA2788}"/>
                </a:ext>
              </a:extLst>
            </p:cNvPr>
            <p:cNvSpPr>
              <a:spLocks noChangeArrowheads="1"/>
            </p:cNvSpPr>
            <p:nvPr/>
          </p:nvSpPr>
          <p:spPr bwMode="auto">
            <a:xfrm>
              <a:off x="6591" y="1798"/>
              <a:ext cx="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D</a:t>
              </a:r>
              <a:endParaRPr lang="en-US" altLang="en-US" sz="1800"/>
            </a:p>
          </p:txBody>
        </p:sp>
        <p:sp>
          <p:nvSpPr>
            <p:cNvPr id="1123" name="Rectangle 974">
              <a:extLst>
                <a:ext uri="{FF2B5EF4-FFF2-40B4-BE49-F238E27FC236}">
                  <a16:creationId xmlns:a16="http://schemas.microsoft.com/office/drawing/2014/main" id="{57954C4F-1FDF-48C7-BFE6-C341A2B17642}"/>
                </a:ext>
              </a:extLst>
            </p:cNvPr>
            <p:cNvSpPr>
              <a:spLocks noChangeArrowheads="1"/>
            </p:cNvSpPr>
            <p:nvPr/>
          </p:nvSpPr>
          <p:spPr bwMode="auto">
            <a:xfrm>
              <a:off x="6654" y="1798"/>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e</a:t>
              </a:r>
              <a:endParaRPr lang="en-US" altLang="en-US" sz="1800"/>
            </a:p>
          </p:txBody>
        </p:sp>
        <p:sp>
          <p:nvSpPr>
            <p:cNvPr id="1124" name="Rectangle 975">
              <a:extLst>
                <a:ext uri="{FF2B5EF4-FFF2-40B4-BE49-F238E27FC236}">
                  <a16:creationId xmlns:a16="http://schemas.microsoft.com/office/drawing/2014/main" id="{BD3DD232-5A31-4B63-9A05-FF25C7270D9E}"/>
                </a:ext>
              </a:extLst>
            </p:cNvPr>
            <p:cNvSpPr>
              <a:spLocks noChangeArrowheads="1"/>
            </p:cNvSpPr>
            <p:nvPr/>
          </p:nvSpPr>
          <p:spPr bwMode="auto">
            <a:xfrm>
              <a:off x="6703" y="1798"/>
              <a:ext cx="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f</a:t>
              </a:r>
              <a:endParaRPr lang="en-US" altLang="en-US" sz="1800"/>
            </a:p>
          </p:txBody>
        </p:sp>
        <p:sp>
          <p:nvSpPr>
            <p:cNvPr id="1125" name="Rectangle 976">
              <a:extLst>
                <a:ext uri="{FF2B5EF4-FFF2-40B4-BE49-F238E27FC236}">
                  <a16:creationId xmlns:a16="http://schemas.microsoft.com/office/drawing/2014/main" id="{31D4A0F9-538B-4BA9-AF63-7B0840571098}"/>
                </a:ext>
              </a:extLst>
            </p:cNvPr>
            <p:cNvSpPr>
              <a:spLocks noChangeArrowheads="1"/>
            </p:cNvSpPr>
            <p:nvPr/>
          </p:nvSpPr>
          <p:spPr bwMode="auto">
            <a:xfrm>
              <a:off x="6735"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126" name="Rectangle 977">
              <a:extLst>
                <a:ext uri="{FF2B5EF4-FFF2-40B4-BE49-F238E27FC236}">
                  <a16:creationId xmlns:a16="http://schemas.microsoft.com/office/drawing/2014/main" id="{DCBE9B90-1B90-4286-B54B-78E4C73E996D}"/>
                </a:ext>
              </a:extLst>
            </p:cNvPr>
            <p:cNvSpPr>
              <a:spLocks noChangeArrowheads="1"/>
            </p:cNvSpPr>
            <p:nvPr/>
          </p:nvSpPr>
          <p:spPr bwMode="auto">
            <a:xfrm>
              <a:off x="6760"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sp>
          <p:nvSpPr>
            <p:cNvPr id="1127" name="Rectangle 978">
              <a:extLst>
                <a:ext uri="{FF2B5EF4-FFF2-40B4-BE49-F238E27FC236}">
                  <a16:creationId xmlns:a16="http://schemas.microsoft.com/office/drawing/2014/main" id="{EDBAD931-9645-4860-93B2-83F34935C4B0}"/>
                </a:ext>
              </a:extLst>
            </p:cNvPr>
            <p:cNvSpPr>
              <a:spLocks noChangeArrowheads="1"/>
            </p:cNvSpPr>
            <p:nvPr/>
          </p:nvSpPr>
          <p:spPr bwMode="auto">
            <a:xfrm>
              <a:off x="6814"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128" name="Rectangle 979">
              <a:extLst>
                <a:ext uri="{FF2B5EF4-FFF2-40B4-BE49-F238E27FC236}">
                  <a16:creationId xmlns:a16="http://schemas.microsoft.com/office/drawing/2014/main" id="{69EF5822-F0CE-491E-B1E5-ED64FF11B3C4}"/>
                </a:ext>
              </a:extLst>
            </p:cNvPr>
            <p:cNvSpPr>
              <a:spLocks noChangeArrowheads="1"/>
            </p:cNvSpPr>
            <p:nvPr/>
          </p:nvSpPr>
          <p:spPr bwMode="auto">
            <a:xfrm>
              <a:off x="6839" y="1798"/>
              <a:ext cx="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t</a:t>
              </a:r>
              <a:endParaRPr lang="en-US" altLang="en-US" sz="1800"/>
            </a:p>
          </p:txBody>
        </p:sp>
        <p:sp>
          <p:nvSpPr>
            <p:cNvPr id="1129" name="Rectangle 980">
              <a:extLst>
                <a:ext uri="{FF2B5EF4-FFF2-40B4-BE49-F238E27FC236}">
                  <a16:creationId xmlns:a16="http://schemas.microsoft.com/office/drawing/2014/main" id="{470DF10A-FDD2-4BA0-8E50-F547219A3F8E}"/>
                </a:ext>
              </a:extLst>
            </p:cNvPr>
            <p:cNvSpPr>
              <a:spLocks noChangeArrowheads="1"/>
            </p:cNvSpPr>
            <p:nvPr/>
          </p:nvSpPr>
          <p:spPr bwMode="auto">
            <a:xfrm>
              <a:off x="6874" y="1798"/>
              <a:ext cx="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i</a:t>
              </a:r>
              <a:endParaRPr lang="en-US" altLang="en-US" sz="1800"/>
            </a:p>
          </p:txBody>
        </p:sp>
        <p:sp>
          <p:nvSpPr>
            <p:cNvPr id="1130" name="Rectangle 981">
              <a:extLst>
                <a:ext uri="{FF2B5EF4-FFF2-40B4-BE49-F238E27FC236}">
                  <a16:creationId xmlns:a16="http://schemas.microsoft.com/office/drawing/2014/main" id="{301F1581-A428-4C10-98D6-42E3CF5DC09D}"/>
                </a:ext>
              </a:extLst>
            </p:cNvPr>
            <p:cNvSpPr>
              <a:spLocks noChangeArrowheads="1"/>
            </p:cNvSpPr>
            <p:nvPr/>
          </p:nvSpPr>
          <p:spPr bwMode="auto">
            <a:xfrm>
              <a:off x="6899"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o</a:t>
              </a:r>
              <a:endParaRPr lang="en-US" altLang="en-US" sz="1800"/>
            </a:p>
          </p:txBody>
        </p:sp>
        <p:sp>
          <p:nvSpPr>
            <p:cNvPr id="1131" name="Rectangle 982">
              <a:extLst>
                <a:ext uri="{FF2B5EF4-FFF2-40B4-BE49-F238E27FC236}">
                  <a16:creationId xmlns:a16="http://schemas.microsoft.com/office/drawing/2014/main" id="{DA5DACE1-9245-427B-9546-04DC3B136569}"/>
                </a:ext>
              </a:extLst>
            </p:cNvPr>
            <p:cNvSpPr>
              <a:spLocks noChangeArrowheads="1"/>
            </p:cNvSpPr>
            <p:nvPr/>
          </p:nvSpPr>
          <p:spPr bwMode="auto">
            <a:xfrm>
              <a:off x="6952" y="179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a:solidFill>
                    <a:srgbClr val="000000"/>
                  </a:solidFill>
                  <a:latin typeface="Calibri Bold" panose="020F0702030404030204" pitchFamily="34" charset="0"/>
                </a:rPr>
                <a:t>n</a:t>
              </a:r>
              <a:endParaRPr lang="en-US" altLang="en-US" sz="1800"/>
            </a:p>
          </p:txBody>
        </p:sp>
      </p:grpSp>
      <p:sp>
        <p:nvSpPr>
          <p:cNvPr id="817" name="Date Placeholder 3">
            <a:extLst>
              <a:ext uri="{FF2B5EF4-FFF2-40B4-BE49-F238E27FC236}">
                <a16:creationId xmlns:a16="http://schemas.microsoft.com/office/drawing/2014/main" id="{8303F4DD-E9D4-410D-BAB0-E68960ECD6C0}"/>
              </a:ext>
            </a:extLst>
          </p:cNvPr>
          <p:cNvSpPr txBox="1">
            <a:spLocks/>
          </p:cNvSpPr>
          <p:nvPr/>
        </p:nvSpPr>
        <p:spPr>
          <a:xfrm>
            <a:off x="609917" y="6356351"/>
            <a:ext cx="2846282" cy="365125"/>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fr-FR" sz="1600" dirty="0">
                <a:solidFill>
                  <a:schemeClr val="tx1">
                    <a:lumMod val="60000"/>
                    <a:lumOff val="40000"/>
                  </a:schemeClr>
                </a:solidFill>
              </a:rPr>
              <a:t>25 </a:t>
            </a:r>
            <a:r>
              <a:rPr lang="fr-FR" sz="1600" dirty="0" err="1">
                <a:solidFill>
                  <a:schemeClr val="tx1">
                    <a:lumMod val="60000"/>
                    <a:lumOff val="40000"/>
                  </a:schemeClr>
                </a:solidFill>
              </a:rPr>
              <a:t>January</a:t>
            </a:r>
            <a:r>
              <a:rPr lang="fr-FR" sz="1600" dirty="0">
                <a:solidFill>
                  <a:schemeClr val="tx1">
                    <a:lumMod val="60000"/>
                    <a:lumOff val="40000"/>
                  </a:schemeClr>
                </a:solidFill>
              </a:rPr>
              <a:t> 2022</a:t>
            </a:r>
            <a:endParaRPr lang="en-US" sz="1600" dirty="0">
              <a:solidFill>
                <a:schemeClr val="tx1">
                  <a:lumMod val="60000"/>
                  <a:lumOff val="40000"/>
                </a:schemeClr>
              </a:solidFill>
            </a:endParaRPr>
          </a:p>
        </p:txBody>
      </p:sp>
      <p:sp>
        <p:nvSpPr>
          <p:cNvPr id="818" name="Footer Placeholder 3">
            <a:extLst>
              <a:ext uri="{FF2B5EF4-FFF2-40B4-BE49-F238E27FC236}">
                <a16:creationId xmlns:a16="http://schemas.microsoft.com/office/drawing/2014/main" id="{7F7B2E3A-91EA-4B28-8B60-16AC38A4CF9D}"/>
              </a:ext>
            </a:extLst>
          </p:cNvPr>
          <p:cNvSpPr txBox="1">
            <a:spLocks/>
          </p:cNvSpPr>
          <p:nvPr/>
        </p:nvSpPr>
        <p:spPr>
          <a:xfrm>
            <a:off x="3428623" y="6586538"/>
            <a:ext cx="6785332" cy="271462"/>
          </a:xfrm>
          <a:prstGeom prst="rect">
            <a:avLst/>
          </a:prstGeom>
        </p:spPr>
        <p:txBody>
          <a:bodyPr/>
          <a:ls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defRPr/>
            </a:pPr>
            <a:r>
              <a:rPr lang="en-US" sz="1200" dirty="0">
                <a:solidFill>
                  <a:schemeClr val="tx1">
                    <a:lumMod val="60000"/>
                    <a:lumOff val="40000"/>
                  </a:schemeClr>
                </a:solidFill>
              </a:rPr>
              <a:t>INCOSE's Guide to Verification and Validation – Raymond Wolfgang</a:t>
            </a:r>
          </a:p>
        </p:txBody>
      </p:sp>
    </p:spTree>
    <p:extLst>
      <p:ext uri="{BB962C8B-B14F-4D97-AF65-F5344CB8AC3E}">
        <p14:creationId xmlns:p14="http://schemas.microsoft.com/office/powerpoint/2010/main" val="317734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04867" y="2654300"/>
            <a:ext cx="7401384" cy="320634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Upcoming RWG Guidelines</a:t>
            </a:r>
          </a:p>
        </p:txBody>
      </p:sp>
      <p:sp>
        <p:nvSpPr>
          <p:cNvPr id="3" name="Content Placeholder 2"/>
          <p:cNvSpPr>
            <a:spLocks noGrp="1"/>
          </p:cNvSpPr>
          <p:nvPr>
            <p:ph idx="1"/>
          </p:nvPr>
        </p:nvSpPr>
        <p:spPr>
          <a:xfrm>
            <a:off x="609918" y="1417639"/>
            <a:ext cx="10978515" cy="1506793"/>
          </a:xfrm>
        </p:spPr>
        <p:txBody>
          <a:bodyPr>
            <a:normAutofit fontScale="47500" lnSpcReduction="20000"/>
          </a:bodyPr>
          <a:lstStyle/>
          <a:p>
            <a:r>
              <a:rPr lang="en-US" dirty="0"/>
              <a:t>The RWG has been working on new guidelines in support of application of the Needs, Requirements, Verification and Validation Life Cycle Manual (NRVVLM) </a:t>
            </a:r>
          </a:p>
          <a:p>
            <a:r>
              <a:rPr lang="en-US" dirty="0"/>
              <a:t>The NRVVLM addresses the “why”, the guides address the “how”, and provide examples to the user community.</a:t>
            </a:r>
          </a:p>
        </p:txBody>
      </p:sp>
      <p:sp>
        <p:nvSpPr>
          <p:cNvPr id="6" name="Slide Number Placeholder 5"/>
          <p:cNvSpPr>
            <a:spLocks noGrp="1"/>
          </p:cNvSpPr>
          <p:nvPr>
            <p:ph type="sldNum" sz="quarter" idx="12"/>
          </p:nvPr>
        </p:nvSpPr>
        <p:spPr/>
        <p:txBody>
          <a:bodyPr/>
          <a:lstStyle/>
          <a:p>
            <a:fld id="{924B41C4-1474-8D42-B330-D2828683839D}" type="slidenum">
              <a:rPr lang="en-US" smtClean="0"/>
              <a:pPr/>
              <a:t>2</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673941888"/>
              </p:ext>
            </p:extLst>
          </p:nvPr>
        </p:nvGraphicFramePr>
        <p:xfrm>
          <a:off x="331257" y="3007109"/>
          <a:ext cx="3683727" cy="2468880"/>
        </p:xfrm>
        <a:graphic>
          <a:graphicData uri="http://schemas.openxmlformats.org/drawingml/2006/table">
            <a:tbl>
              <a:tblPr firstRow="1" bandRow="1">
                <a:tableStyleId>{5C22544A-7EE6-4342-B048-85BDC9FD1C3A}</a:tableStyleId>
              </a:tblPr>
              <a:tblGrid>
                <a:gridCol w="2032727">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tblGrid>
              <a:tr h="370840">
                <a:tc>
                  <a:txBody>
                    <a:bodyPr/>
                    <a:lstStyle/>
                    <a:p>
                      <a:r>
                        <a:rPr lang="en-US" sz="1800" dirty="0"/>
                        <a:t>Product</a:t>
                      </a:r>
                    </a:p>
                  </a:txBody>
                  <a:tcPr/>
                </a:tc>
                <a:tc>
                  <a:txBody>
                    <a:bodyPr/>
                    <a:lstStyle/>
                    <a:p>
                      <a:r>
                        <a:rPr lang="en-US" sz="1800" dirty="0"/>
                        <a:t>Product</a:t>
                      </a:r>
                      <a:r>
                        <a:rPr lang="en-US" sz="1800" baseline="0" dirty="0"/>
                        <a:t> Lead/Lead Author</a:t>
                      </a:r>
                      <a:endParaRPr lang="en-US" sz="1800" dirty="0"/>
                    </a:p>
                  </a:txBody>
                  <a:tcPr/>
                </a:tc>
                <a:extLst>
                  <a:ext uri="{0D108BD9-81ED-4DB2-BD59-A6C34878D82A}">
                    <a16:rowId xmlns:a16="http://schemas.microsoft.com/office/drawing/2014/main" val="10000"/>
                  </a:ext>
                </a:extLst>
              </a:tr>
              <a:tr h="370840">
                <a:tc>
                  <a:txBody>
                    <a:bodyPr/>
                    <a:lstStyle/>
                    <a:p>
                      <a:r>
                        <a:rPr lang="en-US" sz="1800" dirty="0"/>
                        <a:t>Guide</a:t>
                      </a:r>
                      <a:r>
                        <a:rPr lang="en-US" sz="1800" baseline="0" dirty="0"/>
                        <a:t> to Needs &amp; Requirements</a:t>
                      </a:r>
                      <a:endParaRPr lang="en-US" sz="1800" dirty="0"/>
                    </a:p>
                  </a:txBody>
                  <a:tcPr anchor="ctr"/>
                </a:tc>
                <a:tc>
                  <a:txBody>
                    <a:bodyPr/>
                    <a:lstStyle/>
                    <a:p>
                      <a:r>
                        <a:rPr lang="en-US" sz="1800" dirty="0"/>
                        <a:t>Tami</a:t>
                      </a:r>
                      <a:r>
                        <a:rPr lang="en-US" sz="1800" baseline="0" dirty="0"/>
                        <a:t> Katz</a:t>
                      </a:r>
                      <a:endParaRPr lang="en-US" sz="1800" dirty="0"/>
                    </a:p>
                  </a:txBody>
                  <a:tcPr anchor="ctr"/>
                </a:tc>
                <a:extLst>
                  <a:ext uri="{0D108BD9-81ED-4DB2-BD59-A6C34878D82A}">
                    <a16:rowId xmlns:a16="http://schemas.microsoft.com/office/drawing/2014/main" val="10003"/>
                  </a:ext>
                </a:extLst>
              </a:tr>
              <a:tr h="370840">
                <a:tc>
                  <a:txBody>
                    <a:bodyPr/>
                    <a:lstStyle/>
                    <a:p>
                      <a:r>
                        <a:rPr lang="en-US" sz="1800" dirty="0"/>
                        <a:t>Guide to Verification</a:t>
                      </a:r>
                      <a:r>
                        <a:rPr lang="en-US" sz="1800" baseline="0" dirty="0"/>
                        <a:t> and Validation</a:t>
                      </a:r>
                      <a:endParaRPr lang="en-US" sz="1800" dirty="0"/>
                    </a:p>
                  </a:txBody>
                  <a:tcPr anchor="ctr"/>
                </a:tc>
                <a:tc>
                  <a:txBody>
                    <a:bodyPr/>
                    <a:lstStyle/>
                    <a:p>
                      <a:r>
                        <a:rPr lang="en-US" sz="1800" dirty="0"/>
                        <a:t>Raymond Wolfgang</a:t>
                      </a:r>
                    </a:p>
                  </a:txBody>
                  <a:tcPr anchor="ctr"/>
                </a:tc>
                <a:extLst>
                  <a:ext uri="{0D108BD9-81ED-4DB2-BD59-A6C34878D82A}">
                    <a16:rowId xmlns:a16="http://schemas.microsoft.com/office/drawing/2014/main" val="10004"/>
                  </a:ext>
                </a:extLst>
              </a:tr>
            </a:tbl>
          </a:graphicData>
        </a:graphic>
      </p:graphicFrame>
      <p:sp>
        <p:nvSpPr>
          <p:cNvPr id="19" name="Rounded Rectangle 18"/>
          <p:cNvSpPr/>
          <p:nvPr/>
        </p:nvSpPr>
        <p:spPr>
          <a:xfrm>
            <a:off x="5824326" y="4648814"/>
            <a:ext cx="2917825" cy="10981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A2FB9679-01D0-4FAD-88CC-77709EE05CFE}"/>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11" name="Footer Placeholder 3">
            <a:extLst>
              <a:ext uri="{FF2B5EF4-FFF2-40B4-BE49-F238E27FC236}">
                <a16:creationId xmlns:a16="http://schemas.microsoft.com/office/drawing/2014/main" id="{70C836A1-B25F-4E43-96DA-6A2DB9D9EF4A}"/>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254282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0A06-3732-47FF-A906-B04D159B7CA7}"/>
              </a:ext>
            </a:extLst>
          </p:cNvPr>
          <p:cNvSpPr>
            <a:spLocks noGrp="1"/>
          </p:cNvSpPr>
          <p:nvPr>
            <p:ph type="title"/>
          </p:nvPr>
        </p:nvSpPr>
        <p:spPr/>
        <p:txBody>
          <a:bodyPr>
            <a:normAutofit/>
          </a:bodyPr>
          <a:lstStyle/>
          <a:p>
            <a:r>
              <a:rPr lang="en-US" sz="4000" dirty="0"/>
              <a:t>End-to-End Process Delivers the Right SOI</a:t>
            </a:r>
          </a:p>
        </p:txBody>
      </p:sp>
      <p:sp>
        <p:nvSpPr>
          <p:cNvPr id="3" name="Content Placeholder 2">
            <a:extLst>
              <a:ext uri="{FF2B5EF4-FFF2-40B4-BE49-F238E27FC236}">
                <a16:creationId xmlns:a16="http://schemas.microsoft.com/office/drawing/2014/main" id="{1C809038-08CA-4508-A14A-C6C5224A0FCE}"/>
              </a:ext>
            </a:extLst>
          </p:cNvPr>
          <p:cNvSpPr>
            <a:spLocks noGrp="1"/>
          </p:cNvSpPr>
          <p:nvPr>
            <p:ph sz="half" idx="1"/>
          </p:nvPr>
        </p:nvSpPr>
        <p:spPr>
          <a:xfrm>
            <a:off x="5816008" y="1264920"/>
            <a:ext cx="5238345" cy="3810000"/>
          </a:xfrm>
        </p:spPr>
        <p:txBody>
          <a:bodyPr>
            <a:normAutofit/>
          </a:bodyPr>
          <a:lstStyle/>
          <a:p>
            <a:pPr marL="0" indent="0">
              <a:buNone/>
            </a:pPr>
            <a:r>
              <a:rPr lang="en-US" sz="2400" dirty="0"/>
              <a:t>Ending with a Validated SOI </a:t>
            </a:r>
          </a:p>
          <a:p>
            <a:pPr marL="339725" lvl="1" indent="0">
              <a:buNone/>
            </a:pPr>
            <a:r>
              <a:rPr lang="en-US" sz="2000" dirty="0"/>
              <a:t>Verification</a:t>
            </a:r>
          </a:p>
          <a:p>
            <a:pPr lvl="1"/>
            <a:r>
              <a:rPr lang="en-US" sz="2000" dirty="0"/>
              <a:t>Built Correctly (</a:t>
            </a:r>
            <a:r>
              <a:rPr lang="en-US" sz="2000" dirty="0" err="1"/>
              <a:t>Verif</a:t>
            </a:r>
            <a:r>
              <a:rPr lang="en-US" sz="2000" dirty="0"/>
              <a:t>.)</a:t>
            </a:r>
          </a:p>
          <a:p>
            <a:pPr lvl="1"/>
            <a:r>
              <a:rPr lang="en-US" sz="2000" dirty="0"/>
              <a:t>Designed Correctly </a:t>
            </a:r>
          </a:p>
          <a:p>
            <a:pPr lvl="1"/>
            <a:r>
              <a:rPr lang="en-US" sz="2000" dirty="0"/>
              <a:t>Requirements Crafted Correctly</a:t>
            </a:r>
          </a:p>
          <a:p>
            <a:pPr marL="339725" lvl="1" indent="0">
              <a:buNone/>
            </a:pPr>
            <a:r>
              <a:rPr lang="en-US" sz="2000" dirty="0"/>
              <a:t>Validation</a:t>
            </a:r>
          </a:p>
          <a:p>
            <a:pPr lvl="1"/>
            <a:r>
              <a:rPr lang="en-US" sz="2000" dirty="0"/>
              <a:t>SOI Validated vs Requirements</a:t>
            </a:r>
          </a:p>
          <a:p>
            <a:pPr lvl="1"/>
            <a:r>
              <a:rPr lang="en-US" sz="2000" dirty="0"/>
              <a:t>Accepted vs original Needs</a:t>
            </a:r>
          </a:p>
          <a:p>
            <a:pPr lvl="1"/>
            <a:endParaRPr lang="en-US" sz="2000" dirty="0"/>
          </a:p>
          <a:p>
            <a:pPr marL="0" indent="0">
              <a:buNone/>
            </a:pPr>
            <a:endParaRPr lang="en-US" sz="2400" dirty="0"/>
          </a:p>
          <a:p>
            <a:endParaRPr lang="en-US" sz="2400" b="1" i="1" kern="1200" dirty="0">
              <a:solidFill>
                <a:srgbClr val="FF0000"/>
              </a:solidFill>
              <a:latin typeface="Arial" panose="020B0604020202020204" pitchFamily="34" charset="0"/>
              <a:cs typeface="+mn-cs"/>
            </a:endParaRPr>
          </a:p>
        </p:txBody>
      </p:sp>
      <p:sp>
        <p:nvSpPr>
          <p:cNvPr id="6" name="Content Placeholder 5">
            <a:extLst>
              <a:ext uri="{FF2B5EF4-FFF2-40B4-BE49-F238E27FC236}">
                <a16:creationId xmlns:a16="http://schemas.microsoft.com/office/drawing/2014/main" id="{960DDAC4-DBB4-4AD0-9188-DA7089BE7E99}"/>
              </a:ext>
            </a:extLst>
          </p:cNvPr>
          <p:cNvSpPr>
            <a:spLocks noGrp="1"/>
          </p:cNvSpPr>
          <p:nvPr>
            <p:ph sz="half" idx="2"/>
          </p:nvPr>
        </p:nvSpPr>
        <p:spPr>
          <a:xfrm>
            <a:off x="497664" y="1269275"/>
            <a:ext cx="4935166" cy="4342266"/>
          </a:xfrm>
        </p:spPr>
        <p:txBody>
          <a:bodyPr>
            <a:normAutofit/>
          </a:bodyPr>
          <a:lstStyle/>
          <a:p>
            <a:pPr marL="0" indent="0">
              <a:buNone/>
            </a:pPr>
            <a:r>
              <a:rPr lang="en-US" sz="2400" dirty="0"/>
              <a:t>Starting with Lifecycle Concepts</a:t>
            </a:r>
          </a:p>
          <a:p>
            <a:pPr lvl="1"/>
            <a:r>
              <a:rPr lang="en-US" sz="2000" dirty="0"/>
              <a:t>To develop an Integrated Set of Needs</a:t>
            </a:r>
          </a:p>
          <a:p>
            <a:pPr lvl="1"/>
            <a:r>
              <a:rPr lang="en-US" sz="2000" dirty="0"/>
              <a:t>Leads to Requirements</a:t>
            </a:r>
          </a:p>
          <a:p>
            <a:pPr lvl="1"/>
            <a:r>
              <a:rPr lang="en-US" sz="2000" dirty="0"/>
              <a:t>Create the Design</a:t>
            </a:r>
          </a:p>
          <a:p>
            <a:pPr lvl="1"/>
            <a:r>
              <a:rPr lang="en-US" sz="2000" dirty="0"/>
              <a:t>Design maturated into “build to print” drawings, specs, models</a:t>
            </a:r>
          </a:p>
          <a:p>
            <a:pPr lvl="1"/>
            <a:r>
              <a:rPr lang="en-US" sz="2000" dirty="0"/>
              <a:t>SOI created (HW, SW, or mix)</a:t>
            </a:r>
          </a:p>
        </p:txBody>
      </p:sp>
      <p:sp>
        <p:nvSpPr>
          <p:cNvPr id="5" name="Slide Number Placeholder 4">
            <a:extLst>
              <a:ext uri="{FF2B5EF4-FFF2-40B4-BE49-F238E27FC236}">
                <a16:creationId xmlns:a16="http://schemas.microsoft.com/office/drawing/2014/main" id="{9F11999A-EED3-43DA-AED7-F94C9DF640ED}"/>
              </a:ext>
            </a:extLst>
          </p:cNvPr>
          <p:cNvSpPr>
            <a:spLocks noGrp="1"/>
          </p:cNvSpPr>
          <p:nvPr>
            <p:ph type="sldNum" sz="quarter" idx="12"/>
          </p:nvPr>
        </p:nvSpPr>
        <p:spPr/>
        <p:txBody>
          <a:bodyPr/>
          <a:lstStyle/>
          <a:p>
            <a:pPr>
              <a:defRPr/>
            </a:pPr>
            <a:fld id="{8C042677-DFBC-43A8-8F50-F699E3962FB6}" type="slidenum">
              <a:rPr lang="en-US" smtClean="0"/>
              <a:pPr>
                <a:defRPr/>
              </a:pPr>
              <a:t>20</a:t>
            </a:fld>
            <a:endParaRPr lang="en-US" dirty="0"/>
          </a:p>
        </p:txBody>
      </p:sp>
      <p:sp>
        <p:nvSpPr>
          <p:cNvPr id="11" name="TextBox 10">
            <a:extLst>
              <a:ext uri="{FF2B5EF4-FFF2-40B4-BE49-F238E27FC236}">
                <a16:creationId xmlns:a16="http://schemas.microsoft.com/office/drawing/2014/main" id="{5CDD3520-451B-495E-80A2-409CF57FD60B}"/>
              </a:ext>
            </a:extLst>
          </p:cNvPr>
          <p:cNvSpPr txBox="1"/>
          <p:nvPr/>
        </p:nvSpPr>
        <p:spPr>
          <a:xfrm>
            <a:off x="1662664" y="5088321"/>
            <a:ext cx="5715000" cy="523220"/>
          </a:xfrm>
          <a:prstGeom prst="rect">
            <a:avLst/>
          </a:prstGeom>
          <a:solidFill>
            <a:srgbClr val="3C09F5"/>
          </a:solidFill>
        </p:spPr>
        <p:txBody>
          <a:bodyPr wrap="square" rtlCol="0">
            <a:spAutoFit/>
          </a:bodyPr>
          <a:lstStyle>
            <a:defPPr>
              <a:defRPr lang="en-US"/>
            </a:defPPr>
            <a:lvl1pPr algn="ctr">
              <a:defRPr sz="2800">
                <a:solidFill>
                  <a:srgbClr val="FFFF00"/>
                </a:solidFill>
              </a:defRPr>
            </a:lvl1pPr>
          </a:lstStyle>
          <a:p>
            <a:r>
              <a:rPr lang="en-US" dirty="0"/>
              <a:t>We delivered the “Right Rock”! </a:t>
            </a:r>
          </a:p>
        </p:txBody>
      </p:sp>
      <p:pic>
        <p:nvPicPr>
          <p:cNvPr id="13" name="Picture 12">
            <a:extLst>
              <a:ext uri="{FF2B5EF4-FFF2-40B4-BE49-F238E27FC236}">
                <a16:creationId xmlns:a16="http://schemas.microsoft.com/office/drawing/2014/main" id="{473DBC3E-7020-4180-8834-6195D35142D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63536" y="4558883"/>
            <a:ext cx="2757857" cy="2068393"/>
          </a:xfrm>
          <a:prstGeom prst="rect">
            <a:avLst/>
          </a:prstGeom>
        </p:spPr>
      </p:pic>
      <p:sp>
        <p:nvSpPr>
          <p:cNvPr id="8" name="Date Placeholder 3">
            <a:extLst>
              <a:ext uri="{FF2B5EF4-FFF2-40B4-BE49-F238E27FC236}">
                <a16:creationId xmlns:a16="http://schemas.microsoft.com/office/drawing/2014/main" id="{FA7CB2C7-3A11-45FE-8FE6-40BCB3E02D33}"/>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9" name="Footer Placeholder 3">
            <a:extLst>
              <a:ext uri="{FF2B5EF4-FFF2-40B4-BE49-F238E27FC236}">
                <a16:creationId xmlns:a16="http://schemas.microsoft.com/office/drawing/2014/main" id="{3F707A12-8F60-4BB7-B422-9E513A48DC15}"/>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98343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C6D-098A-471B-985A-7FE54121ADC6}"/>
              </a:ext>
            </a:extLst>
          </p:cNvPr>
          <p:cNvSpPr>
            <a:spLocks noGrp="1"/>
          </p:cNvSpPr>
          <p:nvPr>
            <p:ph type="title"/>
          </p:nvPr>
        </p:nvSpPr>
        <p:spPr/>
        <p:txBody>
          <a:bodyPr>
            <a:normAutofit/>
          </a:bodyPr>
          <a:lstStyle/>
          <a:p>
            <a:r>
              <a:rPr lang="en-US" dirty="0"/>
              <a:t>Instructional Videos Explain More</a:t>
            </a:r>
          </a:p>
        </p:txBody>
      </p:sp>
      <p:sp>
        <p:nvSpPr>
          <p:cNvPr id="3" name="Content Placeholder 2">
            <a:extLst>
              <a:ext uri="{FF2B5EF4-FFF2-40B4-BE49-F238E27FC236}">
                <a16:creationId xmlns:a16="http://schemas.microsoft.com/office/drawing/2014/main" id="{C4B4357E-17F5-451E-812C-E92A992BE267}"/>
              </a:ext>
            </a:extLst>
          </p:cNvPr>
          <p:cNvSpPr>
            <a:spLocks noGrp="1"/>
          </p:cNvSpPr>
          <p:nvPr>
            <p:ph idx="1"/>
          </p:nvPr>
        </p:nvSpPr>
        <p:spPr>
          <a:xfrm>
            <a:off x="609918" y="1441589"/>
            <a:ext cx="10978515" cy="4525963"/>
          </a:xfrm>
        </p:spPr>
        <p:txBody>
          <a:bodyPr>
            <a:normAutofit/>
          </a:bodyPr>
          <a:lstStyle/>
          <a:p>
            <a:r>
              <a:rPr lang="en-US" sz="2400" dirty="0"/>
              <a:t>What is the new paradigm? Details on the drawings: </a:t>
            </a:r>
          </a:p>
          <a:p>
            <a:pPr lvl="1"/>
            <a:r>
              <a:rPr lang="en-US" sz="2000" dirty="0">
                <a:hlinkClick r:id="rId2"/>
              </a:rPr>
              <a:t>https://www.youtube.com/watch?v=ZRli_wSCmRg</a:t>
            </a:r>
            <a:r>
              <a:rPr lang="en-US" sz="2000" dirty="0"/>
              <a:t> </a:t>
            </a:r>
          </a:p>
          <a:p>
            <a:r>
              <a:rPr lang="en-US" sz="2400" dirty="0"/>
              <a:t>Guide to V&amp;V (IW2021)</a:t>
            </a:r>
          </a:p>
          <a:p>
            <a:pPr lvl="1"/>
            <a:r>
              <a:rPr lang="en-US" sz="2000" dirty="0">
                <a:hlinkClick r:id="rId3"/>
              </a:rPr>
              <a:t>https://www.youtube.com/watch?v=_33sZ0IntwY</a:t>
            </a:r>
            <a:r>
              <a:rPr lang="en-US" sz="2000" dirty="0"/>
              <a:t> </a:t>
            </a:r>
          </a:p>
          <a:p>
            <a:r>
              <a:rPr lang="en-US" sz="2400" dirty="0"/>
              <a:t>What is the RWG all about? </a:t>
            </a:r>
          </a:p>
          <a:p>
            <a:pPr lvl="1"/>
            <a:r>
              <a:rPr lang="en-US" sz="2000" dirty="0">
                <a:hlinkClick r:id="rId4"/>
              </a:rPr>
              <a:t>https://www.youtube.com/watch?v=L_Z6XitproI</a:t>
            </a:r>
            <a:endParaRPr lang="en-US" sz="2000" dirty="0"/>
          </a:p>
          <a:p>
            <a:r>
              <a:rPr lang="en-US" sz="2400" dirty="0"/>
              <a:t>Overview of the manual </a:t>
            </a:r>
          </a:p>
          <a:p>
            <a:pPr lvl="1"/>
            <a:r>
              <a:rPr lang="en-US" sz="2000" dirty="0"/>
              <a:t>NRVVLM: </a:t>
            </a:r>
            <a:r>
              <a:rPr lang="en-US" sz="2000" dirty="0">
                <a:hlinkClick r:id="rId5"/>
              </a:rPr>
              <a:t>https://www.youtube.com/watch?v=g_fJk_UBONM</a:t>
            </a:r>
            <a:r>
              <a:rPr lang="en-US" sz="2000" dirty="0"/>
              <a:t> </a:t>
            </a:r>
          </a:p>
          <a:p>
            <a:r>
              <a:rPr lang="en-US" sz="2400" dirty="0"/>
              <a:t>Integrated Data piece </a:t>
            </a:r>
          </a:p>
          <a:p>
            <a:pPr lvl="1"/>
            <a:r>
              <a:rPr lang="en-US" sz="2000" dirty="0">
                <a:hlinkClick r:id="rId6"/>
              </a:rPr>
              <a:t>https://www.youtube.com/watch?v=Rc3O6lPO5x4</a:t>
            </a:r>
            <a:r>
              <a:rPr lang="en-US" sz="2000" dirty="0"/>
              <a:t> </a:t>
            </a:r>
          </a:p>
          <a:p>
            <a:pPr lvl="1"/>
            <a:endParaRPr lang="en-US" sz="2000" dirty="0"/>
          </a:p>
        </p:txBody>
      </p:sp>
      <p:sp>
        <p:nvSpPr>
          <p:cNvPr id="5" name="Slide Number Placeholder 4">
            <a:extLst>
              <a:ext uri="{FF2B5EF4-FFF2-40B4-BE49-F238E27FC236}">
                <a16:creationId xmlns:a16="http://schemas.microsoft.com/office/drawing/2014/main" id="{EBEED7C5-D2A5-4664-B112-44ADFCD1FF50}"/>
              </a:ext>
            </a:extLst>
          </p:cNvPr>
          <p:cNvSpPr>
            <a:spLocks noGrp="1"/>
          </p:cNvSpPr>
          <p:nvPr>
            <p:ph type="sldNum" sz="quarter" idx="12"/>
          </p:nvPr>
        </p:nvSpPr>
        <p:spPr/>
        <p:txBody>
          <a:bodyPr/>
          <a:lstStyle/>
          <a:p>
            <a:pPr>
              <a:defRPr/>
            </a:pPr>
            <a:fld id="{8C042677-DFBC-43A8-8F50-F699E3962FB6}" type="slidenum">
              <a:rPr lang="en-US" smtClean="0"/>
              <a:pPr>
                <a:defRPr/>
              </a:pPr>
              <a:t>21</a:t>
            </a:fld>
            <a:endParaRPr lang="en-US" dirty="0"/>
          </a:p>
        </p:txBody>
      </p:sp>
      <p:sp>
        <p:nvSpPr>
          <p:cNvPr id="6" name="Date Placeholder 3">
            <a:extLst>
              <a:ext uri="{FF2B5EF4-FFF2-40B4-BE49-F238E27FC236}">
                <a16:creationId xmlns:a16="http://schemas.microsoft.com/office/drawing/2014/main" id="{3E3A2D0A-8AF8-485C-A536-2D94B661E866}"/>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7" name="Footer Placeholder 3">
            <a:extLst>
              <a:ext uri="{FF2B5EF4-FFF2-40B4-BE49-F238E27FC236}">
                <a16:creationId xmlns:a16="http://schemas.microsoft.com/office/drawing/2014/main" id="{38D4A2DF-83F0-4467-B7FF-1B30CFB719E7}"/>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3455074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C6D-098A-471B-985A-7FE54121ADC6}"/>
              </a:ext>
            </a:extLst>
          </p:cNvPr>
          <p:cNvSpPr>
            <a:spLocks noGrp="1"/>
          </p:cNvSpPr>
          <p:nvPr>
            <p:ph type="title"/>
          </p:nvPr>
        </p:nvSpPr>
        <p:spPr>
          <a:xfrm>
            <a:off x="609918" y="136524"/>
            <a:ext cx="10978515" cy="650550"/>
          </a:xfrm>
        </p:spPr>
        <p:txBody>
          <a:bodyPr>
            <a:normAutofit fontScale="90000"/>
          </a:bodyPr>
          <a:lstStyle/>
          <a:p>
            <a:r>
              <a:rPr lang="en-US" dirty="0"/>
              <a:t>YouTube Channel – Provides “Deeper Dive”</a:t>
            </a:r>
          </a:p>
        </p:txBody>
      </p:sp>
      <p:sp>
        <p:nvSpPr>
          <p:cNvPr id="5" name="Slide Number Placeholder 4">
            <a:extLst>
              <a:ext uri="{FF2B5EF4-FFF2-40B4-BE49-F238E27FC236}">
                <a16:creationId xmlns:a16="http://schemas.microsoft.com/office/drawing/2014/main" id="{EBEED7C5-D2A5-4664-B112-44ADFCD1FF50}"/>
              </a:ext>
            </a:extLst>
          </p:cNvPr>
          <p:cNvSpPr>
            <a:spLocks noGrp="1"/>
          </p:cNvSpPr>
          <p:nvPr>
            <p:ph type="sldNum" sz="quarter" idx="12"/>
          </p:nvPr>
        </p:nvSpPr>
        <p:spPr/>
        <p:txBody>
          <a:bodyPr/>
          <a:lstStyle/>
          <a:p>
            <a:pPr>
              <a:defRPr/>
            </a:pPr>
            <a:fld id="{8C042677-DFBC-43A8-8F50-F699E3962FB6}" type="slidenum">
              <a:rPr lang="en-US" smtClean="0"/>
              <a:pPr>
                <a:defRPr/>
              </a:pPr>
              <a:t>22</a:t>
            </a:fld>
            <a:endParaRPr lang="en-US" dirty="0"/>
          </a:p>
        </p:txBody>
      </p:sp>
      <p:pic>
        <p:nvPicPr>
          <p:cNvPr id="7" name="Picture 6">
            <a:extLst>
              <a:ext uri="{FF2B5EF4-FFF2-40B4-BE49-F238E27FC236}">
                <a16:creationId xmlns:a16="http://schemas.microsoft.com/office/drawing/2014/main" id="{586853B4-2226-4F65-9EFD-906824D3CCDB}"/>
              </a:ext>
            </a:extLst>
          </p:cNvPr>
          <p:cNvPicPr>
            <a:picLocks noChangeAspect="1"/>
          </p:cNvPicPr>
          <p:nvPr/>
        </p:nvPicPr>
        <p:blipFill>
          <a:blip r:embed="rId2"/>
          <a:stretch>
            <a:fillRect/>
          </a:stretch>
        </p:blipFill>
        <p:spPr>
          <a:xfrm>
            <a:off x="2910590" y="787074"/>
            <a:ext cx="6377170" cy="5551813"/>
          </a:xfrm>
          <a:prstGeom prst="rect">
            <a:avLst/>
          </a:prstGeom>
        </p:spPr>
      </p:pic>
      <p:sp>
        <p:nvSpPr>
          <p:cNvPr id="6" name="Date Placeholder 3">
            <a:extLst>
              <a:ext uri="{FF2B5EF4-FFF2-40B4-BE49-F238E27FC236}">
                <a16:creationId xmlns:a16="http://schemas.microsoft.com/office/drawing/2014/main" id="{B31712D9-C835-44B9-968F-C0A7B53CB962}"/>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8232C8FA-9FD1-465C-9DB4-00AA30C44DE2}"/>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47086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for Feedback</a:t>
            </a:r>
          </a:p>
        </p:txBody>
      </p:sp>
      <p:sp>
        <p:nvSpPr>
          <p:cNvPr id="3" name="Content Placeholder 2"/>
          <p:cNvSpPr>
            <a:spLocks noGrp="1"/>
          </p:cNvSpPr>
          <p:nvPr>
            <p:ph idx="1"/>
          </p:nvPr>
        </p:nvSpPr>
        <p:spPr>
          <a:xfrm>
            <a:off x="609918" y="1600201"/>
            <a:ext cx="9115107" cy="4525963"/>
          </a:xfrm>
        </p:spPr>
        <p:txBody>
          <a:bodyPr>
            <a:noAutofit/>
          </a:bodyPr>
          <a:lstStyle/>
          <a:p>
            <a:r>
              <a:rPr lang="en-US" sz="2400" dirty="0"/>
              <a:t>Version 0.9 released 12/31/2021. </a:t>
            </a:r>
          </a:p>
          <a:p>
            <a:r>
              <a:rPr lang="en-US" sz="2400" dirty="0"/>
              <a:t>This draft is on the </a:t>
            </a:r>
            <a:r>
              <a:rPr lang="en-US" sz="2400" dirty="0">
                <a:hlinkClick r:id="rId2"/>
              </a:rPr>
              <a:t>RWG Connect </a:t>
            </a:r>
            <a:r>
              <a:rPr lang="en-US" sz="2400" dirty="0"/>
              <a:t>site. </a:t>
            </a:r>
          </a:p>
          <a:p>
            <a:r>
              <a:rPr lang="en-US" sz="2400" dirty="0"/>
              <a:t>RWG community can provide inputs up to 2/28/22.</a:t>
            </a:r>
          </a:p>
          <a:p>
            <a:pPr lvl="1"/>
            <a:r>
              <a:rPr lang="en-US" sz="1800" dirty="0"/>
              <a:t>If no comments, the working draft from comments submitted so far will be the submitted version “1.0”. </a:t>
            </a:r>
          </a:p>
          <a:p>
            <a:pPr lvl="1"/>
            <a:r>
              <a:rPr lang="en-US" sz="1800" dirty="0"/>
              <a:t>Contact me directly, if you are planning to review the ver. 0.9 draft if you have not already done so. </a:t>
            </a:r>
          </a:p>
          <a:p>
            <a:r>
              <a:rPr lang="en-US" sz="2400" dirty="0"/>
              <a:t>To be finished in March, submitted to INCOSE for release.</a:t>
            </a:r>
          </a:p>
          <a:p>
            <a:r>
              <a:rPr lang="en-US" sz="2400" dirty="0"/>
              <a:t>Future updates are planned, feedback after release is still possible and encouraged using the comment form process.</a:t>
            </a:r>
          </a:p>
          <a:p>
            <a:endParaRPr lang="en-US" sz="2400"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23</a:t>
            </a:fld>
            <a:endParaRPr lang="en-US"/>
          </a:p>
        </p:txBody>
      </p:sp>
      <p:pic>
        <p:nvPicPr>
          <p:cNvPr id="9" name="Picture 2"/>
          <p:cNvPicPr>
            <a:picLocks noChangeAspect="1" noChangeArrowheads="1"/>
          </p:cNvPicPr>
          <p:nvPr/>
        </p:nvPicPr>
        <p:blipFill>
          <a:blip r:embed="rId3"/>
          <a:srcRect/>
          <a:stretch>
            <a:fillRect/>
          </a:stretch>
        </p:blipFill>
        <p:spPr bwMode="auto">
          <a:xfrm>
            <a:off x="9570720" y="1047373"/>
            <a:ext cx="2524525" cy="4763254"/>
          </a:xfrm>
          <a:prstGeom prst="rect">
            <a:avLst/>
          </a:prstGeom>
          <a:noFill/>
          <a:ln w="9525">
            <a:noFill/>
            <a:miter lim="800000"/>
            <a:headEnd/>
            <a:tailEnd/>
          </a:ln>
        </p:spPr>
      </p:pic>
      <p:sp>
        <p:nvSpPr>
          <p:cNvPr id="10" name="Rounded Rectangle 9"/>
          <p:cNvSpPr/>
          <p:nvPr/>
        </p:nvSpPr>
        <p:spPr>
          <a:xfrm>
            <a:off x="9649097" y="2650114"/>
            <a:ext cx="1768831" cy="5023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E2905B3B-4171-4568-8E2D-39F8F2E8FE1C}"/>
              </a:ext>
            </a:extLst>
          </p:cNvPr>
          <p:cNvSpPr txBox="1">
            <a:spLocks/>
          </p:cNvSpPr>
          <p:nvPr/>
        </p:nvSpPr>
        <p:spPr>
          <a:xfrm>
            <a:off x="762317" y="6400798"/>
            <a:ext cx="2846282" cy="365125"/>
          </a:xfrm>
          <a:prstGeom prst="rect">
            <a:avLst/>
          </a:prstGeom>
        </p:spPr>
        <p:txBody>
          <a:bodyPr vert="horz" lIns="121954" tIns="60977" rIns="121954" bIns="60977" rtlCol="0" anchor="ctr"/>
          <a:lstStyle>
            <a:defPPr>
              <a:defRPr lang="en-US"/>
            </a:defPPr>
            <a:lvl1pPr marL="0" algn="l"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r>
              <a:rPr lang="fr-FR" dirty="0"/>
              <a:t>25 </a:t>
            </a:r>
            <a:r>
              <a:rPr lang="fr-FR" dirty="0" err="1"/>
              <a:t>January</a:t>
            </a:r>
            <a:r>
              <a:rPr lang="fr-FR" dirty="0"/>
              <a:t> 2022</a:t>
            </a:r>
            <a:endParaRPr lang="en-US" dirty="0"/>
          </a:p>
        </p:txBody>
      </p:sp>
      <p:sp>
        <p:nvSpPr>
          <p:cNvPr id="12" name="Footer Placeholder 3">
            <a:extLst>
              <a:ext uri="{FF2B5EF4-FFF2-40B4-BE49-F238E27FC236}">
                <a16:creationId xmlns:a16="http://schemas.microsoft.com/office/drawing/2014/main" id="{F1C41DC2-B489-48F3-A43D-B3EA87388F33}"/>
              </a:ext>
            </a:extLst>
          </p:cNvPr>
          <p:cNvSpPr txBox="1">
            <a:spLocks/>
          </p:cNvSpPr>
          <p:nvPr/>
        </p:nvSpPr>
        <p:spPr>
          <a:xfrm>
            <a:off x="3506946" y="6555582"/>
            <a:ext cx="6785332" cy="271462"/>
          </a:xfrm>
          <a:prstGeom prst="rect">
            <a:avLst/>
          </a:prstGeom>
        </p:spPr>
        <p:txBody>
          <a:bodyPr vert="horz" lIns="121954" tIns="60977" rIns="121954" bIns="60977" rtlCol="0" anchor="ctr"/>
          <a:lstStyle>
            <a:defPPr>
              <a:defRPr lang="en-US"/>
            </a:defPPr>
            <a:lvl1pPr marL="0" algn="ctr" defTabSz="609768" rtl="0" eaLnBrk="1" latinLnBrk="0" hangingPunct="1">
              <a:defRPr sz="1600" kern="1200">
                <a:solidFill>
                  <a:schemeClr val="tx1">
                    <a:tint val="75000"/>
                  </a:schemeClr>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defRPr/>
            </a:pPr>
            <a:r>
              <a:rPr lang="en-US" sz="1200"/>
              <a:t>INCOSE's Guide to Verification and Validation – Raymond Wolfgang</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8DFF-68AD-478A-9A0F-B11216618E78}"/>
              </a:ext>
            </a:extLst>
          </p:cNvPr>
          <p:cNvSpPr>
            <a:spLocks noGrp="1"/>
          </p:cNvSpPr>
          <p:nvPr>
            <p:ph type="title"/>
          </p:nvPr>
        </p:nvSpPr>
        <p:spPr>
          <a:xfrm>
            <a:off x="612775" y="304800"/>
            <a:ext cx="10972800" cy="582614"/>
          </a:xfrm>
        </p:spPr>
        <p:txBody>
          <a:bodyPr>
            <a:normAutofit fontScale="90000"/>
          </a:bodyPr>
          <a:lstStyle/>
          <a:p>
            <a:r>
              <a:rPr lang="en-US" dirty="0"/>
              <a:t>Guidance is On The Way!</a:t>
            </a:r>
          </a:p>
        </p:txBody>
      </p:sp>
      <p:sp>
        <p:nvSpPr>
          <p:cNvPr id="3" name="Content Placeholder 2">
            <a:extLst>
              <a:ext uri="{FF2B5EF4-FFF2-40B4-BE49-F238E27FC236}">
                <a16:creationId xmlns:a16="http://schemas.microsoft.com/office/drawing/2014/main" id="{82EDE94D-3258-4DD9-81E6-673FB6BB0094}"/>
              </a:ext>
            </a:extLst>
          </p:cNvPr>
          <p:cNvSpPr>
            <a:spLocks noGrp="1"/>
          </p:cNvSpPr>
          <p:nvPr>
            <p:ph idx="1"/>
          </p:nvPr>
        </p:nvSpPr>
        <p:spPr>
          <a:xfrm>
            <a:off x="612775" y="1219200"/>
            <a:ext cx="10972800" cy="3886200"/>
          </a:xfrm>
        </p:spPr>
        <p:txBody>
          <a:bodyPr>
            <a:normAutofit/>
          </a:bodyPr>
          <a:lstStyle/>
          <a:p>
            <a:r>
              <a:rPr lang="en-US" sz="2400" dirty="0"/>
              <a:t>Multiple guides answer the SE community’s needs</a:t>
            </a:r>
          </a:p>
          <a:p>
            <a:pPr lvl="1"/>
            <a:r>
              <a:rPr lang="en-US" sz="2000" dirty="0"/>
              <a:t>Goes beyond current Guide for Writing Requirements</a:t>
            </a:r>
          </a:p>
          <a:p>
            <a:pPr lvl="1"/>
            <a:r>
              <a:rPr lang="en-US" sz="2000" dirty="0"/>
              <a:t>Provides than SE Handbook or </a:t>
            </a:r>
            <a:r>
              <a:rPr lang="en-US" sz="2000" dirty="0" err="1"/>
              <a:t>SEBoK</a:t>
            </a:r>
            <a:endParaRPr lang="en-US" sz="2000" dirty="0"/>
          </a:p>
          <a:p>
            <a:pPr lvl="1"/>
            <a:r>
              <a:rPr lang="en-US" sz="2000" dirty="0"/>
              <a:t>Offers different levels of detail and background</a:t>
            </a:r>
          </a:p>
          <a:p>
            <a:pPr lvl="1"/>
            <a:r>
              <a:rPr lang="en-US" sz="2000" b="1" dirty="0">
                <a:solidFill>
                  <a:srgbClr val="FF0000"/>
                </a:solidFill>
              </a:rPr>
              <a:t>Goal is to make our work as complete as possible, useful, and accessible</a:t>
            </a:r>
          </a:p>
          <a:p>
            <a:r>
              <a:rPr lang="en-US" sz="2400" dirty="0"/>
              <a:t>Team effort</a:t>
            </a:r>
          </a:p>
          <a:p>
            <a:pPr lvl="1"/>
            <a:r>
              <a:rPr lang="en-US" sz="2000" dirty="0"/>
              <a:t>Over 20 different contributors and reviewers</a:t>
            </a:r>
          </a:p>
          <a:p>
            <a:pPr lvl="1"/>
            <a:r>
              <a:rPr lang="en-US" sz="2000" dirty="0"/>
              <a:t>Several different document leads</a:t>
            </a:r>
          </a:p>
          <a:p>
            <a:pPr lvl="1"/>
            <a:r>
              <a:rPr lang="en-US" sz="2000" dirty="0"/>
              <a:t>RWG participation at IS and IW </a:t>
            </a:r>
          </a:p>
        </p:txBody>
      </p:sp>
      <p:sp>
        <p:nvSpPr>
          <p:cNvPr id="6" name="Slide Number Placeholder 5">
            <a:extLst>
              <a:ext uri="{FF2B5EF4-FFF2-40B4-BE49-F238E27FC236}">
                <a16:creationId xmlns:a16="http://schemas.microsoft.com/office/drawing/2014/main" id="{9C5B874B-CF0A-4E49-A1BA-35E74F416ADA}"/>
              </a:ext>
            </a:extLst>
          </p:cNvPr>
          <p:cNvSpPr>
            <a:spLocks noGrp="1"/>
          </p:cNvSpPr>
          <p:nvPr>
            <p:ph type="sldNum" sz="quarter" idx="12"/>
          </p:nvPr>
        </p:nvSpPr>
        <p:spPr/>
        <p:txBody>
          <a:bodyPr/>
          <a:lstStyle/>
          <a:p>
            <a:fld id="{924B41C4-1474-8D42-B330-D2828683839D}" type="slidenum">
              <a:rPr lang="en-US" smtClean="0"/>
              <a:pPr/>
              <a:t>24</a:t>
            </a:fld>
            <a:endParaRPr lang="en-US"/>
          </a:p>
        </p:txBody>
      </p:sp>
      <p:sp>
        <p:nvSpPr>
          <p:cNvPr id="11" name="TextBox 10">
            <a:extLst>
              <a:ext uri="{FF2B5EF4-FFF2-40B4-BE49-F238E27FC236}">
                <a16:creationId xmlns:a16="http://schemas.microsoft.com/office/drawing/2014/main" id="{091E6282-24F2-4876-A972-457400DBCB83}"/>
              </a:ext>
            </a:extLst>
          </p:cNvPr>
          <p:cNvSpPr txBox="1"/>
          <p:nvPr/>
        </p:nvSpPr>
        <p:spPr>
          <a:xfrm>
            <a:off x="260528" y="5161746"/>
            <a:ext cx="11677294" cy="954107"/>
          </a:xfrm>
          <a:prstGeom prst="rect">
            <a:avLst/>
          </a:prstGeom>
          <a:solidFill>
            <a:srgbClr val="3C09F5"/>
          </a:solidFill>
        </p:spPr>
        <p:txBody>
          <a:bodyPr wrap="square" rtlCol="0">
            <a:spAutoFit/>
          </a:bodyPr>
          <a:lstStyle>
            <a:defPPr>
              <a:defRPr lang="en-US"/>
            </a:defPPr>
            <a:lvl1pPr algn="ctr">
              <a:defRPr sz="2400">
                <a:solidFill>
                  <a:srgbClr val="FFFF00"/>
                </a:solidFill>
              </a:defRPr>
            </a:lvl1pPr>
          </a:lstStyle>
          <a:p>
            <a:r>
              <a:rPr lang="en-US" sz="2800" dirty="0"/>
              <a:t>Large volume of work will benefit SE community across disciplines. Release goal of </a:t>
            </a:r>
            <a:r>
              <a:rPr lang="en-US" sz="2800" i="1" dirty="0"/>
              <a:t>Guide to Verification and Validation </a:t>
            </a:r>
            <a:r>
              <a:rPr lang="en-US" sz="2800" dirty="0"/>
              <a:t>is late March, 2022.</a:t>
            </a:r>
          </a:p>
        </p:txBody>
      </p:sp>
      <p:sp>
        <p:nvSpPr>
          <p:cNvPr id="7" name="Date Placeholder 3">
            <a:extLst>
              <a:ext uri="{FF2B5EF4-FFF2-40B4-BE49-F238E27FC236}">
                <a16:creationId xmlns:a16="http://schemas.microsoft.com/office/drawing/2014/main" id="{9DA06904-5AA7-4BAD-BDEA-70DE1C6FA0D0}"/>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26DC1E02-F606-4424-8FF0-4E07B9CD20F0}"/>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206016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New Products - Guides</a:t>
            </a:r>
          </a:p>
        </p:txBody>
      </p:sp>
      <p:sp>
        <p:nvSpPr>
          <p:cNvPr id="8" name="Content Placeholder 7"/>
          <p:cNvSpPr>
            <a:spLocks noGrp="1"/>
          </p:cNvSpPr>
          <p:nvPr>
            <p:ph sz="half" idx="1"/>
          </p:nvPr>
        </p:nvSpPr>
        <p:spPr>
          <a:xfrm>
            <a:off x="609917" y="1324861"/>
            <a:ext cx="4584383" cy="4525963"/>
          </a:xfrm>
        </p:spPr>
        <p:txBody>
          <a:bodyPr>
            <a:normAutofit/>
          </a:bodyPr>
          <a:lstStyle/>
          <a:p>
            <a:r>
              <a:rPr lang="en-US" sz="2000" dirty="0"/>
              <a:t>The guides are condensed content from the NRVVLM that provides practical implementation approaches for systems engineering practitioners</a:t>
            </a:r>
          </a:p>
          <a:p>
            <a:pPr marL="0" indent="0">
              <a:buNone/>
            </a:pPr>
            <a:endParaRPr lang="en-US" sz="2000" dirty="0"/>
          </a:p>
          <a:p>
            <a:r>
              <a:rPr lang="en-US" sz="2000" dirty="0"/>
              <a:t>The Guide for Writing Requirements has been a popular guide by many in the INCOSE community – the new guides will expand on this with developing and managing needs and requirements and verification and validation guidance.</a:t>
            </a:r>
          </a:p>
        </p:txBody>
      </p:sp>
      <p:sp>
        <p:nvSpPr>
          <p:cNvPr id="4" name="Date Placeholder 3"/>
          <p:cNvSpPr>
            <a:spLocks noGrp="1"/>
          </p:cNvSpPr>
          <p:nvPr>
            <p:ph type="dt" sz="half" idx="10"/>
          </p:nvPr>
        </p:nvSpPr>
        <p:spPr/>
        <p:txBody>
          <a:bodyPr/>
          <a:lstStyle/>
          <a:p>
            <a:r>
              <a:rPr lang="fr-FR" dirty="0"/>
              <a:t>25 </a:t>
            </a:r>
            <a:r>
              <a:rPr lang="fr-FR" dirty="0" err="1"/>
              <a:t>January</a:t>
            </a:r>
            <a:r>
              <a:rPr lang="fr-FR" dirty="0"/>
              <a:t> 2022</a:t>
            </a:r>
            <a:endParaRPr lang="en-US" dirty="0"/>
          </a:p>
        </p:txBody>
      </p:sp>
      <p:sp>
        <p:nvSpPr>
          <p:cNvPr id="6" name="Slide Number Placeholder 5"/>
          <p:cNvSpPr>
            <a:spLocks noGrp="1"/>
          </p:cNvSpPr>
          <p:nvPr>
            <p:ph type="sldNum" sz="quarter" idx="12"/>
          </p:nvPr>
        </p:nvSpPr>
        <p:spPr>
          <a:xfrm>
            <a:off x="8742151" y="6173788"/>
            <a:ext cx="2846282" cy="365125"/>
          </a:xfrm>
        </p:spPr>
        <p:txBody>
          <a:bodyPr/>
          <a:lstStyle/>
          <a:p>
            <a:fld id="{924B41C4-1474-8D42-B330-D2828683839D}" type="slidenum">
              <a:rPr lang="en-US" smtClean="0"/>
              <a:pPr/>
              <a:t>3</a:t>
            </a:fld>
            <a:endParaRPr lang="en-US"/>
          </a:p>
        </p:txBody>
      </p:sp>
      <p:sp>
        <p:nvSpPr>
          <p:cNvPr id="9" name="Footer Placeholder 3">
            <a:extLst>
              <a:ext uri="{FF2B5EF4-FFF2-40B4-BE49-F238E27FC236}">
                <a16:creationId xmlns:a16="http://schemas.microsoft.com/office/drawing/2014/main" id="{2CB84046-83A6-4DB8-B122-834264680C58}"/>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pic>
        <p:nvPicPr>
          <p:cNvPr id="11266" name="Picture 2"/>
          <p:cNvPicPr>
            <a:picLocks noChangeAspect="1" noChangeArrowheads="1"/>
          </p:cNvPicPr>
          <p:nvPr/>
        </p:nvPicPr>
        <p:blipFill>
          <a:blip r:embed="rId2"/>
          <a:srcRect/>
          <a:stretch>
            <a:fillRect/>
          </a:stretch>
        </p:blipFill>
        <p:spPr bwMode="auto">
          <a:xfrm>
            <a:off x="5799147" y="1324861"/>
            <a:ext cx="6106097" cy="482660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4729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RWG Guides</a:t>
            </a:r>
          </a:p>
        </p:txBody>
      </p:sp>
      <p:sp>
        <p:nvSpPr>
          <p:cNvPr id="3" name="Content Placeholder 2"/>
          <p:cNvSpPr>
            <a:spLocks noGrp="1"/>
          </p:cNvSpPr>
          <p:nvPr>
            <p:ph idx="1"/>
          </p:nvPr>
        </p:nvSpPr>
        <p:spPr>
          <a:xfrm>
            <a:off x="484399" y="1430340"/>
            <a:ext cx="4705032" cy="4525963"/>
          </a:xfrm>
        </p:spPr>
        <p:txBody>
          <a:bodyPr>
            <a:noAutofit/>
          </a:bodyPr>
          <a:lstStyle/>
          <a:p>
            <a:r>
              <a:rPr lang="en-US" sz="2000" dirty="0"/>
              <a:t>The new RWG Guides align with the NRVVLM to summarize the processes and describe application of approach of the processes.</a:t>
            </a:r>
          </a:p>
          <a:p>
            <a:r>
              <a:rPr lang="en-US" sz="2000" dirty="0"/>
              <a:t>Each guide covers a specific area, and is intended to be short (&lt;100 pages) to help with user readability.</a:t>
            </a:r>
          </a:p>
          <a:p>
            <a:r>
              <a:rPr lang="en-US" sz="2000" dirty="0"/>
              <a:t>This figure shows the summary outline contents of the RWG guides and how the Guide to Needs and Requirements (</a:t>
            </a:r>
            <a:r>
              <a:rPr lang="en-US" sz="2000" dirty="0" err="1"/>
              <a:t>GtNR</a:t>
            </a:r>
            <a:r>
              <a:rPr lang="en-US" sz="2000" dirty="0"/>
              <a:t>) works in conjunction with the other RWG guides.</a:t>
            </a:r>
          </a:p>
          <a:p>
            <a:endParaRPr lang="en-US" sz="2000"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4</a:t>
            </a:fld>
            <a:endParaRPr lang="en-US"/>
          </a:p>
        </p:txBody>
      </p:sp>
      <p:pic>
        <p:nvPicPr>
          <p:cNvPr id="8" name="Picture 7"/>
          <p:cNvPicPr>
            <a:picLocks noChangeAspect="1"/>
          </p:cNvPicPr>
          <p:nvPr/>
        </p:nvPicPr>
        <p:blipFill>
          <a:blip r:embed="rId2" cstate="print"/>
          <a:srcRect/>
          <a:stretch>
            <a:fillRect/>
          </a:stretch>
        </p:blipFill>
        <p:spPr bwMode="auto">
          <a:xfrm>
            <a:off x="5835136" y="1938336"/>
            <a:ext cx="5814029" cy="2812081"/>
          </a:xfrm>
          <a:prstGeom prst="rect">
            <a:avLst/>
          </a:prstGeom>
          <a:noFill/>
          <a:ln w="9525">
            <a:noFill/>
            <a:miter lim="800000"/>
            <a:headEnd/>
            <a:tailEnd/>
          </a:ln>
        </p:spPr>
      </p:pic>
      <p:sp>
        <p:nvSpPr>
          <p:cNvPr id="5" name="TextBox 4">
            <a:extLst>
              <a:ext uri="{FF2B5EF4-FFF2-40B4-BE49-F238E27FC236}">
                <a16:creationId xmlns:a16="http://schemas.microsoft.com/office/drawing/2014/main" id="{963A3F7E-B7B8-4CBD-B7DB-06B33E26792F}"/>
              </a:ext>
            </a:extLst>
          </p:cNvPr>
          <p:cNvSpPr txBox="1"/>
          <p:nvPr/>
        </p:nvSpPr>
        <p:spPr>
          <a:xfrm rot="19765074">
            <a:off x="7826762" y="3113545"/>
            <a:ext cx="1830780" cy="461665"/>
          </a:xfrm>
          <a:prstGeom prst="rect">
            <a:avLst/>
          </a:prstGeom>
          <a:noFill/>
        </p:spPr>
        <p:txBody>
          <a:bodyPr wrap="square" rtlCol="0">
            <a:spAutoFit/>
          </a:bodyPr>
          <a:lstStyle/>
          <a:p>
            <a:r>
              <a:rPr lang="en-US" dirty="0">
                <a:solidFill>
                  <a:srgbClr val="FF0000"/>
                </a:solidFill>
              </a:rPr>
              <a:t>Next Slide</a:t>
            </a:r>
          </a:p>
        </p:txBody>
      </p:sp>
      <p:sp>
        <p:nvSpPr>
          <p:cNvPr id="10" name="Date Placeholder 3">
            <a:extLst>
              <a:ext uri="{FF2B5EF4-FFF2-40B4-BE49-F238E27FC236}">
                <a16:creationId xmlns:a16="http://schemas.microsoft.com/office/drawing/2014/main" id="{A01DA750-D8AD-4A2B-BD6B-882FFD66600D}"/>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11" name="Footer Placeholder 3">
            <a:extLst>
              <a:ext uri="{FF2B5EF4-FFF2-40B4-BE49-F238E27FC236}">
                <a16:creationId xmlns:a16="http://schemas.microsoft.com/office/drawing/2014/main" id="{4E422863-C7FB-43D2-98E5-754C83A5239E}"/>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4B41C4-1474-8D42-B330-D2828683839D}" type="slidenum">
              <a:rPr lang="en-US" smtClean="0"/>
              <a:pPr/>
              <a:t>5</a:t>
            </a:fld>
            <a:endParaRPr lang="en-US"/>
          </a:p>
        </p:txBody>
      </p:sp>
      <p:pic>
        <p:nvPicPr>
          <p:cNvPr id="8" name="Picture 7"/>
          <p:cNvPicPr>
            <a:picLocks noChangeAspect="1"/>
          </p:cNvPicPr>
          <p:nvPr/>
        </p:nvPicPr>
        <p:blipFill>
          <a:blip r:embed="rId2" cstate="print"/>
          <a:srcRect/>
          <a:stretch>
            <a:fillRect/>
          </a:stretch>
        </p:blipFill>
        <p:spPr bwMode="auto">
          <a:xfrm>
            <a:off x="165688" y="328112"/>
            <a:ext cx="11925212" cy="5767887"/>
          </a:xfrm>
          <a:prstGeom prst="rect">
            <a:avLst/>
          </a:prstGeom>
          <a:noFill/>
          <a:ln w="9525">
            <a:noFill/>
            <a:miter lim="800000"/>
            <a:headEnd/>
            <a:tailEnd/>
          </a:ln>
        </p:spPr>
      </p:pic>
      <p:sp>
        <p:nvSpPr>
          <p:cNvPr id="10" name="Date Placeholder 3">
            <a:extLst>
              <a:ext uri="{FF2B5EF4-FFF2-40B4-BE49-F238E27FC236}">
                <a16:creationId xmlns:a16="http://schemas.microsoft.com/office/drawing/2014/main" id="{8C027E00-7205-45BC-9D3E-011637832746}"/>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11" name="Footer Placeholder 3">
            <a:extLst>
              <a:ext uri="{FF2B5EF4-FFF2-40B4-BE49-F238E27FC236}">
                <a16:creationId xmlns:a16="http://schemas.microsoft.com/office/drawing/2014/main" id="{B763ACE3-0850-40E4-90F0-617E916E66E5}"/>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426765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 to Verification and Validation Evolution</a:t>
            </a:r>
          </a:p>
        </p:txBody>
      </p:sp>
      <p:sp>
        <p:nvSpPr>
          <p:cNvPr id="3" name="Content Placeholder 2"/>
          <p:cNvSpPr>
            <a:spLocks noGrp="1"/>
          </p:cNvSpPr>
          <p:nvPr>
            <p:ph idx="1"/>
          </p:nvPr>
        </p:nvSpPr>
        <p:spPr>
          <a:xfrm>
            <a:off x="609917" y="1285875"/>
            <a:ext cx="6679157" cy="4840289"/>
          </a:xfrm>
        </p:spPr>
        <p:txBody>
          <a:bodyPr>
            <a:normAutofit/>
          </a:bodyPr>
          <a:lstStyle/>
          <a:p>
            <a:r>
              <a:rPr lang="en-US" sz="1800" dirty="0"/>
              <a:t>Initial drafts at IW-2020, major revisions at IW-2021</a:t>
            </a:r>
            <a:endParaRPr lang="en-US" sz="1800" i="1" dirty="0"/>
          </a:p>
          <a:p>
            <a:pPr lvl="1"/>
            <a:r>
              <a:rPr lang="en-US" sz="1600" dirty="0"/>
              <a:t>Quickly grew beyond original 60 page limit</a:t>
            </a:r>
          </a:p>
          <a:p>
            <a:pPr lvl="1"/>
            <a:r>
              <a:rPr lang="en-US" sz="1600" dirty="0"/>
              <a:t>Created manual for theory/background</a:t>
            </a:r>
          </a:p>
          <a:p>
            <a:pPr lvl="1"/>
            <a:r>
              <a:rPr lang="en-US" sz="1600" dirty="0"/>
              <a:t>Emphasis on Verification and Validation as separate tasks</a:t>
            </a:r>
          </a:p>
          <a:p>
            <a:pPr lvl="1"/>
            <a:r>
              <a:rPr lang="en-US" sz="1600" dirty="0"/>
              <a:t>From IW2021 to today, alignment with NRVVLM</a:t>
            </a:r>
          </a:p>
          <a:p>
            <a:r>
              <a:rPr lang="en-US" sz="1800" dirty="0"/>
              <a:t>Initial guide creation used inputs from contributors</a:t>
            </a:r>
          </a:p>
          <a:p>
            <a:pPr lvl="1"/>
            <a:r>
              <a:rPr lang="en-US" sz="1600" dirty="0"/>
              <a:t>List of contributors will be mentioned in guide</a:t>
            </a:r>
          </a:p>
          <a:p>
            <a:r>
              <a:rPr lang="en-US" sz="1800" dirty="0"/>
              <a:t>Guide also at 90% completion, draft sent to RWG prior to IW2022 for comments.</a:t>
            </a:r>
            <a:endParaRPr lang="en-US" sz="1200" dirty="0"/>
          </a:p>
          <a:p>
            <a:pPr lvl="1"/>
            <a:r>
              <a:rPr lang="en-US" sz="1600" dirty="0"/>
              <a:t>Received more feedback! Thank you! </a:t>
            </a:r>
          </a:p>
          <a:p>
            <a:r>
              <a:rPr lang="en-US" sz="1800" dirty="0"/>
              <a:t>After IW2022 final comments will be incorporated, guide release expected Spring 2022.</a:t>
            </a:r>
          </a:p>
          <a:p>
            <a:endParaRPr lang="en-US" sz="1800" dirty="0"/>
          </a:p>
        </p:txBody>
      </p:sp>
      <p:sp>
        <p:nvSpPr>
          <p:cNvPr id="6" name="Slide Number Placeholder 5"/>
          <p:cNvSpPr>
            <a:spLocks noGrp="1"/>
          </p:cNvSpPr>
          <p:nvPr>
            <p:ph type="sldNum" sz="quarter" idx="12"/>
          </p:nvPr>
        </p:nvSpPr>
        <p:spPr/>
        <p:txBody>
          <a:bodyPr/>
          <a:lstStyle/>
          <a:p>
            <a:fld id="{924B41C4-1474-8D42-B330-D2828683839D}" type="slidenum">
              <a:rPr lang="en-US" smtClean="0"/>
              <a:pPr/>
              <a:t>6</a:t>
            </a:fld>
            <a:endParaRPr lang="en-US"/>
          </a:p>
        </p:txBody>
      </p:sp>
      <p:sp>
        <p:nvSpPr>
          <p:cNvPr id="8" name="Date Placeholder 3">
            <a:extLst>
              <a:ext uri="{FF2B5EF4-FFF2-40B4-BE49-F238E27FC236}">
                <a16:creationId xmlns:a16="http://schemas.microsoft.com/office/drawing/2014/main" id="{38292C18-A3BD-4D95-BEA6-39E845146F81}"/>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10" name="Footer Placeholder 3">
            <a:extLst>
              <a:ext uri="{FF2B5EF4-FFF2-40B4-BE49-F238E27FC236}">
                <a16:creationId xmlns:a16="http://schemas.microsoft.com/office/drawing/2014/main" id="{6465554D-7D14-47B7-AE57-87BCD0658BF7}"/>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
        <p:nvSpPr>
          <p:cNvPr id="5" name="TextBox 4">
            <a:extLst>
              <a:ext uri="{FF2B5EF4-FFF2-40B4-BE49-F238E27FC236}">
                <a16:creationId xmlns:a16="http://schemas.microsoft.com/office/drawing/2014/main" id="{BB42DFB2-C469-4BBD-A1BA-1008715A299C}"/>
              </a:ext>
            </a:extLst>
          </p:cNvPr>
          <p:cNvSpPr txBox="1"/>
          <p:nvPr/>
        </p:nvSpPr>
        <p:spPr>
          <a:xfrm>
            <a:off x="2441575" y="5308660"/>
            <a:ext cx="7315200" cy="830997"/>
          </a:xfrm>
          <a:prstGeom prst="rect">
            <a:avLst/>
          </a:prstGeom>
          <a:solidFill>
            <a:schemeClr val="accent2"/>
          </a:solidFill>
        </p:spPr>
        <p:txBody>
          <a:bodyPr wrap="square" rtlCol="0">
            <a:spAutoFit/>
          </a:bodyPr>
          <a:lstStyle/>
          <a:p>
            <a:pPr algn="ctr"/>
            <a:r>
              <a:rPr lang="en-US" b="1" dirty="0">
                <a:solidFill>
                  <a:srgbClr val="FFFF00"/>
                </a:solidFill>
              </a:rPr>
              <a:t>This process has produced an aligned, useful, and accessible tool for practitioners.</a:t>
            </a:r>
          </a:p>
        </p:txBody>
      </p:sp>
      <p:pic>
        <p:nvPicPr>
          <p:cNvPr id="11" name="Picture 10">
            <a:extLst>
              <a:ext uri="{FF2B5EF4-FFF2-40B4-BE49-F238E27FC236}">
                <a16:creationId xmlns:a16="http://schemas.microsoft.com/office/drawing/2014/main" id="{6525ED8E-096F-4495-8D21-E702AED31BB6}"/>
              </a:ext>
            </a:extLst>
          </p:cNvPr>
          <p:cNvPicPr>
            <a:picLocks noChangeAspect="1"/>
          </p:cNvPicPr>
          <p:nvPr/>
        </p:nvPicPr>
        <p:blipFill>
          <a:blip r:embed="rId2"/>
          <a:stretch>
            <a:fillRect/>
          </a:stretch>
        </p:blipFill>
        <p:spPr>
          <a:xfrm>
            <a:off x="7289074" y="1229590"/>
            <a:ext cx="4227512" cy="40187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C059-91A7-443D-96D2-26C8D07A6D4D}"/>
              </a:ext>
            </a:extLst>
          </p:cNvPr>
          <p:cNvSpPr>
            <a:spLocks noGrp="1"/>
          </p:cNvSpPr>
          <p:nvPr>
            <p:ph type="title"/>
          </p:nvPr>
        </p:nvSpPr>
        <p:spPr>
          <a:xfrm>
            <a:off x="609918" y="274639"/>
            <a:ext cx="9944871" cy="662496"/>
          </a:xfrm>
        </p:spPr>
        <p:txBody>
          <a:bodyPr>
            <a:normAutofit fontScale="90000"/>
          </a:bodyPr>
          <a:lstStyle/>
          <a:p>
            <a:r>
              <a:rPr lang="en-US" sz="4400" dirty="0"/>
              <a:t>Guide Outline</a:t>
            </a:r>
            <a:endParaRPr lang="en-US" dirty="0"/>
          </a:p>
        </p:txBody>
      </p:sp>
      <p:sp>
        <p:nvSpPr>
          <p:cNvPr id="3" name="Content Placeholder 2">
            <a:extLst>
              <a:ext uri="{FF2B5EF4-FFF2-40B4-BE49-F238E27FC236}">
                <a16:creationId xmlns:a16="http://schemas.microsoft.com/office/drawing/2014/main" id="{69DE2883-7C9C-4583-9007-8A864A0298A8}"/>
              </a:ext>
            </a:extLst>
          </p:cNvPr>
          <p:cNvSpPr>
            <a:spLocks noGrp="1"/>
          </p:cNvSpPr>
          <p:nvPr>
            <p:ph sz="half" idx="1"/>
          </p:nvPr>
        </p:nvSpPr>
        <p:spPr>
          <a:xfrm>
            <a:off x="609918" y="1166018"/>
            <a:ext cx="10978515" cy="4525963"/>
          </a:xfrm>
        </p:spPr>
        <p:txBody>
          <a:bodyPr>
            <a:normAutofit fontScale="92500" lnSpcReduction="10000"/>
          </a:bodyPr>
          <a:lstStyle/>
          <a:p>
            <a:r>
              <a:rPr lang="en-US" sz="2800" dirty="0"/>
              <a:t>Introduction</a:t>
            </a:r>
          </a:p>
          <a:p>
            <a:r>
              <a:rPr lang="en-US" sz="2800" dirty="0"/>
              <a:t>Verification and Validation Common Principles</a:t>
            </a:r>
          </a:p>
          <a:p>
            <a:r>
              <a:rPr lang="en-US" sz="2800" dirty="0"/>
              <a:t>Needs and Requirements Verification and Validation Process</a:t>
            </a:r>
          </a:p>
          <a:p>
            <a:r>
              <a:rPr lang="en-US" sz="2800" dirty="0"/>
              <a:t>Design Verification and Validation Process</a:t>
            </a:r>
          </a:p>
          <a:p>
            <a:r>
              <a:rPr lang="en-US" sz="2800" dirty="0"/>
              <a:t>Production Verification</a:t>
            </a:r>
          </a:p>
          <a:p>
            <a:r>
              <a:rPr lang="en-US" sz="2800" dirty="0"/>
              <a:t>System Verification and Validation Processes</a:t>
            </a:r>
          </a:p>
          <a:p>
            <a:r>
              <a:rPr lang="en-US" sz="2800" dirty="0"/>
              <a:t>Use of OTS Parts, Supplier Developed System Elements, and the Supplier-Customer Relationship</a:t>
            </a:r>
          </a:p>
          <a:p>
            <a:r>
              <a:rPr lang="en-US" sz="2800" dirty="0"/>
              <a:t>Needs, Requirements, Verification and Validation Management</a:t>
            </a:r>
          </a:p>
          <a:p>
            <a:r>
              <a:rPr lang="en-US" sz="2800" dirty="0"/>
              <a:t>Conclusion</a:t>
            </a:r>
          </a:p>
        </p:txBody>
      </p:sp>
      <p:sp>
        <p:nvSpPr>
          <p:cNvPr id="7" name="Slide Number Placeholder 6">
            <a:extLst>
              <a:ext uri="{FF2B5EF4-FFF2-40B4-BE49-F238E27FC236}">
                <a16:creationId xmlns:a16="http://schemas.microsoft.com/office/drawing/2014/main" id="{90BDFA54-8097-4137-9CFC-D8667F3C64B5}"/>
              </a:ext>
            </a:extLst>
          </p:cNvPr>
          <p:cNvSpPr>
            <a:spLocks noGrp="1"/>
          </p:cNvSpPr>
          <p:nvPr>
            <p:ph type="sldNum" sz="quarter" idx="12"/>
          </p:nvPr>
        </p:nvSpPr>
        <p:spPr/>
        <p:txBody>
          <a:bodyPr/>
          <a:lstStyle/>
          <a:p>
            <a:fld id="{924B41C4-1474-8D42-B330-D2828683839D}" type="slidenum">
              <a:rPr lang="en-US" smtClean="0"/>
              <a:pPr/>
              <a:t>7</a:t>
            </a:fld>
            <a:endParaRPr lang="en-US"/>
          </a:p>
        </p:txBody>
      </p:sp>
      <p:sp>
        <p:nvSpPr>
          <p:cNvPr id="11" name="TextBox 10">
            <a:extLst>
              <a:ext uri="{FF2B5EF4-FFF2-40B4-BE49-F238E27FC236}">
                <a16:creationId xmlns:a16="http://schemas.microsoft.com/office/drawing/2014/main" id="{4F6FC156-7653-443D-A787-4D8E0C270EEA}"/>
              </a:ext>
            </a:extLst>
          </p:cNvPr>
          <p:cNvSpPr txBox="1"/>
          <p:nvPr/>
        </p:nvSpPr>
        <p:spPr>
          <a:xfrm>
            <a:off x="3596640" y="5331217"/>
            <a:ext cx="7849598" cy="830997"/>
          </a:xfrm>
          <a:prstGeom prst="rect">
            <a:avLst/>
          </a:prstGeom>
          <a:solidFill>
            <a:schemeClr val="accent2"/>
          </a:solidFill>
        </p:spPr>
        <p:txBody>
          <a:bodyPr wrap="square" rtlCol="0">
            <a:spAutoFit/>
          </a:bodyPr>
          <a:lstStyle/>
          <a:p>
            <a:pPr algn="ctr"/>
            <a:r>
              <a:rPr lang="en-US" b="1" dirty="0">
                <a:solidFill>
                  <a:srgbClr val="FFFF00"/>
                </a:solidFill>
              </a:rPr>
              <a:t>Outline provides the most verification and validation information, with minimal overlap with the </a:t>
            </a:r>
            <a:r>
              <a:rPr lang="en-US" b="1" dirty="0" err="1">
                <a:solidFill>
                  <a:srgbClr val="FFFF00"/>
                </a:solidFill>
              </a:rPr>
              <a:t>GtNR</a:t>
            </a:r>
            <a:endParaRPr lang="en-US" b="1" dirty="0">
              <a:solidFill>
                <a:srgbClr val="FFFF00"/>
              </a:solidFill>
            </a:endParaRPr>
          </a:p>
        </p:txBody>
      </p:sp>
      <p:sp>
        <p:nvSpPr>
          <p:cNvPr id="6" name="Date Placeholder 3">
            <a:extLst>
              <a:ext uri="{FF2B5EF4-FFF2-40B4-BE49-F238E27FC236}">
                <a16:creationId xmlns:a16="http://schemas.microsoft.com/office/drawing/2014/main" id="{E71B13E1-3F96-47E1-A16D-AE7285BAA4EA}"/>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8" name="Footer Placeholder 3">
            <a:extLst>
              <a:ext uri="{FF2B5EF4-FFF2-40B4-BE49-F238E27FC236}">
                <a16:creationId xmlns:a16="http://schemas.microsoft.com/office/drawing/2014/main" id="{68F077B8-AA8F-43F8-BF56-F65775919D36}"/>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385990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752E32-ABD3-476E-8C0D-438B58ED95B3}"/>
              </a:ext>
            </a:extLst>
          </p:cNvPr>
          <p:cNvSpPr>
            <a:spLocks noGrp="1"/>
          </p:cNvSpPr>
          <p:nvPr>
            <p:ph type="sldNum" sz="quarter" idx="12"/>
          </p:nvPr>
        </p:nvSpPr>
        <p:spPr/>
        <p:txBody>
          <a:bodyPr/>
          <a:lstStyle/>
          <a:p>
            <a:fld id="{924B41C4-1474-8D42-B330-D2828683839D}" type="slidenum">
              <a:rPr lang="en-US" smtClean="0"/>
              <a:pPr/>
              <a:t>8</a:t>
            </a:fld>
            <a:endParaRPr lang="en-US"/>
          </a:p>
        </p:txBody>
      </p:sp>
      <p:pic>
        <p:nvPicPr>
          <p:cNvPr id="9" name="Picture 8">
            <a:extLst>
              <a:ext uri="{FF2B5EF4-FFF2-40B4-BE49-F238E27FC236}">
                <a16:creationId xmlns:a16="http://schemas.microsoft.com/office/drawing/2014/main" id="{55ACFB71-E798-4DEC-BCD8-E797A16D44D6}"/>
              </a:ext>
            </a:extLst>
          </p:cNvPr>
          <p:cNvPicPr>
            <a:picLocks noChangeAspect="1"/>
          </p:cNvPicPr>
          <p:nvPr/>
        </p:nvPicPr>
        <p:blipFill>
          <a:blip r:embed="rId2"/>
          <a:stretch>
            <a:fillRect/>
          </a:stretch>
        </p:blipFill>
        <p:spPr>
          <a:xfrm>
            <a:off x="1722437" y="1581150"/>
            <a:ext cx="8753475" cy="3695700"/>
          </a:xfrm>
          <a:prstGeom prst="rect">
            <a:avLst/>
          </a:prstGeom>
        </p:spPr>
      </p:pic>
      <p:sp>
        <p:nvSpPr>
          <p:cNvPr id="8" name="Date Placeholder 3">
            <a:extLst>
              <a:ext uri="{FF2B5EF4-FFF2-40B4-BE49-F238E27FC236}">
                <a16:creationId xmlns:a16="http://schemas.microsoft.com/office/drawing/2014/main" id="{6FBD8A72-5ED1-4D17-95E3-1EF2512E41C4}"/>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10" name="Footer Placeholder 3">
            <a:extLst>
              <a:ext uri="{FF2B5EF4-FFF2-40B4-BE49-F238E27FC236}">
                <a16:creationId xmlns:a16="http://schemas.microsoft.com/office/drawing/2014/main" id="{F55BA9FD-2E86-4F3D-8DB4-D003A5FEBFD9}"/>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325844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8ED06E-4FE0-45A7-8FEA-3DB820840C78}"/>
              </a:ext>
            </a:extLst>
          </p:cNvPr>
          <p:cNvSpPr>
            <a:spLocks noGrp="1"/>
          </p:cNvSpPr>
          <p:nvPr>
            <p:ph type="sldNum" sz="quarter" idx="12"/>
          </p:nvPr>
        </p:nvSpPr>
        <p:spPr/>
        <p:txBody>
          <a:bodyPr/>
          <a:lstStyle/>
          <a:p>
            <a:fld id="{924B41C4-1474-8D42-B330-D2828683839D}" type="slidenum">
              <a:rPr lang="en-US" smtClean="0"/>
              <a:pPr/>
              <a:t>9</a:t>
            </a:fld>
            <a:endParaRPr lang="en-US"/>
          </a:p>
        </p:txBody>
      </p:sp>
      <p:pic>
        <p:nvPicPr>
          <p:cNvPr id="6" name="Picture 5">
            <a:extLst>
              <a:ext uri="{FF2B5EF4-FFF2-40B4-BE49-F238E27FC236}">
                <a16:creationId xmlns:a16="http://schemas.microsoft.com/office/drawing/2014/main" id="{061BC825-470C-4D49-B999-F53282842DC0}"/>
              </a:ext>
            </a:extLst>
          </p:cNvPr>
          <p:cNvPicPr>
            <a:picLocks noChangeAspect="1"/>
          </p:cNvPicPr>
          <p:nvPr/>
        </p:nvPicPr>
        <p:blipFill>
          <a:blip r:embed="rId2"/>
          <a:stretch>
            <a:fillRect/>
          </a:stretch>
        </p:blipFill>
        <p:spPr>
          <a:xfrm>
            <a:off x="1437113" y="234157"/>
            <a:ext cx="8572500" cy="6122194"/>
          </a:xfrm>
          <a:prstGeom prst="rect">
            <a:avLst/>
          </a:prstGeom>
        </p:spPr>
      </p:pic>
      <p:sp>
        <p:nvSpPr>
          <p:cNvPr id="5" name="Date Placeholder 3">
            <a:extLst>
              <a:ext uri="{FF2B5EF4-FFF2-40B4-BE49-F238E27FC236}">
                <a16:creationId xmlns:a16="http://schemas.microsoft.com/office/drawing/2014/main" id="{E2942099-FE46-4232-9E75-8BBEB338E3C8}"/>
              </a:ext>
            </a:extLst>
          </p:cNvPr>
          <p:cNvSpPr>
            <a:spLocks noGrp="1"/>
          </p:cNvSpPr>
          <p:nvPr>
            <p:ph type="dt" sz="half" idx="10"/>
          </p:nvPr>
        </p:nvSpPr>
        <p:spPr>
          <a:xfrm>
            <a:off x="609917" y="6356351"/>
            <a:ext cx="2846282" cy="365125"/>
          </a:xfrm>
        </p:spPr>
        <p:txBody>
          <a:bodyPr/>
          <a:lstStyle/>
          <a:p>
            <a:r>
              <a:rPr lang="fr-FR" dirty="0"/>
              <a:t>25 </a:t>
            </a:r>
            <a:r>
              <a:rPr lang="fr-FR" dirty="0" err="1"/>
              <a:t>January</a:t>
            </a:r>
            <a:r>
              <a:rPr lang="fr-FR" dirty="0"/>
              <a:t> 2022</a:t>
            </a:r>
            <a:endParaRPr lang="en-US" dirty="0"/>
          </a:p>
        </p:txBody>
      </p:sp>
      <p:sp>
        <p:nvSpPr>
          <p:cNvPr id="7" name="Footer Placeholder 3">
            <a:extLst>
              <a:ext uri="{FF2B5EF4-FFF2-40B4-BE49-F238E27FC236}">
                <a16:creationId xmlns:a16="http://schemas.microsoft.com/office/drawing/2014/main" id="{C45B4A4B-44E8-4FC5-8C41-192683CC57A0}"/>
              </a:ext>
            </a:extLst>
          </p:cNvPr>
          <p:cNvSpPr>
            <a:spLocks noGrp="1"/>
          </p:cNvSpPr>
          <p:nvPr>
            <p:ph type="ftr" sz="quarter" idx="11"/>
          </p:nvPr>
        </p:nvSpPr>
        <p:spPr>
          <a:xfrm>
            <a:off x="3354546" y="6477000"/>
            <a:ext cx="6785332" cy="271462"/>
          </a:xfrm>
        </p:spPr>
        <p:txBody>
          <a:bodyPr/>
          <a:lstStyle/>
          <a:p>
            <a:pPr>
              <a:defRPr/>
            </a:pPr>
            <a:r>
              <a:rPr lang="en-US" sz="1200" dirty="0"/>
              <a:t>INCOSE's Guide to Verification and Validation – Raymond Wolfgang</a:t>
            </a:r>
          </a:p>
        </p:txBody>
      </p:sp>
    </p:spTree>
    <p:extLst>
      <p:ext uri="{BB962C8B-B14F-4D97-AF65-F5344CB8AC3E}">
        <p14:creationId xmlns:p14="http://schemas.microsoft.com/office/powerpoint/2010/main" val="2379248693"/>
      </p:ext>
    </p:extLst>
  </p:cSld>
  <p:clrMapOvr>
    <a:masterClrMapping/>
  </p:clrMapOvr>
</p:sld>
</file>

<file path=ppt/theme/theme1.xml><?xml version="1.0" encoding="utf-8"?>
<a:theme xmlns:a="http://schemas.openxmlformats.org/drawingml/2006/main" name="iw2022-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A89755A-0E4E-CB49-928B-576C80F8FB31}" vid="{BD82DD9B-FB34-7D47-8A70-B5DA224DEA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CE6903326984BB37F7419367101FC" ma:contentTypeVersion="1" ma:contentTypeDescription="Create a new document." ma:contentTypeScope="" ma:versionID="4c8b71246fd02b8df0314e64d8d32886">
  <xsd:schema xmlns:xsd="http://www.w3.org/2001/XMLSchema" xmlns:xs="http://www.w3.org/2001/XMLSchema" xmlns:p="http://schemas.microsoft.com/office/2006/metadata/properties" xmlns:ns2="07d0ccec-aae8-4814-a6d3-0c68dd73da2d" targetNamespace="http://schemas.microsoft.com/office/2006/metadata/properties" ma:root="true" ma:fieldsID="582c0593621e58af415d512296961cef" ns2:_="">
    <xsd:import namespace="07d0ccec-aae8-4814-a6d3-0c68dd73da2d"/>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2:fc73f2c3713f415c9afd0faf07c59ad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8"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9"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3"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5"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17"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incoseDistribution xmlns="07d0ccec-aae8-4814-a6d3-0c68dd73da2d" xsi:nil="tru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66106799-1D07-45EE-BF28-C79F5911546F}"/>
</file>

<file path=customXml/itemProps2.xml><?xml version="1.0" encoding="utf-8"?>
<ds:datastoreItem xmlns:ds="http://schemas.openxmlformats.org/officeDocument/2006/customXml" ds:itemID="{7597F2BB-23DB-4621-BED1-120B899CDB54}"/>
</file>

<file path=customXml/itemProps3.xml><?xml version="1.0" encoding="utf-8"?>
<ds:datastoreItem xmlns:ds="http://schemas.openxmlformats.org/officeDocument/2006/customXml" ds:itemID="{A70BAA02-342A-4095-9901-176BC93ABA8E}"/>
</file>

<file path=docProps/app.xml><?xml version="1.0" encoding="utf-8"?>
<Properties xmlns="http://schemas.openxmlformats.org/officeDocument/2006/extended-properties" xmlns:vt="http://schemas.openxmlformats.org/officeDocument/2006/docPropsVTypes">
  <Template>iw2022-slide</Template>
  <TotalTime>219</TotalTime>
  <Words>2261</Words>
  <Application>Microsoft Office PowerPoint</Application>
  <PresentationFormat>Custom</PresentationFormat>
  <Paragraphs>995</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Bold</vt:lpstr>
      <vt:lpstr>Open Sans Light</vt:lpstr>
      <vt:lpstr>iw2022-slide</vt:lpstr>
      <vt:lpstr>Guide to Verification &amp; Validation Overview</vt:lpstr>
      <vt:lpstr>Upcoming RWG Guidelines</vt:lpstr>
      <vt:lpstr>New Products - Guides</vt:lpstr>
      <vt:lpstr>Relationships Between RWG Guides</vt:lpstr>
      <vt:lpstr>PowerPoint Presentation</vt:lpstr>
      <vt:lpstr>Guide to Verification and Validation Evolution</vt:lpstr>
      <vt:lpstr>Guide Outline</vt:lpstr>
      <vt:lpstr>PowerPoint Presentation</vt:lpstr>
      <vt:lpstr>PowerPoint Presentation</vt:lpstr>
      <vt:lpstr>PowerPoint Presentation</vt:lpstr>
      <vt:lpstr>PowerPoint Presentation</vt:lpstr>
      <vt:lpstr>PowerPoint Presentation</vt:lpstr>
      <vt:lpstr>PowerPoint Presentation</vt:lpstr>
      <vt:lpstr>Evolution of Common SE Terms</vt:lpstr>
      <vt:lpstr>PowerPoint Presentation</vt:lpstr>
      <vt:lpstr>A Different Model</vt:lpstr>
      <vt:lpstr>PowerPoint Presentation</vt:lpstr>
      <vt:lpstr>Lifecycle Concepts Drive Needs</vt:lpstr>
      <vt:lpstr>PowerPoint Presentation</vt:lpstr>
      <vt:lpstr>End-to-End Process Delivers the Right SOI</vt:lpstr>
      <vt:lpstr>Instructional Videos Explain More</vt:lpstr>
      <vt:lpstr>YouTube Channel – Provides “Deeper Dive”</vt:lpstr>
      <vt:lpstr>Call for Feedback</vt:lpstr>
      <vt:lpstr>Guidance is On The Way!</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Wolfgang, Raymond</cp:lastModifiedBy>
  <cp:revision>51</cp:revision>
  <dcterms:created xsi:type="dcterms:W3CDTF">2022-01-22T16:54:31Z</dcterms:created>
  <dcterms:modified xsi:type="dcterms:W3CDTF">2022-01-25T20:48:31Z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0x01010006ACE6903326984BB37F7419367101FC</vt:lpwstr>
  </property>
</Properties>
</file>