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5"/>
  </p:notesMasterIdLst>
  <p:handoutMasterIdLst>
    <p:handoutMasterId r:id="rId46"/>
  </p:handoutMasterIdLst>
  <p:sldIdLst>
    <p:sldId id="285" r:id="rId2"/>
    <p:sldId id="309" r:id="rId3"/>
    <p:sldId id="3649" r:id="rId4"/>
    <p:sldId id="3684" r:id="rId5"/>
    <p:sldId id="3659" r:id="rId6"/>
    <p:sldId id="294" r:id="rId7"/>
    <p:sldId id="3664" r:id="rId8"/>
    <p:sldId id="341" r:id="rId9"/>
    <p:sldId id="3543" r:id="rId10"/>
    <p:sldId id="3542" r:id="rId11"/>
    <p:sldId id="297" r:id="rId12"/>
    <p:sldId id="3697" r:id="rId13"/>
    <p:sldId id="329" r:id="rId14"/>
    <p:sldId id="3686" r:id="rId15"/>
    <p:sldId id="3651" r:id="rId16"/>
    <p:sldId id="314" r:id="rId17"/>
    <p:sldId id="282" r:id="rId18"/>
    <p:sldId id="3698" r:id="rId19"/>
    <p:sldId id="3668" r:id="rId20"/>
    <p:sldId id="3670" r:id="rId21"/>
    <p:sldId id="3700" r:id="rId22"/>
    <p:sldId id="3652" r:id="rId23"/>
    <p:sldId id="3501" r:id="rId24"/>
    <p:sldId id="3653" r:id="rId25"/>
    <p:sldId id="3701" r:id="rId26"/>
    <p:sldId id="3673" r:id="rId27"/>
    <p:sldId id="3702" r:id="rId28"/>
    <p:sldId id="3680" r:id="rId29"/>
    <p:sldId id="3682" r:id="rId30"/>
    <p:sldId id="3704" r:id="rId31"/>
    <p:sldId id="3654" r:id="rId32"/>
    <p:sldId id="3703" r:id="rId33"/>
    <p:sldId id="3705" r:id="rId34"/>
    <p:sldId id="3710" r:id="rId35"/>
    <p:sldId id="3655" r:id="rId36"/>
    <p:sldId id="3676" r:id="rId37"/>
    <p:sldId id="3677" r:id="rId38"/>
    <p:sldId id="3678" r:id="rId39"/>
    <p:sldId id="3656" r:id="rId40"/>
    <p:sldId id="3709" r:id="rId41"/>
    <p:sldId id="3658" r:id="rId42"/>
    <p:sldId id="327" r:id="rId43"/>
    <p:sldId id="259" r:id="rId44"/>
  </p:sldIdLst>
  <p:sldSz cx="12198350" cy="6858000"/>
  <p:notesSz cx="6858000" cy="9144000"/>
  <p:defaultTextStyle>
    <a:defPPr>
      <a:defRPr lang="en-US"/>
    </a:defPPr>
    <a:lvl1pPr marL="0" algn="l" defTabSz="609768" rtl="0" eaLnBrk="1" latinLnBrk="0" hangingPunct="1">
      <a:defRPr sz="2400" kern="1200">
        <a:solidFill>
          <a:schemeClr val="tx1"/>
        </a:solidFill>
        <a:latin typeface="+mn-lt"/>
        <a:ea typeface="+mn-ea"/>
        <a:cs typeface="+mn-cs"/>
      </a:defRPr>
    </a:lvl1pPr>
    <a:lvl2pPr marL="609768" algn="l" defTabSz="609768" rtl="0" eaLnBrk="1" latinLnBrk="0" hangingPunct="1">
      <a:defRPr sz="2400" kern="1200">
        <a:solidFill>
          <a:schemeClr val="tx1"/>
        </a:solidFill>
        <a:latin typeface="+mn-lt"/>
        <a:ea typeface="+mn-ea"/>
        <a:cs typeface="+mn-cs"/>
      </a:defRPr>
    </a:lvl2pPr>
    <a:lvl3pPr marL="1219535" algn="l" defTabSz="609768" rtl="0" eaLnBrk="1" latinLnBrk="0" hangingPunct="1">
      <a:defRPr sz="2400" kern="1200">
        <a:solidFill>
          <a:schemeClr val="tx1"/>
        </a:solidFill>
        <a:latin typeface="+mn-lt"/>
        <a:ea typeface="+mn-ea"/>
        <a:cs typeface="+mn-cs"/>
      </a:defRPr>
    </a:lvl3pPr>
    <a:lvl4pPr marL="1829303" algn="l" defTabSz="609768" rtl="0" eaLnBrk="1" latinLnBrk="0" hangingPunct="1">
      <a:defRPr sz="2400" kern="1200">
        <a:solidFill>
          <a:schemeClr val="tx1"/>
        </a:solidFill>
        <a:latin typeface="+mn-lt"/>
        <a:ea typeface="+mn-ea"/>
        <a:cs typeface="+mn-cs"/>
      </a:defRPr>
    </a:lvl4pPr>
    <a:lvl5pPr marL="2439071" algn="l" defTabSz="609768" rtl="0" eaLnBrk="1" latinLnBrk="0" hangingPunct="1">
      <a:defRPr sz="2400" kern="1200">
        <a:solidFill>
          <a:schemeClr val="tx1"/>
        </a:solidFill>
        <a:latin typeface="+mn-lt"/>
        <a:ea typeface="+mn-ea"/>
        <a:cs typeface="+mn-cs"/>
      </a:defRPr>
    </a:lvl5pPr>
    <a:lvl6pPr marL="3048838" algn="l" defTabSz="609768" rtl="0" eaLnBrk="1" latinLnBrk="0" hangingPunct="1">
      <a:defRPr sz="2400" kern="1200">
        <a:solidFill>
          <a:schemeClr val="tx1"/>
        </a:solidFill>
        <a:latin typeface="+mn-lt"/>
        <a:ea typeface="+mn-ea"/>
        <a:cs typeface="+mn-cs"/>
      </a:defRPr>
    </a:lvl6pPr>
    <a:lvl7pPr marL="3658606" algn="l" defTabSz="609768" rtl="0" eaLnBrk="1" latinLnBrk="0" hangingPunct="1">
      <a:defRPr sz="2400" kern="1200">
        <a:solidFill>
          <a:schemeClr val="tx1"/>
        </a:solidFill>
        <a:latin typeface="+mn-lt"/>
        <a:ea typeface="+mn-ea"/>
        <a:cs typeface="+mn-cs"/>
      </a:defRPr>
    </a:lvl7pPr>
    <a:lvl8pPr marL="4268373" algn="l" defTabSz="609768" rtl="0" eaLnBrk="1" latinLnBrk="0" hangingPunct="1">
      <a:defRPr sz="2400" kern="1200">
        <a:solidFill>
          <a:schemeClr val="tx1"/>
        </a:solidFill>
        <a:latin typeface="+mn-lt"/>
        <a:ea typeface="+mn-ea"/>
        <a:cs typeface="+mn-cs"/>
      </a:defRPr>
    </a:lvl8pPr>
    <a:lvl9pPr marL="4878141" algn="l" defTabSz="609768"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9999"/>
    <a:srgbClr val="414042"/>
    <a:srgbClr val="0071C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EAFC76-D975-6142-8EFB-D97D5C4FCAFC}" v="161" dt="2022-01-22T22:06:41.9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882"/>
    <p:restoredTop sz="96327"/>
  </p:normalViewPr>
  <p:slideViewPr>
    <p:cSldViewPr snapToGrid="0" snapToObjects="1">
      <p:cViewPr varScale="1">
        <p:scale>
          <a:sx n="88" d="100"/>
          <a:sy n="88" d="100"/>
        </p:scale>
        <p:origin x="184" y="952"/>
      </p:cViewPr>
      <p:guideLst>
        <p:guide orient="horz" pos="2160"/>
        <p:guide pos="3842"/>
      </p:guideLst>
    </p:cSldViewPr>
  </p:slideViewPr>
  <p:outlineViewPr>
    <p:cViewPr>
      <p:scale>
        <a:sx n="40" d="100"/>
        <a:sy n="40"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DCF06D7-4593-BC46-95A8-2D70E94DBEB5}" type="datetimeFigureOut">
              <a:rPr lang="en-US" smtClean="0"/>
              <a:t>1/24/22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14DC975-A23D-1043-8329-AE888A944FF5}" type="slidenum">
              <a:rPr lang="en-US" smtClean="0"/>
              <a:t>‹#›</a:t>
            </a:fld>
            <a:endParaRPr lang="en-US"/>
          </a:p>
        </p:txBody>
      </p:sp>
    </p:spTree>
    <p:extLst>
      <p:ext uri="{BB962C8B-B14F-4D97-AF65-F5344CB8AC3E}">
        <p14:creationId xmlns:p14="http://schemas.microsoft.com/office/powerpoint/2010/main" val="311787673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095C955-B8C9-7543-B8AA-5D5411F8A4E3}" type="datetimeFigureOut">
              <a:rPr lang="en-US" smtClean="0"/>
              <a:t>1/24/22</a:t>
            </a:fld>
            <a:endParaRPr lang="en-US"/>
          </a:p>
        </p:txBody>
      </p:sp>
      <p:sp>
        <p:nvSpPr>
          <p:cNvPr id="4" name="Slide Image Placeholder 3"/>
          <p:cNvSpPr>
            <a:spLocks noGrp="1" noRot="1" noChangeAspect="1"/>
          </p:cNvSpPr>
          <p:nvPr>
            <p:ph type="sldImg" idx="2"/>
          </p:nvPr>
        </p:nvSpPr>
        <p:spPr>
          <a:xfrm>
            <a:off x="379413" y="685800"/>
            <a:ext cx="609917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B85D96-4FDB-7148-B18B-46402D7060DF}" type="slidenum">
              <a:rPr lang="en-US" smtClean="0"/>
              <a:t>‹#›</a:t>
            </a:fld>
            <a:endParaRPr lang="en-US"/>
          </a:p>
        </p:txBody>
      </p:sp>
    </p:spTree>
    <p:extLst>
      <p:ext uri="{BB962C8B-B14F-4D97-AF65-F5344CB8AC3E}">
        <p14:creationId xmlns:p14="http://schemas.microsoft.com/office/powerpoint/2010/main" val="2565197561"/>
      </p:ext>
    </p:extLst>
  </p:cSld>
  <p:clrMap bg1="lt1" tx1="dk1" bg2="lt2" tx2="dk2" accent1="accent1" accent2="accent2" accent3="accent3" accent4="accent4" accent5="accent5" accent6="accent6" hlink="hlink" folHlink="folHlink"/>
  <p:hf hdr="0" ftr="0" dt="0"/>
  <p:notesStyle>
    <a:lvl1pPr marL="0" algn="l" defTabSz="609768" rtl="0" eaLnBrk="1" latinLnBrk="0" hangingPunct="1">
      <a:defRPr sz="1600" kern="1200">
        <a:solidFill>
          <a:schemeClr val="tx1"/>
        </a:solidFill>
        <a:latin typeface="+mn-lt"/>
        <a:ea typeface="+mn-ea"/>
        <a:cs typeface="+mn-cs"/>
      </a:defRPr>
    </a:lvl1pPr>
    <a:lvl2pPr marL="609768" algn="l" defTabSz="609768" rtl="0" eaLnBrk="1" latinLnBrk="0" hangingPunct="1">
      <a:defRPr sz="1600" kern="1200">
        <a:solidFill>
          <a:schemeClr val="tx1"/>
        </a:solidFill>
        <a:latin typeface="+mn-lt"/>
        <a:ea typeface="+mn-ea"/>
        <a:cs typeface="+mn-cs"/>
      </a:defRPr>
    </a:lvl2pPr>
    <a:lvl3pPr marL="1219535" algn="l" defTabSz="609768" rtl="0" eaLnBrk="1" latinLnBrk="0" hangingPunct="1">
      <a:defRPr sz="1600" kern="1200">
        <a:solidFill>
          <a:schemeClr val="tx1"/>
        </a:solidFill>
        <a:latin typeface="+mn-lt"/>
        <a:ea typeface="+mn-ea"/>
        <a:cs typeface="+mn-cs"/>
      </a:defRPr>
    </a:lvl3pPr>
    <a:lvl4pPr marL="1829303" algn="l" defTabSz="609768" rtl="0" eaLnBrk="1" latinLnBrk="0" hangingPunct="1">
      <a:defRPr sz="1600" kern="1200">
        <a:solidFill>
          <a:schemeClr val="tx1"/>
        </a:solidFill>
        <a:latin typeface="+mn-lt"/>
        <a:ea typeface="+mn-ea"/>
        <a:cs typeface="+mn-cs"/>
      </a:defRPr>
    </a:lvl4pPr>
    <a:lvl5pPr marL="2439071" algn="l" defTabSz="609768" rtl="0" eaLnBrk="1" latinLnBrk="0" hangingPunct="1">
      <a:defRPr sz="1600" kern="1200">
        <a:solidFill>
          <a:schemeClr val="tx1"/>
        </a:solidFill>
        <a:latin typeface="+mn-lt"/>
        <a:ea typeface="+mn-ea"/>
        <a:cs typeface="+mn-cs"/>
      </a:defRPr>
    </a:lvl5pPr>
    <a:lvl6pPr marL="3048838" algn="l" defTabSz="609768" rtl="0" eaLnBrk="1" latinLnBrk="0" hangingPunct="1">
      <a:defRPr sz="1600" kern="1200">
        <a:solidFill>
          <a:schemeClr val="tx1"/>
        </a:solidFill>
        <a:latin typeface="+mn-lt"/>
        <a:ea typeface="+mn-ea"/>
        <a:cs typeface="+mn-cs"/>
      </a:defRPr>
    </a:lvl6pPr>
    <a:lvl7pPr marL="3658606" algn="l" defTabSz="609768" rtl="0" eaLnBrk="1" latinLnBrk="0" hangingPunct="1">
      <a:defRPr sz="1600" kern="1200">
        <a:solidFill>
          <a:schemeClr val="tx1"/>
        </a:solidFill>
        <a:latin typeface="+mn-lt"/>
        <a:ea typeface="+mn-ea"/>
        <a:cs typeface="+mn-cs"/>
      </a:defRPr>
    </a:lvl7pPr>
    <a:lvl8pPr marL="4268373" algn="l" defTabSz="609768" rtl="0" eaLnBrk="1" latinLnBrk="0" hangingPunct="1">
      <a:defRPr sz="1600" kern="1200">
        <a:solidFill>
          <a:schemeClr val="tx1"/>
        </a:solidFill>
        <a:latin typeface="+mn-lt"/>
        <a:ea typeface="+mn-ea"/>
        <a:cs typeface="+mn-cs"/>
      </a:defRPr>
    </a:lvl8pPr>
    <a:lvl9pPr marL="4878141" algn="l" defTabSz="609768"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B85D96-4FDB-7148-B18B-46402D7060DF}" type="slidenum">
              <a:rPr lang="en-US" smtClean="0"/>
              <a:t>6</a:t>
            </a:fld>
            <a:endParaRPr lang="en-US"/>
          </a:p>
        </p:txBody>
      </p:sp>
    </p:spTree>
    <p:extLst>
      <p:ext uri="{BB962C8B-B14F-4D97-AF65-F5344CB8AC3E}">
        <p14:creationId xmlns:p14="http://schemas.microsoft.com/office/powerpoint/2010/main" val="4888753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82CEB9-687E-BA4C-AFDC-A4F0E7145D01}" type="slidenum">
              <a:rPr lang="en-US" smtClean="0"/>
              <a:pPr/>
              <a:t>9</a:t>
            </a:fld>
            <a:endParaRPr lang="en-US"/>
          </a:p>
        </p:txBody>
      </p:sp>
    </p:spTree>
    <p:extLst>
      <p:ext uri="{BB962C8B-B14F-4D97-AF65-F5344CB8AC3E}">
        <p14:creationId xmlns:p14="http://schemas.microsoft.com/office/powerpoint/2010/main" val="32294394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82CEB9-687E-BA4C-AFDC-A4F0E7145D01}" type="slidenum">
              <a:rPr lang="en-US" smtClean="0"/>
              <a:pPr/>
              <a:t>23</a:t>
            </a:fld>
            <a:endParaRPr lang="en-US"/>
          </a:p>
        </p:txBody>
      </p:sp>
    </p:spTree>
    <p:extLst>
      <p:ext uri="{BB962C8B-B14F-4D97-AF65-F5344CB8AC3E}">
        <p14:creationId xmlns:p14="http://schemas.microsoft.com/office/powerpoint/2010/main" val="15552793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17" name="Titre 1"/>
          <p:cNvSpPr>
            <a:spLocks noGrp="1"/>
          </p:cNvSpPr>
          <p:nvPr>
            <p:ph type="ctrTitle" hasCustomPrompt="1"/>
          </p:nvPr>
        </p:nvSpPr>
        <p:spPr>
          <a:xfrm>
            <a:off x="359777" y="4409344"/>
            <a:ext cx="11376530" cy="1123038"/>
          </a:xfrm>
        </p:spPr>
        <p:txBody>
          <a:bodyPr anchor="b"/>
          <a:lstStyle>
            <a:lvl1pPr algn="l">
              <a:defRPr sz="6000" baseline="0">
                <a:latin typeface="Arial"/>
                <a:cs typeface="Arial"/>
              </a:defRPr>
            </a:lvl1pPr>
          </a:lstStyle>
          <a:p>
            <a:r>
              <a:rPr lang="en-US" dirty="0"/>
              <a:t>Presentation Title</a:t>
            </a:r>
            <a:endParaRPr lang="fr-FR" dirty="0"/>
          </a:p>
        </p:txBody>
      </p:sp>
      <p:sp>
        <p:nvSpPr>
          <p:cNvPr id="18" name="Sous-titre 2"/>
          <p:cNvSpPr>
            <a:spLocks noGrp="1"/>
          </p:cNvSpPr>
          <p:nvPr>
            <p:ph type="subTitle" idx="1" hasCustomPrompt="1"/>
          </p:nvPr>
        </p:nvSpPr>
        <p:spPr>
          <a:xfrm>
            <a:off x="359777" y="3527475"/>
            <a:ext cx="11376530" cy="867169"/>
          </a:xfrm>
        </p:spPr>
        <p:txBody>
          <a:bodyPr anchor="b"/>
          <a:lstStyle>
            <a:lvl1pPr marL="0" indent="0" algn="l">
              <a:buNone/>
              <a:defRPr sz="2400">
                <a:latin typeface="Arial"/>
                <a:cs typeface="Aria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endParaRPr lang="fr-FR" dirty="0"/>
          </a:p>
        </p:txBody>
      </p:sp>
      <p:sp>
        <p:nvSpPr>
          <p:cNvPr id="19" name="Sous-titre 2"/>
          <p:cNvSpPr txBox="1">
            <a:spLocks/>
          </p:cNvSpPr>
          <p:nvPr userDrawn="1"/>
        </p:nvSpPr>
        <p:spPr>
          <a:xfrm>
            <a:off x="359777" y="6438730"/>
            <a:ext cx="9144000" cy="422753"/>
          </a:xfrm>
          <a:prstGeom prst="rect">
            <a:avLst/>
          </a:prstGeom>
          <a:noFill/>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fr-FR" sz="2000" dirty="0" err="1">
                <a:solidFill>
                  <a:srgbClr val="414042"/>
                </a:solidFill>
                <a:latin typeface="Open Sans Light"/>
                <a:cs typeface="Open Sans Light"/>
              </a:rPr>
              <a:t>www.incose.org</a:t>
            </a:r>
            <a:r>
              <a:rPr lang="fr-FR" sz="2000" dirty="0">
                <a:solidFill>
                  <a:srgbClr val="414042"/>
                </a:solidFill>
                <a:latin typeface="Open Sans Light"/>
                <a:cs typeface="Open Sans Light"/>
              </a:rPr>
              <a:t>/IW2022</a:t>
            </a:r>
          </a:p>
        </p:txBody>
      </p:sp>
      <p:cxnSp>
        <p:nvCxnSpPr>
          <p:cNvPr id="20" name="Straight Connector 19"/>
          <p:cNvCxnSpPr/>
          <p:nvPr userDrawn="1"/>
        </p:nvCxnSpPr>
        <p:spPr>
          <a:xfrm>
            <a:off x="359777" y="5532382"/>
            <a:ext cx="3074092" cy="0"/>
          </a:xfrm>
          <a:prstGeom prst="line">
            <a:avLst/>
          </a:prstGeom>
          <a:ln w="76200" cmpd="sng">
            <a:solidFill>
              <a:srgbClr val="0071CE"/>
            </a:solidFill>
          </a:ln>
        </p:spPr>
        <p:style>
          <a:lnRef idx="2">
            <a:schemeClr val="accent1"/>
          </a:lnRef>
          <a:fillRef idx="0">
            <a:schemeClr val="accent1"/>
          </a:fillRef>
          <a:effectRef idx="1">
            <a:schemeClr val="accent1"/>
          </a:effectRef>
          <a:fontRef idx="minor">
            <a:schemeClr val="tx1"/>
          </a:fontRef>
        </p:style>
      </p:cxnSp>
      <p:pic>
        <p:nvPicPr>
          <p:cNvPr id="21" name="Picture 20"/>
          <p:cNvPicPr>
            <a:picLocks noChangeAspect="1"/>
          </p:cNvPicPr>
          <p:nvPr userDrawn="1"/>
        </p:nvPicPr>
        <p:blipFill>
          <a:blip r:embed="rId2"/>
          <a:srcRect/>
          <a:stretch/>
        </p:blipFill>
        <p:spPr>
          <a:xfrm>
            <a:off x="3235285" y="512779"/>
            <a:ext cx="5802453" cy="1914003"/>
          </a:xfrm>
          <a:prstGeom prst="rect">
            <a:avLst/>
          </a:prstGeom>
        </p:spPr>
      </p:pic>
    </p:spTree>
    <p:extLst>
      <p:ext uri="{BB962C8B-B14F-4D97-AF65-F5344CB8AC3E}">
        <p14:creationId xmlns:p14="http://schemas.microsoft.com/office/powerpoint/2010/main" val="3309226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solidFill>
                  <a:srgbClr val="0071CE"/>
                </a:solidFill>
                <a:latin typeface="+mj-lt"/>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512B188-3880-2C4D-B804-4766B611A210}" type="datetime5">
              <a:rPr lang="fr-FR" smtClean="0"/>
              <a:t>24-janv.-22</a:t>
            </a:fld>
            <a:endParaRPr lang="en-US"/>
          </a:p>
        </p:txBody>
      </p:sp>
      <p:sp>
        <p:nvSpPr>
          <p:cNvPr id="5" name="Footer Placeholder 4"/>
          <p:cNvSpPr>
            <a:spLocks noGrp="1"/>
          </p:cNvSpPr>
          <p:nvPr>
            <p:ph type="ftr" sz="quarter" idx="11"/>
          </p:nvPr>
        </p:nvSpPr>
        <p:spPr/>
        <p:txBody>
          <a:bodyPr/>
          <a:lstStyle/>
          <a:p>
            <a:r>
              <a:rPr lang="en-US"/>
              <a:t>www.incose.org/IW2022</a:t>
            </a:r>
            <a:endParaRPr lang="en-US" dirty="0"/>
          </a:p>
        </p:txBody>
      </p:sp>
      <p:sp>
        <p:nvSpPr>
          <p:cNvPr id="6" name="Slide Number Placeholder 5"/>
          <p:cNvSpPr>
            <a:spLocks noGrp="1"/>
          </p:cNvSpPr>
          <p:nvPr>
            <p:ph type="sldNum" sz="quarter" idx="12"/>
          </p:nvPr>
        </p:nvSpPr>
        <p:spPr/>
        <p:txBody>
          <a:bodyPr/>
          <a:lstStyle/>
          <a:p>
            <a:fld id="{924B41C4-1474-8D42-B330-D2828683839D}" type="slidenum">
              <a:rPr lang="en-US" smtClean="0"/>
              <a:t>‹#›</a:t>
            </a:fld>
            <a:endParaRPr lang="en-US"/>
          </a:p>
        </p:txBody>
      </p:sp>
    </p:spTree>
    <p:extLst>
      <p:ext uri="{BB962C8B-B14F-4D97-AF65-F5344CB8AC3E}">
        <p14:creationId xmlns:p14="http://schemas.microsoft.com/office/powerpoint/2010/main" val="29104539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43804" y="274639"/>
            <a:ext cx="2744629" cy="5851525"/>
          </a:xfrm>
        </p:spPr>
        <p:txBody>
          <a:bodyPr vert="eaVert"/>
          <a:lstStyle>
            <a:lvl1pPr>
              <a:defRPr>
                <a:solidFill>
                  <a:srgbClr val="0071CE"/>
                </a:solidFill>
                <a:latin typeface="+mj-lt"/>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09918" y="274639"/>
            <a:ext cx="8030580" cy="5851525"/>
          </a:xfrm>
        </p:spPr>
        <p:txBody>
          <a:bodyPr vert="eaVert"/>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040747-8075-9446-A955-08A76180D4EB}" type="datetime5">
              <a:rPr lang="fr-FR" smtClean="0"/>
              <a:t>24-janv.-22</a:t>
            </a:fld>
            <a:endParaRPr lang="en-US"/>
          </a:p>
        </p:txBody>
      </p:sp>
      <p:sp>
        <p:nvSpPr>
          <p:cNvPr id="5" name="Footer Placeholder 4"/>
          <p:cNvSpPr>
            <a:spLocks noGrp="1"/>
          </p:cNvSpPr>
          <p:nvPr>
            <p:ph type="ftr" sz="quarter" idx="11"/>
          </p:nvPr>
        </p:nvSpPr>
        <p:spPr/>
        <p:txBody>
          <a:bodyPr/>
          <a:lstStyle/>
          <a:p>
            <a:r>
              <a:rPr lang="en-US"/>
              <a:t>www.incose.org/IW2022</a:t>
            </a:r>
            <a:endParaRPr lang="en-US" dirty="0"/>
          </a:p>
        </p:txBody>
      </p:sp>
      <p:sp>
        <p:nvSpPr>
          <p:cNvPr id="6" name="Slide Number Placeholder 5"/>
          <p:cNvSpPr>
            <a:spLocks noGrp="1"/>
          </p:cNvSpPr>
          <p:nvPr>
            <p:ph type="sldNum" sz="quarter" idx="12"/>
          </p:nvPr>
        </p:nvSpPr>
        <p:spPr/>
        <p:txBody>
          <a:bodyPr/>
          <a:lstStyle/>
          <a:p>
            <a:fld id="{924B41C4-1474-8D42-B330-D2828683839D}" type="slidenum">
              <a:rPr lang="en-US" smtClean="0"/>
              <a:t>‹#›</a:t>
            </a:fld>
            <a:endParaRPr lang="en-US"/>
          </a:p>
        </p:txBody>
      </p:sp>
    </p:spTree>
    <p:extLst>
      <p:ext uri="{BB962C8B-B14F-4D97-AF65-F5344CB8AC3E}">
        <p14:creationId xmlns:p14="http://schemas.microsoft.com/office/powerpoint/2010/main" val="5881770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Last Page">
    <p:bg>
      <p:bgPr>
        <a:solidFill>
          <a:schemeClr val="bg1"/>
        </a:solidFill>
        <a:effectLst/>
      </p:bgPr>
    </p:bg>
    <p:spTree>
      <p:nvGrpSpPr>
        <p:cNvPr id="1" name=""/>
        <p:cNvGrpSpPr/>
        <p:nvPr/>
      </p:nvGrpSpPr>
      <p:grpSpPr>
        <a:xfrm>
          <a:off x="0" y="0"/>
          <a:ext cx="0" cy="0"/>
          <a:chOff x="0" y="0"/>
          <a:chExt cx="0" cy="0"/>
        </a:xfrm>
      </p:grpSpPr>
      <p:sp>
        <p:nvSpPr>
          <p:cNvPr id="6" name="Sous-titre 2"/>
          <p:cNvSpPr txBox="1">
            <a:spLocks/>
          </p:cNvSpPr>
          <p:nvPr userDrawn="1"/>
        </p:nvSpPr>
        <p:spPr>
          <a:xfrm>
            <a:off x="0" y="3788435"/>
            <a:ext cx="12192000" cy="422753"/>
          </a:xfrm>
          <a:prstGeom prst="rect">
            <a:avLst/>
          </a:prstGeom>
          <a:noFill/>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fr-FR" sz="2000" dirty="0" err="1">
                <a:solidFill>
                  <a:srgbClr val="414042"/>
                </a:solidFill>
                <a:latin typeface="Open Sans Light"/>
                <a:cs typeface="Open Sans Light"/>
              </a:rPr>
              <a:t>www.incose.org</a:t>
            </a:r>
            <a:r>
              <a:rPr lang="fr-FR" sz="2000" dirty="0">
                <a:solidFill>
                  <a:srgbClr val="414042"/>
                </a:solidFill>
                <a:latin typeface="Open Sans Light"/>
                <a:cs typeface="Open Sans Light"/>
              </a:rPr>
              <a:t>/IW2022</a:t>
            </a:r>
          </a:p>
        </p:txBody>
      </p:sp>
      <p:pic>
        <p:nvPicPr>
          <p:cNvPr id="7" name="Picture 6"/>
          <p:cNvPicPr>
            <a:picLocks noChangeAspect="1"/>
          </p:cNvPicPr>
          <p:nvPr userDrawn="1"/>
        </p:nvPicPr>
        <p:blipFill>
          <a:blip r:embed="rId2"/>
          <a:srcRect/>
          <a:stretch/>
        </p:blipFill>
        <p:spPr>
          <a:xfrm>
            <a:off x="2926702" y="1749077"/>
            <a:ext cx="5802453" cy="1914003"/>
          </a:xfrm>
          <a:prstGeom prst="rect">
            <a:avLst/>
          </a:prstGeom>
        </p:spPr>
      </p:pic>
    </p:spTree>
    <p:extLst>
      <p:ext uri="{BB962C8B-B14F-4D97-AF65-F5344CB8AC3E}">
        <p14:creationId xmlns:p14="http://schemas.microsoft.com/office/powerpoint/2010/main" val="9650537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4400">
                <a:solidFill>
                  <a:schemeClr val="tx2"/>
                </a:solidFill>
                <a:latin typeface="+mj-lt"/>
                <a:cs typeface="Open Sans"/>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solidFill>
                  <a:schemeClr val="tx1"/>
                </a:solidFill>
                <a:latin typeface="+mn-lt"/>
                <a:cs typeface="Open Sans"/>
              </a:defRPr>
            </a:lvl1pPr>
            <a:lvl2pPr>
              <a:defRPr>
                <a:solidFill>
                  <a:schemeClr val="tx1"/>
                </a:solidFill>
                <a:latin typeface="+mn-lt"/>
                <a:cs typeface="Open Sans"/>
              </a:defRPr>
            </a:lvl2pPr>
            <a:lvl3pPr>
              <a:defRPr>
                <a:solidFill>
                  <a:schemeClr val="tx1"/>
                </a:solidFill>
                <a:latin typeface="+mn-lt"/>
                <a:cs typeface="Open Sans"/>
              </a:defRPr>
            </a:lvl3pPr>
            <a:lvl4pPr>
              <a:defRPr>
                <a:solidFill>
                  <a:schemeClr val="tx1"/>
                </a:solidFill>
                <a:latin typeface="+mn-lt"/>
                <a:cs typeface="Open Sans"/>
              </a:defRPr>
            </a:lvl4pPr>
            <a:lvl5pPr>
              <a:defRPr>
                <a:solidFill>
                  <a:schemeClr val="tx1"/>
                </a:solidFill>
                <a:latin typeface="+mn-lt"/>
                <a:cs typeface="Open San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7ECC620-E195-0345-A72F-F397522C5CED}" type="datetime5">
              <a:rPr lang="fr-FR" smtClean="0"/>
              <a:t>24-janv.-22</a:t>
            </a:fld>
            <a:endParaRPr lang="en-US"/>
          </a:p>
        </p:txBody>
      </p:sp>
      <p:sp>
        <p:nvSpPr>
          <p:cNvPr id="5" name="Footer Placeholder 4"/>
          <p:cNvSpPr>
            <a:spLocks noGrp="1"/>
          </p:cNvSpPr>
          <p:nvPr>
            <p:ph type="ftr" sz="quarter" idx="11"/>
          </p:nvPr>
        </p:nvSpPr>
        <p:spPr/>
        <p:txBody>
          <a:bodyPr/>
          <a:lstStyle/>
          <a:p>
            <a:r>
              <a:rPr lang="en-US"/>
              <a:t>www.incose.org/IW2022</a:t>
            </a:r>
            <a:endParaRPr lang="en-US" dirty="0"/>
          </a:p>
        </p:txBody>
      </p:sp>
      <p:sp>
        <p:nvSpPr>
          <p:cNvPr id="6" name="Slide Number Placeholder 5"/>
          <p:cNvSpPr>
            <a:spLocks noGrp="1"/>
          </p:cNvSpPr>
          <p:nvPr>
            <p:ph type="sldNum" sz="quarter" idx="12"/>
          </p:nvPr>
        </p:nvSpPr>
        <p:spPr/>
        <p:txBody>
          <a:bodyPr/>
          <a:lstStyle/>
          <a:p>
            <a:fld id="{924B41C4-1474-8D42-B330-D2828683839D}" type="slidenum">
              <a:rPr lang="en-US" smtClean="0"/>
              <a:t>‹#›</a:t>
            </a:fld>
            <a:endParaRPr lang="en-US"/>
          </a:p>
        </p:txBody>
      </p:sp>
    </p:spTree>
    <p:extLst>
      <p:ext uri="{BB962C8B-B14F-4D97-AF65-F5344CB8AC3E}">
        <p14:creationId xmlns:p14="http://schemas.microsoft.com/office/powerpoint/2010/main" val="20423911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410CDE8-F1BB-434D-B4CD-1F60828C1078}" type="datetime5">
              <a:rPr lang="fr-FR" smtClean="0"/>
              <a:t>24-janv.-22</a:t>
            </a:fld>
            <a:endParaRPr lang="en-US"/>
          </a:p>
        </p:txBody>
      </p:sp>
      <p:sp>
        <p:nvSpPr>
          <p:cNvPr id="5" name="Footer Placeholder 4"/>
          <p:cNvSpPr>
            <a:spLocks noGrp="1"/>
          </p:cNvSpPr>
          <p:nvPr>
            <p:ph type="ftr" sz="quarter" idx="11"/>
          </p:nvPr>
        </p:nvSpPr>
        <p:spPr/>
        <p:txBody>
          <a:bodyPr/>
          <a:lstStyle/>
          <a:p>
            <a:r>
              <a:rPr lang="en-US"/>
              <a:t>www.incose.org/IW2022</a:t>
            </a:r>
            <a:endParaRPr lang="en-US" dirty="0"/>
          </a:p>
        </p:txBody>
      </p:sp>
      <p:sp>
        <p:nvSpPr>
          <p:cNvPr id="6" name="Slide Number Placeholder 5"/>
          <p:cNvSpPr>
            <a:spLocks noGrp="1"/>
          </p:cNvSpPr>
          <p:nvPr>
            <p:ph type="sldNum" sz="quarter" idx="12"/>
          </p:nvPr>
        </p:nvSpPr>
        <p:spPr/>
        <p:txBody>
          <a:bodyPr/>
          <a:lstStyle/>
          <a:p>
            <a:fld id="{924B41C4-1474-8D42-B330-D2828683839D}" type="slidenum">
              <a:rPr lang="en-US" smtClean="0"/>
              <a:t>‹#›</a:t>
            </a:fld>
            <a:endParaRPr lang="en-US"/>
          </a:p>
        </p:txBody>
      </p:sp>
      <p:sp>
        <p:nvSpPr>
          <p:cNvPr id="30" name="Titre 1"/>
          <p:cNvSpPr>
            <a:spLocks noGrp="1"/>
          </p:cNvSpPr>
          <p:nvPr>
            <p:ph type="ctrTitle" hasCustomPrompt="1"/>
          </p:nvPr>
        </p:nvSpPr>
        <p:spPr>
          <a:xfrm>
            <a:off x="359777" y="3975759"/>
            <a:ext cx="11376530" cy="1123038"/>
          </a:xfrm>
        </p:spPr>
        <p:txBody>
          <a:bodyPr anchor="b"/>
          <a:lstStyle>
            <a:lvl1pPr algn="l">
              <a:defRPr sz="6000" baseline="0">
                <a:latin typeface="Arial"/>
                <a:cs typeface="Arial"/>
              </a:defRPr>
            </a:lvl1pPr>
          </a:lstStyle>
          <a:p>
            <a:r>
              <a:rPr lang="en-US" dirty="0"/>
              <a:t>Section Title</a:t>
            </a:r>
            <a:endParaRPr lang="fr-FR" dirty="0"/>
          </a:p>
        </p:txBody>
      </p:sp>
      <p:sp>
        <p:nvSpPr>
          <p:cNvPr id="31" name="Sous-titre 2"/>
          <p:cNvSpPr>
            <a:spLocks noGrp="1"/>
          </p:cNvSpPr>
          <p:nvPr>
            <p:ph type="subTitle" idx="1" hasCustomPrompt="1"/>
          </p:nvPr>
        </p:nvSpPr>
        <p:spPr>
          <a:xfrm>
            <a:off x="359777" y="3093890"/>
            <a:ext cx="11376530" cy="867169"/>
          </a:xfrm>
        </p:spPr>
        <p:txBody>
          <a:bodyPr anchor="b"/>
          <a:lstStyle>
            <a:lvl1pPr marL="0" indent="0" algn="l">
              <a:buNone/>
              <a:defRPr sz="2400">
                <a:latin typeface="Arial"/>
                <a:cs typeface="Aria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Section</a:t>
            </a:r>
            <a:endParaRPr lang="fr-FR" dirty="0"/>
          </a:p>
        </p:txBody>
      </p:sp>
      <p:cxnSp>
        <p:nvCxnSpPr>
          <p:cNvPr id="32" name="Straight Connector 31"/>
          <p:cNvCxnSpPr/>
          <p:nvPr userDrawn="1"/>
        </p:nvCxnSpPr>
        <p:spPr>
          <a:xfrm>
            <a:off x="359777" y="5098797"/>
            <a:ext cx="3074092" cy="0"/>
          </a:xfrm>
          <a:prstGeom prst="line">
            <a:avLst/>
          </a:prstGeom>
          <a:ln w="76200" cmpd="sng">
            <a:solidFill>
              <a:srgbClr val="0071CE"/>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59518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solidFill>
                  <a:schemeClr val="tx2"/>
                </a:solidFill>
                <a:latin typeface="+mj-lt"/>
              </a:defRPr>
            </a:lvl1pPr>
          </a:lstStyle>
          <a:p>
            <a:r>
              <a:rPr lang="en-US"/>
              <a:t>Click to edit Master title style</a:t>
            </a:r>
            <a:endParaRPr lang="en-US" dirty="0"/>
          </a:p>
        </p:txBody>
      </p:sp>
      <p:sp>
        <p:nvSpPr>
          <p:cNvPr id="3" name="Content Placeholder 2"/>
          <p:cNvSpPr>
            <a:spLocks noGrp="1"/>
          </p:cNvSpPr>
          <p:nvPr>
            <p:ph sz="half" idx="1"/>
          </p:nvPr>
        </p:nvSpPr>
        <p:spPr>
          <a:xfrm>
            <a:off x="609917" y="1600201"/>
            <a:ext cx="5387605" cy="4525963"/>
          </a:xfrm>
        </p:spPr>
        <p:txBody>
          <a:bodyPr/>
          <a:lstStyle>
            <a:lvl1pPr>
              <a:defRPr sz="3700">
                <a:latin typeface="+mn-lt"/>
              </a:defRPr>
            </a:lvl1pPr>
            <a:lvl2pPr>
              <a:defRPr sz="3200">
                <a:latin typeface="+mn-lt"/>
              </a:defRPr>
            </a:lvl2pPr>
            <a:lvl3pPr>
              <a:defRPr sz="2700">
                <a:latin typeface="+mn-lt"/>
              </a:defRPr>
            </a:lvl3pPr>
            <a:lvl4pPr>
              <a:defRPr sz="2400">
                <a:latin typeface="+mn-lt"/>
              </a:defRPr>
            </a:lvl4pPr>
            <a:lvl5pPr>
              <a:defRPr sz="2400">
                <a:latin typeface="+mn-lt"/>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0828" y="1600201"/>
            <a:ext cx="5387605" cy="4525963"/>
          </a:xfrm>
        </p:spPr>
        <p:txBody>
          <a:bodyPr/>
          <a:lstStyle>
            <a:lvl1pPr>
              <a:defRPr sz="3700">
                <a:latin typeface="+mn-lt"/>
              </a:defRPr>
            </a:lvl1pPr>
            <a:lvl2pPr>
              <a:defRPr sz="3200">
                <a:latin typeface="+mn-lt"/>
              </a:defRPr>
            </a:lvl2pPr>
            <a:lvl3pPr>
              <a:defRPr sz="2700">
                <a:latin typeface="+mn-lt"/>
              </a:defRPr>
            </a:lvl3pPr>
            <a:lvl4pPr>
              <a:defRPr sz="2400">
                <a:latin typeface="+mn-lt"/>
              </a:defRPr>
            </a:lvl4pPr>
            <a:lvl5pPr>
              <a:defRPr sz="2400">
                <a:latin typeface="+mn-lt"/>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6B3083B-50A5-094E-8A79-2059BCE24B4D}" type="datetime5">
              <a:rPr lang="fr-FR" smtClean="0"/>
              <a:t>24-janv.-22</a:t>
            </a:fld>
            <a:endParaRPr lang="en-US"/>
          </a:p>
        </p:txBody>
      </p:sp>
      <p:sp>
        <p:nvSpPr>
          <p:cNvPr id="6" name="Footer Placeholder 5"/>
          <p:cNvSpPr>
            <a:spLocks noGrp="1"/>
          </p:cNvSpPr>
          <p:nvPr>
            <p:ph type="ftr" sz="quarter" idx="11"/>
          </p:nvPr>
        </p:nvSpPr>
        <p:spPr/>
        <p:txBody>
          <a:bodyPr/>
          <a:lstStyle/>
          <a:p>
            <a:r>
              <a:rPr lang="en-US"/>
              <a:t>www.incose.org/IW2022</a:t>
            </a:r>
            <a:endParaRPr lang="en-US" dirty="0"/>
          </a:p>
        </p:txBody>
      </p:sp>
      <p:sp>
        <p:nvSpPr>
          <p:cNvPr id="7" name="Slide Number Placeholder 6"/>
          <p:cNvSpPr>
            <a:spLocks noGrp="1"/>
          </p:cNvSpPr>
          <p:nvPr>
            <p:ph type="sldNum" sz="quarter" idx="12"/>
          </p:nvPr>
        </p:nvSpPr>
        <p:spPr/>
        <p:txBody>
          <a:bodyPr/>
          <a:lstStyle/>
          <a:p>
            <a:fld id="{924B41C4-1474-8D42-B330-D2828683839D}" type="slidenum">
              <a:rPr lang="en-US" smtClean="0"/>
              <a:t>‹#›</a:t>
            </a:fld>
            <a:endParaRPr lang="en-US"/>
          </a:p>
        </p:txBody>
      </p:sp>
    </p:spTree>
    <p:extLst>
      <p:ext uri="{BB962C8B-B14F-4D97-AF65-F5344CB8AC3E}">
        <p14:creationId xmlns:p14="http://schemas.microsoft.com/office/powerpoint/2010/main" val="42007045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solidFill>
                  <a:srgbClr val="0071CE"/>
                </a:solidFill>
                <a:latin typeface="+mj-lt"/>
              </a:defRPr>
            </a:lvl1pPr>
          </a:lstStyle>
          <a:p>
            <a:r>
              <a:rPr lang="en-US"/>
              <a:t>Click to edit Master title style</a:t>
            </a:r>
            <a:endParaRPr lang="en-US" dirty="0"/>
          </a:p>
        </p:txBody>
      </p:sp>
      <p:sp>
        <p:nvSpPr>
          <p:cNvPr id="3" name="Text Placeholder 2"/>
          <p:cNvSpPr>
            <a:spLocks noGrp="1"/>
          </p:cNvSpPr>
          <p:nvPr>
            <p:ph type="body" idx="1"/>
          </p:nvPr>
        </p:nvSpPr>
        <p:spPr>
          <a:xfrm>
            <a:off x="609918" y="1535113"/>
            <a:ext cx="5389723" cy="639763"/>
          </a:xfrm>
        </p:spPr>
        <p:txBody>
          <a:bodyPr anchor="b">
            <a:normAutofit/>
          </a:bodyPr>
          <a:lstStyle>
            <a:lvl1pPr marL="0" indent="0">
              <a:buNone/>
              <a:defRPr sz="2800" b="0">
                <a:solidFill>
                  <a:srgbClr val="0071CE"/>
                </a:solidFill>
                <a:latin typeface="+mn-lt"/>
              </a:defRPr>
            </a:lvl1pPr>
            <a:lvl2pPr marL="609768" indent="0">
              <a:buNone/>
              <a:defRPr sz="2700" b="1"/>
            </a:lvl2pPr>
            <a:lvl3pPr marL="1219535" indent="0">
              <a:buNone/>
              <a:defRPr sz="2400" b="1"/>
            </a:lvl3pPr>
            <a:lvl4pPr marL="1829303" indent="0">
              <a:buNone/>
              <a:defRPr sz="2100" b="1"/>
            </a:lvl4pPr>
            <a:lvl5pPr marL="2439071" indent="0">
              <a:buNone/>
              <a:defRPr sz="2100" b="1"/>
            </a:lvl5pPr>
            <a:lvl6pPr marL="3048838" indent="0">
              <a:buNone/>
              <a:defRPr sz="2100" b="1"/>
            </a:lvl6pPr>
            <a:lvl7pPr marL="3658606" indent="0">
              <a:buNone/>
              <a:defRPr sz="2100" b="1"/>
            </a:lvl7pPr>
            <a:lvl8pPr marL="4268373" indent="0">
              <a:buNone/>
              <a:defRPr sz="2100" b="1"/>
            </a:lvl8pPr>
            <a:lvl9pPr marL="4878141" indent="0">
              <a:buNone/>
              <a:defRPr sz="2100" b="1"/>
            </a:lvl9pPr>
          </a:lstStyle>
          <a:p>
            <a:pPr lvl="0"/>
            <a:r>
              <a:rPr lang="en-US"/>
              <a:t>Click to edit Master text styles</a:t>
            </a:r>
          </a:p>
        </p:txBody>
      </p:sp>
      <p:sp>
        <p:nvSpPr>
          <p:cNvPr id="4" name="Content Placeholder 3"/>
          <p:cNvSpPr>
            <a:spLocks noGrp="1"/>
          </p:cNvSpPr>
          <p:nvPr>
            <p:ph sz="half" idx="2"/>
          </p:nvPr>
        </p:nvSpPr>
        <p:spPr>
          <a:xfrm>
            <a:off x="609918" y="2174875"/>
            <a:ext cx="5389723" cy="3951288"/>
          </a:xfrm>
        </p:spPr>
        <p:txBody>
          <a:bodyPr/>
          <a:lstStyle>
            <a:lvl1pPr>
              <a:defRPr sz="3200">
                <a:latin typeface="+mn-lt"/>
              </a:defRPr>
            </a:lvl1pPr>
            <a:lvl2pPr>
              <a:defRPr sz="2700">
                <a:latin typeface="+mn-lt"/>
              </a:defRPr>
            </a:lvl2pPr>
            <a:lvl3pPr>
              <a:defRPr sz="2400">
                <a:latin typeface="+mn-lt"/>
              </a:defRPr>
            </a:lvl3pPr>
            <a:lvl4pPr>
              <a:defRPr sz="2100">
                <a:latin typeface="+mn-lt"/>
              </a:defRPr>
            </a:lvl4pPr>
            <a:lvl5pPr>
              <a:defRPr sz="2100">
                <a:latin typeface="+mn-lt"/>
              </a:defRPr>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6594" y="1535113"/>
            <a:ext cx="5391840" cy="639763"/>
          </a:xfrm>
        </p:spPr>
        <p:txBody>
          <a:bodyPr anchor="b">
            <a:normAutofit/>
          </a:bodyPr>
          <a:lstStyle>
            <a:lvl1pPr marL="0" indent="0">
              <a:buNone/>
              <a:defRPr sz="2800" b="0">
                <a:solidFill>
                  <a:srgbClr val="0071CE"/>
                </a:solidFill>
                <a:latin typeface="+mn-lt"/>
              </a:defRPr>
            </a:lvl1pPr>
            <a:lvl2pPr marL="609768" indent="0">
              <a:buNone/>
              <a:defRPr sz="2700" b="1"/>
            </a:lvl2pPr>
            <a:lvl3pPr marL="1219535" indent="0">
              <a:buNone/>
              <a:defRPr sz="2400" b="1"/>
            </a:lvl3pPr>
            <a:lvl4pPr marL="1829303" indent="0">
              <a:buNone/>
              <a:defRPr sz="2100" b="1"/>
            </a:lvl4pPr>
            <a:lvl5pPr marL="2439071" indent="0">
              <a:buNone/>
              <a:defRPr sz="2100" b="1"/>
            </a:lvl5pPr>
            <a:lvl6pPr marL="3048838" indent="0">
              <a:buNone/>
              <a:defRPr sz="2100" b="1"/>
            </a:lvl6pPr>
            <a:lvl7pPr marL="3658606" indent="0">
              <a:buNone/>
              <a:defRPr sz="2100" b="1"/>
            </a:lvl7pPr>
            <a:lvl8pPr marL="4268373" indent="0">
              <a:buNone/>
              <a:defRPr sz="2100" b="1"/>
            </a:lvl8pPr>
            <a:lvl9pPr marL="4878141"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96594" y="2174875"/>
            <a:ext cx="5391840" cy="3951288"/>
          </a:xfrm>
        </p:spPr>
        <p:txBody>
          <a:bodyPr/>
          <a:lstStyle>
            <a:lvl1pPr>
              <a:defRPr sz="3200">
                <a:latin typeface="+mn-lt"/>
              </a:defRPr>
            </a:lvl1pPr>
            <a:lvl2pPr>
              <a:defRPr sz="2700">
                <a:latin typeface="+mn-lt"/>
              </a:defRPr>
            </a:lvl2pPr>
            <a:lvl3pPr>
              <a:defRPr sz="2400">
                <a:latin typeface="+mn-lt"/>
              </a:defRPr>
            </a:lvl3pPr>
            <a:lvl4pPr>
              <a:defRPr sz="2100">
                <a:latin typeface="+mn-lt"/>
              </a:defRPr>
            </a:lvl4pPr>
            <a:lvl5pPr>
              <a:defRPr sz="2100">
                <a:latin typeface="+mn-lt"/>
              </a:defRPr>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C477737-5F1F-2F4A-838D-F9F91DAD31A0}" type="datetime5">
              <a:rPr lang="fr-FR" smtClean="0"/>
              <a:t>24-janv.-22</a:t>
            </a:fld>
            <a:endParaRPr lang="en-US"/>
          </a:p>
        </p:txBody>
      </p:sp>
      <p:sp>
        <p:nvSpPr>
          <p:cNvPr id="8" name="Footer Placeholder 7"/>
          <p:cNvSpPr>
            <a:spLocks noGrp="1"/>
          </p:cNvSpPr>
          <p:nvPr>
            <p:ph type="ftr" sz="quarter" idx="11"/>
          </p:nvPr>
        </p:nvSpPr>
        <p:spPr/>
        <p:txBody>
          <a:bodyPr/>
          <a:lstStyle/>
          <a:p>
            <a:r>
              <a:rPr lang="en-US"/>
              <a:t>www.incose.org/IW2022</a:t>
            </a:r>
            <a:endParaRPr lang="en-US" dirty="0"/>
          </a:p>
        </p:txBody>
      </p:sp>
      <p:sp>
        <p:nvSpPr>
          <p:cNvPr id="9" name="Slide Number Placeholder 8"/>
          <p:cNvSpPr>
            <a:spLocks noGrp="1"/>
          </p:cNvSpPr>
          <p:nvPr>
            <p:ph type="sldNum" sz="quarter" idx="12"/>
          </p:nvPr>
        </p:nvSpPr>
        <p:spPr/>
        <p:txBody>
          <a:bodyPr/>
          <a:lstStyle/>
          <a:p>
            <a:fld id="{924B41C4-1474-8D42-B330-D2828683839D}" type="slidenum">
              <a:rPr lang="en-US" smtClean="0"/>
              <a:t>‹#›</a:t>
            </a:fld>
            <a:endParaRPr lang="en-US"/>
          </a:p>
        </p:txBody>
      </p:sp>
    </p:spTree>
    <p:extLst>
      <p:ext uri="{BB962C8B-B14F-4D97-AF65-F5344CB8AC3E}">
        <p14:creationId xmlns:p14="http://schemas.microsoft.com/office/powerpoint/2010/main" val="22054906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solidFill>
                  <a:srgbClr val="0071CE"/>
                </a:solidFill>
                <a:latin typeface="+mj-lt"/>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7BEE642-12B7-7B41-88D6-5F0764F84AAD}" type="datetime5">
              <a:rPr lang="fr-FR" smtClean="0"/>
              <a:t>24-janv.-22</a:t>
            </a:fld>
            <a:endParaRPr lang="en-US"/>
          </a:p>
        </p:txBody>
      </p:sp>
      <p:sp>
        <p:nvSpPr>
          <p:cNvPr id="4" name="Footer Placeholder 3"/>
          <p:cNvSpPr>
            <a:spLocks noGrp="1"/>
          </p:cNvSpPr>
          <p:nvPr>
            <p:ph type="ftr" sz="quarter" idx="11"/>
          </p:nvPr>
        </p:nvSpPr>
        <p:spPr/>
        <p:txBody>
          <a:bodyPr/>
          <a:lstStyle/>
          <a:p>
            <a:r>
              <a:rPr lang="en-US"/>
              <a:t>www.incose.org/IW2022</a:t>
            </a:r>
            <a:endParaRPr lang="en-US" dirty="0"/>
          </a:p>
        </p:txBody>
      </p:sp>
      <p:sp>
        <p:nvSpPr>
          <p:cNvPr id="5" name="Slide Number Placeholder 4"/>
          <p:cNvSpPr>
            <a:spLocks noGrp="1"/>
          </p:cNvSpPr>
          <p:nvPr>
            <p:ph type="sldNum" sz="quarter" idx="12"/>
          </p:nvPr>
        </p:nvSpPr>
        <p:spPr/>
        <p:txBody>
          <a:bodyPr/>
          <a:lstStyle/>
          <a:p>
            <a:fld id="{924B41C4-1474-8D42-B330-D2828683839D}" type="slidenum">
              <a:rPr lang="en-US" smtClean="0"/>
              <a:t>‹#›</a:t>
            </a:fld>
            <a:endParaRPr lang="en-US"/>
          </a:p>
        </p:txBody>
      </p:sp>
    </p:spTree>
    <p:extLst>
      <p:ext uri="{BB962C8B-B14F-4D97-AF65-F5344CB8AC3E}">
        <p14:creationId xmlns:p14="http://schemas.microsoft.com/office/powerpoint/2010/main" val="313251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ABDFF8-1242-A841-86D9-B90DD6520279}" type="datetime5">
              <a:rPr lang="fr-FR" smtClean="0"/>
              <a:t>24-janv.-22</a:t>
            </a:fld>
            <a:endParaRPr lang="en-US"/>
          </a:p>
        </p:txBody>
      </p:sp>
      <p:sp>
        <p:nvSpPr>
          <p:cNvPr id="3" name="Footer Placeholder 2"/>
          <p:cNvSpPr>
            <a:spLocks noGrp="1"/>
          </p:cNvSpPr>
          <p:nvPr>
            <p:ph type="ftr" sz="quarter" idx="11"/>
          </p:nvPr>
        </p:nvSpPr>
        <p:spPr/>
        <p:txBody>
          <a:bodyPr/>
          <a:lstStyle/>
          <a:p>
            <a:r>
              <a:rPr lang="en-US"/>
              <a:t>www.incose.org/IW2022</a:t>
            </a:r>
            <a:endParaRPr lang="en-US" dirty="0"/>
          </a:p>
        </p:txBody>
      </p:sp>
      <p:sp>
        <p:nvSpPr>
          <p:cNvPr id="4" name="Slide Number Placeholder 3"/>
          <p:cNvSpPr>
            <a:spLocks noGrp="1"/>
          </p:cNvSpPr>
          <p:nvPr>
            <p:ph type="sldNum" sz="quarter" idx="12"/>
          </p:nvPr>
        </p:nvSpPr>
        <p:spPr/>
        <p:txBody>
          <a:bodyPr/>
          <a:lstStyle/>
          <a:p>
            <a:fld id="{924B41C4-1474-8D42-B330-D2828683839D}" type="slidenum">
              <a:rPr lang="en-US" smtClean="0"/>
              <a:t>‹#›</a:t>
            </a:fld>
            <a:endParaRPr lang="en-US"/>
          </a:p>
        </p:txBody>
      </p:sp>
    </p:spTree>
    <p:extLst>
      <p:ext uri="{BB962C8B-B14F-4D97-AF65-F5344CB8AC3E}">
        <p14:creationId xmlns:p14="http://schemas.microsoft.com/office/powerpoint/2010/main" val="7066966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920" y="273049"/>
            <a:ext cx="4013173" cy="1162051"/>
          </a:xfrm>
        </p:spPr>
        <p:txBody>
          <a:bodyPr anchor="b"/>
          <a:lstStyle>
            <a:lvl1pPr algn="l">
              <a:defRPr sz="2700" b="0">
                <a:solidFill>
                  <a:srgbClr val="0071CE"/>
                </a:solidFill>
                <a:latin typeface="+mj-lt"/>
              </a:defRPr>
            </a:lvl1pPr>
          </a:lstStyle>
          <a:p>
            <a:r>
              <a:rPr lang="en-US"/>
              <a:t>Click to edit Master title style</a:t>
            </a:r>
            <a:endParaRPr lang="en-US" dirty="0"/>
          </a:p>
        </p:txBody>
      </p:sp>
      <p:sp>
        <p:nvSpPr>
          <p:cNvPr id="3" name="Content Placeholder 2"/>
          <p:cNvSpPr>
            <a:spLocks noGrp="1"/>
          </p:cNvSpPr>
          <p:nvPr>
            <p:ph idx="1"/>
          </p:nvPr>
        </p:nvSpPr>
        <p:spPr>
          <a:xfrm>
            <a:off x="4769216" y="273052"/>
            <a:ext cx="6819216" cy="5853113"/>
          </a:xfrm>
        </p:spPr>
        <p:txBody>
          <a:bodyPr/>
          <a:lstStyle>
            <a:lvl1pPr>
              <a:defRPr sz="4300">
                <a:latin typeface="+mn-lt"/>
              </a:defRPr>
            </a:lvl1pPr>
            <a:lvl2pPr>
              <a:defRPr sz="3700">
                <a:latin typeface="+mn-lt"/>
              </a:defRPr>
            </a:lvl2pPr>
            <a:lvl3pPr>
              <a:defRPr sz="3200">
                <a:latin typeface="+mn-lt"/>
              </a:defRPr>
            </a:lvl3pPr>
            <a:lvl4pPr>
              <a:defRPr sz="2700">
                <a:latin typeface="+mn-lt"/>
              </a:defRPr>
            </a:lvl4pPr>
            <a:lvl5pPr>
              <a:defRPr sz="2700">
                <a:latin typeface="+mn-lt"/>
              </a:defRPr>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920" y="1435102"/>
            <a:ext cx="4013173" cy="4691063"/>
          </a:xfrm>
        </p:spPr>
        <p:txBody>
          <a:bodyPr/>
          <a:lstStyle>
            <a:lvl1pPr marL="0" indent="0">
              <a:buNone/>
              <a:defRPr sz="1900">
                <a:latin typeface="+mn-lt"/>
              </a:defRPr>
            </a:lvl1pPr>
            <a:lvl2pPr marL="609768" indent="0">
              <a:buNone/>
              <a:defRPr sz="1600"/>
            </a:lvl2pPr>
            <a:lvl3pPr marL="1219535" indent="0">
              <a:buNone/>
              <a:defRPr sz="1300"/>
            </a:lvl3pPr>
            <a:lvl4pPr marL="1829303" indent="0">
              <a:buNone/>
              <a:defRPr sz="1200"/>
            </a:lvl4pPr>
            <a:lvl5pPr marL="2439071" indent="0">
              <a:buNone/>
              <a:defRPr sz="1200"/>
            </a:lvl5pPr>
            <a:lvl6pPr marL="3048838" indent="0">
              <a:buNone/>
              <a:defRPr sz="1200"/>
            </a:lvl6pPr>
            <a:lvl7pPr marL="3658606" indent="0">
              <a:buNone/>
              <a:defRPr sz="1200"/>
            </a:lvl7pPr>
            <a:lvl8pPr marL="4268373" indent="0">
              <a:buNone/>
              <a:defRPr sz="1200"/>
            </a:lvl8pPr>
            <a:lvl9pPr marL="4878141"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8DB16622-F6B5-A24A-950D-66843726638A}" type="datetime5">
              <a:rPr lang="fr-FR" smtClean="0"/>
              <a:t>24-janv.-22</a:t>
            </a:fld>
            <a:endParaRPr lang="en-US"/>
          </a:p>
        </p:txBody>
      </p:sp>
      <p:sp>
        <p:nvSpPr>
          <p:cNvPr id="6" name="Footer Placeholder 5"/>
          <p:cNvSpPr>
            <a:spLocks noGrp="1"/>
          </p:cNvSpPr>
          <p:nvPr>
            <p:ph type="ftr" sz="quarter" idx="11"/>
          </p:nvPr>
        </p:nvSpPr>
        <p:spPr/>
        <p:txBody>
          <a:bodyPr/>
          <a:lstStyle/>
          <a:p>
            <a:r>
              <a:rPr lang="en-US"/>
              <a:t>www.incose.org/IW2022</a:t>
            </a:r>
            <a:endParaRPr lang="en-US" dirty="0"/>
          </a:p>
        </p:txBody>
      </p:sp>
      <p:sp>
        <p:nvSpPr>
          <p:cNvPr id="7" name="Slide Number Placeholder 6"/>
          <p:cNvSpPr>
            <a:spLocks noGrp="1"/>
          </p:cNvSpPr>
          <p:nvPr>
            <p:ph type="sldNum" sz="quarter" idx="12"/>
          </p:nvPr>
        </p:nvSpPr>
        <p:spPr/>
        <p:txBody>
          <a:bodyPr/>
          <a:lstStyle/>
          <a:p>
            <a:fld id="{924B41C4-1474-8D42-B330-D2828683839D}" type="slidenum">
              <a:rPr lang="en-US" smtClean="0"/>
              <a:t>‹#›</a:t>
            </a:fld>
            <a:endParaRPr lang="en-US"/>
          </a:p>
        </p:txBody>
      </p:sp>
    </p:spTree>
    <p:extLst>
      <p:ext uri="{BB962C8B-B14F-4D97-AF65-F5344CB8AC3E}">
        <p14:creationId xmlns:p14="http://schemas.microsoft.com/office/powerpoint/2010/main" val="117613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90962" y="4800600"/>
            <a:ext cx="7319010" cy="566739"/>
          </a:xfrm>
        </p:spPr>
        <p:txBody>
          <a:bodyPr anchor="b"/>
          <a:lstStyle>
            <a:lvl1pPr algn="l">
              <a:defRPr sz="2700" b="0">
                <a:solidFill>
                  <a:srgbClr val="0071CE"/>
                </a:solidFill>
                <a:latin typeface="+mj-lt"/>
              </a:defRPr>
            </a:lvl1pPr>
          </a:lstStyle>
          <a:p>
            <a:r>
              <a:rPr lang="en-US"/>
              <a:t>Click to edit Master title style</a:t>
            </a:r>
            <a:endParaRPr lang="en-US" dirty="0"/>
          </a:p>
        </p:txBody>
      </p:sp>
      <p:sp>
        <p:nvSpPr>
          <p:cNvPr id="3" name="Picture Placeholder 2"/>
          <p:cNvSpPr>
            <a:spLocks noGrp="1"/>
          </p:cNvSpPr>
          <p:nvPr>
            <p:ph type="pic" idx="1"/>
          </p:nvPr>
        </p:nvSpPr>
        <p:spPr>
          <a:xfrm>
            <a:off x="2390962" y="612775"/>
            <a:ext cx="7319010" cy="4114800"/>
          </a:xfrm>
        </p:spPr>
        <p:txBody>
          <a:bodyPr/>
          <a:lstStyle>
            <a:lvl1pPr marL="0" indent="0">
              <a:buNone/>
              <a:defRPr sz="4300"/>
            </a:lvl1pPr>
            <a:lvl2pPr marL="609768" indent="0">
              <a:buNone/>
              <a:defRPr sz="3700"/>
            </a:lvl2pPr>
            <a:lvl3pPr marL="1219535" indent="0">
              <a:buNone/>
              <a:defRPr sz="3200"/>
            </a:lvl3pPr>
            <a:lvl4pPr marL="1829303" indent="0">
              <a:buNone/>
              <a:defRPr sz="2700"/>
            </a:lvl4pPr>
            <a:lvl5pPr marL="2439071" indent="0">
              <a:buNone/>
              <a:defRPr sz="2700"/>
            </a:lvl5pPr>
            <a:lvl6pPr marL="3048838" indent="0">
              <a:buNone/>
              <a:defRPr sz="2700"/>
            </a:lvl6pPr>
            <a:lvl7pPr marL="3658606" indent="0">
              <a:buNone/>
              <a:defRPr sz="2700"/>
            </a:lvl7pPr>
            <a:lvl8pPr marL="4268373" indent="0">
              <a:buNone/>
              <a:defRPr sz="2700"/>
            </a:lvl8pPr>
            <a:lvl9pPr marL="4878141" indent="0">
              <a:buNone/>
              <a:defRPr sz="2700"/>
            </a:lvl9pPr>
          </a:lstStyle>
          <a:p>
            <a:r>
              <a:rPr lang="en-US"/>
              <a:t>Click icon to add picture</a:t>
            </a:r>
          </a:p>
        </p:txBody>
      </p:sp>
      <p:sp>
        <p:nvSpPr>
          <p:cNvPr id="4" name="Text Placeholder 3"/>
          <p:cNvSpPr>
            <a:spLocks noGrp="1"/>
          </p:cNvSpPr>
          <p:nvPr>
            <p:ph type="body" sz="half" idx="2"/>
          </p:nvPr>
        </p:nvSpPr>
        <p:spPr>
          <a:xfrm>
            <a:off x="2390962" y="5367338"/>
            <a:ext cx="7319010" cy="804863"/>
          </a:xfrm>
        </p:spPr>
        <p:txBody>
          <a:bodyPr/>
          <a:lstStyle>
            <a:lvl1pPr marL="0" indent="0">
              <a:buNone/>
              <a:defRPr sz="1900">
                <a:latin typeface="+mn-lt"/>
              </a:defRPr>
            </a:lvl1pPr>
            <a:lvl2pPr marL="609768" indent="0">
              <a:buNone/>
              <a:defRPr sz="1600"/>
            </a:lvl2pPr>
            <a:lvl3pPr marL="1219535" indent="0">
              <a:buNone/>
              <a:defRPr sz="1300"/>
            </a:lvl3pPr>
            <a:lvl4pPr marL="1829303" indent="0">
              <a:buNone/>
              <a:defRPr sz="1200"/>
            </a:lvl4pPr>
            <a:lvl5pPr marL="2439071" indent="0">
              <a:buNone/>
              <a:defRPr sz="1200"/>
            </a:lvl5pPr>
            <a:lvl6pPr marL="3048838" indent="0">
              <a:buNone/>
              <a:defRPr sz="1200"/>
            </a:lvl6pPr>
            <a:lvl7pPr marL="3658606" indent="0">
              <a:buNone/>
              <a:defRPr sz="1200"/>
            </a:lvl7pPr>
            <a:lvl8pPr marL="4268373" indent="0">
              <a:buNone/>
              <a:defRPr sz="1200"/>
            </a:lvl8pPr>
            <a:lvl9pPr marL="4878141"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9C1333A7-3BA8-F74F-AA4C-5E32DA450B59}" type="datetime5">
              <a:rPr lang="fr-FR" smtClean="0"/>
              <a:t>24-janv.-22</a:t>
            </a:fld>
            <a:endParaRPr lang="en-US"/>
          </a:p>
        </p:txBody>
      </p:sp>
      <p:sp>
        <p:nvSpPr>
          <p:cNvPr id="6" name="Footer Placeholder 5"/>
          <p:cNvSpPr>
            <a:spLocks noGrp="1"/>
          </p:cNvSpPr>
          <p:nvPr>
            <p:ph type="ftr" sz="quarter" idx="11"/>
          </p:nvPr>
        </p:nvSpPr>
        <p:spPr/>
        <p:txBody>
          <a:bodyPr/>
          <a:lstStyle/>
          <a:p>
            <a:r>
              <a:rPr lang="en-US"/>
              <a:t>www.incose.org/IW2022</a:t>
            </a:r>
            <a:endParaRPr lang="en-US" dirty="0"/>
          </a:p>
        </p:txBody>
      </p:sp>
      <p:sp>
        <p:nvSpPr>
          <p:cNvPr id="7" name="Slide Number Placeholder 6"/>
          <p:cNvSpPr>
            <a:spLocks noGrp="1"/>
          </p:cNvSpPr>
          <p:nvPr>
            <p:ph type="sldNum" sz="quarter" idx="12"/>
          </p:nvPr>
        </p:nvSpPr>
        <p:spPr/>
        <p:txBody>
          <a:bodyPr/>
          <a:lstStyle/>
          <a:p>
            <a:fld id="{924B41C4-1474-8D42-B330-D2828683839D}" type="slidenum">
              <a:rPr lang="en-US" smtClean="0"/>
              <a:t>‹#›</a:t>
            </a:fld>
            <a:endParaRPr lang="en-US"/>
          </a:p>
        </p:txBody>
      </p:sp>
    </p:spTree>
    <p:extLst>
      <p:ext uri="{BB962C8B-B14F-4D97-AF65-F5344CB8AC3E}">
        <p14:creationId xmlns:p14="http://schemas.microsoft.com/office/powerpoint/2010/main" val="40195223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918" y="274639"/>
            <a:ext cx="10978515" cy="1143000"/>
          </a:xfrm>
          <a:prstGeom prst="rect">
            <a:avLst/>
          </a:prstGeom>
        </p:spPr>
        <p:txBody>
          <a:bodyPr vert="horz" lIns="121954" tIns="60977" rIns="121954" bIns="60977"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918" y="1600201"/>
            <a:ext cx="10978515" cy="4525963"/>
          </a:xfrm>
          <a:prstGeom prst="rect">
            <a:avLst/>
          </a:prstGeom>
        </p:spPr>
        <p:txBody>
          <a:bodyPr vert="horz" lIns="121954" tIns="60977" rIns="121954" bIns="6097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917" y="6356351"/>
            <a:ext cx="2846282" cy="365125"/>
          </a:xfrm>
          <a:prstGeom prst="rect">
            <a:avLst/>
          </a:prstGeom>
        </p:spPr>
        <p:txBody>
          <a:bodyPr vert="horz" lIns="121954" tIns="60977" rIns="121954" bIns="60977" rtlCol="0" anchor="ctr"/>
          <a:lstStyle>
            <a:lvl1pPr algn="l">
              <a:defRPr sz="1600">
                <a:solidFill>
                  <a:schemeClr val="tx1">
                    <a:tint val="75000"/>
                  </a:schemeClr>
                </a:solidFill>
              </a:defRPr>
            </a:lvl1pPr>
          </a:lstStyle>
          <a:p>
            <a:fld id="{4EBD2917-6528-B24E-9422-978ED4942E20}" type="datetime5">
              <a:rPr lang="fr-FR" smtClean="0"/>
              <a:t>24-janv.-22</a:t>
            </a:fld>
            <a:endParaRPr lang="en-US" dirty="0"/>
          </a:p>
        </p:txBody>
      </p:sp>
      <p:sp>
        <p:nvSpPr>
          <p:cNvPr id="5" name="Footer Placeholder 4"/>
          <p:cNvSpPr>
            <a:spLocks noGrp="1"/>
          </p:cNvSpPr>
          <p:nvPr>
            <p:ph type="ftr" sz="quarter" idx="3"/>
          </p:nvPr>
        </p:nvSpPr>
        <p:spPr>
          <a:xfrm>
            <a:off x="4167770" y="6356351"/>
            <a:ext cx="3862811" cy="365125"/>
          </a:xfrm>
          <a:prstGeom prst="rect">
            <a:avLst/>
          </a:prstGeom>
        </p:spPr>
        <p:txBody>
          <a:bodyPr vert="horz" lIns="121954" tIns="60977" rIns="121954" bIns="60977" rtlCol="0" anchor="ctr"/>
          <a:lstStyle>
            <a:lvl1pPr algn="ctr">
              <a:defRPr sz="1600">
                <a:solidFill>
                  <a:schemeClr val="tx1">
                    <a:tint val="75000"/>
                  </a:schemeClr>
                </a:solidFill>
              </a:defRPr>
            </a:lvl1pPr>
          </a:lstStyle>
          <a:p>
            <a:r>
              <a:rPr lang="en-US"/>
              <a:t>www.incose.org/IW2022</a:t>
            </a:r>
            <a:endParaRPr lang="en-US" dirty="0"/>
          </a:p>
        </p:txBody>
      </p:sp>
      <p:sp>
        <p:nvSpPr>
          <p:cNvPr id="6" name="Slide Number Placeholder 5"/>
          <p:cNvSpPr>
            <a:spLocks noGrp="1"/>
          </p:cNvSpPr>
          <p:nvPr>
            <p:ph type="sldNum" sz="quarter" idx="4"/>
          </p:nvPr>
        </p:nvSpPr>
        <p:spPr>
          <a:xfrm>
            <a:off x="8742151" y="6356351"/>
            <a:ext cx="2846282" cy="365125"/>
          </a:xfrm>
          <a:prstGeom prst="rect">
            <a:avLst/>
          </a:prstGeom>
        </p:spPr>
        <p:txBody>
          <a:bodyPr vert="horz" lIns="121954" tIns="60977" rIns="121954" bIns="60977" rtlCol="0" anchor="ctr"/>
          <a:lstStyle>
            <a:lvl1pPr algn="r">
              <a:defRPr sz="1600">
                <a:solidFill>
                  <a:schemeClr val="tx1">
                    <a:tint val="75000"/>
                  </a:schemeClr>
                </a:solidFill>
              </a:defRPr>
            </a:lvl1pPr>
          </a:lstStyle>
          <a:p>
            <a:fld id="{924B41C4-1474-8D42-B330-D2828683839D}" type="slidenum">
              <a:rPr lang="en-US" smtClean="0"/>
              <a:t>‹#›</a:t>
            </a:fld>
            <a:endParaRPr lang="en-US" dirty="0"/>
          </a:p>
        </p:txBody>
      </p:sp>
      <p:pic>
        <p:nvPicPr>
          <p:cNvPr id="7" name="Picture 6" descr="logo-IW.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06112" y="0"/>
            <a:ext cx="1192237" cy="945444"/>
          </a:xfrm>
          <a:prstGeom prst="rect">
            <a:avLst/>
          </a:prstGeom>
        </p:spPr>
      </p:pic>
    </p:spTree>
    <p:extLst>
      <p:ext uri="{BB962C8B-B14F-4D97-AF65-F5344CB8AC3E}">
        <p14:creationId xmlns:p14="http://schemas.microsoft.com/office/powerpoint/2010/main" val="41915552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p:txStyles>
    <p:titleStyle>
      <a:lvl1pPr algn="l" defTabSz="609768" rtl="0" eaLnBrk="1" latinLnBrk="0" hangingPunct="1">
        <a:spcBef>
          <a:spcPct val="0"/>
        </a:spcBef>
        <a:buNone/>
        <a:defRPr sz="4400" kern="1200">
          <a:solidFill>
            <a:srgbClr val="0071CE"/>
          </a:solidFill>
          <a:latin typeface="+mj-lt"/>
          <a:ea typeface="+mj-ea"/>
          <a:cs typeface="Arial"/>
        </a:defRPr>
      </a:lvl1pPr>
    </p:titleStyle>
    <p:bodyStyle>
      <a:lvl1pPr marL="457326" indent="-457326" algn="l" defTabSz="609768" rtl="0" eaLnBrk="1" latinLnBrk="0" hangingPunct="1">
        <a:spcBef>
          <a:spcPct val="20000"/>
        </a:spcBef>
        <a:buFont typeface="Arial"/>
        <a:buChar char="•"/>
        <a:defRPr sz="4300" kern="1200">
          <a:solidFill>
            <a:schemeClr val="tx1"/>
          </a:solidFill>
          <a:latin typeface="+mn-lt"/>
          <a:ea typeface="+mn-ea"/>
          <a:cs typeface="Arial"/>
        </a:defRPr>
      </a:lvl1pPr>
      <a:lvl2pPr marL="990872" indent="-381105" algn="l" defTabSz="609768" rtl="0" eaLnBrk="1" latinLnBrk="0" hangingPunct="1">
        <a:spcBef>
          <a:spcPct val="20000"/>
        </a:spcBef>
        <a:buFont typeface="Arial"/>
        <a:buChar char="–"/>
        <a:defRPr sz="3700" kern="1200">
          <a:solidFill>
            <a:schemeClr val="tx1"/>
          </a:solidFill>
          <a:latin typeface="+mn-lt"/>
          <a:ea typeface="+mn-ea"/>
          <a:cs typeface="Arial"/>
        </a:defRPr>
      </a:lvl2pPr>
      <a:lvl3pPr marL="1524419" indent="-304884" algn="l" defTabSz="609768" rtl="0" eaLnBrk="1" latinLnBrk="0" hangingPunct="1">
        <a:spcBef>
          <a:spcPct val="20000"/>
        </a:spcBef>
        <a:buFont typeface="Arial"/>
        <a:buChar char="•"/>
        <a:defRPr sz="3200" kern="1200">
          <a:solidFill>
            <a:schemeClr val="tx1"/>
          </a:solidFill>
          <a:latin typeface="+mn-lt"/>
          <a:ea typeface="+mn-ea"/>
          <a:cs typeface="Arial"/>
        </a:defRPr>
      </a:lvl3pPr>
      <a:lvl4pPr marL="2134187" indent="-304884" algn="l" defTabSz="609768" rtl="0" eaLnBrk="1" latinLnBrk="0" hangingPunct="1">
        <a:spcBef>
          <a:spcPct val="20000"/>
        </a:spcBef>
        <a:buFont typeface="Arial"/>
        <a:buChar char="–"/>
        <a:defRPr sz="2700" kern="1200">
          <a:solidFill>
            <a:schemeClr val="tx1"/>
          </a:solidFill>
          <a:latin typeface="+mn-lt"/>
          <a:ea typeface="+mn-ea"/>
          <a:cs typeface="Arial"/>
        </a:defRPr>
      </a:lvl4pPr>
      <a:lvl5pPr marL="2743954" indent="-304884" algn="l" defTabSz="609768" rtl="0" eaLnBrk="1" latinLnBrk="0" hangingPunct="1">
        <a:spcBef>
          <a:spcPct val="20000"/>
        </a:spcBef>
        <a:buFont typeface="Arial"/>
        <a:buChar char="»"/>
        <a:defRPr sz="2700" kern="1200">
          <a:solidFill>
            <a:schemeClr val="tx1"/>
          </a:solidFill>
          <a:latin typeface="+mn-lt"/>
          <a:ea typeface="+mn-ea"/>
          <a:cs typeface="Arial"/>
        </a:defRPr>
      </a:lvl5pPr>
      <a:lvl6pPr marL="3353722" indent="-304884" algn="l" defTabSz="609768" rtl="0" eaLnBrk="1" latinLnBrk="0" hangingPunct="1">
        <a:spcBef>
          <a:spcPct val="20000"/>
        </a:spcBef>
        <a:buFont typeface="Arial"/>
        <a:buChar char="•"/>
        <a:defRPr sz="2700" kern="1200">
          <a:solidFill>
            <a:schemeClr val="tx1"/>
          </a:solidFill>
          <a:latin typeface="+mn-lt"/>
          <a:ea typeface="+mn-ea"/>
          <a:cs typeface="+mn-cs"/>
        </a:defRPr>
      </a:lvl6pPr>
      <a:lvl7pPr marL="3963490" indent="-304884" algn="l" defTabSz="609768" rtl="0" eaLnBrk="1" latinLnBrk="0" hangingPunct="1">
        <a:spcBef>
          <a:spcPct val="20000"/>
        </a:spcBef>
        <a:buFont typeface="Arial"/>
        <a:buChar char="•"/>
        <a:defRPr sz="2700" kern="1200">
          <a:solidFill>
            <a:schemeClr val="tx1"/>
          </a:solidFill>
          <a:latin typeface="+mn-lt"/>
          <a:ea typeface="+mn-ea"/>
          <a:cs typeface="+mn-cs"/>
        </a:defRPr>
      </a:lvl7pPr>
      <a:lvl8pPr marL="4573257" indent="-304884" algn="l" defTabSz="609768" rtl="0" eaLnBrk="1" latinLnBrk="0" hangingPunct="1">
        <a:spcBef>
          <a:spcPct val="20000"/>
        </a:spcBef>
        <a:buFont typeface="Arial"/>
        <a:buChar char="•"/>
        <a:defRPr sz="2700" kern="1200">
          <a:solidFill>
            <a:schemeClr val="tx1"/>
          </a:solidFill>
          <a:latin typeface="+mn-lt"/>
          <a:ea typeface="+mn-ea"/>
          <a:cs typeface="+mn-cs"/>
        </a:defRPr>
      </a:lvl8pPr>
      <a:lvl9pPr marL="5183025" indent="-304884" algn="l" defTabSz="609768" rtl="0" eaLnBrk="1" latinLnBrk="0" hangingPunct="1">
        <a:spcBef>
          <a:spcPct val="20000"/>
        </a:spcBef>
        <a:buFont typeface="Arial"/>
        <a:buChar char="•"/>
        <a:defRPr sz="2700" kern="1200">
          <a:solidFill>
            <a:schemeClr val="tx1"/>
          </a:solidFill>
          <a:latin typeface="+mn-lt"/>
          <a:ea typeface="+mn-ea"/>
          <a:cs typeface="+mn-cs"/>
        </a:defRPr>
      </a:lvl9pPr>
    </p:bodyStyle>
    <p:otherStyle>
      <a:defPPr>
        <a:defRPr lang="en-US"/>
      </a:defPPr>
      <a:lvl1pPr marL="0" algn="l" defTabSz="609768" rtl="0" eaLnBrk="1" latinLnBrk="0" hangingPunct="1">
        <a:defRPr sz="2400" kern="1200">
          <a:solidFill>
            <a:schemeClr val="tx1"/>
          </a:solidFill>
          <a:latin typeface="+mn-lt"/>
          <a:ea typeface="+mn-ea"/>
          <a:cs typeface="+mn-cs"/>
        </a:defRPr>
      </a:lvl1pPr>
      <a:lvl2pPr marL="609768" algn="l" defTabSz="609768" rtl="0" eaLnBrk="1" latinLnBrk="0" hangingPunct="1">
        <a:defRPr sz="2400" kern="1200">
          <a:solidFill>
            <a:schemeClr val="tx1"/>
          </a:solidFill>
          <a:latin typeface="+mn-lt"/>
          <a:ea typeface="+mn-ea"/>
          <a:cs typeface="+mn-cs"/>
        </a:defRPr>
      </a:lvl2pPr>
      <a:lvl3pPr marL="1219535" algn="l" defTabSz="609768" rtl="0" eaLnBrk="1" latinLnBrk="0" hangingPunct="1">
        <a:defRPr sz="2400" kern="1200">
          <a:solidFill>
            <a:schemeClr val="tx1"/>
          </a:solidFill>
          <a:latin typeface="+mn-lt"/>
          <a:ea typeface="+mn-ea"/>
          <a:cs typeface="+mn-cs"/>
        </a:defRPr>
      </a:lvl3pPr>
      <a:lvl4pPr marL="1829303" algn="l" defTabSz="609768" rtl="0" eaLnBrk="1" latinLnBrk="0" hangingPunct="1">
        <a:defRPr sz="2400" kern="1200">
          <a:solidFill>
            <a:schemeClr val="tx1"/>
          </a:solidFill>
          <a:latin typeface="+mn-lt"/>
          <a:ea typeface="+mn-ea"/>
          <a:cs typeface="+mn-cs"/>
        </a:defRPr>
      </a:lvl4pPr>
      <a:lvl5pPr marL="2439071" algn="l" defTabSz="609768" rtl="0" eaLnBrk="1" latinLnBrk="0" hangingPunct="1">
        <a:defRPr sz="2400" kern="1200">
          <a:solidFill>
            <a:schemeClr val="tx1"/>
          </a:solidFill>
          <a:latin typeface="+mn-lt"/>
          <a:ea typeface="+mn-ea"/>
          <a:cs typeface="+mn-cs"/>
        </a:defRPr>
      </a:lvl5pPr>
      <a:lvl6pPr marL="3048838" algn="l" defTabSz="609768" rtl="0" eaLnBrk="1" latinLnBrk="0" hangingPunct="1">
        <a:defRPr sz="2400" kern="1200">
          <a:solidFill>
            <a:schemeClr val="tx1"/>
          </a:solidFill>
          <a:latin typeface="+mn-lt"/>
          <a:ea typeface="+mn-ea"/>
          <a:cs typeface="+mn-cs"/>
        </a:defRPr>
      </a:lvl6pPr>
      <a:lvl7pPr marL="3658606" algn="l" defTabSz="609768" rtl="0" eaLnBrk="1" latinLnBrk="0" hangingPunct="1">
        <a:defRPr sz="2400" kern="1200">
          <a:solidFill>
            <a:schemeClr val="tx1"/>
          </a:solidFill>
          <a:latin typeface="+mn-lt"/>
          <a:ea typeface="+mn-ea"/>
          <a:cs typeface="+mn-cs"/>
        </a:defRPr>
      </a:lvl7pPr>
      <a:lvl8pPr marL="4268373" algn="l" defTabSz="609768" rtl="0" eaLnBrk="1" latinLnBrk="0" hangingPunct="1">
        <a:defRPr sz="2400" kern="1200">
          <a:solidFill>
            <a:schemeClr val="tx1"/>
          </a:solidFill>
          <a:latin typeface="+mn-lt"/>
          <a:ea typeface="+mn-ea"/>
          <a:cs typeface="+mn-cs"/>
        </a:defRPr>
      </a:lvl8pPr>
      <a:lvl9pPr marL="4878141" algn="l" defTabSz="609768"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2.xml"/><Relationship Id="rId5" Type="http://schemas.openxmlformats.org/officeDocument/2006/relationships/image" Target="../media/image21.emf"/><Relationship Id="rId4" Type="http://schemas.openxmlformats.org/officeDocument/2006/relationships/image" Target="../media/image20.emf"/></Relationships>
</file>

<file path=ppt/slides/_rels/slide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2.xml"/><Relationship Id="rId4" Type="http://schemas.openxmlformats.org/officeDocument/2006/relationships/image" Target="../media/image30.emf"/></Relationships>
</file>

<file path=ppt/slides/_rels/slide27.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410910" y="3301682"/>
            <a:ext cx="11376530" cy="1298437"/>
          </a:xfrm>
        </p:spPr>
        <p:txBody>
          <a:bodyPr>
            <a:normAutofit fontScale="90000"/>
          </a:bodyPr>
          <a:lstStyle/>
          <a:p>
            <a:pPr algn="ctr"/>
            <a:r>
              <a:rPr lang="en-US" sz="4800" dirty="0"/>
              <a:t>Needs, Requirements, Verification, Validation Lifecycle Manual (NRVVLM)</a:t>
            </a:r>
            <a:br>
              <a:rPr lang="en-US" sz="4800" dirty="0"/>
            </a:br>
            <a:r>
              <a:rPr lang="en-US" sz="4800" dirty="0"/>
              <a:t>Overview</a:t>
            </a:r>
          </a:p>
        </p:txBody>
      </p:sp>
      <p:sp>
        <p:nvSpPr>
          <p:cNvPr id="6" name="Subtitle 4">
            <a:extLst>
              <a:ext uri="{FF2B5EF4-FFF2-40B4-BE49-F238E27FC236}">
                <a16:creationId xmlns:a16="http://schemas.microsoft.com/office/drawing/2014/main" id="{61AD5C7F-72A4-B646-AC95-56713CE23A1E}"/>
              </a:ext>
            </a:extLst>
          </p:cNvPr>
          <p:cNvSpPr txBox="1">
            <a:spLocks/>
          </p:cNvSpPr>
          <p:nvPr/>
        </p:nvSpPr>
        <p:spPr>
          <a:xfrm>
            <a:off x="287857" y="4863312"/>
            <a:ext cx="11376530" cy="584378"/>
          </a:xfrm>
          <a:prstGeom prst="rect">
            <a:avLst/>
          </a:prstGeom>
        </p:spPr>
        <p:txBody>
          <a:bodyPr vert="horz" lIns="121954" tIns="60977" rIns="121954" bIns="60977" rtlCol="0" anchor="b">
            <a:normAutofit/>
          </a:bodyPr>
          <a:lstStyle>
            <a:lvl1pPr marL="0" indent="0" algn="l" defTabSz="609768" rtl="0" eaLnBrk="1" latinLnBrk="0" hangingPunct="1">
              <a:spcBef>
                <a:spcPct val="20000"/>
              </a:spcBef>
              <a:buFont typeface="Arial"/>
              <a:buNone/>
              <a:defRPr sz="2400" kern="1200">
                <a:solidFill>
                  <a:schemeClr val="tx1"/>
                </a:solidFill>
                <a:latin typeface="Arial"/>
                <a:ea typeface="+mn-ea"/>
                <a:cs typeface="Arial"/>
              </a:defRPr>
            </a:lvl1pPr>
            <a:lvl2pPr marL="457200" indent="0" algn="ctr" defTabSz="609768" rtl="0" eaLnBrk="1" latinLnBrk="0" hangingPunct="1">
              <a:spcBef>
                <a:spcPct val="20000"/>
              </a:spcBef>
              <a:buFont typeface="Arial"/>
              <a:buNone/>
              <a:defRPr sz="2000" kern="1200">
                <a:solidFill>
                  <a:schemeClr val="tx1"/>
                </a:solidFill>
                <a:latin typeface="+mn-lt"/>
                <a:ea typeface="+mn-ea"/>
                <a:cs typeface="Arial"/>
              </a:defRPr>
            </a:lvl2pPr>
            <a:lvl3pPr marL="914400" indent="0" algn="ctr" defTabSz="609768" rtl="0" eaLnBrk="1" latinLnBrk="0" hangingPunct="1">
              <a:spcBef>
                <a:spcPct val="20000"/>
              </a:spcBef>
              <a:buFont typeface="Arial"/>
              <a:buNone/>
              <a:defRPr sz="1800" kern="1200">
                <a:solidFill>
                  <a:schemeClr val="tx1"/>
                </a:solidFill>
                <a:latin typeface="+mn-lt"/>
                <a:ea typeface="+mn-ea"/>
                <a:cs typeface="Arial"/>
              </a:defRPr>
            </a:lvl3pPr>
            <a:lvl4pPr marL="1371600" indent="0" algn="ctr" defTabSz="609768" rtl="0" eaLnBrk="1" latinLnBrk="0" hangingPunct="1">
              <a:spcBef>
                <a:spcPct val="20000"/>
              </a:spcBef>
              <a:buFont typeface="Arial"/>
              <a:buNone/>
              <a:defRPr sz="1600" kern="1200">
                <a:solidFill>
                  <a:schemeClr val="tx1"/>
                </a:solidFill>
                <a:latin typeface="+mn-lt"/>
                <a:ea typeface="+mn-ea"/>
                <a:cs typeface="Arial"/>
              </a:defRPr>
            </a:lvl4pPr>
            <a:lvl5pPr marL="1828800" indent="0" algn="ctr" defTabSz="609768" rtl="0" eaLnBrk="1" latinLnBrk="0" hangingPunct="1">
              <a:spcBef>
                <a:spcPct val="20000"/>
              </a:spcBef>
              <a:buFont typeface="Arial"/>
              <a:buNone/>
              <a:defRPr sz="1600" kern="1200">
                <a:solidFill>
                  <a:schemeClr val="tx1"/>
                </a:solidFill>
                <a:latin typeface="+mn-lt"/>
                <a:ea typeface="+mn-ea"/>
                <a:cs typeface="Arial"/>
              </a:defRPr>
            </a:lvl5pPr>
            <a:lvl6pPr marL="2286000" indent="0" algn="ctr" defTabSz="609768" rtl="0" eaLnBrk="1" latinLnBrk="0" hangingPunct="1">
              <a:spcBef>
                <a:spcPct val="20000"/>
              </a:spcBef>
              <a:buFont typeface="Arial"/>
              <a:buNone/>
              <a:defRPr sz="1600" kern="1200">
                <a:solidFill>
                  <a:schemeClr val="tx1"/>
                </a:solidFill>
                <a:latin typeface="+mn-lt"/>
                <a:ea typeface="+mn-ea"/>
                <a:cs typeface="+mn-cs"/>
              </a:defRPr>
            </a:lvl6pPr>
            <a:lvl7pPr marL="2743200" indent="0" algn="ctr" defTabSz="609768" rtl="0" eaLnBrk="1" latinLnBrk="0" hangingPunct="1">
              <a:spcBef>
                <a:spcPct val="20000"/>
              </a:spcBef>
              <a:buFont typeface="Arial"/>
              <a:buNone/>
              <a:defRPr sz="1600" kern="1200">
                <a:solidFill>
                  <a:schemeClr val="tx1"/>
                </a:solidFill>
                <a:latin typeface="+mn-lt"/>
                <a:ea typeface="+mn-ea"/>
                <a:cs typeface="+mn-cs"/>
              </a:defRPr>
            </a:lvl7pPr>
            <a:lvl8pPr marL="3200400" indent="0" algn="ctr" defTabSz="609768" rtl="0" eaLnBrk="1" latinLnBrk="0" hangingPunct="1">
              <a:spcBef>
                <a:spcPct val="20000"/>
              </a:spcBef>
              <a:buFont typeface="Arial"/>
              <a:buNone/>
              <a:defRPr sz="1600" kern="1200">
                <a:solidFill>
                  <a:schemeClr val="tx1"/>
                </a:solidFill>
                <a:latin typeface="+mn-lt"/>
                <a:ea typeface="+mn-ea"/>
                <a:cs typeface="+mn-cs"/>
              </a:defRPr>
            </a:lvl8pPr>
            <a:lvl9pPr marL="3657600" indent="0" algn="ctr" defTabSz="609768" rtl="0" eaLnBrk="1" latinLnBrk="0" hangingPunct="1">
              <a:spcBef>
                <a:spcPct val="20000"/>
              </a:spcBef>
              <a:buFont typeface="Arial"/>
              <a:buNone/>
              <a:defRPr sz="1600" kern="1200">
                <a:solidFill>
                  <a:schemeClr val="tx1"/>
                </a:solidFill>
                <a:latin typeface="+mn-lt"/>
                <a:ea typeface="+mn-ea"/>
                <a:cs typeface="+mn-cs"/>
              </a:defRPr>
            </a:lvl9pPr>
          </a:lstStyle>
          <a:p>
            <a:pPr algn="ctr"/>
            <a:r>
              <a:rPr lang="en-US" dirty="0"/>
              <a:t>Requirements Working Group</a:t>
            </a:r>
          </a:p>
        </p:txBody>
      </p:sp>
      <p:sp>
        <p:nvSpPr>
          <p:cNvPr id="7" name="Subtitle 4">
            <a:extLst>
              <a:ext uri="{FF2B5EF4-FFF2-40B4-BE49-F238E27FC236}">
                <a16:creationId xmlns:a16="http://schemas.microsoft.com/office/drawing/2014/main" id="{863C0476-B72A-534D-8C83-95BB927082F5}"/>
              </a:ext>
            </a:extLst>
          </p:cNvPr>
          <p:cNvSpPr txBox="1">
            <a:spLocks/>
          </p:cNvSpPr>
          <p:nvPr/>
        </p:nvSpPr>
        <p:spPr>
          <a:xfrm>
            <a:off x="1655537" y="6238667"/>
            <a:ext cx="11376530" cy="584378"/>
          </a:xfrm>
          <a:prstGeom prst="rect">
            <a:avLst/>
          </a:prstGeom>
        </p:spPr>
        <p:txBody>
          <a:bodyPr vert="horz" lIns="121954" tIns="60977" rIns="121954" bIns="60977" rtlCol="0" anchor="b">
            <a:normAutofit/>
          </a:bodyPr>
          <a:lstStyle>
            <a:lvl1pPr marL="0" indent="0" algn="l" defTabSz="609768" rtl="0" eaLnBrk="1" latinLnBrk="0" hangingPunct="1">
              <a:spcBef>
                <a:spcPct val="20000"/>
              </a:spcBef>
              <a:buFont typeface="Arial"/>
              <a:buNone/>
              <a:defRPr sz="2400" kern="1200">
                <a:solidFill>
                  <a:schemeClr val="tx1"/>
                </a:solidFill>
                <a:latin typeface="Arial"/>
                <a:ea typeface="+mn-ea"/>
                <a:cs typeface="Arial"/>
              </a:defRPr>
            </a:lvl1pPr>
            <a:lvl2pPr marL="457200" indent="0" algn="ctr" defTabSz="609768" rtl="0" eaLnBrk="1" latinLnBrk="0" hangingPunct="1">
              <a:spcBef>
                <a:spcPct val="20000"/>
              </a:spcBef>
              <a:buFont typeface="Arial"/>
              <a:buNone/>
              <a:defRPr sz="2000" kern="1200">
                <a:solidFill>
                  <a:schemeClr val="tx1"/>
                </a:solidFill>
                <a:latin typeface="+mn-lt"/>
                <a:ea typeface="+mn-ea"/>
                <a:cs typeface="Arial"/>
              </a:defRPr>
            </a:lvl2pPr>
            <a:lvl3pPr marL="914400" indent="0" algn="ctr" defTabSz="609768" rtl="0" eaLnBrk="1" latinLnBrk="0" hangingPunct="1">
              <a:spcBef>
                <a:spcPct val="20000"/>
              </a:spcBef>
              <a:buFont typeface="Arial"/>
              <a:buNone/>
              <a:defRPr sz="1800" kern="1200">
                <a:solidFill>
                  <a:schemeClr val="tx1"/>
                </a:solidFill>
                <a:latin typeface="+mn-lt"/>
                <a:ea typeface="+mn-ea"/>
                <a:cs typeface="Arial"/>
              </a:defRPr>
            </a:lvl3pPr>
            <a:lvl4pPr marL="1371600" indent="0" algn="ctr" defTabSz="609768" rtl="0" eaLnBrk="1" latinLnBrk="0" hangingPunct="1">
              <a:spcBef>
                <a:spcPct val="20000"/>
              </a:spcBef>
              <a:buFont typeface="Arial"/>
              <a:buNone/>
              <a:defRPr sz="1600" kern="1200">
                <a:solidFill>
                  <a:schemeClr val="tx1"/>
                </a:solidFill>
                <a:latin typeface="+mn-lt"/>
                <a:ea typeface="+mn-ea"/>
                <a:cs typeface="Arial"/>
              </a:defRPr>
            </a:lvl4pPr>
            <a:lvl5pPr marL="1828800" indent="0" algn="ctr" defTabSz="609768" rtl="0" eaLnBrk="1" latinLnBrk="0" hangingPunct="1">
              <a:spcBef>
                <a:spcPct val="20000"/>
              </a:spcBef>
              <a:buFont typeface="Arial"/>
              <a:buNone/>
              <a:defRPr sz="1600" kern="1200">
                <a:solidFill>
                  <a:schemeClr val="tx1"/>
                </a:solidFill>
                <a:latin typeface="+mn-lt"/>
                <a:ea typeface="+mn-ea"/>
                <a:cs typeface="Arial"/>
              </a:defRPr>
            </a:lvl5pPr>
            <a:lvl6pPr marL="2286000" indent="0" algn="ctr" defTabSz="609768" rtl="0" eaLnBrk="1" latinLnBrk="0" hangingPunct="1">
              <a:spcBef>
                <a:spcPct val="20000"/>
              </a:spcBef>
              <a:buFont typeface="Arial"/>
              <a:buNone/>
              <a:defRPr sz="1600" kern="1200">
                <a:solidFill>
                  <a:schemeClr val="tx1"/>
                </a:solidFill>
                <a:latin typeface="+mn-lt"/>
                <a:ea typeface="+mn-ea"/>
                <a:cs typeface="+mn-cs"/>
              </a:defRPr>
            </a:lvl6pPr>
            <a:lvl7pPr marL="2743200" indent="0" algn="ctr" defTabSz="609768" rtl="0" eaLnBrk="1" latinLnBrk="0" hangingPunct="1">
              <a:spcBef>
                <a:spcPct val="20000"/>
              </a:spcBef>
              <a:buFont typeface="Arial"/>
              <a:buNone/>
              <a:defRPr sz="1600" kern="1200">
                <a:solidFill>
                  <a:schemeClr val="tx1"/>
                </a:solidFill>
                <a:latin typeface="+mn-lt"/>
                <a:ea typeface="+mn-ea"/>
                <a:cs typeface="+mn-cs"/>
              </a:defRPr>
            </a:lvl7pPr>
            <a:lvl8pPr marL="3200400" indent="0" algn="ctr" defTabSz="609768" rtl="0" eaLnBrk="1" latinLnBrk="0" hangingPunct="1">
              <a:spcBef>
                <a:spcPct val="20000"/>
              </a:spcBef>
              <a:buFont typeface="Arial"/>
              <a:buNone/>
              <a:defRPr sz="1600" kern="1200">
                <a:solidFill>
                  <a:schemeClr val="tx1"/>
                </a:solidFill>
                <a:latin typeface="+mn-lt"/>
                <a:ea typeface="+mn-ea"/>
                <a:cs typeface="+mn-cs"/>
              </a:defRPr>
            </a:lvl8pPr>
            <a:lvl9pPr marL="3657600" indent="0" algn="ctr" defTabSz="609768" rtl="0" eaLnBrk="1" latinLnBrk="0" hangingPunct="1">
              <a:spcBef>
                <a:spcPct val="20000"/>
              </a:spcBef>
              <a:buFont typeface="Arial"/>
              <a:buNone/>
              <a:defRPr sz="1600" kern="1200">
                <a:solidFill>
                  <a:schemeClr val="tx1"/>
                </a:solidFill>
                <a:latin typeface="+mn-lt"/>
                <a:ea typeface="+mn-ea"/>
                <a:cs typeface="+mn-cs"/>
              </a:defRPr>
            </a:lvl9pPr>
          </a:lstStyle>
          <a:p>
            <a:pPr algn="ctr"/>
            <a:r>
              <a:rPr lang="en-US" sz="1400" dirty="0"/>
              <a:t>Copyright © by Wheatland Consulting, LLC – permission granted to INCOSE to publish and use</a:t>
            </a:r>
          </a:p>
        </p:txBody>
      </p:sp>
      <p:sp>
        <p:nvSpPr>
          <p:cNvPr id="8" name="Subtitle 4">
            <a:extLst>
              <a:ext uri="{FF2B5EF4-FFF2-40B4-BE49-F238E27FC236}">
                <a16:creationId xmlns:a16="http://schemas.microsoft.com/office/drawing/2014/main" id="{344A4F54-3A96-2F4C-8852-0924CEAABDC0}"/>
              </a:ext>
            </a:extLst>
          </p:cNvPr>
          <p:cNvSpPr txBox="1">
            <a:spLocks/>
          </p:cNvSpPr>
          <p:nvPr/>
        </p:nvSpPr>
        <p:spPr>
          <a:xfrm>
            <a:off x="359777" y="5510917"/>
            <a:ext cx="11376530" cy="913999"/>
          </a:xfrm>
          <a:prstGeom prst="rect">
            <a:avLst/>
          </a:prstGeom>
        </p:spPr>
        <p:txBody>
          <a:bodyPr vert="horz" lIns="121954" tIns="60977" rIns="121954" bIns="60977" rtlCol="0" anchor="b">
            <a:noAutofit/>
          </a:bodyPr>
          <a:lstStyle>
            <a:lvl1pPr marL="0" indent="0" algn="l" defTabSz="609768" rtl="0" eaLnBrk="1" latinLnBrk="0" hangingPunct="1">
              <a:spcBef>
                <a:spcPct val="20000"/>
              </a:spcBef>
              <a:buFont typeface="Arial"/>
              <a:buNone/>
              <a:defRPr sz="2400" kern="1200">
                <a:solidFill>
                  <a:schemeClr val="tx1"/>
                </a:solidFill>
                <a:latin typeface="Arial"/>
                <a:ea typeface="+mn-ea"/>
                <a:cs typeface="Arial"/>
              </a:defRPr>
            </a:lvl1pPr>
            <a:lvl2pPr marL="457200" indent="0" algn="ctr" defTabSz="609768" rtl="0" eaLnBrk="1" latinLnBrk="0" hangingPunct="1">
              <a:spcBef>
                <a:spcPct val="20000"/>
              </a:spcBef>
              <a:buFont typeface="Arial"/>
              <a:buNone/>
              <a:defRPr sz="2000" kern="1200">
                <a:solidFill>
                  <a:schemeClr val="tx1"/>
                </a:solidFill>
                <a:latin typeface="+mn-lt"/>
                <a:ea typeface="+mn-ea"/>
                <a:cs typeface="Arial"/>
              </a:defRPr>
            </a:lvl2pPr>
            <a:lvl3pPr marL="914400" indent="0" algn="ctr" defTabSz="609768" rtl="0" eaLnBrk="1" latinLnBrk="0" hangingPunct="1">
              <a:spcBef>
                <a:spcPct val="20000"/>
              </a:spcBef>
              <a:buFont typeface="Arial"/>
              <a:buNone/>
              <a:defRPr sz="1800" kern="1200">
                <a:solidFill>
                  <a:schemeClr val="tx1"/>
                </a:solidFill>
                <a:latin typeface="+mn-lt"/>
                <a:ea typeface="+mn-ea"/>
                <a:cs typeface="Arial"/>
              </a:defRPr>
            </a:lvl3pPr>
            <a:lvl4pPr marL="1371600" indent="0" algn="ctr" defTabSz="609768" rtl="0" eaLnBrk="1" latinLnBrk="0" hangingPunct="1">
              <a:spcBef>
                <a:spcPct val="20000"/>
              </a:spcBef>
              <a:buFont typeface="Arial"/>
              <a:buNone/>
              <a:defRPr sz="1600" kern="1200">
                <a:solidFill>
                  <a:schemeClr val="tx1"/>
                </a:solidFill>
                <a:latin typeface="+mn-lt"/>
                <a:ea typeface="+mn-ea"/>
                <a:cs typeface="Arial"/>
              </a:defRPr>
            </a:lvl4pPr>
            <a:lvl5pPr marL="1828800" indent="0" algn="ctr" defTabSz="609768" rtl="0" eaLnBrk="1" latinLnBrk="0" hangingPunct="1">
              <a:spcBef>
                <a:spcPct val="20000"/>
              </a:spcBef>
              <a:buFont typeface="Arial"/>
              <a:buNone/>
              <a:defRPr sz="1600" kern="1200">
                <a:solidFill>
                  <a:schemeClr val="tx1"/>
                </a:solidFill>
                <a:latin typeface="+mn-lt"/>
                <a:ea typeface="+mn-ea"/>
                <a:cs typeface="Arial"/>
              </a:defRPr>
            </a:lvl5pPr>
            <a:lvl6pPr marL="2286000" indent="0" algn="ctr" defTabSz="609768" rtl="0" eaLnBrk="1" latinLnBrk="0" hangingPunct="1">
              <a:spcBef>
                <a:spcPct val="20000"/>
              </a:spcBef>
              <a:buFont typeface="Arial"/>
              <a:buNone/>
              <a:defRPr sz="1600" kern="1200">
                <a:solidFill>
                  <a:schemeClr val="tx1"/>
                </a:solidFill>
                <a:latin typeface="+mn-lt"/>
                <a:ea typeface="+mn-ea"/>
                <a:cs typeface="+mn-cs"/>
              </a:defRPr>
            </a:lvl6pPr>
            <a:lvl7pPr marL="2743200" indent="0" algn="ctr" defTabSz="609768" rtl="0" eaLnBrk="1" latinLnBrk="0" hangingPunct="1">
              <a:spcBef>
                <a:spcPct val="20000"/>
              </a:spcBef>
              <a:buFont typeface="Arial"/>
              <a:buNone/>
              <a:defRPr sz="1600" kern="1200">
                <a:solidFill>
                  <a:schemeClr val="tx1"/>
                </a:solidFill>
                <a:latin typeface="+mn-lt"/>
                <a:ea typeface="+mn-ea"/>
                <a:cs typeface="+mn-cs"/>
              </a:defRPr>
            </a:lvl7pPr>
            <a:lvl8pPr marL="3200400" indent="0" algn="ctr" defTabSz="609768" rtl="0" eaLnBrk="1" latinLnBrk="0" hangingPunct="1">
              <a:spcBef>
                <a:spcPct val="20000"/>
              </a:spcBef>
              <a:buFont typeface="Arial"/>
              <a:buNone/>
              <a:defRPr sz="1600" kern="1200">
                <a:solidFill>
                  <a:schemeClr val="tx1"/>
                </a:solidFill>
                <a:latin typeface="+mn-lt"/>
                <a:ea typeface="+mn-ea"/>
                <a:cs typeface="+mn-cs"/>
              </a:defRPr>
            </a:lvl8pPr>
            <a:lvl9pPr marL="3657600" indent="0" algn="ctr" defTabSz="609768" rtl="0" eaLnBrk="1" latinLnBrk="0" hangingPunct="1">
              <a:spcBef>
                <a:spcPct val="20000"/>
              </a:spcBef>
              <a:buFont typeface="Arial"/>
              <a:buNone/>
              <a:defRPr sz="1600" kern="1200">
                <a:solidFill>
                  <a:schemeClr val="tx1"/>
                </a:solidFill>
                <a:latin typeface="+mn-lt"/>
                <a:ea typeface="+mn-ea"/>
                <a:cs typeface="+mn-cs"/>
              </a:defRPr>
            </a:lvl9pPr>
          </a:lstStyle>
          <a:p>
            <a:pPr algn="ctr"/>
            <a:r>
              <a:rPr lang="en-US" sz="1800" b="1" dirty="0"/>
              <a:t>Lou Wheatcraft, Senior Consultant, Wheatland Consulting, LLC</a:t>
            </a:r>
          </a:p>
          <a:p>
            <a:pPr algn="ctr"/>
            <a:r>
              <a:rPr lang="en-US" sz="1800" dirty="0" err="1"/>
              <a:t>Wheatland.consulting@gmail.com</a:t>
            </a:r>
            <a:endParaRPr lang="en-US" sz="1800" dirty="0"/>
          </a:p>
        </p:txBody>
      </p:sp>
    </p:spTree>
    <p:extLst>
      <p:ext uri="{BB962C8B-B14F-4D97-AF65-F5344CB8AC3E}">
        <p14:creationId xmlns:p14="http://schemas.microsoft.com/office/powerpoint/2010/main" val="1563170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4F2B0A2-0152-EE45-B8D8-2AB9C3705265}"/>
              </a:ext>
            </a:extLst>
          </p:cNvPr>
          <p:cNvPicPr>
            <a:picLocks noChangeAspect="1"/>
          </p:cNvPicPr>
          <p:nvPr/>
        </p:nvPicPr>
        <p:blipFill>
          <a:blip r:embed="rId2"/>
          <a:stretch>
            <a:fillRect/>
          </a:stretch>
        </p:blipFill>
        <p:spPr>
          <a:xfrm>
            <a:off x="1872865" y="775242"/>
            <a:ext cx="8484212" cy="5506492"/>
          </a:xfrm>
          <a:prstGeom prst="rect">
            <a:avLst/>
          </a:prstGeom>
        </p:spPr>
      </p:pic>
      <p:sp>
        <p:nvSpPr>
          <p:cNvPr id="2" name="Title 1">
            <a:extLst>
              <a:ext uri="{FF2B5EF4-FFF2-40B4-BE49-F238E27FC236}">
                <a16:creationId xmlns:a16="http://schemas.microsoft.com/office/drawing/2014/main" id="{4190E608-3343-A94E-A798-B72A21F38798}"/>
              </a:ext>
            </a:extLst>
          </p:cNvPr>
          <p:cNvSpPr>
            <a:spLocks noGrp="1"/>
          </p:cNvSpPr>
          <p:nvPr>
            <p:ph type="title"/>
          </p:nvPr>
        </p:nvSpPr>
        <p:spPr>
          <a:xfrm>
            <a:off x="3185944" y="484"/>
            <a:ext cx="6162949" cy="669187"/>
          </a:xfrm>
        </p:spPr>
        <p:txBody>
          <a:bodyPr>
            <a:normAutofit fontScale="90000"/>
          </a:bodyPr>
          <a:lstStyle/>
          <a:p>
            <a:r>
              <a:rPr lang="en-US" sz="3600" dirty="0"/>
              <a:t>Design Inputs vs Design Outputs</a:t>
            </a:r>
          </a:p>
        </p:txBody>
      </p:sp>
      <p:sp>
        <p:nvSpPr>
          <p:cNvPr id="4" name="Slide Number Placeholder 3">
            <a:extLst>
              <a:ext uri="{FF2B5EF4-FFF2-40B4-BE49-F238E27FC236}">
                <a16:creationId xmlns:a16="http://schemas.microsoft.com/office/drawing/2014/main" id="{46FA12BE-BF89-4149-9566-70DD812D56EC}"/>
              </a:ext>
            </a:extLst>
          </p:cNvPr>
          <p:cNvSpPr>
            <a:spLocks noGrp="1"/>
          </p:cNvSpPr>
          <p:nvPr>
            <p:ph type="sldNum" sz="quarter" idx="12"/>
          </p:nvPr>
        </p:nvSpPr>
        <p:spPr>
          <a:xfrm>
            <a:off x="10357077" y="5969000"/>
            <a:ext cx="542697" cy="279400"/>
          </a:xfrm>
          <a:prstGeom prst="rect">
            <a:avLst/>
          </a:prstGeom>
        </p:spPr>
        <p:txBody>
          <a:bodyPr vert="horz" lIns="91440" tIns="45720" rIns="91440" bIns="45720" rtlCol="0" anchor="ctr"/>
          <a:lstStyle>
            <a:defPPr>
              <a:defRPr lang="en-US"/>
            </a:defPPr>
            <a:lvl1pPr marL="0" algn="r"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97799C9-84D9-46D2-A11E-BCF8A720529D}" type="slidenum">
              <a:rPr lang="en-US" smtClean="0"/>
              <a:pPr/>
              <a:t>10</a:t>
            </a:fld>
            <a:endParaRPr lang="en-US"/>
          </a:p>
        </p:txBody>
      </p:sp>
      <p:sp>
        <p:nvSpPr>
          <p:cNvPr id="8" name="Slide Number Placeholder 5">
            <a:extLst>
              <a:ext uri="{FF2B5EF4-FFF2-40B4-BE49-F238E27FC236}">
                <a16:creationId xmlns:a16="http://schemas.microsoft.com/office/drawing/2014/main" id="{52C03DBD-190B-884C-8D03-0E7A7AEA226D}"/>
              </a:ext>
            </a:extLst>
          </p:cNvPr>
          <p:cNvSpPr txBox="1">
            <a:spLocks/>
          </p:cNvSpPr>
          <p:nvPr/>
        </p:nvSpPr>
        <p:spPr>
          <a:xfrm>
            <a:off x="9348893" y="6492876"/>
            <a:ext cx="2846282" cy="365125"/>
          </a:xfrm>
          <a:prstGeom prst="rect">
            <a:avLst/>
          </a:prstGeom>
        </p:spPr>
        <p:txBody>
          <a:bodyPr vert="horz" lIns="121954" tIns="60977" rIns="121954" bIns="60977" rtlCol="0" anchor="ctr"/>
          <a:lstStyle>
            <a:defPPr>
              <a:defRPr lang="en-US"/>
            </a:defPPr>
            <a:lvl1pPr marL="0" algn="r" defTabSz="609768" rtl="0" eaLnBrk="1" latinLnBrk="0" hangingPunct="1">
              <a:defRPr sz="1600" kern="1200">
                <a:solidFill>
                  <a:schemeClr val="tx1">
                    <a:tint val="75000"/>
                  </a:schemeClr>
                </a:solidFill>
                <a:latin typeface="+mn-lt"/>
                <a:ea typeface="+mn-ea"/>
                <a:cs typeface="+mn-cs"/>
              </a:defRPr>
            </a:lvl1pPr>
            <a:lvl2pPr marL="609768" algn="l" defTabSz="609768" rtl="0" eaLnBrk="1" latinLnBrk="0" hangingPunct="1">
              <a:defRPr sz="2400" kern="1200">
                <a:solidFill>
                  <a:schemeClr val="tx1"/>
                </a:solidFill>
                <a:latin typeface="+mn-lt"/>
                <a:ea typeface="+mn-ea"/>
                <a:cs typeface="+mn-cs"/>
              </a:defRPr>
            </a:lvl2pPr>
            <a:lvl3pPr marL="1219535" algn="l" defTabSz="609768" rtl="0" eaLnBrk="1" latinLnBrk="0" hangingPunct="1">
              <a:defRPr sz="2400" kern="1200">
                <a:solidFill>
                  <a:schemeClr val="tx1"/>
                </a:solidFill>
                <a:latin typeface="+mn-lt"/>
                <a:ea typeface="+mn-ea"/>
                <a:cs typeface="+mn-cs"/>
              </a:defRPr>
            </a:lvl3pPr>
            <a:lvl4pPr marL="1829303" algn="l" defTabSz="609768" rtl="0" eaLnBrk="1" latinLnBrk="0" hangingPunct="1">
              <a:defRPr sz="2400" kern="1200">
                <a:solidFill>
                  <a:schemeClr val="tx1"/>
                </a:solidFill>
                <a:latin typeface="+mn-lt"/>
                <a:ea typeface="+mn-ea"/>
                <a:cs typeface="+mn-cs"/>
              </a:defRPr>
            </a:lvl4pPr>
            <a:lvl5pPr marL="2439071" algn="l" defTabSz="609768" rtl="0" eaLnBrk="1" latinLnBrk="0" hangingPunct="1">
              <a:defRPr sz="2400" kern="1200">
                <a:solidFill>
                  <a:schemeClr val="tx1"/>
                </a:solidFill>
                <a:latin typeface="+mn-lt"/>
                <a:ea typeface="+mn-ea"/>
                <a:cs typeface="+mn-cs"/>
              </a:defRPr>
            </a:lvl5pPr>
            <a:lvl6pPr marL="3048838" algn="l" defTabSz="609768" rtl="0" eaLnBrk="1" latinLnBrk="0" hangingPunct="1">
              <a:defRPr sz="2400" kern="1200">
                <a:solidFill>
                  <a:schemeClr val="tx1"/>
                </a:solidFill>
                <a:latin typeface="+mn-lt"/>
                <a:ea typeface="+mn-ea"/>
                <a:cs typeface="+mn-cs"/>
              </a:defRPr>
            </a:lvl6pPr>
            <a:lvl7pPr marL="3658606" algn="l" defTabSz="609768" rtl="0" eaLnBrk="1" latinLnBrk="0" hangingPunct="1">
              <a:defRPr sz="2400" kern="1200">
                <a:solidFill>
                  <a:schemeClr val="tx1"/>
                </a:solidFill>
                <a:latin typeface="+mn-lt"/>
                <a:ea typeface="+mn-ea"/>
                <a:cs typeface="+mn-cs"/>
              </a:defRPr>
            </a:lvl7pPr>
            <a:lvl8pPr marL="4268373" algn="l" defTabSz="609768" rtl="0" eaLnBrk="1" latinLnBrk="0" hangingPunct="1">
              <a:defRPr sz="2400" kern="1200">
                <a:solidFill>
                  <a:schemeClr val="tx1"/>
                </a:solidFill>
                <a:latin typeface="+mn-lt"/>
                <a:ea typeface="+mn-ea"/>
                <a:cs typeface="+mn-cs"/>
              </a:defRPr>
            </a:lvl8pPr>
            <a:lvl9pPr marL="4878141" algn="l" defTabSz="609768" rtl="0" eaLnBrk="1" latinLnBrk="0" hangingPunct="1">
              <a:defRPr sz="2400" kern="1200">
                <a:solidFill>
                  <a:schemeClr val="tx1"/>
                </a:solidFill>
                <a:latin typeface="+mn-lt"/>
                <a:ea typeface="+mn-ea"/>
                <a:cs typeface="+mn-cs"/>
              </a:defRPr>
            </a:lvl9pPr>
          </a:lstStyle>
          <a:p>
            <a:fld id="{924B41C4-1474-8D42-B330-D2828683839D}" type="slidenum">
              <a:rPr lang="en-US"/>
              <a:pPr/>
              <a:t>10</a:t>
            </a:fld>
            <a:endParaRPr lang="en-US" dirty="0">
              <a:solidFill>
                <a:schemeClr val="tx1"/>
              </a:solidFill>
            </a:endParaRPr>
          </a:p>
        </p:txBody>
      </p:sp>
      <p:cxnSp>
        <p:nvCxnSpPr>
          <p:cNvPr id="9" name="Straight Connector 8">
            <a:extLst>
              <a:ext uri="{FF2B5EF4-FFF2-40B4-BE49-F238E27FC236}">
                <a16:creationId xmlns:a16="http://schemas.microsoft.com/office/drawing/2014/main" id="{C3B337EE-61D5-6A41-82E6-7AC96879E5ED}"/>
              </a:ext>
            </a:extLst>
          </p:cNvPr>
          <p:cNvCxnSpPr>
            <a:cxnSpLocks/>
          </p:cNvCxnSpPr>
          <p:nvPr/>
        </p:nvCxnSpPr>
        <p:spPr>
          <a:xfrm flipV="1">
            <a:off x="4882602" y="1925523"/>
            <a:ext cx="2549236" cy="1392059"/>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08CE249-F1F4-C746-BDA0-9E38CB690930}"/>
              </a:ext>
            </a:extLst>
          </p:cNvPr>
          <p:cNvSpPr txBox="1"/>
          <p:nvPr/>
        </p:nvSpPr>
        <p:spPr>
          <a:xfrm>
            <a:off x="7129260" y="1662598"/>
            <a:ext cx="1696687" cy="461665"/>
          </a:xfrm>
          <a:prstGeom prst="rect">
            <a:avLst/>
          </a:prstGeom>
          <a:noFill/>
        </p:spPr>
        <p:txBody>
          <a:bodyPr wrap="square" rtlCol="0">
            <a:spAutoFit/>
          </a:bodyPr>
          <a:lstStyle/>
          <a:p>
            <a:pPr algn="ctr"/>
            <a:r>
              <a:rPr lang="en-US" dirty="0">
                <a:solidFill>
                  <a:srgbClr val="FF0000"/>
                </a:solidFill>
              </a:rPr>
              <a:t>The “line”</a:t>
            </a:r>
          </a:p>
        </p:txBody>
      </p:sp>
    </p:spTree>
    <p:extLst>
      <p:ext uri="{BB962C8B-B14F-4D97-AF65-F5344CB8AC3E}">
        <p14:creationId xmlns:p14="http://schemas.microsoft.com/office/powerpoint/2010/main" val="3115527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9A6F2-69B5-F046-8A73-5488009C1E7D}"/>
              </a:ext>
            </a:extLst>
          </p:cNvPr>
          <p:cNvSpPr>
            <a:spLocks noGrp="1"/>
          </p:cNvSpPr>
          <p:nvPr>
            <p:ph type="title"/>
          </p:nvPr>
        </p:nvSpPr>
        <p:spPr>
          <a:xfrm>
            <a:off x="612775" y="59430"/>
            <a:ext cx="10972800" cy="543240"/>
          </a:xfrm>
        </p:spPr>
        <p:txBody>
          <a:bodyPr>
            <a:noAutofit/>
          </a:bodyPr>
          <a:lstStyle/>
          <a:p>
            <a:pPr algn="ctr"/>
            <a:r>
              <a:rPr lang="en-US" sz="3598" dirty="0">
                <a:solidFill>
                  <a:schemeClr val="accent1">
                    <a:lumMod val="75000"/>
                  </a:schemeClr>
                </a:solidFill>
              </a:rPr>
              <a:t>Data-Centric Practice of Systems Engineering</a:t>
            </a:r>
          </a:p>
        </p:txBody>
      </p:sp>
      <p:sp>
        <p:nvSpPr>
          <p:cNvPr id="6" name="Slide Number Placeholder 5">
            <a:extLst>
              <a:ext uri="{FF2B5EF4-FFF2-40B4-BE49-F238E27FC236}">
                <a16:creationId xmlns:a16="http://schemas.microsoft.com/office/drawing/2014/main" id="{25C52B55-5E38-9047-99F4-DF8AE5ADE9F2}"/>
              </a:ext>
            </a:extLst>
          </p:cNvPr>
          <p:cNvSpPr>
            <a:spLocks noGrp="1"/>
          </p:cNvSpPr>
          <p:nvPr>
            <p:ph type="sldNum" sz="quarter" idx="12"/>
          </p:nvPr>
        </p:nvSpPr>
        <p:spPr>
          <a:xfrm>
            <a:off x="9348893" y="6492876"/>
            <a:ext cx="2846282" cy="365125"/>
          </a:xfrm>
          <a:prstGeom prst="rect">
            <a:avLst/>
          </a:prstGeom>
        </p:spPr>
        <p:txBody>
          <a:bodyPr vert="horz" lIns="121954" tIns="60977" rIns="121954" bIns="60977" rtlCol="0" anchor="ctr"/>
          <a:lstStyle>
            <a:defPPr>
              <a:defRPr lang="en-US"/>
            </a:defPPr>
            <a:lvl1pPr marL="0" algn="r" defTabSz="609768" rtl="0" eaLnBrk="1" latinLnBrk="0" hangingPunct="1">
              <a:defRPr sz="1600" kern="1200">
                <a:solidFill>
                  <a:schemeClr val="tx1">
                    <a:tint val="75000"/>
                  </a:schemeClr>
                </a:solidFill>
                <a:latin typeface="+mn-lt"/>
                <a:ea typeface="+mn-ea"/>
                <a:cs typeface="+mn-cs"/>
              </a:defRPr>
            </a:lvl1pPr>
            <a:lvl2pPr marL="609768" algn="l" defTabSz="609768" rtl="0" eaLnBrk="1" latinLnBrk="0" hangingPunct="1">
              <a:defRPr sz="2400" kern="1200">
                <a:solidFill>
                  <a:schemeClr val="tx1"/>
                </a:solidFill>
                <a:latin typeface="+mn-lt"/>
                <a:ea typeface="+mn-ea"/>
                <a:cs typeface="+mn-cs"/>
              </a:defRPr>
            </a:lvl2pPr>
            <a:lvl3pPr marL="1219535" algn="l" defTabSz="609768" rtl="0" eaLnBrk="1" latinLnBrk="0" hangingPunct="1">
              <a:defRPr sz="2400" kern="1200">
                <a:solidFill>
                  <a:schemeClr val="tx1"/>
                </a:solidFill>
                <a:latin typeface="+mn-lt"/>
                <a:ea typeface="+mn-ea"/>
                <a:cs typeface="+mn-cs"/>
              </a:defRPr>
            </a:lvl3pPr>
            <a:lvl4pPr marL="1829303" algn="l" defTabSz="609768" rtl="0" eaLnBrk="1" latinLnBrk="0" hangingPunct="1">
              <a:defRPr sz="2400" kern="1200">
                <a:solidFill>
                  <a:schemeClr val="tx1"/>
                </a:solidFill>
                <a:latin typeface="+mn-lt"/>
                <a:ea typeface="+mn-ea"/>
                <a:cs typeface="+mn-cs"/>
              </a:defRPr>
            </a:lvl4pPr>
            <a:lvl5pPr marL="2439071" algn="l" defTabSz="609768" rtl="0" eaLnBrk="1" latinLnBrk="0" hangingPunct="1">
              <a:defRPr sz="2400" kern="1200">
                <a:solidFill>
                  <a:schemeClr val="tx1"/>
                </a:solidFill>
                <a:latin typeface="+mn-lt"/>
                <a:ea typeface="+mn-ea"/>
                <a:cs typeface="+mn-cs"/>
              </a:defRPr>
            </a:lvl5pPr>
            <a:lvl6pPr marL="3048838" algn="l" defTabSz="609768" rtl="0" eaLnBrk="1" latinLnBrk="0" hangingPunct="1">
              <a:defRPr sz="2400" kern="1200">
                <a:solidFill>
                  <a:schemeClr val="tx1"/>
                </a:solidFill>
                <a:latin typeface="+mn-lt"/>
                <a:ea typeface="+mn-ea"/>
                <a:cs typeface="+mn-cs"/>
              </a:defRPr>
            </a:lvl6pPr>
            <a:lvl7pPr marL="3658606" algn="l" defTabSz="609768" rtl="0" eaLnBrk="1" latinLnBrk="0" hangingPunct="1">
              <a:defRPr sz="2400" kern="1200">
                <a:solidFill>
                  <a:schemeClr val="tx1"/>
                </a:solidFill>
                <a:latin typeface="+mn-lt"/>
                <a:ea typeface="+mn-ea"/>
                <a:cs typeface="+mn-cs"/>
              </a:defRPr>
            </a:lvl7pPr>
            <a:lvl8pPr marL="4268373" algn="l" defTabSz="609768" rtl="0" eaLnBrk="1" latinLnBrk="0" hangingPunct="1">
              <a:defRPr sz="2400" kern="1200">
                <a:solidFill>
                  <a:schemeClr val="tx1"/>
                </a:solidFill>
                <a:latin typeface="+mn-lt"/>
                <a:ea typeface="+mn-ea"/>
                <a:cs typeface="+mn-cs"/>
              </a:defRPr>
            </a:lvl8pPr>
            <a:lvl9pPr marL="4878141" algn="l" defTabSz="609768" rtl="0" eaLnBrk="1" latinLnBrk="0" hangingPunct="1">
              <a:defRPr sz="2400" kern="1200">
                <a:solidFill>
                  <a:schemeClr val="tx1"/>
                </a:solidFill>
                <a:latin typeface="+mn-lt"/>
                <a:ea typeface="+mn-ea"/>
                <a:cs typeface="+mn-cs"/>
              </a:defRPr>
            </a:lvl9pPr>
          </a:lstStyle>
          <a:p>
            <a:fld id="{924B41C4-1474-8D42-B330-D2828683839D}" type="slidenum">
              <a:rPr lang="en-US" smtClean="0"/>
              <a:pPr/>
              <a:t>11</a:t>
            </a:fld>
            <a:endParaRPr lang="en-US" dirty="0">
              <a:solidFill>
                <a:schemeClr val="tx1"/>
              </a:solidFill>
            </a:endParaRPr>
          </a:p>
        </p:txBody>
      </p:sp>
      <p:pic>
        <p:nvPicPr>
          <p:cNvPr id="8" name="Picture 7">
            <a:extLst>
              <a:ext uri="{FF2B5EF4-FFF2-40B4-BE49-F238E27FC236}">
                <a16:creationId xmlns:a16="http://schemas.microsoft.com/office/drawing/2014/main" id="{8934FBAC-CA8B-3A4A-921E-2FEF313019E2}"/>
              </a:ext>
            </a:extLst>
          </p:cNvPr>
          <p:cNvPicPr>
            <a:picLocks noChangeAspect="1"/>
          </p:cNvPicPr>
          <p:nvPr/>
        </p:nvPicPr>
        <p:blipFill>
          <a:blip r:embed="rId2"/>
          <a:stretch>
            <a:fillRect/>
          </a:stretch>
        </p:blipFill>
        <p:spPr>
          <a:xfrm>
            <a:off x="1246258" y="698205"/>
            <a:ext cx="9705833" cy="5794670"/>
          </a:xfrm>
          <a:prstGeom prst="rect">
            <a:avLst/>
          </a:prstGeom>
        </p:spPr>
      </p:pic>
    </p:spTree>
    <p:extLst>
      <p:ext uri="{BB962C8B-B14F-4D97-AF65-F5344CB8AC3E}">
        <p14:creationId xmlns:p14="http://schemas.microsoft.com/office/powerpoint/2010/main" val="25954091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78F2E-DC1D-BF42-9D32-B33741169041}"/>
              </a:ext>
            </a:extLst>
          </p:cNvPr>
          <p:cNvSpPr>
            <a:spLocks noGrp="1"/>
          </p:cNvSpPr>
          <p:nvPr>
            <p:ph type="title"/>
          </p:nvPr>
        </p:nvSpPr>
        <p:spPr>
          <a:xfrm>
            <a:off x="612775" y="12842"/>
            <a:ext cx="10972800" cy="824267"/>
          </a:xfrm>
        </p:spPr>
        <p:txBody>
          <a:bodyPr/>
          <a:lstStyle/>
          <a:p>
            <a:pPr algn="ctr"/>
            <a:r>
              <a:rPr lang="en-US" sz="3600" dirty="0">
                <a:solidFill>
                  <a:schemeClr val="accent1">
                    <a:lumMod val="75000"/>
                  </a:schemeClr>
                </a:solidFill>
              </a:rPr>
              <a:t>Needs vs Requirements</a:t>
            </a:r>
          </a:p>
        </p:txBody>
      </p:sp>
      <p:sp>
        <p:nvSpPr>
          <p:cNvPr id="3" name="Content Placeholder 2">
            <a:extLst>
              <a:ext uri="{FF2B5EF4-FFF2-40B4-BE49-F238E27FC236}">
                <a16:creationId xmlns:a16="http://schemas.microsoft.com/office/drawing/2014/main" id="{D9941D65-1E96-9347-8AAE-5732B2C60162}"/>
              </a:ext>
            </a:extLst>
          </p:cNvPr>
          <p:cNvSpPr>
            <a:spLocks noGrp="1"/>
          </p:cNvSpPr>
          <p:nvPr>
            <p:ph idx="1"/>
          </p:nvPr>
        </p:nvSpPr>
        <p:spPr>
          <a:xfrm>
            <a:off x="317276" y="1293875"/>
            <a:ext cx="10972800" cy="4805842"/>
          </a:xfrm>
        </p:spPr>
        <p:txBody>
          <a:bodyPr>
            <a:normAutofit lnSpcReduction="10000"/>
          </a:bodyPr>
          <a:lstStyle/>
          <a:p>
            <a:r>
              <a:rPr lang="en-US" sz="2399" dirty="0"/>
              <a:t>Needs represent the stakeholder, customer/acquirer, user view of the system</a:t>
            </a:r>
          </a:p>
          <a:p>
            <a:pPr lvl="1"/>
            <a:r>
              <a:rPr lang="en-US" sz="2200" dirty="0"/>
              <a:t>What do the stakeholders need the system to do that will result in their problem to be solved or opportunity to be realized within defined constraints?</a:t>
            </a:r>
          </a:p>
          <a:p>
            <a:pPr lvl="1"/>
            <a:r>
              <a:rPr lang="en-US" sz="2200" dirty="0"/>
              <a:t>Communicates the stakeholder expectations for the end-state once the System is delivered – in the end </a:t>
            </a:r>
            <a:r>
              <a:rPr lang="en-US" sz="2200" b="1" dirty="0"/>
              <a:t>what will make the customer(s) happy</a:t>
            </a:r>
            <a:r>
              <a:rPr lang="en-US" sz="2200" dirty="0"/>
              <a:t>?</a:t>
            </a:r>
          </a:p>
          <a:p>
            <a:pPr lvl="1"/>
            <a:r>
              <a:rPr lang="en-US" sz="2200" dirty="0"/>
              <a:t>The system will be </a:t>
            </a:r>
            <a:r>
              <a:rPr lang="en-US" sz="2200" u="sng" dirty="0"/>
              <a:t>validated</a:t>
            </a:r>
            <a:r>
              <a:rPr lang="en-US" sz="2200" dirty="0"/>
              <a:t> against its </a:t>
            </a:r>
            <a:r>
              <a:rPr lang="en-US" sz="2200" u="sng" dirty="0"/>
              <a:t>integrated set of needs</a:t>
            </a:r>
          </a:p>
          <a:p>
            <a:pPr lvl="1"/>
            <a:endParaRPr lang="en-US" sz="2200" u="sng" dirty="0"/>
          </a:p>
          <a:p>
            <a:pPr>
              <a:spcBef>
                <a:spcPts val="800"/>
              </a:spcBef>
            </a:pPr>
            <a:r>
              <a:rPr lang="en-US" sz="2399" dirty="0"/>
              <a:t>Requirements represent the technical, developer view of the system</a:t>
            </a:r>
          </a:p>
          <a:p>
            <a:pPr lvl="1">
              <a:spcBef>
                <a:spcPts val="800"/>
              </a:spcBef>
            </a:pPr>
            <a:r>
              <a:rPr lang="en-US" sz="2200" dirty="0"/>
              <a:t>What must the system do in order to meet the needs?</a:t>
            </a:r>
          </a:p>
          <a:p>
            <a:pPr lvl="1">
              <a:spcBef>
                <a:spcPts val="800"/>
              </a:spcBef>
            </a:pPr>
            <a:r>
              <a:rPr lang="en-US" sz="2200" dirty="0"/>
              <a:t>Needs are transformed into design input requirements that will result in a design that will implement that need</a:t>
            </a:r>
          </a:p>
          <a:p>
            <a:pPr lvl="1">
              <a:spcBef>
                <a:spcPts val="800"/>
              </a:spcBef>
            </a:pPr>
            <a:r>
              <a:rPr lang="en-US" sz="2200" dirty="0"/>
              <a:t>The system will be </a:t>
            </a:r>
            <a:r>
              <a:rPr lang="en-US" sz="2200" u="sng" dirty="0"/>
              <a:t>verified</a:t>
            </a:r>
            <a:r>
              <a:rPr lang="en-US" sz="2200" dirty="0"/>
              <a:t> against its </a:t>
            </a:r>
            <a:r>
              <a:rPr lang="en-US" sz="2200" u="sng" dirty="0"/>
              <a:t>design input requirements</a:t>
            </a:r>
          </a:p>
        </p:txBody>
      </p:sp>
      <p:sp>
        <p:nvSpPr>
          <p:cNvPr id="6" name="Slide Number Placeholder 5">
            <a:extLst>
              <a:ext uri="{FF2B5EF4-FFF2-40B4-BE49-F238E27FC236}">
                <a16:creationId xmlns:a16="http://schemas.microsoft.com/office/drawing/2014/main" id="{3459E8EC-A421-3B43-8CCA-C7F5E16682CE}"/>
              </a:ext>
            </a:extLst>
          </p:cNvPr>
          <p:cNvSpPr>
            <a:spLocks noGrp="1"/>
          </p:cNvSpPr>
          <p:nvPr>
            <p:ph type="sldNum" sz="quarter" idx="12"/>
          </p:nvPr>
        </p:nvSpPr>
        <p:spPr>
          <a:xfrm>
            <a:off x="9348893" y="6499628"/>
            <a:ext cx="2846282" cy="365125"/>
          </a:xfrm>
          <a:prstGeom prst="rect">
            <a:avLst/>
          </a:prstGeom>
        </p:spPr>
        <p:txBody>
          <a:bodyPr vert="horz" lIns="121954" tIns="60977" rIns="121954" bIns="60977" rtlCol="0" anchor="ctr"/>
          <a:lstStyle>
            <a:defPPr>
              <a:defRPr lang="en-US"/>
            </a:defPPr>
            <a:lvl1pPr marL="0" algn="r" defTabSz="609768" rtl="0" eaLnBrk="1" latinLnBrk="0" hangingPunct="1">
              <a:defRPr sz="1600" kern="1200">
                <a:solidFill>
                  <a:schemeClr val="tx1">
                    <a:tint val="75000"/>
                  </a:schemeClr>
                </a:solidFill>
                <a:latin typeface="+mn-lt"/>
                <a:ea typeface="+mn-ea"/>
                <a:cs typeface="+mn-cs"/>
              </a:defRPr>
            </a:lvl1pPr>
            <a:lvl2pPr marL="609768" algn="l" defTabSz="609768" rtl="0" eaLnBrk="1" latinLnBrk="0" hangingPunct="1">
              <a:defRPr sz="2400" kern="1200">
                <a:solidFill>
                  <a:schemeClr val="tx1"/>
                </a:solidFill>
                <a:latin typeface="+mn-lt"/>
                <a:ea typeface="+mn-ea"/>
                <a:cs typeface="+mn-cs"/>
              </a:defRPr>
            </a:lvl2pPr>
            <a:lvl3pPr marL="1219535" algn="l" defTabSz="609768" rtl="0" eaLnBrk="1" latinLnBrk="0" hangingPunct="1">
              <a:defRPr sz="2400" kern="1200">
                <a:solidFill>
                  <a:schemeClr val="tx1"/>
                </a:solidFill>
                <a:latin typeface="+mn-lt"/>
                <a:ea typeface="+mn-ea"/>
                <a:cs typeface="+mn-cs"/>
              </a:defRPr>
            </a:lvl3pPr>
            <a:lvl4pPr marL="1829303" algn="l" defTabSz="609768" rtl="0" eaLnBrk="1" latinLnBrk="0" hangingPunct="1">
              <a:defRPr sz="2400" kern="1200">
                <a:solidFill>
                  <a:schemeClr val="tx1"/>
                </a:solidFill>
                <a:latin typeface="+mn-lt"/>
                <a:ea typeface="+mn-ea"/>
                <a:cs typeface="+mn-cs"/>
              </a:defRPr>
            </a:lvl4pPr>
            <a:lvl5pPr marL="2439071" algn="l" defTabSz="609768" rtl="0" eaLnBrk="1" latinLnBrk="0" hangingPunct="1">
              <a:defRPr sz="2400" kern="1200">
                <a:solidFill>
                  <a:schemeClr val="tx1"/>
                </a:solidFill>
                <a:latin typeface="+mn-lt"/>
                <a:ea typeface="+mn-ea"/>
                <a:cs typeface="+mn-cs"/>
              </a:defRPr>
            </a:lvl5pPr>
            <a:lvl6pPr marL="3048838" algn="l" defTabSz="609768" rtl="0" eaLnBrk="1" latinLnBrk="0" hangingPunct="1">
              <a:defRPr sz="2400" kern="1200">
                <a:solidFill>
                  <a:schemeClr val="tx1"/>
                </a:solidFill>
                <a:latin typeface="+mn-lt"/>
                <a:ea typeface="+mn-ea"/>
                <a:cs typeface="+mn-cs"/>
              </a:defRPr>
            </a:lvl6pPr>
            <a:lvl7pPr marL="3658606" algn="l" defTabSz="609768" rtl="0" eaLnBrk="1" latinLnBrk="0" hangingPunct="1">
              <a:defRPr sz="2400" kern="1200">
                <a:solidFill>
                  <a:schemeClr val="tx1"/>
                </a:solidFill>
                <a:latin typeface="+mn-lt"/>
                <a:ea typeface="+mn-ea"/>
                <a:cs typeface="+mn-cs"/>
              </a:defRPr>
            </a:lvl7pPr>
            <a:lvl8pPr marL="4268373" algn="l" defTabSz="609768" rtl="0" eaLnBrk="1" latinLnBrk="0" hangingPunct="1">
              <a:defRPr sz="2400" kern="1200">
                <a:solidFill>
                  <a:schemeClr val="tx1"/>
                </a:solidFill>
                <a:latin typeface="+mn-lt"/>
                <a:ea typeface="+mn-ea"/>
                <a:cs typeface="+mn-cs"/>
              </a:defRPr>
            </a:lvl8pPr>
            <a:lvl9pPr marL="4878141" algn="l" defTabSz="609768" rtl="0" eaLnBrk="1" latinLnBrk="0" hangingPunct="1">
              <a:defRPr sz="2400" kern="1200">
                <a:solidFill>
                  <a:schemeClr val="tx1"/>
                </a:solidFill>
                <a:latin typeface="+mn-lt"/>
                <a:ea typeface="+mn-ea"/>
                <a:cs typeface="+mn-cs"/>
              </a:defRPr>
            </a:lvl9pPr>
          </a:lstStyle>
          <a:p>
            <a:fld id="{924B41C4-1474-8D42-B330-D2828683839D}" type="slidenum">
              <a:rPr lang="en-US" smtClean="0"/>
              <a:pPr/>
              <a:t>12</a:t>
            </a:fld>
            <a:endParaRPr lang="en-US" dirty="0">
              <a:solidFill>
                <a:schemeClr val="tx1"/>
              </a:solidFill>
            </a:endParaRPr>
          </a:p>
        </p:txBody>
      </p:sp>
    </p:spTree>
    <p:extLst>
      <p:ext uri="{BB962C8B-B14F-4D97-AF65-F5344CB8AC3E}">
        <p14:creationId xmlns:p14="http://schemas.microsoft.com/office/powerpoint/2010/main" val="2959994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B8EBDDA-588E-BD4C-89C8-A6396188580D}"/>
              </a:ext>
            </a:extLst>
          </p:cNvPr>
          <p:cNvSpPr>
            <a:spLocks noGrp="1"/>
          </p:cNvSpPr>
          <p:nvPr>
            <p:ph type="sldNum" sz="quarter" idx="12"/>
          </p:nvPr>
        </p:nvSpPr>
        <p:spPr>
          <a:xfrm>
            <a:off x="9241642" y="6501318"/>
            <a:ext cx="2846282" cy="365125"/>
          </a:xfrm>
          <a:prstGeom prst="rect">
            <a:avLst/>
          </a:prstGeom>
        </p:spPr>
        <p:txBody>
          <a:bodyPr vert="horz" lIns="121954" tIns="60977" rIns="121954" bIns="60977" rtlCol="0" anchor="ctr"/>
          <a:lstStyle>
            <a:defPPr>
              <a:defRPr lang="en-US"/>
            </a:defPPr>
            <a:lvl1pPr marL="0" algn="r" defTabSz="609768" rtl="0" eaLnBrk="1" latinLnBrk="0" hangingPunct="1">
              <a:defRPr sz="1600" kern="1200">
                <a:solidFill>
                  <a:schemeClr val="tx1">
                    <a:tint val="75000"/>
                  </a:schemeClr>
                </a:solidFill>
                <a:latin typeface="+mn-lt"/>
                <a:ea typeface="+mn-ea"/>
                <a:cs typeface="+mn-cs"/>
              </a:defRPr>
            </a:lvl1pPr>
            <a:lvl2pPr marL="609768" algn="l" defTabSz="609768" rtl="0" eaLnBrk="1" latinLnBrk="0" hangingPunct="1">
              <a:defRPr sz="2400" kern="1200">
                <a:solidFill>
                  <a:schemeClr val="tx1"/>
                </a:solidFill>
                <a:latin typeface="+mn-lt"/>
                <a:ea typeface="+mn-ea"/>
                <a:cs typeface="+mn-cs"/>
              </a:defRPr>
            </a:lvl2pPr>
            <a:lvl3pPr marL="1219535" algn="l" defTabSz="609768" rtl="0" eaLnBrk="1" latinLnBrk="0" hangingPunct="1">
              <a:defRPr sz="2400" kern="1200">
                <a:solidFill>
                  <a:schemeClr val="tx1"/>
                </a:solidFill>
                <a:latin typeface="+mn-lt"/>
                <a:ea typeface="+mn-ea"/>
                <a:cs typeface="+mn-cs"/>
              </a:defRPr>
            </a:lvl3pPr>
            <a:lvl4pPr marL="1829303" algn="l" defTabSz="609768" rtl="0" eaLnBrk="1" latinLnBrk="0" hangingPunct="1">
              <a:defRPr sz="2400" kern="1200">
                <a:solidFill>
                  <a:schemeClr val="tx1"/>
                </a:solidFill>
                <a:latin typeface="+mn-lt"/>
                <a:ea typeface="+mn-ea"/>
                <a:cs typeface="+mn-cs"/>
              </a:defRPr>
            </a:lvl4pPr>
            <a:lvl5pPr marL="2439071" algn="l" defTabSz="609768" rtl="0" eaLnBrk="1" latinLnBrk="0" hangingPunct="1">
              <a:defRPr sz="2400" kern="1200">
                <a:solidFill>
                  <a:schemeClr val="tx1"/>
                </a:solidFill>
                <a:latin typeface="+mn-lt"/>
                <a:ea typeface="+mn-ea"/>
                <a:cs typeface="+mn-cs"/>
              </a:defRPr>
            </a:lvl5pPr>
            <a:lvl6pPr marL="3048838" algn="l" defTabSz="609768" rtl="0" eaLnBrk="1" latinLnBrk="0" hangingPunct="1">
              <a:defRPr sz="2400" kern="1200">
                <a:solidFill>
                  <a:schemeClr val="tx1"/>
                </a:solidFill>
                <a:latin typeface="+mn-lt"/>
                <a:ea typeface="+mn-ea"/>
                <a:cs typeface="+mn-cs"/>
              </a:defRPr>
            </a:lvl6pPr>
            <a:lvl7pPr marL="3658606" algn="l" defTabSz="609768" rtl="0" eaLnBrk="1" latinLnBrk="0" hangingPunct="1">
              <a:defRPr sz="2400" kern="1200">
                <a:solidFill>
                  <a:schemeClr val="tx1"/>
                </a:solidFill>
                <a:latin typeface="+mn-lt"/>
                <a:ea typeface="+mn-ea"/>
                <a:cs typeface="+mn-cs"/>
              </a:defRPr>
            </a:lvl7pPr>
            <a:lvl8pPr marL="4268373" algn="l" defTabSz="609768" rtl="0" eaLnBrk="1" latinLnBrk="0" hangingPunct="1">
              <a:defRPr sz="2400" kern="1200">
                <a:solidFill>
                  <a:schemeClr val="tx1"/>
                </a:solidFill>
                <a:latin typeface="+mn-lt"/>
                <a:ea typeface="+mn-ea"/>
                <a:cs typeface="+mn-cs"/>
              </a:defRPr>
            </a:lvl8pPr>
            <a:lvl9pPr marL="4878141" algn="l" defTabSz="609768" rtl="0" eaLnBrk="1" latinLnBrk="0" hangingPunct="1">
              <a:defRPr sz="2400" kern="1200">
                <a:solidFill>
                  <a:schemeClr val="tx1"/>
                </a:solidFill>
                <a:latin typeface="+mn-lt"/>
                <a:ea typeface="+mn-ea"/>
                <a:cs typeface="+mn-cs"/>
              </a:defRPr>
            </a:lvl9pPr>
          </a:lstStyle>
          <a:p>
            <a:fld id="{924B41C4-1474-8D42-B330-D2828683839D}" type="slidenum">
              <a:rPr lang="en-US" smtClean="0"/>
              <a:pPr/>
              <a:t>13</a:t>
            </a:fld>
            <a:endParaRPr lang="en-US" dirty="0">
              <a:solidFill>
                <a:schemeClr val="tx1"/>
              </a:solidFill>
            </a:endParaRPr>
          </a:p>
        </p:txBody>
      </p:sp>
      <p:sp>
        <p:nvSpPr>
          <p:cNvPr id="7" name="TextBox 6">
            <a:extLst>
              <a:ext uri="{FF2B5EF4-FFF2-40B4-BE49-F238E27FC236}">
                <a16:creationId xmlns:a16="http://schemas.microsoft.com/office/drawing/2014/main" id="{74E2755D-893E-6E47-9436-48E82192A693}"/>
              </a:ext>
            </a:extLst>
          </p:cNvPr>
          <p:cNvSpPr txBox="1"/>
          <p:nvPr/>
        </p:nvSpPr>
        <p:spPr>
          <a:xfrm>
            <a:off x="465047" y="3434499"/>
            <a:ext cx="11116210" cy="781752"/>
          </a:xfrm>
          <a:prstGeom prst="rect">
            <a:avLst/>
          </a:prstGeom>
          <a:noFill/>
        </p:spPr>
        <p:txBody>
          <a:bodyPr wrap="square" rtlCol="0">
            <a:spAutoFit/>
          </a:bodyPr>
          <a:lstStyle/>
          <a:p>
            <a:pPr algn="ctr">
              <a:lnSpc>
                <a:spcPct val="80000"/>
              </a:lnSpc>
            </a:pPr>
            <a:r>
              <a:rPr lang="en-US" sz="2800" dirty="0"/>
              <a:t>Needs, requirements, verification, and validation are the common treads that tie all SE lifecycle activities and artifacts together.</a:t>
            </a:r>
          </a:p>
        </p:txBody>
      </p:sp>
      <p:sp>
        <p:nvSpPr>
          <p:cNvPr id="8" name="TextBox 7">
            <a:extLst>
              <a:ext uri="{FF2B5EF4-FFF2-40B4-BE49-F238E27FC236}">
                <a16:creationId xmlns:a16="http://schemas.microsoft.com/office/drawing/2014/main" id="{AFAAF7CF-E5BD-524D-ACFD-8E72A5966ADA}"/>
              </a:ext>
            </a:extLst>
          </p:cNvPr>
          <p:cNvSpPr txBox="1"/>
          <p:nvPr/>
        </p:nvSpPr>
        <p:spPr>
          <a:xfrm>
            <a:off x="3176" y="4698379"/>
            <a:ext cx="12039955" cy="1126462"/>
          </a:xfrm>
          <a:prstGeom prst="rect">
            <a:avLst/>
          </a:prstGeom>
          <a:noFill/>
        </p:spPr>
        <p:txBody>
          <a:bodyPr wrap="square" rtlCol="0">
            <a:spAutoFit/>
          </a:bodyPr>
          <a:lstStyle/>
          <a:p>
            <a:pPr algn="ctr">
              <a:lnSpc>
                <a:spcPct val="80000"/>
              </a:lnSpc>
            </a:pPr>
            <a:r>
              <a:rPr lang="en-US" sz="2800" dirty="0">
                <a:solidFill>
                  <a:srgbClr val="00B050"/>
                </a:solidFill>
              </a:rPr>
              <a:t>From a holist view of SE, needs, requirements, verification, and validation must be managed in the context of all other SE process areas rather than in silos distinct from the other process areas.</a:t>
            </a:r>
          </a:p>
        </p:txBody>
      </p:sp>
      <p:sp>
        <p:nvSpPr>
          <p:cNvPr id="9" name="TextBox 8">
            <a:extLst>
              <a:ext uri="{FF2B5EF4-FFF2-40B4-BE49-F238E27FC236}">
                <a16:creationId xmlns:a16="http://schemas.microsoft.com/office/drawing/2014/main" id="{2AA19201-327A-7640-8BCA-D34E79D6DA0E}"/>
              </a:ext>
            </a:extLst>
          </p:cNvPr>
          <p:cNvSpPr txBox="1"/>
          <p:nvPr/>
        </p:nvSpPr>
        <p:spPr>
          <a:xfrm>
            <a:off x="1317214" y="906740"/>
            <a:ext cx="9411877" cy="781752"/>
          </a:xfrm>
          <a:prstGeom prst="rect">
            <a:avLst/>
          </a:prstGeom>
          <a:noFill/>
        </p:spPr>
        <p:txBody>
          <a:bodyPr wrap="square" rtlCol="0">
            <a:spAutoFit/>
          </a:bodyPr>
          <a:lstStyle/>
          <a:p>
            <a:pPr algn="ctr">
              <a:lnSpc>
                <a:spcPct val="80000"/>
              </a:lnSpc>
            </a:pPr>
            <a:r>
              <a:rPr lang="en-US" sz="2800" dirty="0"/>
              <a:t>Rather than just focusing on the requirements, we must focus on both needs and requirements!!</a:t>
            </a:r>
          </a:p>
        </p:txBody>
      </p:sp>
      <p:sp>
        <p:nvSpPr>
          <p:cNvPr id="10" name="TextBox 9">
            <a:extLst>
              <a:ext uri="{FF2B5EF4-FFF2-40B4-BE49-F238E27FC236}">
                <a16:creationId xmlns:a16="http://schemas.microsoft.com/office/drawing/2014/main" id="{664D7C3C-EE59-DA44-B274-D9F8689E524E}"/>
              </a:ext>
            </a:extLst>
          </p:cNvPr>
          <p:cNvSpPr txBox="1"/>
          <p:nvPr/>
        </p:nvSpPr>
        <p:spPr>
          <a:xfrm>
            <a:off x="381224" y="2170619"/>
            <a:ext cx="11502060" cy="781752"/>
          </a:xfrm>
          <a:prstGeom prst="rect">
            <a:avLst/>
          </a:prstGeom>
          <a:noFill/>
        </p:spPr>
        <p:txBody>
          <a:bodyPr wrap="square" rtlCol="0">
            <a:spAutoFit/>
          </a:bodyPr>
          <a:lstStyle/>
          <a:p>
            <a:pPr algn="ctr">
              <a:lnSpc>
                <a:spcPct val="80000"/>
              </a:lnSpc>
            </a:pPr>
            <a:r>
              <a:rPr lang="en-US" sz="2800" dirty="0"/>
              <a:t>Rather than just focusing on verification that the requirements are met, we must also focus on validation that the needs are met!!</a:t>
            </a:r>
          </a:p>
        </p:txBody>
      </p:sp>
    </p:spTree>
    <p:extLst>
      <p:ext uri="{BB962C8B-B14F-4D97-AF65-F5344CB8AC3E}">
        <p14:creationId xmlns:p14="http://schemas.microsoft.com/office/powerpoint/2010/main" val="4254295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linds(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192B1-70DE-7048-A846-F28E1C7C9175}"/>
              </a:ext>
            </a:extLst>
          </p:cNvPr>
          <p:cNvSpPr>
            <a:spLocks noGrp="1"/>
          </p:cNvSpPr>
          <p:nvPr>
            <p:ph type="title"/>
          </p:nvPr>
        </p:nvSpPr>
        <p:spPr>
          <a:xfrm>
            <a:off x="2001369" y="106167"/>
            <a:ext cx="8195613" cy="608305"/>
          </a:xfrm>
        </p:spPr>
        <p:txBody>
          <a:bodyPr>
            <a:noAutofit/>
          </a:bodyPr>
          <a:lstStyle/>
          <a:p>
            <a:pPr algn="ctr"/>
            <a:r>
              <a:rPr lang="en-US" sz="3596" dirty="0">
                <a:solidFill>
                  <a:schemeClr val="accent1">
                    <a:lumMod val="75000"/>
                  </a:schemeClr>
                </a:solidFill>
              </a:rPr>
              <a:t>Levels of a System – Hierarchical View</a:t>
            </a:r>
          </a:p>
        </p:txBody>
      </p:sp>
      <p:sp>
        <p:nvSpPr>
          <p:cNvPr id="3" name="TextBox 2">
            <a:extLst>
              <a:ext uri="{FF2B5EF4-FFF2-40B4-BE49-F238E27FC236}">
                <a16:creationId xmlns:a16="http://schemas.microsoft.com/office/drawing/2014/main" id="{AEFA2D0B-2F93-374A-9000-98530753D040}"/>
              </a:ext>
            </a:extLst>
          </p:cNvPr>
          <p:cNvSpPr txBox="1"/>
          <p:nvPr/>
        </p:nvSpPr>
        <p:spPr>
          <a:xfrm>
            <a:off x="185649" y="1395797"/>
            <a:ext cx="4428992" cy="1754326"/>
          </a:xfrm>
          <a:prstGeom prst="rect">
            <a:avLst/>
          </a:prstGeom>
          <a:noFill/>
        </p:spPr>
        <p:txBody>
          <a:bodyPr wrap="square" rtlCol="0">
            <a:spAutoFit/>
          </a:bodyPr>
          <a:lstStyle/>
          <a:p>
            <a:pPr algn="ctr">
              <a:lnSpc>
                <a:spcPct val="90000"/>
              </a:lnSpc>
            </a:pPr>
            <a:r>
              <a:rPr lang="en-US" sz="2000" dirty="0"/>
              <a:t>Focus on decomposition makes it easier to develop the SOI in bite sized chunks across multiple organizational units (internal and external) based on specialize knowledge and expertise</a:t>
            </a:r>
          </a:p>
        </p:txBody>
      </p:sp>
      <p:sp>
        <p:nvSpPr>
          <p:cNvPr id="9" name="TextBox 8">
            <a:extLst>
              <a:ext uri="{FF2B5EF4-FFF2-40B4-BE49-F238E27FC236}">
                <a16:creationId xmlns:a16="http://schemas.microsoft.com/office/drawing/2014/main" id="{6E2A3D0E-500F-134B-830D-A5880DF06A59}"/>
              </a:ext>
            </a:extLst>
          </p:cNvPr>
          <p:cNvSpPr txBox="1"/>
          <p:nvPr/>
        </p:nvSpPr>
        <p:spPr>
          <a:xfrm>
            <a:off x="185650" y="3531832"/>
            <a:ext cx="4199201" cy="1938992"/>
          </a:xfrm>
          <a:prstGeom prst="rect">
            <a:avLst/>
          </a:prstGeom>
          <a:noFill/>
        </p:spPr>
        <p:txBody>
          <a:bodyPr wrap="square" rtlCol="0">
            <a:spAutoFit/>
          </a:bodyPr>
          <a:lstStyle/>
          <a:p>
            <a:pPr algn="ctr"/>
            <a:r>
              <a:rPr lang="en-US" sz="2000" b="1" dirty="0"/>
              <a:t>Lifecycle concepts, needs, and requirements should be defined for the system as well as each subsystem and system element that is part of the system architecture</a:t>
            </a:r>
          </a:p>
        </p:txBody>
      </p:sp>
      <p:sp>
        <p:nvSpPr>
          <p:cNvPr id="10" name="Slide Number Placeholder 5">
            <a:extLst>
              <a:ext uri="{FF2B5EF4-FFF2-40B4-BE49-F238E27FC236}">
                <a16:creationId xmlns:a16="http://schemas.microsoft.com/office/drawing/2014/main" id="{12E9DA27-4CA9-C149-835F-B52EB0A24CFA}"/>
              </a:ext>
            </a:extLst>
          </p:cNvPr>
          <p:cNvSpPr txBox="1">
            <a:spLocks/>
          </p:cNvSpPr>
          <p:nvPr/>
        </p:nvSpPr>
        <p:spPr>
          <a:xfrm>
            <a:off x="11531039" y="6557260"/>
            <a:ext cx="542414" cy="279255"/>
          </a:xfrm>
          <a:prstGeom prst="rect">
            <a:avLst/>
          </a:prstGeom>
        </p:spPr>
        <p:txBody>
          <a:bodyPr vert="horz" lIns="91392" tIns="45696" rIns="91392" bIns="45696" rtlCol="0" anchor="ctr"/>
          <a:lstStyle>
            <a:defPPr>
              <a:defRPr lang="en-US"/>
            </a:defPPr>
            <a:lvl1pPr marL="0" algn="r"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24B41C4-1474-8D42-B330-D2828683839D}" type="slidenum">
              <a:rPr lang="en-US" sz="1599">
                <a:solidFill>
                  <a:schemeClr val="tx1">
                    <a:lumMod val="50000"/>
                    <a:lumOff val="50000"/>
                  </a:schemeClr>
                </a:solidFill>
              </a:rPr>
              <a:pPr/>
              <a:t>14</a:t>
            </a:fld>
            <a:endParaRPr lang="en-US" sz="1599" dirty="0">
              <a:solidFill>
                <a:schemeClr val="tx1">
                  <a:lumMod val="50000"/>
                  <a:lumOff val="50000"/>
                </a:schemeClr>
              </a:solidFill>
            </a:endParaRPr>
          </a:p>
        </p:txBody>
      </p:sp>
      <p:pic>
        <p:nvPicPr>
          <p:cNvPr id="12" name="Picture 11">
            <a:extLst>
              <a:ext uri="{FF2B5EF4-FFF2-40B4-BE49-F238E27FC236}">
                <a16:creationId xmlns:a16="http://schemas.microsoft.com/office/drawing/2014/main" id="{612FD7F6-3B4A-8543-B6BA-897A5B39D957}"/>
              </a:ext>
            </a:extLst>
          </p:cNvPr>
          <p:cNvPicPr>
            <a:picLocks noChangeAspect="1"/>
          </p:cNvPicPr>
          <p:nvPr/>
        </p:nvPicPr>
        <p:blipFill>
          <a:blip r:embed="rId2"/>
          <a:stretch>
            <a:fillRect/>
          </a:stretch>
        </p:blipFill>
        <p:spPr>
          <a:xfrm>
            <a:off x="4429199" y="800100"/>
            <a:ext cx="7583503" cy="5257800"/>
          </a:xfrm>
          <a:prstGeom prst="rect">
            <a:avLst/>
          </a:prstGeom>
        </p:spPr>
      </p:pic>
    </p:spTree>
    <p:extLst>
      <p:ext uri="{BB962C8B-B14F-4D97-AF65-F5344CB8AC3E}">
        <p14:creationId xmlns:p14="http://schemas.microsoft.com/office/powerpoint/2010/main" val="3431303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dissolv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3C23CBA-7684-8649-92A2-CFC302EC1027}"/>
              </a:ext>
            </a:extLst>
          </p:cNvPr>
          <p:cNvSpPr>
            <a:spLocks noGrp="1"/>
          </p:cNvSpPr>
          <p:nvPr>
            <p:ph type="title"/>
          </p:nvPr>
        </p:nvSpPr>
        <p:spPr>
          <a:xfrm>
            <a:off x="841374" y="44377"/>
            <a:ext cx="10515600" cy="473075"/>
          </a:xfrm>
        </p:spPr>
        <p:txBody>
          <a:bodyPr>
            <a:noAutofit/>
          </a:bodyPr>
          <a:lstStyle/>
          <a:p>
            <a:pPr algn="ctr"/>
            <a:r>
              <a:rPr lang="en-US" sz="3600" dirty="0">
                <a:solidFill>
                  <a:schemeClr val="accent1">
                    <a:lumMod val="75000"/>
                  </a:schemeClr>
                </a:solidFill>
              </a:rPr>
              <a:t>Table of Contents</a:t>
            </a:r>
          </a:p>
        </p:txBody>
      </p:sp>
      <p:sp>
        <p:nvSpPr>
          <p:cNvPr id="8" name="Slide Number Placeholder 5">
            <a:extLst>
              <a:ext uri="{FF2B5EF4-FFF2-40B4-BE49-F238E27FC236}">
                <a16:creationId xmlns:a16="http://schemas.microsoft.com/office/drawing/2014/main" id="{E5576576-9FFC-284E-B145-53BBEC83AFD6}"/>
              </a:ext>
            </a:extLst>
          </p:cNvPr>
          <p:cNvSpPr>
            <a:spLocks noGrp="1"/>
          </p:cNvSpPr>
          <p:nvPr>
            <p:ph type="sldNum" sz="quarter" idx="12"/>
          </p:nvPr>
        </p:nvSpPr>
        <p:spPr>
          <a:xfrm>
            <a:off x="9161127" y="6492875"/>
            <a:ext cx="2743200" cy="365125"/>
          </a:xfrm>
        </p:spPr>
        <p:txBody>
          <a:bodyPr/>
          <a:lstStyle/>
          <a:p>
            <a:fld id="{924B41C4-1474-8D42-B330-D2828683839D}" type="slidenum">
              <a:rPr lang="en-US" smtClean="0"/>
              <a:pPr/>
              <a:t>15</a:t>
            </a:fld>
            <a:endParaRPr lang="en-US" dirty="0"/>
          </a:p>
        </p:txBody>
      </p:sp>
      <p:sp>
        <p:nvSpPr>
          <p:cNvPr id="2" name="Footer Placeholder 1">
            <a:extLst>
              <a:ext uri="{FF2B5EF4-FFF2-40B4-BE49-F238E27FC236}">
                <a16:creationId xmlns:a16="http://schemas.microsoft.com/office/drawing/2014/main" id="{BCCBD45F-C097-144E-A2F8-D2500549914A}"/>
              </a:ext>
            </a:extLst>
          </p:cNvPr>
          <p:cNvSpPr>
            <a:spLocks noGrp="1"/>
          </p:cNvSpPr>
          <p:nvPr>
            <p:ph type="ftr" sz="quarter" idx="11"/>
          </p:nvPr>
        </p:nvSpPr>
        <p:spPr/>
        <p:txBody>
          <a:bodyPr/>
          <a:lstStyle/>
          <a:p>
            <a:r>
              <a:rPr lang="en-US"/>
              <a:t>www.incose.org/IW2021</a:t>
            </a:r>
            <a:endParaRPr lang="en-US" dirty="0"/>
          </a:p>
        </p:txBody>
      </p:sp>
      <p:pic>
        <p:nvPicPr>
          <p:cNvPr id="6" name="Picture 5" descr="Table&#10;&#10;Description automatically generated">
            <a:extLst>
              <a:ext uri="{FF2B5EF4-FFF2-40B4-BE49-F238E27FC236}">
                <a16:creationId xmlns:a16="http://schemas.microsoft.com/office/drawing/2014/main" id="{8D1A21B4-49B4-2541-B805-C750426EF47C}"/>
              </a:ext>
            </a:extLst>
          </p:cNvPr>
          <p:cNvPicPr>
            <a:picLocks noChangeAspect="1"/>
          </p:cNvPicPr>
          <p:nvPr/>
        </p:nvPicPr>
        <p:blipFill>
          <a:blip r:embed="rId2"/>
          <a:stretch>
            <a:fillRect/>
          </a:stretch>
        </p:blipFill>
        <p:spPr>
          <a:xfrm>
            <a:off x="1799390" y="539111"/>
            <a:ext cx="9408937" cy="3754474"/>
          </a:xfrm>
          <a:prstGeom prst="rect">
            <a:avLst/>
          </a:prstGeom>
        </p:spPr>
      </p:pic>
      <p:pic>
        <p:nvPicPr>
          <p:cNvPr id="10" name="Picture 9" descr="Table&#10;&#10;Description automatically generated">
            <a:extLst>
              <a:ext uri="{FF2B5EF4-FFF2-40B4-BE49-F238E27FC236}">
                <a16:creationId xmlns:a16="http://schemas.microsoft.com/office/drawing/2014/main" id="{4B7D5200-B442-2D4B-8A8E-31F7140422C5}"/>
              </a:ext>
            </a:extLst>
          </p:cNvPr>
          <p:cNvPicPr>
            <a:picLocks noChangeAspect="1"/>
          </p:cNvPicPr>
          <p:nvPr/>
        </p:nvPicPr>
        <p:blipFill>
          <a:blip r:embed="rId3"/>
          <a:stretch>
            <a:fillRect/>
          </a:stretch>
        </p:blipFill>
        <p:spPr>
          <a:xfrm>
            <a:off x="1799391" y="4333236"/>
            <a:ext cx="9296400" cy="2380758"/>
          </a:xfrm>
          <a:prstGeom prst="rect">
            <a:avLst/>
          </a:prstGeom>
        </p:spPr>
      </p:pic>
    </p:spTree>
    <p:extLst>
      <p:ext uri="{BB962C8B-B14F-4D97-AF65-F5344CB8AC3E}">
        <p14:creationId xmlns:p14="http://schemas.microsoft.com/office/powerpoint/2010/main" val="33014638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97CF8-416B-7E44-A5DA-349196862033}"/>
              </a:ext>
            </a:extLst>
          </p:cNvPr>
          <p:cNvSpPr>
            <a:spLocks noGrp="1"/>
          </p:cNvSpPr>
          <p:nvPr>
            <p:ph type="title"/>
          </p:nvPr>
        </p:nvSpPr>
        <p:spPr>
          <a:xfrm>
            <a:off x="8026020" y="3189059"/>
            <a:ext cx="3989622" cy="2705641"/>
          </a:xfrm>
        </p:spPr>
        <p:txBody>
          <a:bodyPr>
            <a:noAutofit/>
          </a:bodyPr>
          <a:lstStyle/>
          <a:p>
            <a:pPr>
              <a:lnSpc>
                <a:spcPct val="110000"/>
              </a:lnSpc>
            </a:pPr>
            <a:r>
              <a:rPr lang="en-US" sz="2399" b="1" dirty="0">
                <a:solidFill>
                  <a:srgbClr val="00B050"/>
                </a:solidFill>
                <a:latin typeface="+mn-lt"/>
              </a:rPr>
              <a:t>Establish completeness, consistency, correctness, and feasibility before defining needs and transforming them into the design input requirements</a:t>
            </a:r>
          </a:p>
        </p:txBody>
      </p:sp>
      <p:sp>
        <p:nvSpPr>
          <p:cNvPr id="6" name="Slide Number Placeholder 5">
            <a:extLst>
              <a:ext uri="{FF2B5EF4-FFF2-40B4-BE49-F238E27FC236}">
                <a16:creationId xmlns:a16="http://schemas.microsoft.com/office/drawing/2014/main" id="{948B3BE5-90FB-D44F-BE2A-B4FCFEB28225}"/>
              </a:ext>
            </a:extLst>
          </p:cNvPr>
          <p:cNvSpPr>
            <a:spLocks noGrp="1"/>
          </p:cNvSpPr>
          <p:nvPr>
            <p:ph type="sldNum" sz="quarter" idx="12"/>
          </p:nvPr>
        </p:nvSpPr>
        <p:spPr>
          <a:xfrm>
            <a:off x="9348893" y="6492876"/>
            <a:ext cx="2846282" cy="365125"/>
          </a:xfrm>
          <a:prstGeom prst="rect">
            <a:avLst/>
          </a:prstGeom>
        </p:spPr>
        <p:txBody>
          <a:bodyPr vert="horz" lIns="121954" tIns="60977" rIns="121954" bIns="60977" rtlCol="0" anchor="ctr"/>
          <a:lstStyle>
            <a:defPPr>
              <a:defRPr lang="en-US"/>
            </a:defPPr>
            <a:lvl1pPr marL="0" algn="r" defTabSz="609768" rtl="0" eaLnBrk="1" latinLnBrk="0" hangingPunct="1">
              <a:defRPr sz="1600" kern="1200">
                <a:solidFill>
                  <a:schemeClr val="tx1">
                    <a:tint val="75000"/>
                  </a:schemeClr>
                </a:solidFill>
                <a:latin typeface="+mn-lt"/>
                <a:ea typeface="+mn-ea"/>
                <a:cs typeface="+mn-cs"/>
              </a:defRPr>
            </a:lvl1pPr>
            <a:lvl2pPr marL="609768" algn="l" defTabSz="609768" rtl="0" eaLnBrk="1" latinLnBrk="0" hangingPunct="1">
              <a:defRPr sz="2400" kern="1200">
                <a:solidFill>
                  <a:schemeClr val="tx1"/>
                </a:solidFill>
                <a:latin typeface="+mn-lt"/>
                <a:ea typeface="+mn-ea"/>
                <a:cs typeface="+mn-cs"/>
              </a:defRPr>
            </a:lvl2pPr>
            <a:lvl3pPr marL="1219535" algn="l" defTabSz="609768" rtl="0" eaLnBrk="1" latinLnBrk="0" hangingPunct="1">
              <a:defRPr sz="2400" kern="1200">
                <a:solidFill>
                  <a:schemeClr val="tx1"/>
                </a:solidFill>
                <a:latin typeface="+mn-lt"/>
                <a:ea typeface="+mn-ea"/>
                <a:cs typeface="+mn-cs"/>
              </a:defRPr>
            </a:lvl3pPr>
            <a:lvl4pPr marL="1829303" algn="l" defTabSz="609768" rtl="0" eaLnBrk="1" latinLnBrk="0" hangingPunct="1">
              <a:defRPr sz="2400" kern="1200">
                <a:solidFill>
                  <a:schemeClr val="tx1"/>
                </a:solidFill>
                <a:latin typeface="+mn-lt"/>
                <a:ea typeface="+mn-ea"/>
                <a:cs typeface="+mn-cs"/>
              </a:defRPr>
            </a:lvl4pPr>
            <a:lvl5pPr marL="2439071" algn="l" defTabSz="609768" rtl="0" eaLnBrk="1" latinLnBrk="0" hangingPunct="1">
              <a:defRPr sz="2400" kern="1200">
                <a:solidFill>
                  <a:schemeClr val="tx1"/>
                </a:solidFill>
                <a:latin typeface="+mn-lt"/>
                <a:ea typeface="+mn-ea"/>
                <a:cs typeface="+mn-cs"/>
              </a:defRPr>
            </a:lvl5pPr>
            <a:lvl6pPr marL="3048838" algn="l" defTabSz="609768" rtl="0" eaLnBrk="1" latinLnBrk="0" hangingPunct="1">
              <a:defRPr sz="2400" kern="1200">
                <a:solidFill>
                  <a:schemeClr val="tx1"/>
                </a:solidFill>
                <a:latin typeface="+mn-lt"/>
                <a:ea typeface="+mn-ea"/>
                <a:cs typeface="+mn-cs"/>
              </a:defRPr>
            </a:lvl6pPr>
            <a:lvl7pPr marL="3658606" algn="l" defTabSz="609768" rtl="0" eaLnBrk="1" latinLnBrk="0" hangingPunct="1">
              <a:defRPr sz="2400" kern="1200">
                <a:solidFill>
                  <a:schemeClr val="tx1"/>
                </a:solidFill>
                <a:latin typeface="+mn-lt"/>
                <a:ea typeface="+mn-ea"/>
                <a:cs typeface="+mn-cs"/>
              </a:defRPr>
            </a:lvl7pPr>
            <a:lvl8pPr marL="4268373" algn="l" defTabSz="609768" rtl="0" eaLnBrk="1" latinLnBrk="0" hangingPunct="1">
              <a:defRPr sz="2400" kern="1200">
                <a:solidFill>
                  <a:schemeClr val="tx1"/>
                </a:solidFill>
                <a:latin typeface="+mn-lt"/>
                <a:ea typeface="+mn-ea"/>
                <a:cs typeface="+mn-cs"/>
              </a:defRPr>
            </a:lvl8pPr>
            <a:lvl9pPr marL="4878141" algn="l" defTabSz="609768" rtl="0" eaLnBrk="1" latinLnBrk="0" hangingPunct="1">
              <a:defRPr sz="2400" kern="1200">
                <a:solidFill>
                  <a:schemeClr val="tx1"/>
                </a:solidFill>
                <a:latin typeface="+mn-lt"/>
                <a:ea typeface="+mn-ea"/>
                <a:cs typeface="+mn-cs"/>
              </a:defRPr>
            </a:lvl9pPr>
          </a:lstStyle>
          <a:p>
            <a:fld id="{924B41C4-1474-8D42-B330-D2828683839D}" type="slidenum">
              <a:rPr lang="en-US" smtClean="0"/>
              <a:pPr/>
              <a:t>16</a:t>
            </a:fld>
            <a:endParaRPr lang="en-US" dirty="0">
              <a:solidFill>
                <a:schemeClr val="tx1"/>
              </a:solidFill>
            </a:endParaRPr>
          </a:p>
        </p:txBody>
      </p:sp>
      <p:sp>
        <p:nvSpPr>
          <p:cNvPr id="7" name="Title 1">
            <a:extLst>
              <a:ext uri="{FF2B5EF4-FFF2-40B4-BE49-F238E27FC236}">
                <a16:creationId xmlns:a16="http://schemas.microsoft.com/office/drawing/2014/main" id="{89E0A7D5-BD01-0B49-9E7C-56097EC3F8EA}"/>
              </a:ext>
            </a:extLst>
          </p:cNvPr>
          <p:cNvSpPr txBox="1">
            <a:spLocks/>
          </p:cNvSpPr>
          <p:nvPr/>
        </p:nvSpPr>
        <p:spPr>
          <a:xfrm>
            <a:off x="2495929" y="1786"/>
            <a:ext cx="7206492" cy="630870"/>
          </a:xfrm>
          <a:prstGeom prst="rect">
            <a:avLst/>
          </a:prstGeom>
        </p:spPr>
        <p:txBody>
          <a:bodyPr vert="horz" lIns="121891" tIns="60945" rIns="121891" bIns="60945" rtlCol="0" anchor="ctr">
            <a:noAutofit/>
          </a:bodyPr>
          <a:lstStyle>
            <a:lvl1pPr algn="l" defTabSz="609768" rtl="0" eaLnBrk="1" latinLnBrk="0" hangingPunct="1">
              <a:spcBef>
                <a:spcPct val="0"/>
              </a:spcBef>
              <a:buNone/>
              <a:defRPr sz="4400" kern="1200">
                <a:solidFill>
                  <a:schemeClr val="tx2"/>
                </a:solidFill>
                <a:latin typeface="+mj-lt"/>
                <a:ea typeface="+mj-ea"/>
                <a:cs typeface="Open Sans"/>
              </a:defRPr>
            </a:lvl1pPr>
          </a:lstStyle>
          <a:p>
            <a:pPr algn="ctr">
              <a:lnSpc>
                <a:spcPct val="110000"/>
              </a:lnSpc>
            </a:pPr>
            <a:r>
              <a:rPr lang="en-US" sz="3598" dirty="0">
                <a:solidFill>
                  <a:schemeClr val="accent1">
                    <a:lumMod val="75000"/>
                  </a:schemeClr>
                </a:solidFill>
                <a:latin typeface="Optima" panose="02000503060000020004" pitchFamily="2" charset="0"/>
              </a:rPr>
              <a:t>Needs Before Requirements</a:t>
            </a:r>
          </a:p>
        </p:txBody>
      </p:sp>
      <p:sp>
        <p:nvSpPr>
          <p:cNvPr id="8" name="Title 1">
            <a:extLst>
              <a:ext uri="{FF2B5EF4-FFF2-40B4-BE49-F238E27FC236}">
                <a16:creationId xmlns:a16="http://schemas.microsoft.com/office/drawing/2014/main" id="{0716F652-2D43-8B43-AE6E-6940744FC64B}"/>
              </a:ext>
            </a:extLst>
          </p:cNvPr>
          <p:cNvSpPr txBox="1">
            <a:spLocks/>
          </p:cNvSpPr>
          <p:nvPr/>
        </p:nvSpPr>
        <p:spPr>
          <a:xfrm>
            <a:off x="8175549" y="1215714"/>
            <a:ext cx="3690563" cy="1375169"/>
          </a:xfrm>
          <a:prstGeom prst="rect">
            <a:avLst/>
          </a:prstGeom>
        </p:spPr>
        <p:txBody>
          <a:bodyPr vert="horz" lIns="121891" tIns="60945" rIns="121891" bIns="60945" rtlCol="0" anchor="ctr">
            <a:noAutofit/>
          </a:bodyPr>
          <a:lstStyle>
            <a:lvl1pPr algn="l" defTabSz="609768" rtl="0" eaLnBrk="1" latinLnBrk="0" hangingPunct="1">
              <a:spcBef>
                <a:spcPct val="0"/>
              </a:spcBef>
              <a:buNone/>
              <a:defRPr sz="4400" kern="1200">
                <a:solidFill>
                  <a:schemeClr val="tx2"/>
                </a:solidFill>
                <a:latin typeface="+mj-lt"/>
                <a:ea typeface="+mj-ea"/>
                <a:cs typeface="Open Sans"/>
              </a:defRPr>
            </a:lvl1pPr>
          </a:lstStyle>
          <a:p>
            <a:pPr algn="ctr">
              <a:lnSpc>
                <a:spcPct val="110000"/>
              </a:lnSpc>
            </a:pPr>
            <a:r>
              <a:rPr lang="en-US" sz="2399" b="1" dirty="0">
                <a:solidFill>
                  <a:srgbClr val="00B050"/>
                </a:solidFill>
                <a:latin typeface="+mn-lt"/>
              </a:rPr>
              <a:t>There is a lot of work to be done BEFORE defining requirements!</a:t>
            </a:r>
          </a:p>
        </p:txBody>
      </p:sp>
      <p:pic>
        <p:nvPicPr>
          <p:cNvPr id="9" name="Picture 8">
            <a:extLst>
              <a:ext uri="{FF2B5EF4-FFF2-40B4-BE49-F238E27FC236}">
                <a16:creationId xmlns:a16="http://schemas.microsoft.com/office/drawing/2014/main" id="{B2F40932-6271-3D46-B835-95FA89F36333}"/>
              </a:ext>
            </a:extLst>
          </p:cNvPr>
          <p:cNvPicPr>
            <a:picLocks noChangeAspect="1"/>
          </p:cNvPicPr>
          <p:nvPr/>
        </p:nvPicPr>
        <p:blipFill>
          <a:blip r:embed="rId2"/>
          <a:stretch>
            <a:fillRect/>
          </a:stretch>
        </p:blipFill>
        <p:spPr>
          <a:xfrm>
            <a:off x="182708" y="702433"/>
            <a:ext cx="7601691" cy="5453133"/>
          </a:xfrm>
          <a:prstGeom prst="rect">
            <a:avLst/>
          </a:prstGeom>
        </p:spPr>
      </p:pic>
    </p:spTree>
    <p:extLst>
      <p:ext uri="{BB962C8B-B14F-4D97-AF65-F5344CB8AC3E}">
        <p14:creationId xmlns:p14="http://schemas.microsoft.com/office/powerpoint/2010/main" val="4097931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C0BD6-5067-6C43-AB65-285E802AD261}"/>
              </a:ext>
            </a:extLst>
          </p:cNvPr>
          <p:cNvSpPr>
            <a:spLocks noGrp="1"/>
          </p:cNvSpPr>
          <p:nvPr>
            <p:ph type="title"/>
          </p:nvPr>
        </p:nvSpPr>
        <p:spPr>
          <a:xfrm>
            <a:off x="1412875" y="23730"/>
            <a:ext cx="10437200" cy="699561"/>
          </a:xfrm>
        </p:spPr>
        <p:txBody>
          <a:bodyPr/>
          <a:lstStyle/>
          <a:p>
            <a:r>
              <a:rPr lang="en-US" sz="3600" dirty="0"/>
              <a:t>Lifecycle Concept and Needs Definition Part 1</a:t>
            </a:r>
          </a:p>
        </p:txBody>
      </p:sp>
      <p:sp>
        <p:nvSpPr>
          <p:cNvPr id="7" name="Slide Number Placeholder 5">
            <a:extLst>
              <a:ext uri="{FF2B5EF4-FFF2-40B4-BE49-F238E27FC236}">
                <a16:creationId xmlns:a16="http://schemas.microsoft.com/office/drawing/2014/main" id="{43A967F8-E183-0343-A933-16B8A0AE00B0}"/>
              </a:ext>
            </a:extLst>
          </p:cNvPr>
          <p:cNvSpPr txBox="1">
            <a:spLocks/>
          </p:cNvSpPr>
          <p:nvPr/>
        </p:nvSpPr>
        <p:spPr>
          <a:xfrm>
            <a:off x="9348893" y="6492876"/>
            <a:ext cx="2846282" cy="365125"/>
          </a:xfrm>
          <a:prstGeom prst="rect">
            <a:avLst/>
          </a:prstGeom>
        </p:spPr>
        <p:txBody>
          <a:bodyPr vert="horz" lIns="121954" tIns="60977" rIns="121954" bIns="60977" rtlCol="0" anchor="ctr"/>
          <a:lstStyle>
            <a:defPPr>
              <a:defRPr lang="en-US"/>
            </a:defPPr>
            <a:lvl1pPr marL="0" algn="r" defTabSz="609768" rtl="0" eaLnBrk="1" latinLnBrk="0" hangingPunct="1">
              <a:defRPr sz="1600" kern="1200">
                <a:solidFill>
                  <a:schemeClr val="tx1">
                    <a:tint val="75000"/>
                  </a:schemeClr>
                </a:solidFill>
                <a:latin typeface="+mn-lt"/>
                <a:ea typeface="+mn-ea"/>
                <a:cs typeface="+mn-cs"/>
              </a:defRPr>
            </a:lvl1pPr>
            <a:lvl2pPr marL="609768" algn="l" defTabSz="609768" rtl="0" eaLnBrk="1" latinLnBrk="0" hangingPunct="1">
              <a:defRPr sz="2400" kern="1200">
                <a:solidFill>
                  <a:schemeClr val="tx1"/>
                </a:solidFill>
                <a:latin typeface="+mn-lt"/>
                <a:ea typeface="+mn-ea"/>
                <a:cs typeface="+mn-cs"/>
              </a:defRPr>
            </a:lvl2pPr>
            <a:lvl3pPr marL="1219535" algn="l" defTabSz="609768" rtl="0" eaLnBrk="1" latinLnBrk="0" hangingPunct="1">
              <a:defRPr sz="2400" kern="1200">
                <a:solidFill>
                  <a:schemeClr val="tx1"/>
                </a:solidFill>
                <a:latin typeface="+mn-lt"/>
                <a:ea typeface="+mn-ea"/>
                <a:cs typeface="+mn-cs"/>
              </a:defRPr>
            </a:lvl3pPr>
            <a:lvl4pPr marL="1829303" algn="l" defTabSz="609768" rtl="0" eaLnBrk="1" latinLnBrk="0" hangingPunct="1">
              <a:defRPr sz="2400" kern="1200">
                <a:solidFill>
                  <a:schemeClr val="tx1"/>
                </a:solidFill>
                <a:latin typeface="+mn-lt"/>
                <a:ea typeface="+mn-ea"/>
                <a:cs typeface="+mn-cs"/>
              </a:defRPr>
            </a:lvl4pPr>
            <a:lvl5pPr marL="2439071" algn="l" defTabSz="609768" rtl="0" eaLnBrk="1" latinLnBrk="0" hangingPunct="1">
              <a:defRPr sz="2400" kern="1200">
                <a:solidFill>
                  <a:schemeClr val="tx1"/>
                </a:solidFill>
                <a:latin typeface="+mn-lt"/>
                <a:ea typeface="+mn-ea"/>
                <a:cs typeface="+mn-cs"/>
              </a:defRPr>
            </a:lvl5pPr>
            <a:lvl6pPr marL="3048838" algn="l" defTabSz="609768" rtl="0" eaLnBrk="1" latinLnBrk="0" hangingPunct="1">
              <a:defRPr sz="2400" kern="1200">
                <a:solidFill>
                  <a:schemeClr val="tx1"/>
                </a:solidFill>
                <a:latin typeface="+mn-lt"/>
                <a:ea typeface="+mn-ea"/>
                <a:cs typeface="+mn-cs"/>
              </a:defRPr>
            </a:lvl6pPr>
            <a:lvl7pPr marL="3658606" algn="l" defTabSz="609768" rtl="0" eaLnBrk="1" latinLnBrk="0" hangingPunct="1">
              <a:defRPr sz="2400" kern="1200">
                <a:solidFill>
                  <a:schemeClr val="tx1"/>
                </a:solidFill>
                <a:latin typeface="+mn-lt"/>
                <a:ea typeface="+mn-ea"/>
                <a:cs typeface="+mn-cs"/>
              </a:defRPr>
            </a:lvl7pPr>
            <a:lvl8pPr marL="4268373" algn="l" defTabSz="609768" rtl="0" eaLnBrk="1" latinLnBrk="0" hangingPunct="1">
              <a:defRPr sz="2400" kern="1200">
                <a:solidFill>
                  <a:schemeClr val="tx1"/>
                </a:solidFill>
                <a:latin typeface="+mn-lt"/>
                <a:ea typeface="+mn-ea"/>
                <a:cs typeface="+mn-cs"/>
              </a:defRPr>
            </a:lvl8pPr>
            <a:lvl9pPr marL="4878141" algn="l" defTabSz="609768" rtl="0" eaLnBrk="1" latinLnBrk="0" hangingPunct="1">
              <a:defRPr sz="2400" kern="1200">
                <a:solidFill>
                  <a:schemeClr val="tx1"/>
                </a:solidFill>
                <a:latin typeface="+mn-lt"/>
                <a:ea typeface="+mn-ea"/>
                <a:cs typeface="+mn-cs"/>
              </a:defRPr>
            </a:lvl9pPr>
          </a:lstStyle>
          <a:p>
            <a:fld id="{924B41C4-1474-8D42-B330-D2828683839D}" type="slidenum">
              <a:rPr lang="en-US"/>
              <a:pPr/>
              <a:t>17</a:t>
            </a:fld>
            <a:endParaRPr lang="en-US" dirty="0">
              <a:solidFill>
                <a:schemeClr val="tx1"/>
              </a:solidFill>
            </a:endParaRPr>
          </a:p>
        </p:txBody>
      </p:sp>
      <p:pic>
        <p:nvPicPr>
          <p:cNvPr id="8" name="Picture 7">
            <a:extLst>
              <a:ext uri="{FF2B5EF4-FFF2-40B4-BE49-F238E27FC236}">
                <a16:creationId xmlns:a16="http://schemas.microsoft.com/office/drawing/2014/main" id="{1249B44C-355A-044A-9091-5BF56ED3814D}"/>
              </a:ext>
            </a:extLst>
          </p:cNvPr>
          <p:cNvPicPr>
            <a:picLocks noChangeAspect="1"/>
          </p:cNvPicPr>
          <p:nvPr/>
        </p:nvPicPr>
        <p:blipFill>
          <a:blip r:embed="rId2"/>
          <a:stretch>
            <a:fillRect/>
          </a:stretch>
        </p:blipFill>
        <p:spPr>
          <a:xfrm>
            <a:off x="948696" y="723291"/>
            <a:ext cx="9956371" cy="5598331"/>
          </a:xfrm>
          <a:prstGeom prst="rect">
            <a:avLst/>
          </a:prstGeom>
        </p:spPr>
      </p:pic>
    </p:spTree>
    <p:extLst>
      <p:ext uri="{BB962C8B-B14F-4D97-AF65-F5344CB8AC3E}">
        <p14:creationId xmlns:p14="http://schemas.microsoft.com/office/powerpoint/2010/main" val="19036344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38CBE-BFEA-564B-91F7-1AC60BFF4E87}"/>
              </a:ext>
            </a:extLst>
          </p:cNvPr>
          <p:cNvSpPr>
            <a:spLocks noGrp="1"/>
          </p:cNvSpPr>
          <p:nvPr>
            <p:ph type="title"/>
          </p:nvPr>
        </p:nvSpPr>
        <p:spPr>
          <a:xfrm>
            <a:off x="1196356" y="103080"/>
            <a:ext cx="10876155" cy="699561"/>
          </a:xfrm>
        </p:spPr>
        <p:txBody>
          <a:bodyPr/>
          <a:lstStyle/>
          <a:p>
            <a:r>
              <a:rPr lang="en-US" sz="3600" dirty="0"/>
              <a:t>Lifecycle Concept and Needs Definition Part 2</a:t>
            </a:r>
          </a:p>
        </p:txBody>
      </p:sp>
      <p:sp>
        <p:nvSpPr>
          <p:cNvPr id="6" name="Slide Number Placeholder 5">
            <a:extLst>
              <a:ext uri="{FF2B5EF4-FFF2-40B4-BE49-F238E27FC236}">
                <a16:creationId xmlns:a16="http://schemas.microsoft.com/office/drawing/2014/main" id="{F2C1C617-5820-BD4B-877E-36E4EC246680}"/>
              </a:ext>
            </a:extLst>
          </p:cNvPr>
          <p:cNvSpPr txBox="1">
            <a:spLocks/>
          </p:cNvSpPr>
          <p:nvPr/>
        </p:nvSpPr>
        <p:spPr>
          <a:xfrm>
            <a:off x="9348893" y="6492876"/>
            <a:ext cx="2846282" cy="365125"/>
          </a:xfrm>
          <a:prstGeom prst="rect">
            <a:avLst/>
          </a:prstGeom>
        </p:spPr>
        <p:txBody>
          <a:bodyPr vert="horz" lIns="121954" tIns="60977" rIns="121954" bIns="60977" rtlCol="0" anchor="ctr"/>
          <a:lstStyle>
            <a:defPPr>
              <a:defRPr lang="en-US"/>
            </a:defPPr>
            <a:lvl1pPr marL="0" algn="r" defTabSz="609768" rtl="0" eaLnBrk="1" latinLnBrk="0" hangingPunct="1">
              <a:defRPr sz="1600" kern="1200">
                <a:solidFill>
                  <a:schemeClr val="tx1">
                    <a:tint val="75000"/>
                  </a:schemeClr>
                </a:solidFill>
                <a:latin typeface="+mn-lt"/>
                <a:ea typeface="+mn-ea"/>
                <a:cs typeface="+mn-cs"/>
              </a:defRPr>
            </a:lvl1pPr>
            <a:lvl2pPr marL="609768" algn="l" defTabSz="609768" rtl="0" eaLnBrk="1" latinLnBrk="0" hangingPunct="1">
              <a:defRPr sz="2400" kern="1200">
                <a:solidFill>
                  <a:schemeClr val="tx1"/>
                </a:solidFill>
                <a:latin typeface="+mn-lt"/>
                <a:ea typeface="+mn-ea"/>
                <a:cs typeface="+mn-cs"/>
              </a:defRPr>
            </a:lvl2pPr>
            <a:lvl3pPr marL="1219535" algn="l" defTabSz="609768" rtl="0" eaLnBrk="1" latinLnBrk="0" hangingPunct="1">
              <a:defRPr sz="2400" kern="1200">
                <a:solidFill>
                  <a:schemeClr val="tx1"/>
                </a:solidFill>
                <a:latin typeface="+mn-lt"/>
                <a:ea typeface="+mn-ea"/>
                <a:cs typeface="+mn-cs"/>
              </a:defRPr>
            </a:lvl3pPr>
            <a:lvl4pPr marL="1829303" algn="l" defTabSz="609768" rtl="0" eaLnBrk="1" latinLnBrk="0" hangingPunct="1">
              <a:defRPr sz="2400" kern="1200">
                <a:solidFill>
                  <a:schemeClr val="tx1"/>
                </a:solidFill>
                <a:latin typeface="+mn-lt"/>
                <a:ea typeface="+mn-ea"/>
                <a:cs typeface="+mn-cs"/>
              </a:defRPr>
            </a:lvl4pPr>
            <a:lvl5pPr marL="2439071" algn="l" defTabSz="609768" rtl="0" eaLnBrk="1" latinLnBrk="0" hangingPunct="1">
              <a:defRPr sz="2400" kern="1200">
                <a:solidFill>
                  <a:schemeClr val="tx1"/>
                </a:solidFill>
                <a:latin typeface="+mn-lt"/>
                <a:ea typeface="+mn-ea"/>
                <a:cs typeface="+mn-cs"/>
              </a:defRPr>
            </a:lvl5pPr>
            <a:lvl6pPr marL="3048838" algn="l" defTabSz="609768" rtl="0" eaLnBrk="1" latinLnBrk="0" hangingPunct="1">
              <a:defRPr sz="2400" kern="1200">
                <a:solidFill>
                  <a:schemeClr val="tx1"/>
                </a:solidFill>
                <a:latin typeface="+mn-lt"/>
                <a:ea typeface="+mn-ea"/>
                <a:cs typeface="+mn-cs"/>
              </a:defRPr>
            </a:lvl6pPr>
            <a:lvl7pPr marL="3658606" algn="l" defTabSz="609768" rtl="0" eaLnBrk="1" latinLnBrk="0" hangingPunct="1">
              <a:defRPr sz="2400" kern="1200">
                <a:solidFill>
                  <a:schemeClr val="tx1"/>
                </a:solidFill>
                <a:latin typeface="+mn-lt"/>
                <a:ea typeface="+mn-ea"/>
                <a:cs typeface="+mn-cs"/>
              </a:defRPr>
            </a:lvl7pPr>
            <a:lvl8pPr marL="4268373" algn="l" defTabSz="609768" rtl="0" eaLnBrk="1" latinLnBrk="0" hangingPunct="1">
              <a:defRPr sz="2400" kern="1200">
                <a:solidFill>
                  <a:schemeClr val="tx1"/>
                </a:solidFill>
                <a:latin typeface="+mn-lt"/>
                <a:ea typeface="+mn-ea"/>
                <a:cs typeface="+mn-cs"/>
              </a:defRPr>
            </a:lvl8pPr>
            <a:lvl9pPr marL="4878141" algn="l" defTabSz="609768" rtl="0" eaLnBrk="1" latinLnBrk="0" hangingPunct="1">
              <a:defRPr sz="2400" kern="1200">
                <a:solidFill>
                  <a:schemeClr val="tx1"/>
                </a:solidFill>
                <a:latin typeface="+mn-lt"/>
                <a:ea typeface="+mn-ea"/>
                <a:cs typeface="+mn-cs"/>
              </a:defRPr>
            </a:lvl9pPr>
          </a:lstStyle>
          <a:p>
            <a:fld id="{924B41C4-1474-8D42-B330-D2828683839D}" type="slidenum">
              <a:rPr lang="en-US"/>
              <a:pPr/>
              <a:t>18</a:t>
            </a:fld>
            <a:endParaRPr lang="en-US" dirty="0">
              <a:solidFill>
                <a:schemeClr val="tx1"/>
              </a:solidFill>
            </a:endParaRPr>
          </a:p>
        </p:txBody>
      </p:sp>
      <p:pic>
        <p:nvPicPr>
          <p:cNvPr id="7" name="Picture 6">
            <a:extLst>
              <a:ext uri="{FF2B5EF4-FFF2-40B4-BE49-F238E27FC236}">
                <a16:creationId xmlns:a16="http://schemas.microsoft.com/office/drawing/2014/main" id="{8BEBD918-54B1-074A-A1F8-14C96D62AD49}"/>
              </a:ext>
            </a:extLst>
          </p:cNvPr>
          <p:cNvPicPr>
            <a:picLocks noChangeAspect="1"/>
          </p:cNvPicPr>
          <p:nvPr/>
        </p:nvPicPr>
        <p:blipFill>
          <a:blip r:embed="rId2"/>
          <a:stretch>
            <a:fillRect/>
          </a:stretch>
        </p:blipFill>
        <p:spPr>
          <a:xfrm>
            <a:off x="661098" y="802641"/>
            <a:ext cx="10876154" cy="5515930"/>
          </a:xfrm>
          <a:prstGeom prst="rect">
            <a:avLst/>
          </a:prstGeom>
        </p:spPr>
      </p:pic>
    </p:spTree>
    <p:extLst>
      <p:ext uri="{BB962C8B-B14F-4D97-AF65-F5344CB8AC3E}">
        <p14:creationId xmlns:p14="http://schemas.microsoft.com/office/powerpoint/2010/main" val="16593836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E97AF-E659-0142-9736-1A1D35D8C354}"/>
              </a:ext>
            </a:extLst>
          </p:cNvPr>
          <p:cNvSpPr>
            <a:spLocks noGrp="1"/>
          </p:cNvSpPr>
          <p:nvPr>
            <p:ph type="title"/>
          </p:nvPr>
        </p:nvSpPr>
        <p:spPr>
          <a:xfrm>
            <a:off x="841376" y="56328"/>
            <a:ext cx="10515600" cy="549275"/>
          </a:xfrm>
        </p:spPr>
        <p:txBody>
          <a:bodyPr>
            <a:noAutofit/>
          </a:bodyPr>
          <a:lstStyle/>
          <a:p>
            <a:pPr algn="ctr"/>
            <a:r>
              <a:rPr lang="en-US" sz="3600" dirty="0">
                <a:solidFill>
                  <a:schemeClr val="accent1">
                    <a:lumMod val="75000"/>
                  </a:schemeClr>
                </a:solidFill>
              </a:rPr>
              <a:t>Use of Diagrams and Models</a:t>
            </a:r>
          </a:p>
        </p:txBody>
      </p:sp>
      <p:sp>
        <p:nvSpPr>
          <p:cNvPr id="9" name="Slide Number Placeholder 5">
            <a:extLst>
              <a:ext uri="{FF2B5EF4-FFF2-40B4-BE49-F238E27FC236}">
                <a16:creationId xmlns:a16="http://schemas.microsoft.com/office/drawing/2014/main" id="{D558875A-3F3B-5644-BA58-D97E77708DFA}"/>
              </a:ext>
            </a:extLst>
          </p:cNvPr>
          <p:cNvSpPr>
            <a:spLocks noGrp="1"/>
          </p:cNvSpPr>
          <p:nvPr>
            <p:ph type="sldNum" sz="quarter" idx="12"/>
          </p:nvPr>
        </p:nvSpPr>
        <p:spPr>
          <a:xfrm>
            <a:off x="9161127" y="6492875"/>
            <a:ext cx="2743200" cy="365125"/>
          </a:xfrm>
        </p:spPr>
        <p:txBody>
          <a:bodyPr/>
          <a:lstStyle/>
          <a:p>
            <a:fld id="{924B41C4-1474-8D42-B330-D2828683839D}" type="slidenum">
              <a:rPr lang="en-US" smtClean="0"/>
              <a:pPr/>
              <a:t>19</a:t>
            </a:fld>
            <a:endParaRPr lang="en-US" dirty="0"/>
          </a:p>
        </p:txBody>
      </p:sp>
      <p:pic>
        <p:nvPicPr>
          <p:cNvPr id="12" name="Picture 11">
            <a:extLst>
              <a:ext uri="{FF2B5EF4-FFF2-40B4-BE49-F238E27FC236}">
                <a16:creationId xmlns:a16="http://schemas.microsoft.com/office/drawing/2014/main" id="{58A9DBD9-6DB1-414D-A0D6-222BDA815B00}"/>
              </a:ext>
            </a:extLst>
          </p:cNvPr>
          <p:cNvPicPr>
            <a:picLocks noChangeAspect="1"/>
          </p:cNvPicPr>
          <p:nvPr/>
        </p:nvPicPr>
        <p:blipFill>
          <a:blip r:embed="rId2"/>
          <a:stretch>
            <a:fillRect/>
          </a:stretch>
        </p:blipFill>
        <p:spPr>
          <a:xfrm>
            <a:off x="841376" y="842645"/>
            <a:ext cx="4724400" cy="2586355"/>
          </a:xfrm>
          <a:prstGeom prst="rect">
            <a:avLst/>
          </a:prstGeom>
        </p:spPr>
      </p:pic>
      <p:pic>
        <p:nvPicPr>
          <p:cNvPr id="13" name="Picture 12">
            <a:extLst>
              <a:ext uri="{FF2B5EF4-FFF2-40B4-BE49-F238E27FC236}">
                <a16:creationId xmlns:a16="http://schemas.microsoft.com/office/drawing/2014/main" id="{5A6D8B2F-4E89-1D41-A16C-E67F75149CEA}"/>
              </a:ext>
            </a:extLst>
          </p:cNvPr>
          <p:cNvPicPr>
            <a:picLocks noChangeAspect="1"/>
          </p:cNvPicPr>
          <p:nvPr/>
        </p:nvPicPr>
        <p:blipFill>
          <a:blip r:embed="rId3"/>
          <a:stretch>
            <a:fillRect/>
          </a:stretch>
        </p:blipFill>
        <p:spPr>
          <a:xfrm>
            <a:off x="6480175" y="791586"/>
            <a:ext cx="4876799" cy="2566129"/>
          </a:xfrm>
          <a:prstGeom prst="rect">
            <a:avLst/>
          </a:prstGeom>
        </p:spPr>
      </p:pic>
      <p:pic>
        <p:nvPicPr>
          <p:cNvPr id="14" name="Picture 13">
            <a:extLst>
              <a:ext uri="{FF2B5EF4-FFF2-40B4-BE49-F238E27FC236}">
                <a16:creationId xmlns:a16="http://schemas.microsoft.com/office/drawing/2014/main" id="{92B19E04-6CF7-9C4E-B710-D0D296D94679}"/>
              </a:ext>
            </a:extLst>
          </p:cNvPr>
          <p:cNvPicPr>
            <a:picLocks noChangeAspect="1"/>
          </p:cNvPicPr>
          <p:nvPr/>
        </p:nvPicPr>
        <p:blipFill>
          <a:blip r:embed="rId4"/>
          <a:stretch>
            <a:fillRect/>
          </a:stretch>
        </p:blipFill>
        <p:spPr>
          <a:xfrm>
            <a:off x="478473" y="3668713"/>
            <a:ext cx="5451475" cy="2619375"/>
          </a:xfrm>
          <a:prstGeom prst="rect">
            <a:avLst/>
          </a:prstGeom>
        </p:spPr>
      </p:pic>
      <p:pic>
        <p:nvPicPr>
          <p:cNvPr id="15" name="Picture 14">
            <a:extLst>
              <a:ext uri="{FF2B5EF4-FFF2-40B4-BE49-F238E27FC236}">
                <a16:creationId xmlns:a16="http://schemas.microsoft.com/office/drawing/2014/main" id="{98CB0FAB-6015-9D49-956B-84A5AE8CD114}"/>
              </a:ext>
            </a:extLst>
          </p:cNvPr>
          <p:cNvPicPr>
            <a:picLocks noChangeAspect="1"/>
          </p:cNvPicPr>
          <p:nvPr/>
        </p:nvPicPr>
        <p:blipFill>
          <a:blip r:embed="rId5"/>
          <a:stretch>
            <a:fillRect/>
          </a:stretch>
        </p:blipFill>
        <p:spPr>
          <a:xfrm>
            <a:off x="6327775" y="3602167"/>
            <a:ext cx="5409866" cy="2685921"/>
          </a:xfrm>
          <a:prstGeom prst="rect">
            <a:avLst/>
          </a:prstGeom>
        </p:spPr>
      </p:pic>
    </p:spTree>
    <p:extLst>
      <p:ext uri="{BB962C8B-B14F-4D97-AF65-F5344CB8AC3E}">
        <p14:creationId xmlns:p14="http://schemas.microsoft.com/office/powerpoint/2010/main" val="31146081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513C415-7782-F549-AE37-FF41464276FD}"/>
              </a:ext>
            </a:extLst>
          </p:cNvPr>
          <p:cNvSpPr>
            <a:spLocks noGrp="1"/>
          </p:cNvSpPr>
          <p:nvPr>
            <p:ph type="title"/>
          </p:nvPr>
        </p:nvSpPr>
        <p:spPr>
          <a:xfrm>
            <a:off x="2009148" y="103894"/>
            <a:ext cx="7833493" cy="467994"/>
          </a:xfrm>
        </p:spPr>
        <p:txBody>
          <a:bodyPr>
            <a:noAutofit/>
          </a:bodyPr>
          <a:lstStyle/>
          <a:p>
            <a:pPr algn="ctr"/>
            <a:r>
              <a:rPr lang="en-US" sz="3200" b="1" dirty="0">
                <a:solidFill>
                  <a:schemeClr val="accent1">
                    <a:lumMod val="75000"/>
                  </a:schemeClr>
                </a:solidFill>
              </a:rPr>
              <a:t>The focus of this presentation</a:t>
            </a:r>
          </a:p>
        </p:txBody>
      </p:sp>
      <p:sp>
        <p:nvSpPr>
          <p:cNvPr id="11" name="Slide Number Placeholder 5">
            <a:extLst>
              <a:ext uri="{FF2B5EF4-FFF2-40B4-BE49-F238E27FC236}">
                <a16:creationId xmlns:a16="http://schemas.microsoft.com/office/drawing/2014/main" id="{8B8B3FA9-94C3-BE4A-8774-EEBA9FE5E357}"/>
              </a:ext>
            </a:extLst>
          </p:cNvPr>
          <p:cNvSpPr>
            <a:spLocks noGrp="1"/>
          </p:cNvSpPr>
          <p:nvPr>
            <p:ph type="sldNum" sz="quarter" idx="12"/>
          </p:nvPr>
        </p:nvSpPr>
        <p:spPr>
          <a:xfrm>
            <a:off x="9161127" y="6492875"/>
            <a:ext cx="2743200" cy="365125"/>
          </a:xfrm>
        </p:spPr>
        <p:txBody>
          <a:bodyPr/>
          <a:lstStyle/>
          <a:p>
            <a:fld id="{924B41C4-1474-8D42-B330-D2828683839D}" type="slidenum">
              <a:rPr lang="en-US" smtClean="0"/>
              <a:pPr/>
              <a:t>2</a:t>
            </a:fld>
            <a:endParaRPr lang="en-US" dirty="0"/>
          </a:p>
        </p:txBody>
      </p:sp>
      <p:sp>
        <p:nvSpPr>
          <p:cNvPr id="2" name="Footer Placeholder 1">
            <a:extLst>
              <a:ext uri="{FF2B5EF4-FFF2-40B4-BE49-F238E27FC236}">
                <a16:creationId xmlns:a16="http://schemas.microsoft.com/office/drawing/2014/main" id="{429F3150-4857-2644-B215-B32AD4FD5470}"/>
              </a:ext>
            </a:extLst>
          </p:cNvPr>
          <p:cNvSpPr>
            <a:spLocks noGrp="1"/>
          </p:cNvSpPr>
          <p:nvPr>
            <p:ph type="ftr" sz="quarter" idx="11"/>
          </p:nvPr>
        </p:nvSpPr>
        <p:spPr/>
        <p:txBody>
          <a:bodyPr/>
          <a:lstStyle/>
          <a:p>
            <a:r>
              <a:rPr lang="en-US"/>
              <a:t>www.incose.org/IW2021</a:t>
            </a:r>
            <a:endParaRPr lang="en-US" dirty="0"/>
          </a:p>
        </p:txBody>
      </p:sp>
      <p:pic>
        <p:nvPicPr>
          <p:cNvPr id="4" name="Picture 3">
            <a:extLst>
              <a:ext uri="{FF2B5EF4-FFF2-40B4-BE49-F238E27FC236}">
                <a16:creationId xmlns:a16="http://schemas.microsoft.com/office/drawing/2014/main" id="{9AA02557-CD4D-9347-AFE0-6041AE792528}"/>
              </a:ext>
            </a:extLst>
          </p:cNvPr>
          <p:cNvPicPr>
            <a:picLocks noChangeAspect="1"/>
          </p:cNvPicPr>
          <p:nvPr/>
        </p:nvPicPr>
        <p:blipFill>
          <a:blip r:embed="rId2"/>
          <a:stretch>
            <a:fillRect/>
          </a:stretch>
        </p:blipFill>
        <p:spPr>
          <a:xfrm>
            <a:off x="3836788" y="500762"/>
            <a:ext cx="4524774" cy="5855589"/>
          </a:xfrm>
          <a:prstGeom prst="rect">
            <a:avLst/>
          </a:prstGeom>
        </p:spPr>
      </p:pic>
    </p:spTree>
    <p:extLst>
      <p:ext uri="{BB962C8B-B14F-4D97-AF65-F5344CB8AC3E}">
        <p14:creationId xmlns:p14="http://schemas.microsoft.com/office/powerpoint/2010/main" val="454306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47E72-FD2D-7D47-9774-7CE4D89528F8}"/>
              </a:ext>
            </a:extLst>
          </p:cNvPr>
          <p:cNvSpPr>
            <a:spLocks noGrp="1"/>
          </p:cNvSpPr>
          <p:nvPr>
            <p:ph type="title"/>
          </p:nvPr>
        </p:nvSpPr>
        <p:spPr>
          <a:xfrm>
            <a:off x="840300" y="0"/>
            <a:ext cx="10515600" cy="681036"/>
          </a:xfrm>
        </p:spPr>
        <p:txBody>
          <a:bodyPr>
            <a:normAutofit/>
          </a:bodyPr>
          <a:lstStyle/>
          <a:p>
            <a:pPr algn="ctr"/>
            <a:r>
              <a:rPr lang="en-US" sz="3200" dirty="0">
                <a:solidFill>
                  <a:schemeClr val="accent1">
                    <a:lumMod val="75000"/>
                  </a:schemeClr>
                </a:solidFill>
              </a:rPr>
              <a:t>Zeroing in on a Feasible Set of Lifecycle Concepts</a:t>
            </a:r>
          </a:p>
        </p:txBody>
      </p:sp>
      <p:sp>
        <p:nvSpPr>
          <p:cNvPr id="7" name="Slide Number Placeholder 5">
            <a:extLst>
              <a:ext uri="{FF2B5EF4-FFF2-40B4-BE49-F238E27FC236}">
                <a16:creationId xmlns:a16="http://schemas.microsoft.com/office/drawing/2014/main" id="{BCCA05CA-E1B7-BE45-86E9-35DC0E50B416}"/>
              </a:ext>
            </a:extLst>
          </p:cNvPr>
          <p:cNvSpPr>
            <a:spLocks noGrp="1"/>
          </p:cNvSpPr>
          <p:nvPr>
            <p:ph type="sldNum" sz="quarter" idx="12"/>
          </p:nvPr>
        </p:nvSpPr>
        <p:spPr>
          <a:xfrm>
            <a:off x="9161127" y="6492875"/>
            <a:ext cx="2743200" cy="365125"/>
          </a:xfrm>
        </p:spPr>
        <p:txBody>
          <a:bodyPr/>
          <a:lstStyle/>
          <a:p>
            <a:fld id="{924B41C4-1474-8D42-B330-D2828683839D}" type="slidenum">
              <a:rPr lang="en-US" smtClean="0"/>
              <a:pPr/>
              <a:t>20</a:t>
            </a:fld>
            <a:endParaRPr lang="en-US" dirty="0"/>
          </a:p>
        </p:txBody>
      </p:sp>
      <p:pic>
        <p:nvPicPr>
          <p:cNvPr id="9" name="Picture 8">
            <a:extLst>
              <a:ext uri="{FF2B5EF4-FFF2-40B4-BE49-F238E27FC236}">
                <a16:creationId xmlns:a16="http://schemas.microsoft.com/office/drawing/2014/main" id="{A5EFAE09-34C8-6F4D-980D-59BC0AD7F73E}"/>
              </a:ext>
            </a:extLst>
          </p:cNvPr>
          <p:cNvPicPr>
            <a:picLocks noChangeAspect="1"/>
          </p:cNvPicPr>
          <p:nvPr/>
        </p:nvPicPr>
        <p:blipFill>
          <a:blip r:embed="rId2"/>
          <a:stretch>
            <a:fillRect/>
          </a:stretch>
        </p:blipFill>
        <p:spPr>
          <a:xfrm>
            <a:off x="930170" y="681036"/>
            <a:ext cx="10674827" cy="5675315"/>
          </a:xfrm>
          <a:prstGeom prst="rect">
            <a:avLst/>
          </a:prstGeom>
        </p:spPr>
      </p:pic>
    </p:spTree>
    <p:extLst>
      <p:ext uri="{BB962C8B-B14F-4D97-AF65-F5344CB8AC3E}">
        <p14:creationId xmlns:p14="http://schemas.microsoft.com/office/powerpoint/2010/main" val="40529187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BD0E7-D794-6C47-8D1F-D2AF0DF3CC6A}"/>
              </a:ext>
            </a:extLst>
          </p:cNvPr>
          <p:cNvSpPr>
            <a:spLocks noGrp="1"/>
          </p:cNvSpPr>
          <p:nvPr>
            <p:ph type="title"/>
          </p:nvPr>
        </p:nvSpPr>
        <p:spPr>
          <a:xfrm>
            <a:off x="1551678" y="129866"/>
            <a:ext cx="9094994" cy="699561"/>
          </a:xfrm>
        </p:spPr>
        <p:txBody>
          <a:bodyPr>
            <a:normAutofit/>
          </a:bodyPr>
          <a:lstStyle/>
          <a:p>
            <a:pPr algn="ctr"/>
            <a:r>
              <a:rPr lang="en-US" sz="3200" dirty="0"/>
              <a:t>Defining the Integrated Set of Needs</a:t>
            </a:r>
          </a:p>
        </p:txBody>
      </p:sp>
      <p:sp>
        <p:nvSpPr>
          <p:cNvPr id="7" name="Slide Number Placeholder 5">
            <a:extLst>
              <a:ext uri="{FF2B5EF4-FFF2-40B4-BE49-F238E27FC236}">
                <a16:creationId xmlns:a16="http://schemas.microsoft.com/office/drawing/2014/main" id="{4F598FE4-5B80-3A4B-BC4F-ADD4533D491E}"/>
              </a:ext>
            </a:extLst>
          </p:cNvPr>
          <p:cNvSpPr txBox="1">
            <a:spLocks/>
          </p:cNvSpPr>
          <p:nvPr/>
        </p:nvSpPr>
        <p:spPr>
          <a:xfrm>
            <a:off x="9348893" y="6492876"/>
            <a:ext cx="2846282" cy="365125"/>
          </a:xfrm>
          <a:prstGeom prst="rect">
            <a:avLst/>
          </a:prstGeom>
        </p:spPr>
        <p:txBody>
          <a:bodyPr vert="horz" lIns="121954" tIns="60977" rIns="121954" bIns="60977" rtlCol="0" anchor="ctr"/>
          <a:lstStyle>
            <a:defPPr>
              <a:defRPr lang="en-US"/>
            </a:defPPr>
            <a:lvl1pPr marL="0" algn="r" defTabSz="609768" rtl="0" eaLnBrk="1" latinLnBrk="0" hangingPunct="1">
              <a:defRPr sz="1600" kern="1200">
                <a:solidFill>
                  <a:schemeClr val="tx1">
                    <a:tint val="75000"/>
                  </a:schemeClr>
                </a:solidFill>
                <a:latin typeface="+mn-lt"/>
                <a:ea typeface="+mn-ea"/>
                <a:cs typeface="+mn-cs"/>
              </a:defRPr>
            </a:lvl1pPr>
            <a:lvl2pPr marL="609768" algn="l" defTabSz="609768" rtl="0" eaLnBrk="1" latinLnBrk="0" hangingPunct="1">
              <a:defRPr sz="2400" kern="1200">
                <a:solidFill>
                  <a:schemeClr val="tx1"/>
                </a:solidFill>
                <a:latin typeface="+mn-lt"/>
                <a:ea typeface="+mn-ea"/>
                <a:cs typeface="+mn-cs"/>
              </a:defRPr>
            </a:lvl2pPr>
            <a:lvl3pPr marL="1219535" algn="l" defTabSz="609768" rtl="0" eaLnBrk="1" latinLnBrk="0" hangingPunct="1">
              <a:defRPr sz="2400" kern="1200">
                <a:solidFill>
                  <a:schemeClr val="tx1"/>
                </a:solidFill>
                <a:latin typeface="+mn-lt"/>
                <a:ea typeface="+mn-ea"/>
                <a:cs typeface="+mn-cs"/>
              </a:defRPr>
            </a:lvl3pPr>
            <a:lvl4pPr marL="1829303" algn="l" defTabSz="609768" rtl="0" eaLnBrk="1" latinLnBrk="0" hangingPunct="1">
              <a:defRPr sz="2400" kern="1200">
                <a:solidFill>
                  <a:schemeClr val="tx1"/>
                </a:solidFill>
                <a:latin typeface="+mn-lt"/>
                <a:ea typeface="+mn-ea"/>
                <a:cs typeface="+mn-cs"/>
              </a:defRPr>
            </a:lvl4pPr>
            <a:lvl5pPr marL="2439071" algn="l" defTabSz="609768" rtl="0" eaLnBrk="1" latinLnBrk="0" hangingPunct="1">
              <a:defRPr sz="2400" kern="1200">
                <a:solidFill>
                  <a:schemeClr val="tx1"/>
                </a:solidFill>
                <a:latin typeface="+mn-lt"/>
                <a:ea typeface="+mn-ea"/>
                <a:cs typeface="+mn-cs"/>
              </a:defRPr>
            </a:lvl5pPr>
            <a:lvl6pPr marL="3048838" algn="l" defTabSz="609768" rtl="0" eaLnBrk="1" latinLnBrk="0" hangingPunct="1">
              <a:defRPr sz="2400" kern="1200">
                <a:solidFill>
                  <a:schemeClr val="tx1"/>
                </a:solidFill>
                <a:latin typeface="+mn-lt"/>
                <a:ea typeface="+mn-ea"/>
                <a:cs typeface="+mn-cs"/>
              </a:defRPr>
            </a:lvl6pPr>
            <a:lvl7pPr marL="3658606" algn="l" defTabSz="609768" rtl="0" eaLnBrk="1" latinLnBrk="0" hangingPunct="1">
              <a:defRPr sz="2400" kern="1200">
                <a:solidFill>
                  <a:schemeClr val="tx1"/>
                </a:solidFill>
                <a:latin typeface="+mn-lt"/>
                <a:ea typeface="+mn-ea"/>
                <a:cs typeface="+mn-cs"/>
              </a:defRPr>
            </a:lvl7pPr>
            <a:lvl8pPr marL="4268373" algn="l" defTabSz="609768" rtl="0" eaLnBrk="1" latinLnBrk="0" hangingPunct="1">
              <a:defRPr sz="2400" kern="1200">
                <a:solidFill>
                  <a:schemeClr val="tx1"/>
                </a:solidFill>
                <a:latin typeface="+mn-lt"/>
                <a:ea typeface="+mn-ea"/>
                <a:cs typeface="+mn-cs"/>
              </a:defRPr>
            </a:lvl8pPr>
            <a:lvl9pPr marL="4878141" algn="l" defTabSz="609768" rtl="0" eaLnBrk="1" latinLnBrk="0" hangingPunct="1">
              <a:defRPr sz="2400" kern="1200">
                <a:solidFill>
                  <a:schemeClr val="tx1"/>
                </a:solidFill>
                <a:latin typeface="+mn-lt"/>
                <a:ea typeface="+mn-ea"/>
                <a:cs typeface="+mn-cs"/>
              </a:defRPr>
            </a:lvl9pPr>
          </a:lstStyle>
          <a:p>
            <a:fld id="{924B41C4-1474-8D42-B330-D2828683839D}" type="slidenum">
              <a:rPr lang="en-US"/>
              <a:pPr/>
              <a:t>21</a:t>
            </a:fld>
            <a:endParaRPr lang="en-US" dirty="0">
              <a:solidFill>
                <a:schemeClr val="tx1"/>
              </a:solidFill>
            </a:endParaRPr>
          </a:p>
        </p:txBody>
      </p:sp>
      <p:pic>
        <p:nvPicPr>
          <p:cNvPr id="8" name="Picture 7">
            <a:extLst>
              <a:ext uri="{FF2B5EF4-FFF2-40B4-BE49-F238E27FC236}">
                <a16:creationId xmlns:a16="http://schemas.microsoft.com/office/drawing/2014/main" id="{66C29AA7-C707-D348-A8A8-D0E426382A13}"/>
              </a:ext>
            </a:extLst>
          </p:cNvPr>
          <p:cNvPicPr>
            <a:picLocks noChangeAspect="1"/>
          </p:cNvPicPr>
          <p:nvPr/>
        </p:nvPicPr>
        <p:blipFill>
          <a:blip r:embed="rId2"/>
          <a:stretch>
            <a:fillRect/>
          </a:stretch>
        </p:blipFill>
        <p:spPr>
          <a:xfrm>
            <a:off x="2174460" y="829427"/>
            <a:ext cx="7849429" cy="5543896"/>
          </a:xfrm>
          <a:prstGeom prst="rect">
            <a:avLst/>
          </a:prstGeom>
        </p:spPr>
      </p:pic>
    </p:spTree>
    <p:extLst>
      <p:ext uri="{BB962C8B-B14F-4D97-AF65-F5344CB8AC3E}">
        <p14:creationId xmlns:p14="http://schemas.microsoft.com/office/powerpoint/2010/main" val="37127804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3C23CBA-7684-8649-92A2-CFC302EC1027}"/>
              </a:ext>
            </a:extLst>
          </p:cNvPr>
          <p:cNvSpPr>
            <a:spLocks noGrp="1"/>
          </p:cNvSpPr>
          <p:nvPr>
            <p:ph type="title"/>
          </p:nvPr>
        </p:nvSpPr>
        <p:spPr>
          <a:xfrm>
            <a:off x="841374" y="152401"/>
            <a:ext cx="10515600" cy="473075"/>
          </a:xfrm>
        </p:spPr>
        <p:txBody>
          <a:bodyPr>
            <a:noAutofit/>
          </a:bodyPr>
          <a:lstStyle/>
          <a:p>
            <a:pPr algn="ctr"/>
            <a:r>
              <a:rPr lang="en-US" sz="3200" dirty="0">
                <a:solidFill>
                  <a:schemeClr val="accent1">
                    <a:lumMod val="75000"/>
                  </a:schemeClr>
                </a:solidFill>
              </a:rPr>
              <a:t>Table of Contents</a:t>
            </a:r>
          </a:p>
        </p:txBody>
      </p:sp>
      <p:sp>
        <p:nvSpPr>
          <p:cNvPr id="8" name="Slide Number Placeholder 5">
            <a:extLst>
              <a:ext uri="{FF2B5EF4-FFF2-40B4-BE49-F238E27FC236}">
                <a16:creationId xmlns:a16="http://schemas.microsoft.com/office/drawing/2014/main" id="{B7CF4787-23CF-B944-B3F2-54D5E8886D45}"/>
              </a:ext>
            </a:extLst>
          </p:cNvPr>
          <p:cNvSpPr>
            <a:spLocks noGrp="1"/>
          </p:cNvSpPr>
          <p:nvPr>
            <p:ph type="sldNum" sz="quarter" idx="12"/>
          </p:nvPr>
        </p:nvSpPr>
        <p:spPr>
          <a:xfrm>
            <a:off x="9161127" y="6492875"/>
            <a:ext cx="2743200" cy="365125"/>
          </a:xfrm>
        </p:spPr>
        <p:txBody>
          <a:bodyPr/>
          <a:lstStyle/>
          <a:p>
            <a:fld id="{924B41C4-1474-8D42-B330-D2828683839D}" type="slidenum">
              <a:rPr lang="en-US" smtClean="0"/>
              <a:pPr/>
              <a:t>22</a:t>
            </a:fld>
            <a:endParaRPr lang="en-US" dirty="0"/>
          </a:p>
        </p:txBody>
      </p:sp>
      <p:sp>
        <p:nvSpPr>
          <p:cNvPr id="5" name="TextBox 4">
            <a:extLst>
              <a:ext uri="{FF2B5EF4-FFF2-40B4-BE49-F238E27FC236}">
                <a16:creationId xmlns:a16="http://schemas.microsoft.com/office/drawing/2014/main" id="{0A18A307-AB72-0546-8A71-DE2AFA4470F8}"/>
              </a:ext>
            </a:extLst>
          </p:cNvPr>
          <p:cNvSpPr txBox="1"/>
          <p:nvPr/>
        </p:nvSpPr>
        <p:spPr>
          <a:xfrm>
            <a:off x="294023" y="3497183"/>
            <a:ext cx="11328344" cy="2995692"/>
          </a:xfrm>
          <a:prstGeom prst="rect">
            <a:avLst/>
          </a:prstGeom>
          <a:noFill/>
        </p:spPr>
        <p:txBody>
          <a:bodyPr wrap="square" rtlCol="0">
            <a:spAutoFit/>
          </a:bodyPr>
          <a:lstStyle/>
          <a:p>
            <a:pPr marL="285750" indent="-285750">
              <a:lnSpc>
                <a:spcPct val="90000"/>
              </a:lnSpc>
              <a:spcAft>
                <a:spcPts val="600"/>
              </a:spcAft>
              <a:buFont typeface="Arial" panose="020B0604020202020204" pitchFamily="34" charset="0"/>
              <a:buChar char="•"/>
            </a:pPr>
            <a:r>
              <a:rPr lang="en-US" sz="2000" dirty="0"/>
              <a:t>Do the individual need expressions have the characteristics defined in the INCOSE GfWR: </a:t>
            </a:r>
            <a:r>
              <a:rPr lang="en-US" sz="2000" i="1" dirty="0"/>
              <a:t>Necessary</a:t>
            </a:r>
            <a:r>
              <a:rPr lang="en-US" sz="2000" dirty="0"/>
              <a:t>, </a:t>
            </a:r>
            <a:r>
              <a:rPr lang="en-US" sz="2000" i="1" dirty="0"/>
              <a:t>Appropriate</a:t>
            </a:r>
            <a:r>
              <a:rPr lang="en-US" sz="2000" dirty="0"/>
              <a:t>, </a:t>
            </a:r>
            <a:r>
              <a:rPr lang="en-US" sz="2000" i="1" dirty="0"/>
              <a:t>Unambiguous</a:t>
            </a:r>
            <a:r>
              <a:rPr lang="en-US" sz="2000" dirty="0"/>
              <a:t>, </a:t>
            </a:r>
            <a:r>
              <a:rPr lang="en-US" sz="2000" i="1" dirty="0"/>
              <a:t>Complete</a:t>
            </a:r>
            <a:r>
              <a:rPr lang="en-US" sz="2000" dirty="0"/>
              <a:t>, </a:t>
            </a:r>
            <a:r>
              <a:rPr lang="en-US" sz="2000" i="1" dirty="0"/>
              <a:t>Singular</a:t>
            </a:r>
            <a:r>
              <a:rPr lang="en-US" sz="2000" dirty="0"/>
              <a:t>, </a:t>
            </a:r>
            <a:r>
              <a:rPr lang="en-US" sz="2000" i="1" dirty="0"/>
              <a:t>Feasible</a:t>
            </a:r>
            <a:r>
              <a:rPr lang="en-US" sz="2000" dirty="0"/>
              <a:t>, </a:t>
            </a:r>
            <a:r>
              <a:rPr lang="en-US" sz="2000" i="1" dirty="0"/>
              <a:t>Verifiable</a:t>
            </a:r>
            <a:r>
              <a:rPr lang="en-US" sz="2000" dirty="0"/>
              <a:t>, </a:t>
            </a:r>
            <a:r>
              <a:rPr lang="en-US" sz="2000" i="1" dirty="0"/>
              <a:t>Correct, and Conforming?</a:t>
            </a:r>
            <a:endParaRPr lang="en-US" sz="2000" dirty="0"/>
          </a:p>
          <a:p>
            <a:pPr marL="285750" indent="-285750">
              <a:lnSpc>
                <a:spcPct val="90000"/>
              </a:lnSpc>
              <a:spcAft>
                <a:spcPts val="600"/>
              </a:spcAft>
              <a:buFont typeface="Arial" panose="020B0604020202020204" pitchFamily="34" charset="0"/>
              <a:buChar char="•"/>
            </a:pPr>
            <a:r>
              <a:rPr lang="en-US" sz="2000" dirty="0"/>
              <a:t>Does the integrated set of system needs have the characteristics defined in the INCOSE GfWR: </a:t>
            </a:r>
            <a:r>
              <a:rPr lang="en-US" sz="2000" i="1" dirty="0"/>
              <a:t>Complete</a:t>
            </a:r>
            <a:r>
              <a:rPr lang="en-US" sz="2000" dirty="0"/>
              <a:t>, </a:t>
            </a:r>
            <a:r>
              <a:rPr lang="en-US" sz="2000" i="1" dirty="0"/>
              <a:t>Consistent</a:t>
            </a:r>
            <a:r>
              <a:rPr lang="en-US" sz="2000" dirty="0"/>
              <a:t>, </a:t>
            </a:r>
            <a:r>
              <a:rPr lang="en-US" sz="2000" i="1" dirty="0"/>
              <a:t>Feasible</a:t>
            </a:r>
            <a:r>
              <a:rPr lang="en-US" sz="2000" dirty="0"/>
              <a:t>, </a:t>
            </a:r>
            <a:r>
              <a:rPr lang="en-US" sz="2000" i="1" dirty="0"/>
              <a:t>Comprehensible</a:t>
            </a:r>
            <a:r>
              <a:rPr lang="en-US" sz="2000" dirty="0"/>
              <a:t>, </a:t>
            </a:r>
            <a:r>
              <a:rPr lang="en-US" sz="2000" i="1" dirty="0"/>
              <a:t>Able to be validated?</a:t>
            </a:r>
          </a:p>
          <a:p>
            <a:pPr marL="285750" indent="-285750">
              <a:lnSpc>
                <a:spcPct val="90000"/>
              </a:lnSpc>
              <a:spcAft>
                <a:spcPts val="600"/>
              </a:spcAft>
              <a:buFont typeface="Arial" panose="020B0604020202020204" pitchFamily="34" charset="0"/>
              <a:buChar char="•"/>
            </a:pPr>
            <a:r>
              <a:rPr lang="en-US" sz="2000" dirty="0"/>
              <a:t>Have attributes been defined for each need statement?</a:t>
            </a:r>
          </a:p>
          <a:p>
            <a:pPr marL="285750" indent="-285750">
              <a:lnSpc>
                <a:spcPct val="90000"/>
              </a:lnSpc>
              <a:spcAft>
                <a:spcPts val="600"/>
              </a:spcAft>
              <a:buFont typeface="Arial" panose="020B0604020202020204" pitchFamily="34" charset="0"/>
              <a:buChar char="•"/>
            </a:pPr>
            <a:r>
              <a:rPr lang="en-US" sz="2000" dirty="0"/>
              <a:t>Are all need statements traceable to their source?</a:t>
            </a:r>
          </a:p>
          <a:p>
            <a:pPr marL="285750" indent="-285750">
              <a:lnSpc>
                <a:spcPct val="90000"/>
              </a:lnSpc>
              <a:spcAft>
                <a:spcPts val="600"/>
              </a:spcAft>
              <a:buFont typeface="Arial" panose="020B0604020202020204" pitchFamily="34" charset="0"/>
              <a:buChar char="•"/>
            </a:pPr>
            <a:r>
              <a:rPr lang="en-US" sz="2000" dirty="0"/>
              <a:t>Does the integrated set of system needs clearly communicate the stakeholder expectations concerning the intended use of the SOI in its operational environment by its intended users?</a:t>
            </a:r>
          </a:p>
        </p:txBody>
      </p:sp>
      <p:pic>
        <p:nvPicPr>
          <p:cNvPr id="9" name="Picture 8" descr="Table&#10;&#10;Description automatically generated">
            <a:extLst>
              <a:ext uri="{FF2B5EF4-FFF2-40B4-BE49-F238E27FC236}">
                <a16:creationId xmlns:a16="http://schemas.microsoft.com/office/drawing/2014/main" id="{A459615E-F6B1-4842-84E1-CF926CEF6CAC}"/>
              </a:ext>
            </a:extLst>
          </p:cNvPr>
          <p:cNvPicPr>
            <a:picLocks noChangeAspect="1"/>
          </p:cNvPicPr>
          <p:nvPr/>
        </p:nvPicPr>
        <p:blipFill>
          <a:blip r:embed="rId2"/>
          <a:stretch>
            <a:fillRect/>
          </a:stretch>
        </p:blipFill>
        <p:spPr>
          <a:xfrm>
            <a:off x="740738" y="635866"/>
            <a:ext cx="10190787" cy="2793133"/>
          </a:xfrm>
          <a:prstGeom prst="rect">
            <a:avLst/>
          </a:prstGeom>
        </p:spPr>
      </p:pic>
    </p:spTree>
    <p:extLst>
      <p:ext uri="{BB962C8B-B14F-4D97-AF65-F5344CB8AC3E}">
        <p14:creationId xmlns:p14="http://schemas.microsoft.com/office/powerpoint/2010/main" val="1181269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linds(horizont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linds(horizont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linds(horizont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linds(horizontal)">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2D3D73F-A64E-7547-8A5B-803358EF4CDC}"/>
              </a:ext>
            </a:extLst>
          </p:cNvPr>
          <p:cNvSpPr>
            <a:spLocks noGrp="1"/>
          </p:cNvSpPr>
          <p:nvPr>
            <p:ph type="title"/>
          </p:nvPr>
        </p:nvSpPr>
        <p:spPr>
          <a:xfrm>
            <a:off x="2092854" y="141524"/>
            <a:ext cx="8012642" cy="699561"/>
          </a:xfrm>
        </p:spPr>
        <p:txBody>
          <a:bodyPr>
            <a:normAutofit fontScale="90000"/>
          </a:bodyPr>
          <a:lstStyle/>
          <a:p>
            <a:r>
              <a:rPr lang="en-US" dirty="0"/>
              <a:t>Needs Verification and Validation</a:t>
            </a:r>
          </a:p>
        </p:txBody>
      </p:sp>
      <p:sp>
        <p:nvSpPr>
          <p:cNvPr id="7" name="Slide Number Placeholder 5">
            <a:extLst>
              <a:ext uri="{FF2B5EF4-FFF2-40B4-BE49-F238E27FC236}">
                <a16:creationId xmlns:a16="http://schemas.microsoft.com/office/drawing/2014/main" id="{4C06720A-0BE4-6B4C-8AD4-68BF1F251004}"/>
              </a:ext>
            </a:extLst>
          </p:cNvPr>
          <p:cNvSpPr txBox="1">
            <a:spLocks/>
          </p:cNvSpPr>
          <p:nvPr/>
        </p:nvSpPr>
        <p:spPr>
          <a:xfrm>
            <a:off x="9348893" y="6492876"/>
            <a:ext cx="2846282" cy="365125"/>
          </a:xfrm>
          <a:prstGeom prst="rect">
            <a:avLst/>
          </a:prstGeom>
        </p:spPr>
        <p:txBody>
          <a:bodyPr vert="horz" lIns="121954" tIns="60977" rIns="121954" bIns="60977" rtlCol="0" anchor="ctr"/>
          <a:lstStyle>
            <a:defPPr>
              <a:defRPr lang="en-US"/>
            </a:defPPr>
            <a:lvl1pPr marL="0" algn="r" defTabSz="609768" rtl="0" eaLnBrk="1" latinLnBrk="0" hangingPunct="1">
              <a:defRPr sz="1600" kern="1200">
                <a:solidFill>
                  <a:schemeClr val="tx1">
                    <a:tint val="75000"/>
                  </a:schemeClr>
                </a:solidFill>
                <a:latin typeface="+mn-lt"/>
                <a:ea typeface="+mn-ea"/>
                <a:cs typeface="+mn-cs"/>
              </a:defRPr>
            </a:lvl1pPr>
            <a:lvl2pPr marL="609768" algn="l" defTabSz="609768" rtl="0" eaLnBrk="1" latinLnBrk="0" hangingPunct="1">
              <a:defRPr sz="2400" kern="1200">
                <a:solidFill>
                  <a:schemeClr val="tx1"/>
                </a:solidFill>
                <a:latin typeface="+mn-lt"/>
                <a:ea typeface="+mn-ea"/>
                <a:cs typeface="+mn-cs"/>
              </a:defRPr>
            </a:lvl2pPr>
            <a:lvl3pPr marL="1219535" algn="l" defTabSz="609768" rtl="0" eaLnBrk="1" latinLnBrk="0" hangingPunct="1">
              <a:defRPr sz="2400" kern="1200">
                <a:solidFill>
                  <a:schemeClr val="tx1"/>
                </a:solidFill>
                <a:latin typeface="+mn-lt"/>
                <a:ea typeface="+mn-ea"/>
                <a:cs typeface="+mn-cs"/>
              </a:defRPr>
            </a:lvl3pPr>
            <a:lvl4pPr marL="1829303" algn="l" defTabSz="609768" rtl="0" eaLnBrk="1" latinLnBrk="0" hangingPunct="1">
              <a:defRPr sz="2400" kern="1200">
                <a:solidFill>
                  <a:schemeClr val="tx1"/>
                </a:solidFill>
                <a:latin typeface="+mn-lt"/>
                <a:ea typeface="+mn-ea"/>
                <a:cs typeface="+mn-cs"/>
              </a:defRPr>
            </a:lvl4pPr>
            <a:lvl5pPr marL="2439071" algn="l" defTabSz="609768" rtl="0" eaLnBrk="1" latinLnBrk="0" hangingPunct="1">
              <a:defRPr sz="2400" kern="1200">
                <a:solidFill>
                  <a:schemeClr val="tx1"/>
                </a:solidFill>
                <a:latin typeface="+mn-lt"/>
                <a:ea typeface="+mn-ea"/>
                <a:cs typeface="+mn-cs"/>
              </a:defRPr>
            </a:lvl5pPr>
            <a:lvl6pPr marL="3048838" algn="l" defTabSz="609768" rtl="0" eaLnBrk="1" latinLnBrk="0" hangingPunct="1">
              <a:defRPr sz="2400" kern="1200">
                <a:solidFill>
                  <a:schemeClr val="tx1"/>
                </a:solidFill>
                <a:latin typeface="+mn-lt"/>
                <a:ea typeface="+mn-ea"/>
                <a:cs typeface="+mn-cs"/>
              </a:defRPr>
            </a:lvl6pPr>
            <a:lvl7pPr marL="3658606" algn="l" defTabSz="609768" rtl="0" eaLnBrk="1" latinLnBrk="0" hangingPunct="1">
              <a:defRPr sz="2400" kern="1200">
                <a:solidFill>
                  <a:schemeClr val="tx1"/>
                </a:solidFill>
                <a:latin typeface="+mn-lt"/>
                <a:ea typeface="+mn-ea"/>
                <a:cs typeface="+mn-cs"/>
              </a:defRPr>
            </a:lvl7pPr>
            <a:lvl8pPr marL="4268373" algn="l" defTabSz="609768" rtl="0" eaLnBrk="1" latinLnBrk="0" hangingPunct="1">
              <a:defRPr sz="2400" kern="1200">
                <a:solidFill>
                  <a:schemeClr val="tx1"/>
                </a:solidFill>
                <a:latin typeface="+mn-lt"/>
                <a:ea typeface="+mn-ea"/>
                <a:cs typeface="+mn-cs"/>
              </a:defRPr>
            </a:lvl8pPr>
            <a:lvl9pPr marL="4878141" algn="l" defTabSz="609768" rtl="0" eaLnBrk="1" latinLnBrk="0" hangingPunct="1">
              <a:defRPr sz="2400" kern="1200">
                <a:solidFill>
                  <a:schemeClr val="tx1"/>
                </a:solidFill>
                <a:latin typeface="+mn-lt"/>
                <a:ea typeface="+mn-ea"/>
                <a:cs typeface="+mn-cs"/>
              </a:defRPr>
            </a:lvl9pPr>
          </a:lstStyle>
          <a:p>
            <a:fld id="{924B41C4-1474-8D42-B330-D2828683839D}" type="slidenum">
              <a:rPr lang="en-US"/>
              <a:pPr/>
              <a:t>23</a:t>
            </a:fld>
            <a:endParaRPr lang="en-US" dirty="0">
              <a:solidFill>
                <a:schemeClr val="tx1"/>
              </a:solidFill>
            </a:endParaRPr>
          </a:p>
        </p:txBody>
      </p:sp>
      <p:pic>
        <p:nvPicPr>
          <p:cNvPr id="9" name="Picture 8">
            <a:extLst>
              <a:ext uri="{FF2B5EF4-FFF2-40B4-BE49-F238E27FC236}">
                <a16:creationId xmlns:a16="http://schemas.microsoft.com/office/drawing/2014/main" id="{0FCB1B37-F30B-3441-B94D-CEE235A38837}"/>
              </a:ext>
            </a:extLst>
          </p:cNvPr>
          <p:cNvPicPr>
            <a:picLocks noChangeAspect="1"/>
          </p:cNvPicPr>
          <p:nvPr/>
        </p:nvPicPr>
        <p:blipFill>
          <a:blip r:embed="rId3"/>
          <a:stretch>
            <a:fillRect/>
          </a:stretch>
        </p:blipFill>
        <p:spPr>
          <a:xfrm>
            <a:off x="1038802" y="841085"/>
            <a:ext cx="10120745" cy="5486395"/>
          </a:xfrm>
          <a:prstGeom prst="rect">
            <a:avLst/>
          </a:prstGeom>
        </p:spPr>
      </p:pic>
    </p:spTree>
    <p:extLst>
      <p:ext uri="{BB962C8B-B14F-4D97-AF65-F5344CB8AC3E}">
        <p14:creationId xmlns:p14="http://schemas.microsoft.com/office/powerpoint/2010/main" val="781354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3C23CBA-7684-8649-92A2-CFC302EC1027}"/>
              </a:ext>
            </a:extLst>
          </p:cNvPr>
          <p:cNvSpPr>
            <a:spLocks noGrp="1"/>
          </p:cNvSpPr>
          <p:nvPr>
            <p:ph type="title"/>
          </p:nvPr>
        </p:nvSpPr>
        <p:spPr>
          <a:xfrm>
            <a:off x="841375" y="158749"/>
            <a:ext cx="10515600" cy="473075"/>
          </a:xfrm>
        </p:spPr>
        <p:txBody>
          <a:bodyPr>
            <a:noAutofit/>
          </a:bodyPr>
          <a:lstStyle/>
          <a:p>
            <a:pPr algn="ctr"/>
            <a:r>
              <a:rPr lang="en-US" sz="3600" dirty="0">
                <a:solidFill>
                  <a:schemeClr val="accent1">
                    <a:lumMod val="75000"/>
                  </a:schemeClr>
                </a:solidFill>
              </a:rPr>
              <a:t>Table of Contents</a:t>
            </a:r>
          </a:p>
        </p:txBody>
      </p:sp>
      <p:sp>
        <p:nvSpPr>
          <p:cNvPr id="8" name="Slide Number Placeholder 5">
            <a:extLst>
              <a:ext uri="{FF2B5EF4-FFF2-40B4-BE49-F238E27FC236}">
                <a16:creationId xmlns:a16="http://schemas.microsoft.com/office/drawing/2014/main" id="{C8FE4BCA-C5A9-D44D-9E80-5AB5E87304D4}"/>
              </a:ext>
            </a:extLst>
          </p:cNvPr>
          <p:cNvSpPr>
            <a:spLocks noGrp="1"/>
          </p:cNvSpPr>
          <p:nvPr>
            <p:ph type="sldNum" sz="quarter" idx="12"/>
          </p:nvPr>
        </p:nvSpPr>
        <p:spPr>
          <a:xfrm>
            <a:off x="9161127" y="6492875"/>
            <a:ext cx="2743200" cy="365125"/>
          </a:xfrm>
        </p:spPr>
        <p:txBody>
          <a:bodyPr/>
          <a:lstStyle/>
          <a:p>
            <a:fld id="{924B41C4-1474-8D42-B330-D2828683839D}" type="slidenum">
              <a:rPr lang="en-US" smtClean="0"/>
              <a:pPr/>
              <a:t>24</a:t>
            </a:fld>
            <a:endParaRPr lang="en-US" dirty="0"/>
          </a:p>
        </p:txBody>
      </p:sp>
      <p:pic>
        <p:nvPicPr>
          <p:cNvPr id="6" name="Picture 5" descr="A screenshot of a computer&#10;&#10;Description automatically generated with medium confidence">
            <a:extLst>
              <a:ext uri="{FF2B5EF4-FFF2-40B4-BE49-F238E27FC236}">
                <a16:creationId xmlns:a16="http://schemas.microsoft.com/office/drawing/2014/main" id="{A29CA8A8-41D9-F14C-8524-EF5FC82F3FEA}"/>
              </a:ext>
            </a:extLst>
          </p:cNvPr>
          <p:cNvPicPr>
            <a:picLocks noChangeAspect="1"/>
          </p:cNvPicPr>
          <p:nvPr/>
        </p:nvPicPr>
        <p:blipFill>
          <a:blip r:embed="rId2"/>
          <a:stretch>
            <a:fillRect/>
          </a:stretch>
        </p:blipFill>
        <p:spPr>
          <a:xfrm>
            <a:off x="471695" y="700245"/>
            <a:ext cx="10885280" cy="5457510"/>
          </a:xfrm>
          <a:prstGeom prst="rect">
            <a:avLst/>
          </a:prstGeom>
        </p:spPr>
      </p:pic>
    </p:spTree>
    <p:extLst>
      <p:ext uri="{BB962C8B-B14F-4D97-AF65-F5344CB8AC3E}">
        <p14:creationId xmlns:p14="http://schemas.microsoft.com/office/powerpoint/2010/main" val="25075591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4F24E-0D2A-174F-AF68-1C529C00BF7B}"/>
              </a:ext>
            </a:extLst>
          </p:cNvPr>
          <p:cNvSpPr>
            <a:spLocks noGrp="1"/>
          </p:cNvSpPr>
          <p:nvPr>
            <p:ph type="title"/>
          </p:nvPr>
        </p:nvSpPr>
        <p:spPr>
          <a:xfrm>
            <a:off x="1685493" y="1"/>
            <a:ext cx="8827365" cy="699561"/>
          </a:xfrm>
        </p:spPr>
        <p:txBody>
          <a:bodyPr/>
          <a:lstStyle/>
          <a:p>
            <a:r>
              <a:rPr lang="en-US" sz="3600" dirty="0"/>
              <a:t>Defining Design Input Requirements</a:t>
            </a:r>
          </a:p>
        </p:txBody>
      </p:sp>
      <p:sp>
        <p:nvSpPr>
          <p:cNvPr id="7" name="Slide Number Placeholder 5">
            <a:extLst>
              <a:ext uri="{FF2B5EF4-FFF2-40B4-BE49-F238E27FC236}">
                <a16:creationId xmlns:a16="http://schemas.microsoft.com/office/drawing/2014/main" id="{248A9389-0278-E24F-858A-DEF98F21479A}"/>
              </a:ext>
            </a:extLst>
          </p:cNvPr>
          <p:cNvSpPr txBox="1">
            <a:spLocks/>
          </p:cNvSpPr>
          <p:nvPr/>
        </p:nvSpPr>
        <p:spPr>
          <a:xfrm>
            <a:off x="9348893" y="6492876"/>
            <a:ext cx="2846282" cy="365125"/>
          </a:xfrm>
          <a:prstGeom prst="rect">
            <a:avLst/>
          </a:prstGeom>
        </p:spPr>
        <p:txBody>
          <a:bodyPr vert="horz" lIns="121954" tIns="60977" rIns="121954" bIns="60977" rtlCol="0" anchor="ctr"/>
          <a:lstStyle>
            <a:defPPr>
              <a:defRPr lang="en-US"/>
            </a:defPPr>
            <a:lvl1pPr marL="0" algn="r" defTabSz="609768" rtl="0" eaLnBrk="1" latinLnBrk="0" hangingPunct="1">
              <a:defRPr sz="1600" kern="1200">
                <a:solidFill>
                  <a:schemeClr val="tx1">
                    <a:tint val="75000"/>
                  </a:schemeClr>
                </a:solidFill>
                <a:latin typeface="+mn-lt"/>
                <a:ea typeface="+mn-ea"/>
                <a:cs typeface="+mn-cs"/>
              </a:defRPr>
            </a:lvl1pPr>
            <a:lvl2pPr marL="609768" algn="l" defTabSz="609768" rtl="0" eaLnBrk="1" latinLnBrk="0" hangingPunct="1">
              <a:defRPr sz="2400" kern="1200">
                <a:solidFill>
                  <a:schemeClr val="tx1"/>
                </a:solidFill>
                <a:latin typeface="+mn-lt"/>
                <a:ea typeface="+mn-ea"/>
                <a:cs typeface="+mn-cs"/>
              </a:defRPr>
            </a:lvl2pPr>
            <a:lvl3pPr marL="1219535" algn="l" defTabSz="609768" rtl="0" eaLnBrk="1" latinLnBrk="0" hangingPunct="1">
              <a:defRPr sz="2400" kern="1200">
                <a:solidFill>
                  <a:schemeClr val="tx1"/>
                </a:solidFill>
                <a:latin typeface="+mn-lt"/>
                <a:ea typeface="+mn-ea"/>
                <a:cs typeface="+mn-cs"/>
              </a:defRPr>
            </a:lvl3pPr>
            <a:lvl4pPr marL="1829303" algn="l" defTabSz="609768" rtl="0" eaLnBrk="1" latinLnBrk="0" hangingPunct="1">
              <a:defRPr sz="2400" kern="1200">
                <a:solidFill>
                  <a:schemeClr val="tx1"/>
                </a:solidFill>
                <a:latin typeface="+mn-lt"/>
                <a:ea typeface="+mn-ea"/>
                <a:cs typeface="+mn-cs"/>
              </a:defRPr>
            </a:lvl4pPr>
            <a:lvl5pPr marL="2439071" algn="l" defTabSz="609768" rtl="0" eaLnBrk="1" latinLnBrk="0" hangingPunct="1">
              <a:defRPr sz="2400" kern="1200">
                <a:solidFill>
                  <a:schemeClr val="tx1"/>
                </a:solidFill>
                <a:latin typeface="+mn-lt"/>
                <a:ea typeface="+mn-ea"/>
                <a:cs typeface="+mn-cs"/>
              </a:defRPr>
            </a:lvl5pPr>
            <a:lvl6pPr marL="3048838" algn="l" defTabSz="609768" rtl="0" eaLnBrk="1" latinLnBrk="0" hangingPunct="1">
              <a:defRPr sz="2400" kern="1200">
                <a:solidFill>
                  <a:schemeClr val="tx1"/>
                </a:solidFill>
                <a:latin typeface="+mn-lt"/>
                <a:ea typeface="+mn-ea"/>
                <a:cs typeface="+mn-cs"/>
              </a:defRPr>
            </a:lvl6pPr>
            <a:lvl7pPr marL="3658606" algn="l" defTabSz="609768" rtl="0" eaLnBrk="1" latinLnBrk="0" hangingPunct="1">
              <a:defRPr sz="2400" kern="1200">
                <a:solidFill>
                  <a:schemeClr val="tx1"/>
                </a:solidFill>
                <a:latin typeface="+mn-lt"/>
                <a:ea typeface="+mn-ea"/>
                <a:cs typeface="+mn-cs"/>
              </a:defRPr>
            </a:lvl7pPr>
            <a:lvl8pPr marL="4268373" algn="l" defTabSz="609768" rtl="0" eaLnBrk="1" latinLnBrk="0" hangingPunct="1">
              <a:defRPr sz="2400" kern="1200">
                <a:solidFill>
                  <a:schemeClr val="tx1"/>
                </a:solidFill>
                <a:latin typeface="+mn-lt"/>
                <a:ea typeface="+mn-ea"/>
                <a:cs typeface="+mn-cs"/>
              </a:defRPr>
            </a:lvl8pPr>
            <a:lvl9pPr marL="4878141" algn="l" defTabSz="609768" rtl="0" eaLnBrk="1" latinLnBrk="0" hangingPunct="1">
              <a:defRPr sz="2400" kern="1200">
                <a:solidFill>
                  <a:schemeClr val="tx1"/>
                </a:solidFill>
                <a:latin typeface="+mn-lt"/>
                <a:ea typeface="+mn-ea"/>
                <a:cs typeface="+mn-cs"/>
              </a:defRPr>
            </a:lvl9pPr>
          </a:lstStyle>
          <a:p>
            <a:fld id="{924B41C4-1474-8D42-B330-D2828683839D}" type="slidenum">
              <a:rPr lang="en-US"/>
              <a:pPr/>
              <a:t>25</a:t>
            </a:fld>
            <a:endParaRPr lang="en-US" dirty="0">
              <a:solidFill>
                <a:schemeClr val="tx1"/>
              </a:solidFill>
            </a:endParaRPr>
          </a:p>
        </p:txBody>
      </p:sp>
      <p:pic>
        <p:nvPicPr>
          <p:cNvPr id="8" name="Picture 7">
            <a:extLst>
              <a:ext uri="{FF2B5EF4-FFF2-40B4-BE49-F238E27FC236}">
                <a16:creationId xmlns:a16="http://schemas.microsoft.com/office/drawing/2014/main" id="{5F31490C-8889-DE4F-825B-7073978C69DD}"/>
              </a:ext>
            </a:extLst>
          </p:cNvPr>
          <p:cNvPicPr>
            <a:picLocks noChangeAspect="1"/>
          </p:cNvPicPr>
          <p:nvPr/>
        </p:nvPicPr>
        <p:blipFill>
          <a:blip r:embed="rId2"/>
          <a:stretch>
            <a:fillRect/>
          </a:stretch>
        </p:blipFill>
        <p:spPr>
          <a:xfrm>
            <a:off x="401486" y="699562"/>
            <a:ext cx="11395378" cy="5768301"/>
          </a:xfrm>
          <a:prstGeom prst="rect">
            <a:avLst/>
          </a:prstGeom>
        </p:spPr>
      </p:pic>
    </p:spTree>
    <p:extLst>
      <p:ext uri="{BB962C8B-B14F-4D97-AF65-F5344CB8AC3E}">
        <p14:creationId xmlns:p14="http://schemas.microsoft.com/office/powerpoint/2010/main" val="16821752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ECAF3-288A-3446-A58A-70A41D99F41E}"/>
              </a:ext>
            </a:extLst>
          </p:cNvPr>
          <p:cNvSpPr>
            <a:spLocks noGrp="1"/>
          </p:cNvSpPr>
          <p:nvPr>
            <p:ph type="title"/>
          </p:nvPr>
        </p:nvSpPr>
        <p:spPr>
          <a:xfrm>
            <a:off x="846741" y="131763"/>
            <a:ext cx="10515600" cy="549275"/>
          </a:xfrm>
        </p:spPr>
        <p:txBody>
          <a:bodyPr>
            <a:normAutofit fontScale="90000"/>
          </a:bodyPr>
          <a:lstStyle/>
          <a:p>
            <a:pPr algn="ctr"/>
            <a:r>
              <a:rPr lang="en-US" sz="3600" dirty="0">
                <a:solidFill>
                  <a:schemeClr val="accent1">
                    <a:lumMod val="75000"/>
                  </a:schemeClr>
                </a:solidFill>
              </a:rPr>
              <a:t>Assessing Interactions Across Interface Boundaries</a:t>
            </a:r>
          </a:p>
        </p:txBody>
      </p:sp>
      <p:pic>
        <p:nvPicPr>
          <p:cNvPr id="4" name="Picture 3">
            <a:extLst>
              <a:ext uri="{FF2B5EF4-FFF2-40B4-BE49-F238E27FC236}">
                <a16:creationId xmlns:a16="http://schemas.microsoft.com/office/drawing/2014/main" id="{2EB83426-D73A-AD45-9ACC-7C217ADFB6BE}"/>
              </a:ext>
            </a:extLst>
          </p:cNvPr>
          <p:cNvPicPr/>
          <p:nvPr/>
        </p:nvPicPr>
        <p:blipFill>
          <a:blip r:embed="rId2" cstate="print">
            <a:extLst>
              <a:ext uri="{28A0092B-C50C-407E-A947-70E740481C1C}">
                <a14:useLocalDpi xmlns:a14="http://schemas.microsoft.com/office/drawing/2010/main"/>
              </a:ext>
            </a:extLst>
          </a:blip>
          <a:stretch>
            <a:fillRect/>
          </a:stretch>
        </p:blipFill>
        <p:spPr>
          <a:xfrm>
            <a:off x="307975" y="925132"/>
            <a:ext cx="3886200" cy="3505200"/>
          </a:xfrm>
          <a:prstGeom prst="rect">
            <a:avLst/>
          </a:prstGeom>
        </p:spPr>
      </p:pic>
      <p:pic>
        <p:nvPicPr>
          <p:cNvPr id="5" name="Picture 4">
            <a:extLst>
              <a:ext uri="{FF2B5EF4-FFF2-40B4-BE49-F238E27FC236}">
                <a16:creationId xmlns:a16="http://schemas.microsoft.com/office/drawing/2014/main" id="{279C7F07-59B9-DE47-A59D-9B346E2B9411}"/>
              </a:ext>
            </a:extLst>
          </p:cNvPr>
          <p:cNvPicPr/>
          <p:nvPr/>
        </p:nvPicPr>
        <p:blipFill>
          <a:blip r:embed="rId3"/>
          <a:stretch>
            <a:fillRect/>
          </a:stretch>
        </p:blipFill>
        <p:spPr>
          <a:xfrm>
            <a:off x="8194675" y="925132"/>
            <a:ext cx="3733800" cy="3505200"/>
          </a:xfrm>
          <a:prstGeom prst="rect">
            <a:avLst/>
          </a:prstGeom>
        </p:spPr>
      </p:pic>
      <p:pic>
        <p:nvPicPr>
          <p:cNvPr id="6" name="Picture 5">
            <a:extLst>
              <a:ext uri="{FF2B5EF4-FFF2-40B4-BE49-F238E27FC236}">
                <a16:creationId xmlns:a16="http://schemas.microsoft.com/office/drawing/2014/main" id="{10BDEFDB-BA88-2D40-A116-4BFA6795A437}"/>
              </a:ext>
            </a:extLst>
          </p:cNvPr>
          <p:cNvPicPr/>
          <p:nvPr/>
        </p:nvPicPr>
        <p:blipFill>
          <a:blip r:embed="rId4"/>
          <a:stretch>
            <a:fillRect/>
          </a:stretch>
        </p:blipFill>
        <p:spPr>
          <a:xfrm>
            <a:off x="4003675" y="3074102"/>
            <a:ext cx="4191000" cy="3200647"/>
          </a:xfrm>
          <a:prstGeom prst="rect">
            <a:avLst/>
          </a:prstGeom>
        </p:spPr>
      </p:pic>
      <p:sp>
        <p:nvSpPr>
          <p:cNvPr id="8" name="Slide Number Placeholder 5">
            <a:extLst>
              <a:ext uri="{FF2B5EF4-FFF2-40B4-BE49-F238E27FC236}">
                <a16:creationId xmlns:a16="http://schemas.microsoft.com/office/drawing/2014/main" id="{366195A4-7421-7E40-BC51-A1A24262E2C1}"/>
              </a:ext>
            </a:extLst>
          </p:cNvPr>
          <p:cNvSpPr>
            <a:spLocks noGrp="1"/>
          </p:cNvSpPr>
          <p:nvPr>
            <p:ph type="sldNum" sz="quarter" idx="12"/>
          </p:nvPr>
        </p:nvSpPr>
        <p:spPr>
          <a:xfrm>
            <a:off x="9161127" y="6492875"/>
            <a:ext cx="2743200" cy="365125"/>
          </a:xfrm>
        </p:spPr>
        <p:txBody>
          <a:bodyPr/>
          <a:lstStyle/>
          <a:p>
            <a:fld id="{924B41C4-1474-8D42-B330-D2828683839D}" type="slidenum">
              <a:rPr lang="en-US" smtClean="0"/>
              <a:pPr/>
              <a:t>26</a:t>
            </a:fld>
            <a:endParaRPr lang="en-US" dirty="0"/>
          </a:p>
        </p:txBody>
      </p:sp>
    </p:spTree>
    <p:extLst>
      <p:ext uri="{BB962C8B-B14F-4D97-AF65-F5344CB8AC3E}">
        <p14:creationId xmlns:p14="http://schemas.microsoft.com/office/powerpoint/2010/main" val="3875822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3997D-8502-6241-9F6C-FFCD65127298}"/>
              </a:ext>
            </a:extLst>
          </p:cNvPr>
          <p:cNvSpPr>
            <a:spLocks noGrp="1"/>
          </p:cNvSpPr>
          <p:nvPr>
            <p:ph type="title"/>
          </p:nvPr>
        </p:nvSpPr>
        <p:spPr>
          <a:xfrm>
            <a:off x="1495922" y="-55181"/>
            <a:ext cx="9206506" cy="699561"/>
          </a:xfrm>
        </p:spPr>
        <p:txBody>
          <a:bodyPr>
            <a:normAutofit/>
          </a:bodyPr>
          <a:lstStyle/>
          <a:p>
            <a:pPr algn="ctr"/>
            <a:r>
              <a:rPr lang="en-US" sz="3200" dirty="0"/>
              <a:t>Moving Down the System Architecture</a:t>
            </a:r>
          </a:p>
        </p:txBody>
      </p:sp>
      <p:sp>
        <p:nvSpPr>
          <p:cNvPr id="5" name="TextBox 4">
            <a:extLst>
              <a:ext uri="{FF2B5EF4-FFF2-40B4-BE49-F238E27FC236}">
                <a16:creationId xmlns:a16="http://schemas.microsoft.com/office/drawing/2014/main" id="{11357850-FFB5-C647-9F6D-6DE75BF36DE1}"/>
              </a:ext>
            </a:extLst>
          </p:cNvPr>
          <p:cNvSpPr txBox="1"/>
          <p:nvPr/>
        </p:nvSpPr>
        <p:spPr>
          <a:xfrm>
            <a:off x="7262957" y="793546"/>
            <a:ext cx="4823199" cy="1569660"/>
          </a:xfrm>
          <a:prstGeom prst="rect">
            <a:avLst/>
          </a:prstGeom>
          <a:noFill/>
        </p:spPr>
        <p:txBody>
          <a:bodyPr wrap="square" rtlCol="0">
            <a:spAutoFit/>
          </a:bodyPr>
          <a:lstStyle/>
          <a:p>
            <a:r>
              <a:rPr lang="en-US" dirty="0"/>
              <a:t>Requirements at one level are allocated/budgeted to the subsystems and system elements at the next level</a:t>
            </a:r>
          </a:p>
        </p:txBody>
      </p:sp>
      <p:sp>
        <p:nvSpPr>
          <p:cNvPr id="6" name="TextBox 5">
            <a:extLst>
              <a:ext uri="{FF2B5EF4-FFF2-40B4-BE49-F238E27FC236}">
                <a16:creationId xmlns:a16="http://schemas.microsoft.com/office/drawing/2014/main" id="{3339E697-5658-4643-B853-01B204120E7A}"/>
              </a:ext>
            </a:extLst>
          </p:cNvPr>
          <p:cNvSpPr txBox="1"/>
          <p:nvPr/>
        </p:nvSpPr>
        <p:spPr>
          <a:xfrm>
            <a:off x="7262957" y="2512372"/>
            <a:ext cx="4949431" cy="2677656"/>
          </a:xfrm>
          <a:prstGeom prst="rect">
            <a:avLst/>
          </a:prstGeom>
          <a:noFill/>
        </p:spPr>
        <p:txBody>
          <a:bodyPr wrap="square" rtlCol="0">
            <a:spAutoFit/>
          </a:bodyPr>
          <a:lstStyle/>
          <a:p>
            <a:r>
              <a:rPr lang="en-US" dirty="0"/>
              <a:t>These requirements are inputs to the lifecycle concepts, needs, and requirements definition process for each of the subsystems and system elements to which the requirements were allocated/budgeted</a:t>
            </a:r>
          </a:p>
        </p:txBody>
      </p:sp>
      <p:sp>
        <p:nvSpPr>
          <p:cNvPr id="9" name="TextBox 8">
            <a:extLst>
              <a:ext uri="{FF2B5EF4-FFF2-40B4-BE49-F238E27FC236}">
                <a16:creationId xmlns:a16="http://schemas.microsoft.com/office/drawing/2014/main" id="{F078BB01-90DE-754A-8199-78EB27E08CD7}"/>
              </a:ext>
            </a:extLst>
          </p:cNvPr>
          <p:cNvSpPr txBox="1"/>
          <p:nvPr/>
        </p:nvSpPr>
        <p:spPr>
          <a:xfrm>
            <a:off x="7262956" y="5367114"/>
            <a:ext cx="4823199" cy="830997"/>
          </a:xfrm>
          <a:prstGeom prst="rect">
            <a:avLst/>
          </a:prstGeom>
          <a:noFill/>
        </p:spPr>
        <p:txBody>
          <a:bodyPr wrap="square" rtlCol="0">
            <a:spAutoFit/>
          </a:bodyPr>
          <a:lstStyle/>
          <a:p>
            <a:r>
              <a:rPr lang="en-US" dirty="0"/>
              <a:t>Process repeats until a buy, build, code, or reuse decision is made.</a:t>
            </a:r>
          </a:p>
        </p:txBody>
      </p:sp>
      <p:sp>
        <p:nvSpPr>
          <p:cNvPr id="11" name="Slide Number Placeholder 5">
            <a:extLst>
              <a:ext uri="{FF2B5EF4-FFF2-40B4-BE49-F238E27FC236}">
                <a16:creationId xmlns:a16="http://schemas.microsoft.com/office/drawing/2014/main" id="{D36D2E3B-6C0B-5849-AA5D-55CB67820E74}"/>
              </a:ext>
            </a:extLst>
          </p:cNvPr>
          <p:cNvSpPr txBox="1">
            <a:spLocks/>
          </p:cNvSpPr>
          <p:nvPr/>
        </p:nvSpPr>
        <p:spPr>
          <a:xfrm>
            <a:off x="9348893" y="6492876"/>
            <a:ext cx="2846282" cy="365125"/>
          </a:xfrm>
          <a:prstGeom prst="rect">
            <a:avLst/>
          </a:prstGeom>
        </p:spPr>
        <p:txBody>
          <a:bodyPr vert="horz" lIns="121954" tIns="60977" rIns="121954" bIns="60977" rtlCol="0" anchor="ctr"/>
          <a:lstStyle>
            <a:defPPr>
              <a:defRPr lang="en-US"/>
            </a:defPPr>
            <a:lvl1pPr marL="0" algn="r" defTabSz="609768" rtl="0" eaLnBrk="1" latinLnBrk="0" hangingPunct="1">
              <a:defRPr sz="1600" kern="1200">
                <a:solidFill>
                  <a:schemeClr val="tx1">
                    <a:tint val="75000"/>
                  </a:schemeClr>
                </a:solidFill>
                <a:latin typeface="+mn-lt"/>
                <a:ea typeface="+mn-ea"/>
                <a:cs typeface="+mn-cs"/>
              </a:defRPr>
            </a:lvl1pPr>
            <a:lvl2pPr marL="609768" algn="l" defTabSz="609768" rtl="0" eaLnBrk="1" latinLnBrk="0" hangingPunct="1">
              <a:defRPr sz="2400" kern="1200">
                <a:solidFill>
                  <a:schemeClr val="tx1"/>
                </a:solidFill>
                <a:latin typeface="+mn-lt"/>
                <a:ea typeface="+mn-ea"/>
                <a:cs typeface="+mn-cs"/>
              </a:defRPr>
            </a:lvl2pPr>
            <a:lvl3pPr marL="1219535" algn="l" defTabSz="609768" rtl="0" eaLnBrk="1" latinLnBrk="0" hangingPunct="1">
              <a:defRPr sz="2400" kern="1200">
                <a:solidFill>
                  <a:schemeClr val="tx1"/>
                </a:solidFill>
                <a:latin typeface="+mn-lt"/>
                <a:ea typeface="+mn-ea"/>
                <a:cs typeface="+mn-cs"/>
              </a:defRPr>
            </a:lvl3pPr>
            <a:lvl4pPr marL="1829303" algn="l" defTabSz="609768" rtl="0" eaLnBrk="1" latinLnBrk="0" hangingPunct="1">
              <a:defRPr sz="2400" kern="1200">
                <a:solidFill>
                  <a:schemeClr val="tx1"/>
                </a:solidFill>
                <a:latin typeface="+mn-lt"/>
                <a:ea typeface="+mn-ea"/>
                <a:cs typeface="+mn-cs"/>
              </a:defRPr>
            </a:lvl4pPr>
            <a:lvl5pPr marL="2439071" algn="l" defTabSz="609768" rtl="0" eaLnBrk="1" latinLnBrk="0" hangingPunct="1">
              <a:defRPr sz="2400" kern="1200">
                <a:solidFill>
                  <a:schemeClr val="tx1"/>
                </a:solidFill>
                <a:latin typeface="+mn-lt"/>
                <a:ea typeface="+mn-ea"/>
                <a:cs typeface="+mn-cs"/>
              </a:defRPr>
            </a:lvl5pPr>
            <a:lvl6pPr marL="3048838" algn="l" defTabSz="609768" rtl="0" eaLnBrk="1" latinLnBrk="0" hangingPunct="1">
              <a:defRPr sz="2400" kern="1200">
                <a:solidFill>
                  <a:schemeClr val="tx1"/>
                </a:solidFill>
                <a:latin typeface="+mn-lt"/>
                <a:ea typeface="+mn-ea"/>
                <a:cs typeface="+mn-cs"/>
              </a:defRPr>
            </a:lvl6pPr>
            <a:lvl7pPr marL="3658606" algn="l" defTabSz="609768" rtl="0" eaLnBrk="1" latinLnBrk="0" hangingPunct="1">
              <a:defRPr sz="2400" kern="1200">
                <a:solidFill>
                  <a:schemeClr val="tx1"/>
                </a:solidFill>
                <a:latin typeface="+mn-lt"/>
                <a:ea typeface="+mn-ea"/>
                <a:cs typeface="+mn-cs"/>
              </a:defRPr>
            </a:lvl7pPr>
            <a:lvl8pPr marL="4268373" algn="l" defTabSz="609768" rtl="0" eaLnBrk="1" latinLnBrk="0" hangingPunct="1">
              <a:defRPr sz="2400" kern="1200">
                <a:solidFill>
                  <a:schemeClr val="tx1"/>
                </a:solidFill>
                <a:latin typeface="+mn-lt"/>
                <a:ea typeface="+mn-ea"/>
                <a:cs typeface="+mn-cs"/>
              </a:defRPr>
            </a:lvl8pPr>
            <a:lvl9pPr marL="4878141" algn="l" defTabSz="609768" rtl="0" eaLnBrk="1" latinLnBrk="0" hangingPunct="1">
              <a:defRPr sz="2400" kern="1200">
                <a:solidFill>
                  <a:schemeClr val="tx1"/>
                </a:solidFill>
                <a:latin typeface="+mn-lt"/>
                <a:ea typeface="+mn-ea"/>
                <a:cs typeface="+mn-cs"/>
              </a:defRPr>
            </a:lvl9pPr>
          </a:lstStyle>
          <a:p>
            <a:fld id="{924B41C4-1474-8D42-B330-D2828683839D}" type="slidenum">
              <a:rPr lang="en-US"/>
              <a:pPr/>
              <a:t>27</a:t>
            </a:fld>
            <a:endParaRPr lang="en-US" dirty="0">
              <a:solidFill>
                <a:schemeClr val="tx1"/>
              </a:solidFill>
            </a:endParaRPr>
          </a:p>
        </p:txBody>
      </p:sp>
      <p:pic>
        <p:nvPicPr>
          <p:cNvPr id="12" name="Picture 11">
            <a:extLst>
              <a:ext uri="{FF2B5EF4-FFF2-40B4-BE49-F238E27FC236}">
                <a16:creationId xmlns:a16="http://schemas.microsoft.com/office/drawing/2014/main" id="{10995A29-3C91-9647-9734-C568D8FCF893}"/>
              </a:ext>
            </a:extLst>
          </p:cNvPr>
          <p:cNvPicPr>
            <a:picLocks noChangeAspect="1"/>
          </p:cNvPicPr>
          <p:nvPr/>
        </p:nvPicPr>
        <p:blipFill>
          <a:blip r:embed="rId2"/>
          <a:stretch>
            <a:fillRect/>
          </a:stretch>
        </p:blipFill>
        <p:spPr>
          <a:xfrm>
            <a:off x="249382" y="901213"/>
            <a:ext cx="7013575" cy="5296898"/>
          </a:xfrm>
          <a:prstGeom prst="rect">
            <a:avLst/>
          </a:prstGeom>
        </p:spPr>
      </p:pic>
    </p:spTree>
    <p:extLst>
      <p:ext uri="{BB962C8B-B14F-4D97-AF65-F5344CB8AC3E}">
        <p14:creationId xmlns:p14="http://schemas.microsoft.com/office/powerpoint/2010/main" val="2717355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10756-7B26-6840-AB1E-9B5F244D59FF}"/>
              </a:ext>
            </a:extLst>
          </p:cNvPr>
          <p:cNvSpPr>
            <a:spLocks noGrp="1"/>
          </p:cNvSpPr>
          <p:nvPr>
            <p:ph type="title"/>
          </p:nvPr>
        </p:nvSpPr>
        <p:spPr>
          <a:xfrm>
            <a:off x="917575" y="25257"/>
            <a:ext cx="10515600" cy="549275"/>
          </a:xfrm>
        </p:spPr>
        <p:txBody>
          <a:bodyPr>
            <a:noAutofit/>
          </a:bodyPr>
          <a:lstStyle/>
          <a:p>
            <a:pPr algn="ctr"/>
            <a:r>
              <a:rPr lang="en-US" sz="3200" dirty="0">
                <a:solidFill>
                  <a:schemeClr val="accent1">
                    <a:lumMod val="75000"/>
                  </a:schemeClr>
                </a:solidFill>
              </a:rPr>
              <a:t>Alternate Architecture for Software Centric Systems</a:t>
            </a:r>
          </a:p>
        </p:txBody>
      </p:sp>
      <p:sp>
        <p:nvSpPr>
          <p:cNvPr id="6" name="Slide Number Placeholder 5">
            <a:extLst>
              <a:ext uri="{FF2B5EF4-FFF2-40B4-BE49-F238E27FC236}">
                <a16:creationId xmlns:a16="http://schemas.microsoft.com/office/drawing/2014/main" id="{2D1BB11E-CE46-A446-A380-D99C91D87D46}"/>
              </a:ext>
            </a:extLst>
          </p:cNvPr>
          <p:cNvSpPr>
            <a:spLocks noGrp="1"/>
          </p:cNvSpPr>
          <p:nvPr>
            <p:ph type="sldNum" sz="quarter" idx="12"/>
          </p:nvPr>
        </p:nvSpPr>
        <p:spPr>
          <a:xfrm>
            <a:off x="9161127" y="6492875"/>
            <a:ext cx="2743200" cy="365125"/>
          </a:xfrm>
        </p:spPr>
        <p:txBody>
          <a:bodyPr/>
          <a:lstStyle/>
          <a:p>
            <a:fld id="{924B41C4-1474-8D42-B330-D2828683839D}" type="slidenum">
              <a:rPr lang="en-US" smtClean="0"/>
              <a:pPr/>
              <a:t>28</a:t>
            </a:fld>
            <a:endParaRPr lang="en-US" dirty="0"/>
          </a:p>
        </p:txBody>
      </p:sp>
      <p:pic>
        <p:nvPicPr>
          <p:cNvPr id="8" name="Picture 7">
            <a:extLst>
              <a:ext uri="{FF2B5EF4-FFF2-40B4-BE49-F238E27FC236}">
                <a16:creationId xmlns:a16="http://schemas.microsoft.com/office/drawing/2014/main" id="{B7683687-6027-354A-9A1B-6E90694D98C2}"/>
              </a:ext>
            </a:extLst>
          </p:cNvPr>
          <p:cNvPicPr>
            <a:picLocks noChangeAspect="1"/>
          </p:cNvPicPr>
          <p:nvPr/>
        </p:nvPicPr>
        <p:blipFill>
          <a:blip r:embed="rId2"/>
          <a:stretch>
            <a:fillRect/>
          </a:stretch>
        </p:blipFill>
        <p:spPr>
          <a:xfrm>
            <a:off x="1468582" y="705122"/>
            <a:ext cx="9407236" cy="5533668"/>
          </a:xfrm>
          <a:prstGeom prst="rect">
            <a:avLst/>
          </a:prstGeom>
        </p:spPr>
      </p:pic>
    </p:spTree>
    <p:extLst>
      <p:ext uri="{BB962C8B-B14F-4D97-AF65-F5344CB8AC3E}">
        <p14:creationId xmlns:p14="http://schemas.microsoft.com/office/powerpoint/2010/main" val="4999083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3C23CBA-7684-8649-92A2-CFC302EC1027}"/>
              </a:ext>
            </a:extLst>
          </p:cNvPr>
          <p:cNvSpPr>
            <a:spLocks noGrp="1"/>
          </p:cNvSpPr>
          <p:nvPr>
            <p:ph type="title"/>
          </p:nvPr>
        </p:nvSpPr>
        <p:spPr>
          <a:xfrm>
            <a:off x="841374" y="24764"/>
            <a:ext cx="10515600" cy="473075"/>
          </a:xfrm>
        </p:spPr>
        <p:txBody>
          <a:bodyPr>
            <a:noAutofit/>
          </a:bodyPr>
          <a:lstStyle/>
          <a:p>
            <a:pPr algn="ctr"/>
            <a:r>
              <a:rPr lang="en-US" sz="3200" dirty="0">
                <a:solidFill>
                  <a:schemeClr val="accent1">
                    <a:lumMod val="75000"/>
                  </a:schemeClr>
                </a:solidFill>
              </a:rPr>
              <a:t>Table of Contents</a:t>
            </a:r>
          </a:p>
        </p:txBody>
      </p:sp>
      <p:sp>
        <p:nvSpPr>
          <p:cNvPr id="8" name="Slide Number Placeholder 5">
            <a:extLst>
              <a:ext uri="{FF2B5EF4-FFF2-40B4-BE49-F238E27FC236}">
                <a16:creationId xmlns:a16="http://schemas.microsoft.com/office/drawing/2014/main" id="{C8FE4BCA-C5A9-D44D-9E80-5AB5E87304D4}"/>
              </a:ext>
            </a:extLst>
          </p:cNvPr>
          <p:cNvSpPr>
            <a:spLocks noGrp="1"/>
          </p:cNvSpPr>
          <p:nvPr>
            <p:ph type="sldNum" sz="quarter" idx="12"/>
          </p:nvPr>
        </p:nvSpPr>
        <p:spPr>
          <a:xfrm>
            <a:off x="9161127" y="6492875"/>
            <a:ext cx="2743200" cy="365125"/>
          </a:xfrm>
        </p:spPr>
        <p:txBody>
          <a:bodyPr/>
          <a:lstStyle/>
          <a:p>
            <a:fld id="{924B41C4-1474-8D42-B330-D2828683839D}" type="slidenum">
              <a:rPr lang="en-US" smtClean="0"/>
              <a:pPr/>
              <a:t>29</a:t>
            </a:fld>
            <a:endParaRPr lang="en-US" dirty="0"/>
          </a:p>
        </p:txBody>
      </p:sp>
      <p:sp>
        <p:nvSpPr>
          <p:cNvPr id="6" name="TextBox 5">
            <a:extLst>
              <a:ext uri="{FF2B5EF4-FFF2-40B4-BE49-F238E27FC236}">
                <a16:creationId xmlns:a16="http://schemas.microsoft.com/office/drawing/2014/main" id="{9FE076FC-2F48-AC45-A4AD-D2581F965096}"/>
              </a:ext>
            </a:extLst>
          </p:cNvPr>
          <p:cNvSpPr txBox="1"/>
          <p:nvPr/>
        </p:nvSpPr>
        <p:spPr>
          <a:xfrm>
            <a:off x="205696" y="3514388"/>
            <a:ext cx="11786956" cy="2893100"/>
          </a:xfrm>
          <a:prstGeom prst="rect">
            <a:avLst/>
          </a:prstGeom>
          <a:noFill/>
        </p:spPr>
        <p:txBody>
          <a:bodyPr wrap="square" rtlCol="0">
            <a:spAutoFit/>
          </a:bodyPr>
          <a:lstStyle/>
          <a:p>
            <a:pPr marL="285750" indent="-285750">
              <a:lnSpc>
                <a:spcPct val="90000"/>
              </a:lnSpc>
              <a:spcAft>
                <a:spcPts val="600"/>
              </a:spcAft>
              <a:buFont typeface="Arial" panose="020B0604020202020204" pitchFamily="34" charset="0"/>
              <a:buChar char="•"/>
            </a:pPr>
            <a:r>
              <a:rPr lang="en-US" sz="2000" dirty="0"/>
              <a:t>Do the individual requirement expressions have the characteristics defined in the INCOSE GfWR: </a:t>
            </a:r>
            <a:r>
              <a:rPr lang="en-US" sz="2000" i="1" dirty="0"/>
              <a:t>Necessary</a:t>
            </a:r>
            <a:r>
              <a:rPr lang="en-US" sz="2000" dirty="0"/>
              <a:t>, </a:t>
            </a:r>
            <a:r>
              <a:rPr lang="en-US" sz="2000" i="1" dirty="0"/>
              <a:t>Appropriate</a:t>
            </a:r>
            <a:r>
              <a:rPr lang="en-US" sz="2000" dirty="0"/>
              <a:t>, </a:t>
            </a:r>
            <a:r>
              <a:rPr lang="en-US" sz="2000" i="1" dirty="0"/>
              <a:t>Unambiguous</a:t>
            </a:r>
            <a:r>
              <a:rPr lang="en-US" sz="2000" dirty="0"/>
              <a:t>, </a:t>
            </a:r>
            <a:r>
              <a:rPr lang="en-US" sz="2000" i="1" dirty="0"/>
              <a:t>Complete</a:t>
            </a:r>
            <a:r>
              <a:rPr lang="en-US" sz="2000" dirty="0"/>
              <a:t>, </a:t>
            </a:r>
            <a:r>
              <a:rPr lang="en-US" sz="2000" i="1" dirty="0"/>
              <a:t>Singular</a:t>
            </a:r>
            <a:r>
              <a:rPr lang="en-US" sz="2000" dirty="0"/>
              <a:t>, </a:t>
            </a:r>
            <a:r>
              <a:rPr lang="en-US" sz="2000" i="1" dirty="0"/>
              <a:t>Feasible</a:t>
            </a:r>
            <a:r>
              <a:rPr lang="en-US" sz="2000" dirty="0"/>
              <a:t>, </a:t>
            </a:r>
            <a:r>
              <a:rPr lang="en-US" sz="2000" i="1" dirty="0"/>
              <a:t>Verifiable</a:t>
            </a:r>
            <a:r>
              <a:rPr lang="en-US" sz="2000" dirty="0"/>
              <a:t>, </a:t>
            </a:r>
            <a:r>
              <a:rPr lang="en-US" sz="2000" i="1" dirty="0"/>
              <a:t>Correct, and Conforming?</a:t>
            </a:r>
            <a:endParaRPr lang="en-US" sz="2000" dirty="0"/>
          </a:p>
          <a:p>
            <a:pPr marL="285750" indent="-285750">
              <a:lnSpc>
                <a:spcPct val="90000"/>
              </a:lnSpc>
              <a:spcAft>
                <a:spcPts val="600"/>
              </a:spcAft>
              <a:buFont typeface="Arial" panose="020B0604020202020204" pitchFamily="34" charset="0"/>
              <a:buChar char="•"/>
            </a:pPr>
            <a:r>
              <a:rPr lang="en-US" sz="2000" dirty="0"/>
              <a:t>Does the set of design input requirements have the characteristics defined in the INCOSE GfWR: </a:t>
            </a:r>
            <a:r>
              <a:rPr lang="en-US" sz="2000" i="1" dirty="0"/>
              <a:t>Complete</a:t>
            </a:r>
            <a:r>
              <a:rPr lang="en-US" sz="2000" dirty="0"/>
              <a:t>, </a:t>
            </a:r>
            <a:r>
              <a:rPr lang="en-US" sz="2000" i="1" dirty="0"/>
              <a:t>Consistent</a:t>
            </a:r>
            <a:r>
              <a:rPr lang="en-US" sz="2000" dirty="0"/>
              <a:t>, </a:t>
            </a:r>
            <a:r>
              <a:rPr lang="en-US" sz="2000" i="1" dirty="0"/>
              <a:t>Feasible</a:t>
            </a:r>
            <a:r>
              <a:rPr lang="en-US" sz="2000" dirty="0"/>
              <a:t>, </a:t>
            </a:r>
            <a:r>
              <a:rPr lang="en-US" sz="2000" i="1" dirty="0"/>
              <a:t>Comprehensible</a:t>
            </a:r>
            <a:r>
              <a:rPr lang="en-US" sz="2000" dirty="0"/>
              <a:t>, </a:t>
            </a:r>
            <a:r>
              <a:rPr lang="en-US" sz="2000" i="1" dirty="0"/>
              <a:t>Able to be validated?</a:t>
            </a:r>
          </a:p>
          <a:p>
            <a:pPr marL="285750" indent="-285750">
              <a:lnSpc>
                <a:spcPct val="90000"/>
              </a:lnSpc>
              <a:spcAft>
                <a:spcPts val="600"/>
              </a:spcAft>
              <a:buFont typeface="Arial" panose="020B0604020202020204" pitchFamily="34" charset="0"/>
              <a:buChar char="•"/>
            </a:pPr>
            <a:r>
              <a:rPr lang="en-US" sz="2000" dirty="0"/>
              <a:t>Have attributes been defined for each requirement statement?</a:t>
            </a:r>
          </a:p>
          <a:p>
            <a:pPr marL="285750" indent="-285750">
              <a:lnSpc>
                <a:spcPct val="90000"/>
              </a:lnSpc>
              <a:spcAft>
                <a:spcPts val="600"/>
              </a:spcAft>
              <a:buFont typeface="Arial" panose="020B0604020202020204" pitchFamily="34" charset="0"/>
              <a:buChar char="•"/>
            </a:pPr>
            <a:r>
              <a:rPr lang="en-US" sz="2000" dirty="0"/>
              <a:t>Are all requirement statements traceable to their parent, source, or dependent peer requirements?</a:t>
            </a:r>
          </a:p>
          <a:p>
            <a:pPr marL="285750" indent="-285750">
              <a:lnSpc>
                <a:spcPct val="90000"/>
              </a:lnSpc>
              <a:spcAft>
                <a:spcPts val="600"/>
              </a:spcAft>
              <a:buFont typeface="Arial" panose="020B0604020202020204" pitchFamily="34" charset="0"/>
              <a:buChar char="•"/>
            </a:pPr>
            <a:r>
              <a:rPr lang="en-US" sz="2000" dirty="0"/>
              <a:t>Does the set of design input requirements communicate the intent of the integrated set of system needs from which they were transformed?</a:t>
            </a:r>
          </a:p>
        </p:txBody>
      </p:sp>
      <p:pic>
        <p:nvPicPr>
          <p:cNvPr id="9" name="Picture 8" descr="Table&#10;&#10;Description automatically generated">
            <a:extLst>
              <a:ext uri="{FF2B5EF4-FFF2-40B4-BE49-F238E27FC236}">
                <a16:creationId xmlns:a16="http://schemas.microsoft.com/office/drawing/2014/main" id="{4107BEE8-F697-CE48-9665-CE0435458418}"/>
              </a:ext>
            </a:extLst>
          </p:cNvPr>
          <p:cNvPicPr>
            <a:picLocks noChangeAspect="1"/>
          </p:cNvPicPr>
          <p:nvPr/>
        </p:nvPicPr>
        <p:blipFill>
          <a:blip r:embed="rId2"/>
          <a:stretch>
            <a:fillRect/>
          </a:stretch>
        </p:blipFill>
        <p:spPr>
          <a:xfrm>
            <a:off x="454602" y="450512"/>
            <a:ext cx="10603694" cy="2889290"/>
          </a:xfrm>
          <a:prstGeom prst="rect">
            <a:avLst/>
          </a:prstGeom>
        </p:spPr>
      </p:pic>
    </p:spTree>
    <p:extLst>
      <p:ext uri="{BB962C8B-B14F-4D97-AF65-F5344CB8AC3E}">
        <p14:creationId xmlns:p14="http://schemas.microsoft.com/office/powerpoint/2010/main" val="2869676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linds(horizont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linds(horizont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blinds(horizontal)">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blinds(horizontal)">
                                      <p:cBhvr>
                                        <p:cTn id="2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8AECD-0934-CE40-B74E-139D04D66EF3}"/>
              </a:ext>
            </a:extLst>
          </p:cNvPr>
          <p:cNvSpPr>
            <a:spLocks noGrp="1"/>
          </p:cNvSpPr>
          <p:nvPr>
            <p:ph type="title"/>
          </p:nvPr>
        </p:nvSpPr>
        <p:spPr>
          <a:xfrm>
            <a:off x="841375" y="27539"/>
            <a:ext cx="10515600" cy="457200"/>
          </a:xfrm>
        </p:spPr>
        <p:txBody>
          <a:bodyPr>
            <a:noAutofit/>
          </a:bodyPr>
          <a:lstStyle/>
          <a:p>
            <a:pPr algn="ctr"/>
            <a:r>
              <a:rPr lang="en-US" sz="3200" dirty="0">
                <a:solidFill>
                  <a:schemeClr val="accent1">
                    <a:lumMod val="75000"/>
                  </a:schemeClr>
                </a:solidFill>
              </a:rPr>
              <a:t>Introduction</a:t>
            </a:r>
          </a:p>
        </p:txBody>
      </p:sp>
      <p:sp>
        <p:nvSpPr>
          <p:cNvPr id="3" name="Content Placeholder 2">
            <a:extLst>
              <a:ext uri="{FF2B5EF4-FFF2-40B4-BE49-F238E27FC236}">
                <a16:creationId xmlns:a16="http://schemas.microsoft.com/office/drawing/2014/main" id="{0E978238-0570-0B4E-95E4-00E77421F908}"/>
              </a:ext>
            </a:extLst>
          </p:cNvPr>
          <p:cNvSpPr>
            <a:spLocks noGrp="1"/>
          </p:cNvSpPr>
          <p:nvPr>
            <p:ph idx="1"/>
          </p:nvPr>
        </p:nvSpPr>
        <p:spPr>
          <a:xfrm>
            <a:off x="0" y="609599"/>
            <a:ext cx="12198350" cy="4454345"/>
          </a:xfrm>
        </p:spPr>
        <p:txBody>
          <a:bodyPr>
            <a:noAutofit/>
          </a:bodyPr>
          <a:lstStyle/>
          <a:p>
            <a:pPr>
              <a:lnSpc>
                <a:spcPct val="90000"/>
              </a:lnSpc>
              <a:spcBef>
                <a:spcPts val="0"/>
              </a:spcBef>
              <a:spcAft>
                <a:spcPts val="600"/>
              </a:spcAft>
            </a:pPr>
            <a:r>
              <a:rPr lang="en-US" sz="2200" dirty="0"/>
              <a:t>Supplements and elaborates on the INCOSE SE HB</a:t>
            </a:r>
          </a:p>
          <a:p>
            <a:pPr lvl="1">
              <a:lnSpc>
                <a:spcPct val="90000"/>
              </a:lnSpc>
              <a:spcBef>
                <a:spcPts val="0"/>
              </a:spcBef>
              <a:spcAft>
                <a:spcPts val="600"/>
              </a:spcAft>
            </a:pPr>
            <a:r>
              <a:rPr lang="en-US" sz="2200" dirty="0"/>
              <a:t>Provides more detailed guidance on the what, how, and why concerning needs and requirement definition and management, verification, and validation across the lifecycle.  </a:t>
            </a:r>
          </a:p>
          <a:p>
            <a:pPr lvl="1">
              <a:lnSpc>
                <a:spcPct val="90000"/>
              </a:lnSpc>
              <a:spcBef>
                <a:spcPts val="0"/>
              </a:spcBef>
              <a:spcAft>
                <a:spcPts val="600"/>
              </a:spcAft>
            </a:pPr>
            <a:r>
              <a:rPr lang="en-US" sz="2200" dirty="0"/>
              <a:t>Addresses ambiguity and inconsistencies in ontology concerning needs and requirements definition and management, verification, and validation.  </a:t>
            </a:r>
          </a:p>
          <a:p>
            <a:pPr>
              <a:lnSpc>
                <a:spcPct val="90000"/>
              </a:lnSpc>
              <a:spcBef>
                <a:spcPts val="0"/>
              </a:spcBef>
              <a:spcAft>
                <a:spcPts val="600"/>
              </a:spcAft>
            </a:pPr>
            <a:r>
              <a:rPr lang="en-US" sz="2200" dirty="0"/>
              <a:t>Presents systems engineering lifecycle concepts from the perspective of needs, requirements, verification, and validation (NRVV) definition and management across the system lifecycle.  </a:t>
            </a:r>
          </a:p>
          <a:p>
            <a:pPr>
              <a:lnSpc>
                <a:spcPct val="90000"/>
              </a:lnSpc>
              <a:spcBef>
                <a:spcPts val="0"/>
              </a:spcBef>
              <a:spcAft>
                <a:spcPts val="600"/>
              </a:spcAft>
            </a:pPr>
            <a:r>
              <a:rPr lang="en-US" sz="2200" dirty="0"/>
              <a:t>To successfully complete system verification and system validation, the needs and requirements of the system as well as the system verification and system validation artifacts must be managed throughout the entire system lifecycle.</a:t>
            </a:r>
          </a:p>
          <a:p>
            <a:pPr>
              <a:lnSpc>
                <a:spcPct val="90000"/>
              </a:lnSpc>
              <a:spcBef>
                <a:spcPts val="0"/>
              </a:spcBef>
              <a:spcAft>
                <a:spcPts val="600"/>
              </a:spcAft>
            </a:pPr>
            <a:r>
              <a:rPr lang="en-US" sz="2200" b="1" dirty="0"/>
              <a:t>This Manual provides practical guidance on the activities required to achieve those outcomes</a:t>
            </a:r>
            <a:r>
              <a:rPr lang="en-US" sz="2200" dirty="0"/>
              <a:t>.   </a:t>
            </a:r>
          </a:p>
          <a:p>
            <a:pPr marL="609767" lvl="1" indent="0">
              <a:lnSpc>
                <a:spcPct val="90000"/>
              </a:lnSpc>
              <a:spcBef>
                <a:spcPts val="0"/>
              </a:spcBef>
              <a:spcAft>
                <a:spcPts val="600"/>
              </a:spcAft>
              <a:buNone/>
            </a:pPr>
            <a:endParaRPr lang="en-US" sz="2200" dirty="0"/>
          </a:p>
        </p:txBody>
      </p:sp>
      <p:sp>
        <p:nvSpPr>
          <p:cNvPr id="5" name="Slide Number Placeholder 5">
            <a:extLst>
              <a:ext uri="{FF2B5EF4-FFF2-40B4-BE49-F238E27FC236}">
                <a16:creationId xmlns:a16="http://schemas.microsoft.com/office/drawing/2014/main" id="{3C5C1643-E528-124E-A8C6-226DBD9EC0A5}"/>
              </a:ext>
            </a:extLst>
          </p:cNvPr>
          <p:cNvSpPr>
            <a:spLocks noGrp="1"/>
          </p:cNvSpPr>
          <p:nvPr>
            <p:ph type="sldNum" sz="quarter" idx="12"/>
          </p:nvPr>
        </p:nvSpPr>
        <p:spPr>
          <a:xfrm>
            <a:off x="9161127" y="6492875"/>
            <a:ext cx="2743200" cy="365125"/>
          </a:xfrm>
        </p:spPr>
        <p:txBody>
          <a:bodyPr/>
          <a:lstStyle/>
          <a:p>
            <a:fld id="{924B41C4-1474-8D42-B330-D2828683839D}" type="slidenum">
              <a:rPr lang="en-US" smtClean="0"/>
              <a:pPr/>
              <a:t>3</a:t>
            </a:fld>
            <a:endParaRPr lang="en-US" dirty="0"/>
          </a:p>
        </p:txBody>
      </p:sp>
      <p:sp>
        <p:nvSpPr>
          <p:cNvPr id="6" name="Footer Placeholder 5">
            <a:extLst>
              <a:ext uri="{FF2B5EF4-FFF2-40B4-BE49-F238E27FC236}">
                <a16:creationId xmlns:a16="http://schemas.microsoft.com/office/drawing/2014/main" id="{EC104E0D-A232-D940-B858-80C856F71E3C}"/>
              </a:ext>
            </a:extLst>
          </p:cNvPr>
          <p:cNvSpPr>
            <a:spLocks noGrp="1"/>
          </p:cNvSpPr>
          <p:nvPr>
            <p:ph type="ftr" sz="quarter" idx="11"/>
          </p:nvPr>
        </p:nvSpPr>
        <p:spPr/>
        <p:txBody>
          <a:bodyPr/>
          <a:lstStyle/>
          <a:p>
            <a:r>
              <a:rPr lang="en-US"/>
              <a:t>www.incose.org/IW2021</a:t>
            </a:r>
            <a:endParaRPr lang="en-US" dirty="0"/>
          </a:p>
        </p:txBody>
      </p:sp>
      <p:sp>
        <p:nvSpPr>
          <p:cNvPr id="8" name="TextBox 7">
            <a:extLst>
              <a:ext uri="{FF2B5EF4-FFF2-40B4-BE49-F238E27FC236}">
                <a16:creationId xmlns:a16="http://schemas.microsoft.com/office/drawing/2014/main" id="{9950B808-1081-BE44-B5FD-7A5448729E50}"/>
              </a:ext>
            </a:extLst>
          </p:cNvPr>
          <p:cNvSpPr txBox="1"/>
          <p:nvPr/>
        </p:nvSpPr>
        <p:spPr>
          <a:xfrm>
            <a:off x="897674" y="5417404"/>
            <a:ext cx="10403002" cy="830997"/>
          </a:xfrm>
          <a:prstGeom prst="rect">
            <a:avLst/>
          </a:prstGeom>
          <a:noFill/>
        </p:spPr>
        <p:txBody>
          <a:bodyPr wrap="square" rtlCol="0">
            <a:spAutoFit/>
          </a:bodyPr>
          <a:lstStyle/>
          <a:p>
            <a:pPr algn="ctr"/>
            <a:r>
              <a:rPr lang="en-US" dirty="0">
                <a:solidFill>
                  <a:srgbClr val="00B050"/>
                </a:solidFill>
              </a:rPr>
              <a:t>“Needs, Requirements, Verification, and Validation are common threads that tie all lifecycle activities and processes together.”  Lou Wheatcraft</a:t>
            </a:r>
          </a:p>
        </p:txBody>
      </p:sp>
    </p:spTree>
    <p:extLst>
      <p:ext uri="{BB962C8B-B14F-4D97-AF65-F5344CB8AC3E}">
        <p14:creationId xmlns:p14="http://schemas.microsoft.com/office/powerpoint/2010/main" val="3509465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37029-33C4-E84A-92E7-A78CB60040F2}"/>
              </a:ext>
            </a:extLst>
          </p:cNvPr>
          <p:cNvSpPr>
            <a:spLocks noGrp="1"/>
          </p:cNvSpPr>
          <p:nvPr>
            <p:ph type="title"/>
          </p:nvPr>
        </p:nvSpPr>
        <p:spPr>
          <a:xfrm>
            <a:off x="1551433" y="1"/>
            <a:ext cx="9340321" cy="699561"/>
          </a:xfrm>
        </p:spPr>
        <p:txBody>
          <a:bodyPr/>
          <a:lstStyle/>
          <a:p>
            <a:r>
              <a:rPr lang="en-US" sz="3600" dirty="0"/>
              <a:t>Requirements  Verification and Validation</a:t>
            </a:r>
          </a:p>
        </p:txBody>
      </p:sp>
      <p:sp>
        <p:nvSpPr>
          <p:cNvPr id="7" name="Slide Number Placeholder 5">
            <a:extLst>
              <a:ext uri="{FF2B5EF4-FFF2-40B4-BE49-F238E27FC236}">
                <a16:creationId xmlns:a16="http://schemas.microsoft.com/office/drawing/2014/main" id="{E8F73807-2133-E241-A925-0F70ECC0C071}"/>
              </a:ext>
            </a:extLst>
          </p:cNvPr>
          <p:cNvSpPr txBox="1">
            <a:spLocks/>
          </p:cNvSpPr>
          <p:nvPr/>
        </p:nvSpPr>
        <p:spPr>
          <a:xfrm>
            <a:off x="9348893" y="6492876"/>
            <a:ext cx="2846282" cy="365125"/>
          </a:xfrm>
          <a:prstGeom prst="rect">
            <a:avLst/>
          </a:prstGeom>
        </p:spPr>
        <p:txBody>
          <a:bodyPr vert="horz" lIns="121954" tIns="60977" rIns="121954" bIns="60977" rtlCol="0" anchor="ctr"/>
          <a:lstStyle>
            <a:defPPr>
              <a:defRPr lang="en-US"/>
            </a:defPPr>
            <a:lvl1pPr marL="0" algn="r" defTabSz="609768" rtl="0" eaLnBrk="1" latinLnBrk="0" hangingPunct="1">
              <a:defRPr sz="1600" kern="1200">
                <a:solidFill>
                  <a:schemeClr val="tx1">
                    <a:tint val="75000"/>
                  </a:schemeClr>
                </a:solidFill>
                <a:latin typeface="+mn-lt"/>
                <a:ea typeface="+mn-ea"/>
                <a:cs typeface="+mn-cs"/>
              </a:defRPr>
            </a:lvl1pPr>
            <a:lvl2pPr marL="609768" algn="l" defTabSz="609768" rtl="0" eaLnBrk="1" latinLnBrk="0" hangingPunct="1">
              <a:defRPr sz="2400" kern="1200">
                <a:solidFill>
                  <a:schemeClr val="tx1"/>
                </a:solidFill>
                <a:latin typeface="+mn-lt"/>
                <a:ea typeface="+mn-ea"/>
                <a:cs typeface="+mn-cs"/>
              </a:defRPr>
            </a:lvl2pPr>
            <a:lvl3pPr marL="1219535" algn="l" defTabSz="609768" rtl="0" eaLnBrk="1" latinLnBrk="0" hangingPunct="1">
              <a:defRPr sz="2400" kern="1200">
                <a:solidFill>
                  <a:schemeClr val="tx1"/>
                </a:solidFill>
                <a:latin typeface="+mn-lt"/>
                <a:ea typeface="+mn-ea"/>
                <a:cs typeface="+mn-cs"/>
              </a:defRPr>
            </a:lvl3pPr>
            <a:lvl4pPr marL="1829303" algn="l" defTabSz="609768" rtl="0" eaLnBrk="1" latinLnBrk="0" hangingPunct="1">
              <a:defRPr sz="2400" kern="1200">
                <a:solidFill>
                  <a:schemeClr val="tx1"/>
                </a:solidFill>
                <a:latin typeface="+mn-lt"/>
                <a:ea typeface="+mn-ea"/>
                <a:cs typeface="+mn-cs"/>
              </a:defRPr>
            </a:lvl4pPr>
            <a:lvl5pPr marL="2439071" algn="l" defTabSz="609768" rtl="0" eaLnBrk="1" latinLnBrk="0" hangingPunct="1">
              <a:defRPr sz="2400" kern="1200">
                <a:solidFill>
                  <a:schemeClr val="tx1"/>
                </a:solidFill>
                <a:latin typeface="+mn-lt"/>
                <a:ea typeface="+mn-ea"/>
                <a:cs typeface="+mn-cs"/>
              </a:defRPr>
            </a:lvl5pPr>
            <a:lvl6pPr marL="3048838" algn="l" defTabSz="609768" rtl="0" eaLnBrk="1" latinLnBrk="0" hangingPunct="1">
              <a:defRPr sz="2400" kern="1200">
                <a:solidFill>
                  <a:schemeClr val="tx1"/>
                </a:solidFill>
                <a:latin typeface="+mn-lt"/>
                <a:ea typeface="+mn-ea"/>
                <a:cs typeface="+mn-cs"/>
              </a:defRPr>
            </a:lvl6pPr>
            <a:lvl7pPr marL="3658606" algn="l" defTabSz="609768" rtl="0" eaLnBrk="1" latinLnBrk="0" hangingPunct="1">
              <a:defRPr sz="2400" kern="1200">
                <a:solidFill>
                  <a:schemeClr val="tx1"/>
                </a:solidFill>
                <a:latin typeface="+mn-lt"/>
                <a:ea typeface="+mn-ea"/>
                <a:cs typeface="+mn-cs"/>
              </a:defRPr>
            </a:lvl7pPr>
            <a:lvl8pPr marL="4268373" algn="l" defTabSz="609768" rtl="0" eaLnBrk="1" latinLnBrk="0" hangingPunct="1">
              <a:defRPr sz="2400" kern="1200">
                <a:solidFill>
                  <a:schemeClr val="tx1"/>
                </a:solidFill>
                <a:latin typeface="+mn-lt"/>
                <a:ea typeface="+mn-ea"/>
                <a:cs typeface="+mn-cs"/>
              </a:defRPr>
            </a:lvl8pPr>
            <a:lvl9pPr marL="4878141" algn="l" defTabSz="609768" rtl="0" eaLnBrk="1" latinLnBrk="0" hangingPunct="1">
              <a:defRPr sz="2400" kern="1200">
                <a:solidFill>
                  <a:schemeClr val="tx1"/>
                </a:solidFill>
                <a:latin typeface="+mn-lt"/>
                <a:ea typeface="+mn-ea"/>
                <a:cs typeface="+mn-cs"/>
              </a:defRPr>
            </a:lvl9pPr>
          </a:lstStyle>
          <a:p>
            <a:fld id="{924B41C4-1474-8D42-B330-D2828683839D}" type="slidenum">
              <a:rPr lang="en-US"/>
              <a:pPr/>
              <a:t>30</a:t>
            </a:fld>
            <a:endParaRPr lang="en-US" dirty="0">
              <a:solidFill>
                <a:schemeClr val="tx1"/>
              </a:solidFill>
            </a:endParaRPr>
          </a:p>
        </p:txBody>
      </p:sp>
      <p:pic>
        <p:nvPicPr>
          <p:cNvPr id="8" name="Picture 7">
            <a:extLst>
              <a:ext uri="{FF2B5EF4-FFF2-40B4-BE49-F238E27FC236}">
                <a16:creationId xmlns:a16="http://schemas.microsoft.com/office/drawing/2014/main" id="{FE635E5D-B738-0247-9845-A0AAD30751AC}"/>
              </a:ext>
            </a:extLst>
          </p:cNvPr>
          <p:cNvPicPr>
            <a:picLocks noChangeAspect="1"/>
          </p:cNvPicPr>
          <p:nvPr/>
        </p:nvPicPr>
        <p:blipFill>
          <a:blip r:embed="rId2"/>
          <a:stretch>
            <a:fillRect/>
          </a:stretch>
        </p:blipFill>
        <p:spPr>
          <a:xfrm>
            <a:off x="1091745" y="870717"/>
            <a:ext cx="10014860" cy="5116566"/>
          </a:xfrm>
          <a:prstGeom prst="rect">
            <a:avLst/>
          </a:prstGeom>
        </p:spPr>
      </p:pic>
    </p:spTree>
    <p:extLst>
      <p:ext uri="{BB962C8B-B14F-4D97-AF65-F5344CB8AC3E}">
        <p14:creationId xmlns:p14="http://schemas.microsoft.com/office/powerpoint/2010/main" val="19908743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3C23CBA-7684-8649-92A2-CFC302EC1027}"/>
              </a:ext>
            </a:extLst>
          </p:cNvPr>
          <p:cNvSpPr>
            <a:spLocks noGrp="1"/>
          </p:cNvSpPr>
          <p:nvPr>
            <p:ph type="title"/>
          </p:nvPr>
        </p:nvSpPr>
        <p:spPr>
          <a:xfrm>
            <a:off x="841375" y="152401"/>
            <a:ext cx="10515600" cy="473075"/>
          </a:xfrm>
        </p:spPr>
        <p:txBody>
          <a:bodyPr>
            <a:noAutofit/>
          </a:bodyPr>
          <a:lstStyle/>
          <a:p>
            <a:pPr algn="ctr"/>
            <a:r>
              <a:rPr lang="en-US" sz="3600" dirty="0">
                <a:solidFill>
                  <a:schemeClr val="accent1">
                    <a:lumMod val="75000"/>
                  </a:schemeClr>
                </a:solidFill>
              </a:rPr>
              <a:t>Table of Contents</a:t>
            </a:r>
          </a:p>
        </p:txBody>
      </p:sp>
      <p:sp>
        <p:nvSpPr>
          <p:cNvPr id="8" name="Slide Number Placeholder 5">
            <a:extLst>
              <a:ext uri="{FF2B5EF4-FFF2-40B4-BE49-F238E27FC236}">
                <a16:creationId xmlns:a16="http://schemas.microsoft.com/office/drawing/2014/main" id="{09AFA365-C52D-9247-AF17-E3A35AA22148}"/>
              </a:ext>
            </a:extLst>
          </p:cNvPr>
          <p:cNvSpPr>
            <a:spLocks noGrp="1"/>
          </p:cNvSpPr>
          <p:nvPr>
            <p:ph type="sldNum" sz="quarter" idx="12"/>
          </p:nvPr>
        </p:nvSpPr>
        <p:spPr>
          <a:xfrm>
            <a:off x="9161127" y="6492875"/>
            <a:ext cx="2743200" cy="365125"/>
          </a:xfrm>
        </p:spPr>
        <p:txBody>
          <a:bodyPr/>
          <a:lstStyle/>
          <a:p>
            <a:fld id="{924B41C4-1474-8D42-B330-D2828683839D}" type="slidenum">
              <a:rPr lang="en-US" smtClean="0"/>
              <a:pPr/>
              <a:t>31</a:t>
            </a:fld>
            <a:endParaRPr lang="en-US" dirty="0"/>
          </a:p>
        </p:txBody>
      </p:sp>
      <p:pic>
        <p:nvPicPr>
          <p:cNvPr id="6" name="Picture 5" descr="Table&#10;&#10;Description automatically generated">
            <a:extLst>
              <a:ext uri="{FF2B5EF4-FFF2-40B4-BE49-F238E27FC236}">
                <a16:creationId xmlns:a16="http://schemas.microsoft.com/office/drawing/2014/main" id="{38073E43-B104-784B-BD48-C4199F64F19E}"/>
              </a:ext>
            </a:extLst>
          </p:cNvPr>
          <p:cNvPicPr>
            <a:picLocks noChangeAspect="1"/>
          </p:cNvPicPr>
          <p:nvPr/>
        </p:nvPicPr>
        <p:blipFill>
          <a:blip r:embed="rId2"/>
          <a:stretch>
            <a:fillRect/>
          </a:stretch>
        </p:blipFill>
        <p:spPr>
          <a:xfrm>
            <a:off x="155453" y="1136073"/>
            <a:ext cx="11743790" cy="4530436"/>
          </a:xfrm>
          <a:prstGeom prst="rect">
            <a:avLst/>
          </a:prstGeom>
        </p:spPr>
      </p:pic>
    </p:spTree>
    <p:extLst>
      <p:ext uri="{BB962C8B-B14F-4D97-AF65-F5344CB8AC3E}">
        <p14:creationId xmlns:p14="http://schemas.microsoft.com/office/powerpoint/2010/main" val="30655021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00720-0F7F-9342-888A-4C3715D4BF19}"/>
              </a:ext>
            </a:extLst>
          </p:cNvPr>
          <p:cNvSpPr>
            <a:spLocks noGrp="1"/>
          </p:cNvSpPr>
          <p:nvPr>
            <p:ph type="title"/>
          </p:nvPr>
        </p:nvSpPr>
        <p:spPr>
          <a:xfrm>
            <a:off x="609918" y="274639"/>
            <a:ext cx="10978515" cy="515070"/>
          </a:xfrm>
        </p:spPr>
        <p:txBody>
          <a:bodyPr>
            <a:normAutofit fontScale="90000"/>
          </a:bodyPr>
          <a:lstStyle/>
          <a:p>
            <a:pPr algn="ctr"/>
            <a:r>
              <a:rPr lang="en-US" sz="3600" dirty="0"/>
              <a:t>Design</a:t>
            </a:r>
          </a:p>
        </p:txBody>
      </p:sp>
      <p:sp>
        <p:nvSpPr>
          <p:cNvPr id="6" name="Slide Number Placeholder 5">
            <a:extLst>
              <a:ext uri="{FF2B5EF4-FFF2-40B4-BE49-F238E27FC236}">
                <a16:creationId xmlns:a16="http://schemas.microsoft.com/office/drawing/2014/main" id="{7F53BC66-8884-FB41-B55D-EFF02DE04F2D}"/>
              </a:ext>
            </a:extLst>
          </p:cNvPr>
          <p:cNvSpPr txBox="1">
            <a:spLocks/>
          </p:cNvSpPr>
          <p:nvPr/>
        </p:nvSpPr>
        <p:spPr>
          <a:xfrm>
            <a:off x="9348893" y="6492876"/>
            <a:ext cx="2846282" cy="365125"/>
          </a:xfrm>
          <a:prstGeom prst="rect">
            <a:avLst/>
          </a:prstGeom>
        </p:spPr>
        <p:txBody>
          <a:bodyPr vert="horz" lIns="121954" tIns="60977" rIns="121954" bIns="60977" rtlCol="0" anchor="ctr"/>
          <a:lstStyle>
            <a:defPPr>
              <a:defRPr lang="en-US"/>
            </a:defPPr>
            <a:lvl1pPr marL="0" algn="r" defTabSz="609768" rtl="0" eaLnBrk="1" latinLnBrk="0" hangingPunct="1">
              <a:defRPr sz="1600" kern="1200">
                <a:solidFill>
                  <a:schemeClr val="tx1">
                    <a:tint val="75000"/>
                  </a:schemeClr>
                </a:solidFill>
                <a:latin typeface="+mn-lt"/>
                <a:ea typeface="+mn-ea"/>
                <a:cs typeface="+mn-cs"/>
              </a:defRPr>
            </a:lvl1pPr>
            <a:lvl2pPr marL="609768" algn="l" defTabSz="609768" rtl="0" eaLnBrk="1" latinLnBrk="0" hangingPunct="1">
              <a:defRPr sz="2400" kern="1200">
                <a:solidFill>
                  <a:schemeClr val="tx1"/>
                </a:solidFill>
                <a:latin typeface="+mn-lt"/>
                <a:ea typeface="+mn-ea"/>
                <a:cs typeface="+mn-cs"/>
              </a:defRPr>
            </a:lvl2pPr>
            <a:lvl3pPr marL="1219535" algn="l" defTabSz="609768" rtl="0" eaLnBrk="1" latinLnBrk="0" hangingPunct="1">
              <a:defRPr sz="2400" kern="1200">
                <a:solidFill>
                  <a:schemeClr val="tx1"/>
                </a:solidFill>
                <a:latin typeface="+mn-lt"/>
                <a:ea typeface="+mn-ea"/>
                <a:cs typeface="+mn-cs"/>
              </a:defRPr>
            </a:lvl3pPr>
            <a:lvl4pPr marL="1829303" algn="l" defTabSz="609768" rtl="0" eaLnBrk="1" latinLnBrk="0" hangingPunct="1">
              <a:defRPr sz="2400" kern="1200">
                <a:solidFill>
                  <a:schemeClr val="tx1"/>
                </a:solidFill>
                <a:latin typeface="+mn-lt"/>
                <a:ea typeface="+mn-ea"/>
                <a:cs typeface="+mn-cs"/>
              </a:defRPr>
            </a:lvl4pPr>
            <a:lvl5pPr marL="2439071" algn="l" defTabSz="609768" rtl="0" eaLnBrk="1" latinLnBrk="0" hangingPunct="1">
              <a:defRPr sz="2400" kern="1200">
                <a:solidFill>
                  <a:schemeClr val="tx1"/>
                </a:solidFill>
                <a:latin typeface="+mn-lt"/>
                <a:ea typeface="+mn-ea"/>
                <a:cs typeface="+mn-cs"/>
              </a:defRPr>
            </a:lvl5pPr>
            <a:lvl6pPr marL="3048838" algn="l" defTabSz="609768" rtl="0" eaLnBrk="1" latinLnBrk="0" hangingPunct="1">
              <a:defRPr sz="2400" kern="1200">
                <a:solidFill>
                  <a:schemeClr val="tx1"/>
                </a:solidFill>
                <a:latin typeface="+mn-lt"/>
                <a:ea typeface="+mn-ea"/>
                <a:cs typeface="+mn-cs"/>
              </a:defRPr>
            </a:lvl6pPr>
            <a:lvl7pPr marL="3658606" algn="l" defTabSz="609768" rtl="0" eaLnBrk="1" latinLnBrk="0" hangingPunct="1">
              <a:defRPr sz="2400" kern="1200">
                <a:solidFill>
                  <a:schemeClr val="tx1"/>
                </a:solidFill>
                <a:latin typeface="+mn-lt"/>
                <a:ea typeface="+mn-ea"/>
                <a:cs typeface="+mn-cs"/>
              </a:defRPr>
            </a:lvl7pPr>
            <a:lvl8pPr marL="4268373" algn="l" defTabSz="609768" rtl="0" eaLnBrk="1" latinLnBrk="0" hangingPunct="1">
              <a:defRPr sz="2400" kern="1200">
                <a:solidFill>
                  <a:schemeClr val="tx1"/>
                </a:solidFill>
                <a:latin typeface="+mn-lt"/>
                <a:ea typeface="+mn-ea"/>
                <a:cs typeface="+mn-cs"/>
              </a:defRPr>
            </a:lvl8pPr>
            <a:lvl9pPr marL="4878141" algn="l" defTabSz="609768" rtl="0" eaLnBrk="1" latinLnBrk="0" hangingPunct="1">
              <a:defRPr sz="2400" kern="1200">
                <a:solidFill>
                  <a:schemeClr val="tx1"/>
                </a:solidFill>
                <a:latin typeface="+mn-lt"/>
                <a:ea typeface="+mn-ea"/>
                <a:cs typeface="+mn-cs"/>
              </a:defRPr>
            </a:lvl9pPr>
          </a:lstStyle>
          <a:p>
            <a:fld id="{924B41C4-1474-8D42-B330-D2828683839D}" type="slidenum">
              <a:rPr lang="en-US"/>
              <a:pPr/>
              <a:t>32</a:t>
            </a:fld>
            <a:endParaRPr lang="en-US" dirty="0">
              <a:solidFill>
                <a:schemeClr val="tx1"/>
              </a:solidFill>
            </a:endParaRPr>
          </a:p>
        </p:txBody>
      </p:sp>
      <p:pic>
        <p:nvPicPr>
          <p:cNvPr id="7" name="Picture 6">
            <a:extLst>
              <a:ext uri="{FF2B5EF4-FFF2-40B4-BE49-F238E27FC236}">
                <a16:creationId xmlns:a16="http://schemas.microsoft.com/office/drawing/2014/main" id="{F209EF93-1ABC-7A4C-A822-4D915C611FF0}"/>
              </a:ext>
            </a:extLst>
          </p:cNvPr>
          <p:cNvPicPr>
            <a:picLocks noChangeAspect="1"/>
          </p:cNvPicPr>
          <p:nvPr/>
        </p:nvPicPr>
        <p:blipFill>
          <a:blip r:embed="rId2"/>
          <a:stretch>
            <a:fillRect/>
          </a:stretch>
        </p:blipFill>
        <p:spPr>
          <a:xfrm>
            <a:off x="876824" y="845127"/>
            <a:ext cx="10444701" cy="5167746"/>
          </a:xfrm>
          <a:prstGeom prst="rect">
            <a:avLst/>
          </a:prstGeom>
        </p:spPr>
      </p:pic>
    </p:spTree>
    <p:extLst>
      <p:ext uri="{BB962C8B-B14F-4D97-AF65-F5344CB8AC3E}">
        <p14:creationId xmlns:p14="http://schemas.microsoft.com/office/powerpoint/2010/main" val="20373020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033C6-0D18-C740-B67A-58EB294B67D3}"/>
              </a:ext>
            </a:extLst>
          </p:cNvPr>
          <p:cNvSpPr>
            <a:spLocks noGrp="1"/>
          </p:cNvSpPr>
          <p:nvPr>
            <p:ph type="title"/>
          </p:nvPr>
        </p:nvSpPr>
        <p:spPr>
          <a:xfrm>
            <a:off x="609917" y="55421"/>
            <a:ext cx="10978515" cy="584343"/>
          </a:xfrm>
        </p:spPr>
        <p:txBody>
          <a:bodyPr>
            <a:normAutofit fontScale="90000"/>
          </a:bodyPr>
          <a:lstStyle/>
          <a:p>
            <a:pPr algn="ctr"/>
            <a:r>
              <a:rPr lang="en-US" sz="3600" dirty="0"/>
              <a:t>Design Verification and Validation</a:t>
            </a:r>
          </a:p>
        </p:txBody>
      </p:sp>
      <p:sp>
        <p:nvSpPr>
          <p:cNvPr id="6" name="Slide Number Placeholder 5">
            <a:extLst>
              <a:ext uri="{FF2B5EF4-FFF2-40B4-BE49-F238E27FC236}">
                <a16:creationId xmlns:a16="http://schemas.microsoft.com/office/drawing/2014/main" id="{BD95120D-C373-724E-8937-7FF60B4875ED}"/>
              </a:ext>
            </a:extLst>
          </p:cNvPr>
          <p:cNvSpPr txBox="1">
            <a:spLocks/>
          </p:cNvSpPr>
          <p:nvPr/>
        </p:nvSpPr>
        <p:spPr>
          <a:xfrm>
            <a:off x="9348893" y="6492876"/>
            <a:ext cx="2846282" cy="365125"/>
          </a:xfrm>
          <a:prstGeom prst="rect">
            <a:avLst/>
          </a:prstGeom>
        </p:spPr>
        <p:txBody>
          <a:bodyPr vert="horz" lIns="121954" tIns="60977" rIns="121954" bIns="60977" rtlCol="0" anchor="ctr"/>
          <a:lstStyle>
            <a:defPPr>
              <a:defRPr lang="en-US"/>
            </a:defPPr>
            <a:lvl1pPr marL="0" algn="r" defTabSz="609768" rtl="0" eaLnBrk="1" latinLnBrk="0" hangingPunct="1">
              <a:defRPr sz="1600" kern="1200">
                <a:solidFill>
                  <a:schemeClr val="tx1">
                    <a:tint val="75000"/>
                  </a:schemeClr>
                </a:solidFill>
                <a:latin typeface="+mn-lt"/>
                <a:ea typeface="+mn-ea"/>
                <a:cs typeface="+mn-cs"/>
              </a:defRPr>
            </a:lvl1pPr>
            <a:lvl2pPr marL="609768" algn="l" defTabSz="609768" rtl="0" eaLnBrk="1" latinLnBrk="0" hangingPunct="1">
              <a:defRPr sz="2400" kern="1200">
                <a:solidFill>
                  <a:schemeClr val="tx1"/>
                </a:solidFill>
                <a:latin typeface="+mn-lt"/>
                <a:ea typeface="+mn-ea"/>
                <a:cs typeface="+mn-cs"/>
              </a:defRPr>
            </a:lvl2pPr>
            <a:lvl3pPr marL="1219535" algn="l" defTabSz="609768" rtl="0" eaLnBrk="1" latinLnBrk="0" hangingPunct="1">
              <a:defRPr sz="2400" kern="1200">
                <a:solidFill>
                  <a:schemeClr val="tx1"/>
                </a:solidFill>
                <a:latin typeface="+mn-lt"/>
                <a:ea typeface="+mn-ea"/>
                <a:cs typeface="+mn-cs"/>
              </a:defRPr>
            </a:lvl3pPr>
            <a:lvl4pPr marL="1829303" algn="l" defTabSz="609768" rtl="0" eaLnBrk="1" latinLnBrk="0" hangingPunct="1">
              <a:defRPr sz="2400" kern="1200">
                <a:solidFill>
                  <a:schemeClr val="tx1"/>
                </a:solidFill>
                <a:latin typeface="+mn-lt"/>
                <a:ea typeface="+mn-ea"/>
                <a:cs typeface="+mn-cs"/>
              </a:defRPr>
            </a:lvl4pPr>
            <a:lvl5pPr marL="2439071" algn="l" defTabSz="609768" rtl="0" eaLnBrk="1" latinLnBrk="0" hangingPunct="1">
              <a:defRPr sz="2400" kern="1200">
                <a:solidFill>
                  <a:schemeClr val="tx1"/>
                </a:solidFill>
                <a:latin typeface="+mn-lt"/>
                <a:ea typeface="+mn-ea"/>
                <a:cs typeface="+mn-cs"/>
              </a:defRPr>
            </a:lvl5pPr>
            <a:lvl6pPr marL="3048838" algn="l" defTabSz="609768" rtl="0" eaLnBrk="1" latinLnBrk="0" hangingPunct="1">
              <a:defRPr sz="2400" kern="1200">
                <a:solidFill>
                  <a:schemeClr val="tx1"/>
                </a:solidFill>
                <a:latin typeface="+mn-lt"/>
                <a:ea typeface="+mn-ea"/>
                <a:cs typeface="+mn-cs"/>
              </a:defRPr>
            </a:lvl6pPr>
            <a:lvl7pPr marL="3658606" algn="l" defTabSz="609768" rtl="0" eaLnBrk="1" latinLnBrk="0" hangingPunct="1">
              <a:defRPr sz="2400" kern="1200">
                <a:solidFill>
                  <a:schemeClr val="tx1"/>
                </a:solidFill>
                <a:latin typeface="+mn-lt"/>
                <a:ea typeface="+mn-ea"/>
                <a:cs typeface="+mn-cs"/>
              </a:defRPr>
            </a:lvl7pPr>
            <a:lvl8pPr marL="4268373" algn="l" defTabSz="609768" rtl="0" eaLnBrk="1" latinLnBrk="0" hangingPunct="1">
              <a:defRPr sz="2400" kern="1200">
                <a:solidFill>
                  <a:schemeClr val="tx1"/>
                </a:solidFill>
                <a:latin typeface="+mn-lt"/>
                <a:ea typeface="+mn-ea"/>
                <a:cs typeface="+mn-cs"/>
              </a:defRPr>
            </a:lvl8pPr>
            <a:lvl9pPr marL="4878141" algn="l" defTabSz="609768" rtl="0" eaLnBrk="1" latinLnBrk="0" hangingPunct="1">
              <a:defRPr sz="2400" kern="1200">
                <a:solidFill>
                  <a:schemeClr val="tx1"/>
                </a:solidFill>
                <a:latin typeface="+mn-lt"/>
                <a:ea typeface="+mn-ea"/>
                <a:cs typeface="+mn-cs"/>
              </a:defRPr>
            </a:lvl9pPr>
          </a:lstStyle>
          <a:p>
            <a:fld id="{924B41C4-1474-8D42-B330-D2828683839D}" type="slidenum">
              <a:rPr lang="en-US"/>
              <a:pPr/>
              <a:t>33</a:t>
            </a:fld>
            <a:endParaRPr lang="en-US" dirty="0">
              <a:solidFill>
                <a:schemeClr val="tx1"/>
              </a:solidFill>
            </a:endParaRPr>
          </a:p>
        </p:txBody>
      </p:sp>
      <p:pic>
        <p:nvPicPr>
          <p:cNvPr id="8" name="Picture 7">
            <a:extLst>
              <a:ext uri="{FF2B5EF4-FFF2-40B4-BE49-F238E27FC236}">
                <a16:creationId xmlns:a16="http://schemas.microsoft.com/office/drawing/2014/main" id="{1AEFF356-FFBB-B94B-86C1-1E15CF8C1492}"/>
              </a:ext>
            </a:extLst>
          </p:cNvPr>
          <p:cNvPicPr>
            <a:picLocks noChangeAspect="1"/>
          </p:cNvPicPr>
          <p:nvPr/>
        </p:nvPicPr>
        <p:blipFill>
          <a:blip r:embed="rId2"/>
          <a:stretch>
            <a:fillRect/>
          </a:stretch>
        </p:blipFill>
        <p:spPr>
          <a:xfrm>
            <a:off x="860933" y="935182"/>
            <a:ext cx="10113577" cy="4987636"/>
          </a:xfrm>
          <a:prstGeom prst="rect">
            <a:avLst/>
          </a:prstGeom>
        </p:spPr>
      </p:pic>
    </p:spTree>
    <p:extLst>
      <p:ext uri="{BB962C8B-B14F-4D97-AF65-F5344CB8AC3E}">
        <p14:creationId xmlns:p14="http://schemas.microsoft.com/office/powerpoint/2010/main" val="31808746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033C6-0D18-C740-B67A-58EB294B67D3}"/>
              </a:ext>
            </a:extLst>
          </p:cNvPr>
          <p:cNvSpPr>
            <a:spLocks noGrp="1"/>
          </p:cNvSpPr>
          <p:nvPr>
            <p:ph type="title"/>
          </p:nvPr>
        </p:nvSpPr>
        <p:spPr>
          <a:xfrm>
            <a:off x="2057258" y="-2240"/>
            <a:ext cx="8083833" cy="669635"/>
          </a:xfrm>
        </p:spPr>
        <p:txBody>
          <a:bodyPr>
            <a:normAutofit fontScale="90000"/>
          </a:bodyPr>
          <a:lstStyle/>
          <a:p>
            <a:pPr algn="ctr"/>
            <a:r>
              <a:rPr lang="en-US" sz="3600" dirty="0"/>
              <a:t>Production Verification and Validation</a:t>
            </a:r>
          </a:p>
        </p:txBody>
      </p:sp>
      <p:sp>
        <p:nvSpPr>
          <p:cNvPr id="6" name="Slide Number Placeholder 5">
            <a:extLst>
              <a:ext uri="{FF2B5EF4-FFF2-40B4-BE49-F238E27FC236}">
                <a16:creationId xmlns:a16="http://schemas.microsoft.com/office/drawing/2014/main" id="{BD95120D-C373-724E-8937-7FF60B4875ED}"/>
              </a:ext>
            </a:extLst>
          </p:cNvPr>
          <p:cNvSpPr txBox="1">
            <a:spLocks/>
          </p:cNvSpPr>
          <p:nvPr/>
        </p:nvSpPr>
        <p:spPr>
          <a:xfrm>
            <a:off x="9348893" y="6492876"/>
            <a:ext cx="2846282" cy="365125"/>
          </a:xfrm>
          <a:prstGeom prst="rect">
            <a:avLst/>
          </a:prstGeom>
        </p:spPr>
        <p:txBody>
          <a:bodyPr vert="horz" lIns="121954" tIns="60977" rIns="121954" bIns="60977" rtlCol="0" anchor="ctr"/>
          <a:lstStyle>
            <a:defPPr>
              <a:defRPr lang="en-US"/>
            </a:defPPr>
            <a:lvl1pPr marL="0" algn="r" defTabSz="609768" rtl="0" eaLnBrk="1" latinLnBrk="0" hangingPunct="1">
              <a:defRPr sz="1600" kern="1200">
                <a:solidFill>
                  <a:schemeClr val="tx1">
                    <a:tint val="75000"/>
                  </a:schemeClr>
                </a:solidFill>
                <a:latin typeface="+mn-lt"/>
                <a:ea typeface="+mn-ea"/>
                <a:cs typeface="+mn-cs"/>
              </a:defRPr>
            </a:lvl1pPr>
            <a:lvl2pPr marL="609768" algn="l" defTabSz="609768" rtl="0" eaLnBrk="1" latinLnBrk="0" hangingPunct="1">
              <a:defRPr sz="2400" kern="1200">
                <a:solidFill>
                  <a:schemeClr val="tx1"/>
                </a:solidFill>
                <a:latin typeface="+mn-lt"/>
                <a:ea typeface="+mn-ea"/>
                <a:cs typeface="+mn-cs"/>
              </a:defRPr>
            </a:lvl2pPr>
            <a:lvl3pPr marL="1219535" algn="l" defTabSz="609768" rtl="0" eaLnBrk="1" latinLnBrk="0" hangingPunct="1">
              <a:defRPr sz="2400" kern="1200">
                <a:solidFill>
                  <a:schemeClr val="tx1"/>
                </a:solidFill>
                <a:latin typeface="+mn-lt"/>
                <a:ea typeface="+mn-ea"/>
                <a:cs typeface="+mn-cs"/>
              </a:defRPr>
            </a:lvl3pPr>
            <a:lvl4pPr marL="1829303" algn="l" defTabSz="609768" rtl="0" eaLnBrk="1" latinLnBrk="0" hangingPunct="1">
              <a:defRPr sz="2400" kern="1200">
                <a:solidFill>
                  <a:schemeClr val="tx1"/>
                </a:solidFill>
                <a:latin typeface="+mn-lt"/>
                <a:ea typeface="+mn-ea"/>
                <a:cs typeface="+mn-cs"/>
              </a:defRPr>
            </a:lvl4pPr>
            <a:lvl5pPr marL="2439071" algn="l" defTabSz="609768" rtl="0" eaLnBrk="1" latinLnBrk="0" hangingPunct="1">
              <a:defRPr sz="2400" kern="1200">
                <a:solidFill>
                  <a:schemeClr val="tx1"/>
                </a:solidFill>
                <a:latin typeface="+mn-lt"/>
                <a:ea typeface="+mn-ea"/>
                <a:cs typeface="+mn-cs"/>
              </a:defRPr>
            </a:lvl5pPr>
            <a:lvl6pPr marL="3048838" algn="l" defTabSz="609768" rtl="0" eaLnBrk="1" latinLnBrk="0" hangingPunct="1">
              <a:defRPr sz="2400" kern="1200">
                <a:solidFill>
                  <a:schemeClr val="tx1"/>
                </a:solidFill>
                <a:latin typeface="+mn-lt"/>
                <a:ea typeface="+mn-ea"/>
                <a:cs typeface="+mn-cs"/>
              </a:defRPr>
            </a:lvl6pPr>
            <a:lvl7pPr marL="3658606" algn="l" defTabSz="609768" rtl="0" eaLnBrk="1" latinLnBrk="0" hangingPunct="1">
              <a:defRPr sz="2400" kern="1200">
                <a:solidFill>
                  <a:schemeClr val="tx1"/>
                </a:solidFill>
                <a:latin typeface="+mn-lt"/>
                <a:ea typeface="+mn-ea"/>
                <a:cs typeface="+mn-cs"/>
              </a:defRPr>
            </a:lvl7pPr>
            <a:lvl8pPr marL="4268373" algn="l" defTabSz="609768" rtl="0" eaLnBrk="1" latinLnBrk="0" hangingPunct="1">
              <a:defRPr sz="2400" kern="1200">
                <a:solidFill>
                  <a:schemeClr val="tx1"/>
                </a:solidFill>
                <a:latin typeface="+mn-lt"/>
                <a:ea typeface="+mn-ea"/>
                <a:cs typeface="+mn-cs"/>
              </a:defRPr>
            </a:lvl8pPr>
            <a:lvl9pPr marL="4878141" algn="l" defTabSz="609768" rtl="0" eaLnBrk="1" latinLnBrk="0" hangingPunct="1">
              <a:defRPr sz="2400" kern="1200">
                <a:solidFill>
                  <a:schemeClr val="tx1"/>
                </a:solidFill>
                <a:latin typeface="+mn-lt"/>
                <a:ea typeface="+mn-ea"/>
                <a:cs typeface="+mn-cs"/>
              </a:defRPr>
            </a:lvl9pPr>
          </a:lstStyle>
          <a:p>
            <a:fld id="{924B41C4-1474-8D42-B330-D2828683839D}" type="slidenum">
              <a:rPr lang="en-US"/>
              <a:pPr/>
              <a:t>34</a:t>
            </a:fld>
            <a:endParaRPr lang="en-US" dirty="0">
              <a:solidFill>
                <a:schemeClr val="tx1"/>
              </a:solidFill>
            </a:endParaRPr>
          </a:p>
        </p:txBody>
      </p:sp>
      <p:pic>
        <p:nvPicPr>
          <p:cNvPr id="7" name="Picture 6">
            <a:extLst>
              <a:ext uri="{FF2B5EF4-FFF2-40B4-BE49-F238E27FC236}">
                <a16:creationId xmlns:a16="http://schemas.microsoft.com/office/drawing/2014/main" id="{E5774E06-722C-3948-A98C-B9D92D44B9B3}"/>
              </a:ext>
            </a:extLst>
          </p:cNvPr>
          <p:cNvPicPr>
            <a:picLocks noChangeAspect="1"/>
          </p:cNvPicPr>
          <p:nvPr/>
        </p:nvPicPr>
        <p:blipFill>
          <a:blip r:embed="rId2"/>
          <a:stretch>
            <a:fillRect/>
          </a:stretch>
        </p:blipFill>
        <p:spPr>
          <a:xfrm>
            <a:off x="1122218" y="762519"/>
            <a:ext cx="10153022" cy="5581993"/>
          </a:xfrm>
          <a:prstGeom prst="rect">
            <a:avLst/>
          </a:prstGeom>
        </p:spPr>
      </p:pic>
    </p:spTree>
    <p:extLst>
      <p:ext uri="{BB962C8B-B14F-4D97-AF65-F5344CB8AC3E}">
        <p14:creationId xmlns:p14="http://schemas.microsoft.com/office/powerpoint/2010/main" val="12907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3C23CBA-7684-8649-92A2-CFC302EC1027}"/>
              </a:ext>
            </a:extLst>
          </p:cNvPr>
          <p:cNvSpPr>
            <a:spLocks noGrp="1"/>
          </p:cNvSpPr>
          <p:nvPr>
            <p:ph type="title"/>
          </p:nvPr>
        </p:nvSpPr>
        <p:spPr>
          <a:xfrm>
            <a:off x="841375" y="1"/>
            <a:ext cx="10515600" cy="473075"/>
          </a:xfrm>
        </p:spPr>
        <p:txBody>
          <a:bodyPr>
            <a:noAutofit/>
          </a:bodyPr>
          <a:lstStyle/>
          <a:p>
            <a:pPr algn="ctr"/>
            <a:r>
              <a:rPr lang="en-US" sz="3200" dirty="0">
                <a:solidFill>
                  <a:schemeClr val="accent1">
                    <a:lumMod val="75000"/>
                  </a:schemeClr>
                </a:solidFill>
              </a:rPr>
              <a:t>Table of Contents</a:t>
            </a:r>
          </a:p>
        </p:txBody>
      </p:sp>
      <p:sp>
        <p:nvSpPr>
          <p:cNvPr id="9" name="Slide Number Placeholder 5">
            <a:extLst>
              <a:ext uri="{FF2B5EF4-FFF2-40B4-BE49-F238E27FC236}">
                <a16:creationId xmlns:a16="http://schemas.microsoft.com/office/drawing/2014/main" id="{CB97E5D8-9400-1B46-B7AC-B76442457564}"/>
              </a:ext>
            </a:extLst>
          </p:cNvPr>
          <p:cNvSpPr>
            <a:spLocks noGrp="1"/>
          </p:cNvSpPr>
          <p:nvPr>
            <p:ph type="sldNum" sz="quarter" idx="12"/>
          </p:nvPr>
        </p:nvSpPr>
        <p:spPr>
          <a:xfrm>
            <a:off x="9161127" y="6492875"/>
            <a:ext cx="2743200" cy="365125"/>
          </a:xfrm>
        </p:spPr>
        <p:txBody>
          <a:bodyPr/>
          <a:lstStyle/>
          <a:p>
            <a:fld id="{924B41C4-1474-8D42-B330-D2828683839D}" type="slidenum">
              <a:rPr lang="en-US" smtClean="0"/>
              <a:pPr/>
              <a:t>35</a:t>
            </a:fld>
            <a:endParaRPr lang="en-US" dirty="0"/>
          </a:p>
        </p:txBody>
      </p:sp>
      <p:sp>
        <p:nvSpPr>
          <p:cNvPr id="2" name="Footer Placeholder 1">
            <a:extLst>
              <a:ext uri="{FF2B5EF4-FFF2-40B4-BE49-F238E27FC236}">
                <a16:creationId xmlns:a16="http://schemas.microsoft.com/office/drawing/2014/main" id="{5270E7E5-7057-DF45-952E-AF3E3308D671}"/>
              </a:ext>
            </a:extLst>
          </p:cNvPr>
          <p:cNvSpPr>
            <a:spLocks noGrp="1"/>
          </p:cNvSpPr>
          <p:nvPr>
            <p:ph type="ftr" sz="quarter" idx="11"/>
          </p:nvPr>
        </p:nvSpPr>
        <p:spPr/>
        <p:txBody>
          <a:bodyPr/>
          <a:lstStyle/>
          <a:p>
            <a:r>
              <a:rPr lang="en-US"/>
              <a:t>www.incose.org/IW2021</a:t>
            </a:r>
            <a:endParaRPr lang="en-US" dirty="0"/>
          </a:p>
        </p:txBody>
      </p:sp>
      <p:pic>
        <p:nvPicPr>
          <p:cNvPr id="6" name="Picture 5" descr="A page of a book&#10;&#10;Description automatically generated with medium confidence">
            <a:extLst>
              <a:ext uri="{FF2B5EF4-FFF2-40B4-BE49-F238E27FC236}">
                <a16:creationId xmlns:a16="http://schemas.microsoft.com/office/drawing/2014/main" id="{F2AEA528-B453-0F47-800B-FB63A3CE4875}"/>
              </a:ext>
            </a:extLst>
          </p:cNvPr>
          <p:cNvPicPr>
            <a:picLocks noChangeAspect="1"/>
          </p:cNvPicPr>
          <p:nvPr/>
        </p:nvPicPr>
        <p:blipFill>
          <a:blip r:embed="rId2"/>
          <a:stretch>
            <a:fillRect/>
          </a:stretch>
        </p:blipFill>
        <p:spPr>
          <a:xfrm>
            <a:off x="1579418" y="439964"/>
            <a:ext cx="9240982" cy="6350787"/>
          </a:xfrm>
          <a:prstGeom prst="rect">
            <a:avLst/>
          </a:prstGeom>
        </p:spPr>
      </p:pic>
    </p:spTree>
    <p:extLst>
      <p:ext uri="{BB962C8B-B14F-4D97-AF65-F5344CB8AC3E}">
        <p14:creationId xmlns:p14="http://schemas.microsoft.com/office/powerpoint/2010/main" val="14853282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EA6EC-1738-CE4B-AD14-759AAD51EF13}"/>
              </a:ext>
            </a:extLst>
          </p:cNvPr>
          <p:cNvSpPr>
            <a:spLocks noGrp="1"/>
          </p:cNvSpPr>
          <p:nvPr>
            <p:ph type="title"/>
          </p:nvPr>
        </p:nvSpPr>
        <p:spPr>
          <a:xfrm>
            <a:off x="841375" y="0"/>
            <a:ext cx="10515600" cy="549275"/>
          </a:xfrm>
        </p:spPr>
        <p:txBody>
          <a:bodyPr>
            <a:normAutofit fontScale="90000"/>
          </a:bodyPr>
          <a:lstStyle/>
          <a:p>
            <a:pPr algn="ctr"/>
            <a:r>
              <a:rPr lang="en-US" sz="3600" dirty="0">
                <a:solidFill>
                  <a:schemeClr val="accent1">
                    <a:lumMod val="75000"/>
                  </a:schemeClr>
                </a:solidFill>
              </a:rPr>
              <a:t>System Verification &amp; System Validation Stages </a:t>
            </a:r>
          </a:p>
        </p:txBody>
      </p:sp>
      <p:sp>
        <p:nvSpPr>
          <p:cNvPr id="7" name="Slide Number Placeholder 5">
            <a:extLst>
              <a:ext uri="{FF2B5EF4-FFF2-40B4-BE49-F238E27FC236}">
                <a16:creationId xmlns:a16="http://schemas.microsoft.com/office/drawing/2014/main" id="{92DC2B45-723C-0842-BE4A-FDCCEAF0B81F}"/>
              </a:ext>
            </a:extLst>
          </p:cNvPr>
          <p:cNvSpPr>
            <a:spLocks noGrp="1"/>
          </p:cNvSpPr>
          <p:nvPr>
            <p:ph type="sldNum" sz="quarter" idx="12"/>
          </p:nvPr>
        </p:nvSpPr>
        <p:spPr>
          <a:xfrm>
            <a:off x="9161127" y="6492875"/>
            <a:ext cx="2743200" cy="365125"/>
          </a:xfrm>
        </p:spPr>
        <p:txBody>
          <a:bodyPr/>
          <a:lstStyle/>
          <a:p>
            <a:fld id="{924B41C4-1474-8D42-B330-D2828683839D}" type="slidenum">
              <a:rPr lang="en-US" smtClean="0"/>
              <a:pPr/>
              <a:t>36</a:t>
            </a:fld>
            <a:endParaRPr lang="en-US" dirty="0"/>
          </a:p>
        </p:txBody>
      </p:sp>
      <p:pic>
        <p:nvPicPr>
          <p:cNvPr id="9" name="Picture 8">
            <a:extLst>
              <a:ext uri="{FF2B5EF4-FFF2-40B4-BE49-F238E27FC236}">
                <a16:creationId xmlns:a16="http://schemas.microsoft.com/office/drawing/2014/main" id="{27998285-1AAC-AD4D-B805-56D6076A32CD}"/>
              </a:ext>
            </a:extLst>
          </p:cNvPr>
          <p:cNvPicPr>
            <a:picLocks noChangeAspect="1"/>
          </p:cNvPicPr>
          <p:nvPr/>
        </p:nvPicPr>
        <p:blipFill>
          <a:blip r:embed="rId2"/>
          <a:stretch>
            <a:fillRect/>
          </a:stretch>
        </p:blipFill>
        <p:spPr>
          <a:xfrm>
            <a:off x="2147456" y="588779"/>
            <a:ext cx="8024668" cy="5767571"/>
          </a:xfrm>
          <a:prstGeom prst="rect">
            <a:avLst/>
          </a:prstGeom>
        </p:spPr>
      </p:pic>
    </p:spTree>
    <p:extLst>
      <p:ext uri="{BB962C8B-B14F-4D97-AF65-F5344CB8AC3E}">
        <p14:creationId xmlns:p14="http://schemas.microsoft.com/office/powerpoint/2010/main" val="6246650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EEB25-7D9A-714B-B812-2FF815B3835B}"/>
              </a:ext>
            </a:extLst>
          </p:cNvPr>
          <p:cNvSpPr>
            <a:spLocks noGrp="1"/>
          </p:cNvSpPr>
          <p:nvPr>
            <p:ph type="title"/>
          </p:nvPr>
        </p:nvSpPr>
        <p:spPr>
          <a:xfrm>
            <a:off x="675120" y="0"/>
            <a:ext cx="10515600" cy="549275"/>
          </a:xfrm>
        </p:spPr>
        <p:txBody>
          <a:bodyPr>
            <a:noAutofit/>
          </a:bodyPr>
          <a:lstStyle/>
          <a:p>
            <a:pPr algn="ctr"/>
            <a:r>
              <a:rPr lang="en-US" sz="3200" dirty="0">
                <a:solidFill>
                  <a:schemeClr val="accent1">
                    <a:lumMod val="75000"/>
                  </a:schemeClr>
                </a:solidFill>
              </a:rPr>
              <a:t>System Verification &amp; System Validation  Artifacts</a:t>
            </a:r>
          </a:p>
        </p:txBody>
      </p:sp>
      <p:sp>
        <p:nvSpPr>
          <p:cNvPr id="7" name="Slide Number Placeholder 5">
            <a:extLst>
              <a:ext uri="{FF2B5EF4-FFF2-40B4-BE49-F238E27FC236}">
                <a16:creationId xmlns:a16="http://schemas.microsoft.com/office/drawing/2014/main" id="{011E4AD6-007A-8D4D-8FAE-B5706CAAD235}"/>
              </a:ext>
            </a:extLst>
          </p:cNvPr>
          <p:cNvSpPr>
            <a:spLocks noGrp="1"/>
          </p:cNvSpPr>
          <p:nvPr>
            <p:ph type="sldNum" sz="quarter" idx="12"/>
          </p:nvPr>
        </p:nvSpPr>
        <p:spPr>
          <a:xfrm>
            <a:off x="9161127" y="6492875"/>
            <a:ext cx="2743200" cy="365125"/>
          </a:xfrm>
        </p:spPr>
        <p:txBody>
          <a:bodyPr/>
          <a:lstStyle/>
          <a:p>
            <a:fld id="{924B41C4-1474-8D42-B330-D2828683839D}" type="slidenum">
              <a:rPr lang="en-US" smtClean="0"/>
              <a:pPr/>
              <a:t>37</a:t>
            </a:fld>
            <a:endParaRPr lang="en-US" dirty="0"/>
          </a:p>
        </p:txBody>
      </p:sp>
      <p:pic>
        <p:nvPicPr>
          <p:cNvPr id="9" name="Picture 8">
            <a:extLst>
              <a:ext uri="{FF2B5EF4-FFF2-40B4-BE49-F238E27FC236}">
                <a16:creationId xmlns:a16="http://schemas.microsoft.com/office/drawing/2014/main" id="{AD329BE1-B0E6-B643-BEF3-3F70DB9CD427}"/>
              </a:ext>
            </a:extLst>
          </p:cNvPr>
          <p:cNvPicPr>
            <a:picLocks noChangeAspect="1"/>
          </p:cNvPicPr>
          <p:nvPr/>
        </p:nvPicPr>
        <p:blipFill>
          <a:blip r:embed="rId2"/>
          <a:stretch>
            <a:fillRect/>
          </a:stretch>
        </p:blipFill>
        <p:spPr>
          <a:xfrm>
            <a:off x="1949059" y="549275"/>
            <a:ext cx="8300231" cy="5696654"/>
          </a:xfrm>
          <a:prstGeom prst="rect">
            <a:avLst/>
          </a:prstGeom>
        </p:spPr>
      </p:pic>
    </p:spTree>
    <p:extLst>
      <p:ext uri="{BB962C8B-B14F-4D97-AF65-F5344CB8AC3E}">
        <p14:creationId xmlns:p14="http://schemas.microsoft.com/office/powerpoint/2010/main" val="1906893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EF77C-4EFE-0E43-88FE-0BE0FDDDA50E}"/>
              </a:ext>
            </a:extLst>
          </p:cNvPr>
          <p:cNvSpPr>
            <a:spLocks noGrp="1"/>
          </p:cNvSpPr>
          <p:nvPr>
            <p:ph type="title"/>
          </p:nvPr>
        </p:nvSpPr>
        <p:spPr>
          <a:xfrm>
            <a:off x="841374" y="1588"/>
            <a:ext cx="10515600" cy="625475"/>
          </a:xfrm>
        </p:spPr>
        <p:txBody>
          <a:bodyPr>
            <a:normAutofit fontScale="90000"/>
          </a:bodyPr>
          <a:lstStyle/>
          <a:p>
            <a:pPr algn="ctr"/>
            <a:r>
              <a:rPr lang="en-US" sz="3600" dirty="0">
                <a:solidFill>
                  <a:schemeClr val="accent1">
                    <a:lumMod val="75000"/>
                  </a:schemeClr>
                </a:solidFill>
              </a:rPr>
              <a:t>Sequence of System Verification &amp; Validation Activities</a:t>
            </a:r>
          </a:p>
        </p:txBody>
      </p:sp>
      <p:sp>
        <p:nvSpPr>
          <p:cNvPr id="6" name="Slide Number Placeholder 5">
            <a:extLst>
              <a:ext uri="{FF2B5EF4-FFF2-40B4-BE49-F238E27FC236}">
                <a16:creationId xmlns:a16="http://schemas.microsoft.com/office/drawing/2014/main" id="{35FBE189-FD04-CF42-A8B0-369C63768477}"/>
              </a:ext>
            </a:extLst>
          </p:cNvPr>
          <p:cNvSpPr>
            <a:spLocks noGrp="1"/>
          </p:cNvSpPr>
          <p:nvPr>
            <p:ph type="sldNum" sz="quarter" idx="12"/>
          </p:nvPr>
        </p:nvSpPr>
        <p:spPr>
          <a:xfrm>
            <a:off x="9161127" y="6492875"/>
            <a:ext cx="2743200" cy="365125"/>
          </a:xfrm>
        </p:spPr>
        <p:txBody>
          <a:bodyPr/>
          <a:lstStyle/>
          <a:p>
            <a:fld id="{924B41C4-1474-8D42-B330-D2828683839D}" type="slidenum">
              <a:rPr lang="en-US" smtClean="0"/>
              <a:pPr/>
              <a:t>38</a:t>
            </a:fld>
            <a:endParaRPr lang="en-US" dirty="0"/>
          </a:p>
        </p:txBody>
      </p:sp>
      <p:pic>
        <p:nvPicPr>
          <p:cNvPr id="8" name="Picture 7">
            <a:extLst>
              <a:ext uri="{FF2B5EF4-FFF2-40B4-BE49-F238E27FC236}">
                <a16:creationId xmlns:a16="http://schemas.microsoft.com/office/drawing/2014/main" id="{0ADD2E51-F845-BA49-9105-F4D89E54381F}"/>
              </a:ext>
            </a:extLst>
          </p:cNvPr>
          <p:cNvPicPr>
            <a:picLocks noChangeAspect="1"/>
          </p:cNvPicPr>
          <p:nvPr/>
        </p:nvPicPr>
        <p:blipFill>
          <a:blip r:embed="rId2"/>
          <a:stretch>
            <a:fillRect/>
          </a:stretch>
        </p:blipFill>
        <p:spPr>
          <a:xfrm>
            <a:off x="1842656" y="731452"/>
            <a:ext cx="8923928" cy="5655494"/>
          </a:xfrm>
          <a:prstGeom prst="rect">
            <a:avLst/>
          </a:prstGeom>
        </p:spPr>
      </p:pic>
    </p:spTree>
    <p:extLst>
      <p:ext uri="{BB962C8B-B14F-4D97-AF65-F5344CB8AC3E}">
        <p14:creationId xmlns:p14="http://schemas.microsoft.com/office/powerpoint/2010/main" val="26438120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3C23CBA-7684-8649-92A2-CFC302EC1027}"/>
              </a:ext>
            </a:extLst>
          </p:cNvPr>
          <p:cNvSpPr>
            <a:spLocks noGrp="1"/>
          </p:cNvSpPr>
          <p:nvPr>
            <p:ph type="title"/>
          </p:nvPr>
        </p:nvSpPr>
        <p:spPr>
          <a:xfrm>
            <a:off x="785234" y="72279"/>
            <a:ext cx="10515600" cy="473075"/>
          </a:xfrm>
        </p:spPr>
        <p:txBody>
          <a:bodyPr>
            <a:noAutofit/>
          </a:bodyPr>
          <a:lstStyle/>
          <a:p>
            <a:pPr algn="ctr"/>
            <a:r>
              <a:rPr lang="en-US" sz="3200" b="1" dirty="0">
                <a:solidFill>
                  <a:schemeClr val="accent1">
                    <a:lumMod val="75000"/>
                  </a:schemeClr>
                </a:solidFill>
              </a:rPr>
              <a:t>Table of Contents</a:t>
            </a:r>
          </a:p>
        </p:txBody>
      </p:sp>
      <p:sp>
        <p:nvSpPr>
          <p:cNvPr id="8" name="Slide Number Placeholder 5">
            <a:extLst>
              <a:ext uri="{FF2B5EF4-FFF2-40B4-BE49-F238E27FC236}">
                <a16:creationId xmlns:a16="http://schemas.microsoft.com/office/drawing/2014/main" id="{E854F563-85B7-EC40-875E-6EFB0DEC289B}"/>
              </a:ext>
            </a:extLst>
          </p:cNvPr>
          <p:cNvSpPr>
            <a:spLocks noGrp="1"/>
          </p:cNvSpPr>
          <p:nvPr>
            <p:ph type="sldNum" sz="quarter" idx="12"/>
          </p:nvPr>
        </p:nvSpPr>
        <p:spPr>
          <a:xfrm>
            <a:off x="9161127" y="6492875"/>
            <a:ext cx="2743200" cy="365125"/>
          </a:xfrm>
        </p:spPr>
        <p:txBody>
          <a:bodyPr/>
          <a:lstStyle/>
          <a:p>
            <a:fld id="{924B41C4-1474-8D42-B330-D2828683839D}" type="slidenum">
              <a:rPr lang="en-US" smtClean="0"/>
              <a:pPr/>
              <a:t>39</a:t>
            </a:fld>
            <a:endParaRPr lang="en-US" dirty="0"/>
          </a:p>
        </p:txBody>
      </p:sp>
      <p:grpSp>
        <p:nvGrpSpPr>
          <p:cNvPr id="11" name="Group 10">
            <a:extLst>
              <a:ext uri="{FF2B5EF4-FFF2-40B4-BE49-F238E27FC236}">
                <a16:creationId xmlns:a16="http://schemas.microsoft.com/office/drawing/2014/main" id="{28FDA1C4-E560-734B-A288-1CB876AF9360}"/>
              </a:ext>
            </a:extLst>
          </p:cNvPr>
          <p:cNvGrpSpPr/>
          <p:nvPr/>
        </p:nvGrpSpPr>
        <p:grpSpPr>
          <a:xfrm>
            <a:off x="897516" y="545354"/>
            <a:ext cx="9881319" cy="5947521"/>
            <a:chOff x="1274427" y="956541"/>
            <a:chExt cx="9272155" cy="5265738"/>
          </a:xfrm>
        </p:grpSpPr>
        <p:pic>
          <p:nvPicPr>
            <p:cNvPr id="6" name="Picture 5" descr="Table&#10;&#10;Description automatically generated">
              <a:extLst>
                <a:ext uri="{FF2B5EF4-FFF2-40B4-BE49-F238E27FC236}">
                  <a16:creationId xmlns:a16="http://schemas.microsoft.com/office/drawing/2014/main" id="{01A4512E-692B-FD47-8786-BF8DCD759014}"/>
                </a:ext>
              </a:extLst>
            </p:cNvPr>
            <p:cNvPicPr>
              <a:picLocks noChangeAspect="1"/>
            </p:cNvPicPr>
            <p:nvPr/>
          </p:nvPicPr>
          <p:blipFill>
            <a:blip r:embed="rId2"/>
            <a:stretch>
              <a:fillRect/>
            </a:stretch>
          </p:blipFill>
          <p:spPr>
            <a:xfrm>
              <a:off x="1274427" y="956541"/>
              <a:ext cx="9258300" cy="1231900"/>
            </a:xfrm>
            <a:prstGeom prst="rect">
              <a:avLst/>
            </a:prstGeom>
          </p:spPr>
        </p:pic>
        <p:pic>
          <p:nvPicPr>
            <p:cNvPr id="10" name="Picture 9" descr="Table&#10;&#10;Description automatically generated">
              <a:extLst>
                <a:ext uri="{FF2B5EF4-FFF2-40B4-BE49-F238E27FC236}">
                  <a16:creationId xmlns:a16="http://schemas.microsoft.com/office/drawing/2014/main" id="{0A7BA3EE-C98A-3C44-911E-41100924F4E8}"/>
                </a:ext>
              </a:extLst>
            </p:cNvPr>
            <p:cNvPicPr>
              <a:picLocks noChangeAspect="1"/>
            </p:cNvPicPr>
            <p:nvPr/>
          </p:nvPicPr>
          <p:blipFill>
            <a:blip r:embed="rId3"/>
            <a:stretch>
              <a:fillRect/>
            </a:stretch>
          </p:blipFill>
          <p:spPr>
            <a:xfrm>
              <a:off x="1300982" y="2158279"/>
              <a:ext cx="9245600" cy="4064000"/>
            </a:xfrm>
            <a:prstGeom prst="rect">
              <a:avLst/>
            </a:prstGeom>
          </p:spPr>
        </p:pic>
      </p:grpSp>
    </p:spTree>
    <p:extLst>
      <p:ext uri="{BB962C8B-B14F-4D97-AF65-F5344CB8AC3E}">
        <p14:creationId xmlns:p14="http://schemas.microsoft.com/office/powerpoint/2010/main" val="30818159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395D2FCD-635B-F744-9CE9-63CE60A34845}"/>
              </a:ext>
            </a:extLst>
          </p:cNvPr>
          <p:cNvSpPr>
            <a:spLocks noGrp="1"/>
          </p:cNvSpPr>
          <p:nvPr>
            <p:ph type="sldNum" sz="quarter" idx="12"/>
          </p:nvPr>
        </p:nvSpPr>
        <p:spPr>
          <a:xfrm>
            <a:off x="9161127" y="6492875"/>
            <a:ext cx="2743200" cy="365125"/>
          </a:xfrm>
        </p:spPr>
        <p:txBody>
          <a:bodyPr/>
          <a:lstStyle/>
          <a:p>
            <a:fld id="{924B41C4-1474-8D42-B330-D2828683839D}" type="slidenum">
              <a:rPr lang="en-US" smtClean="0"/>
              <a:pPr/>
              <a:t>4</a:t>
            </a:fld>
            <a:endParaRPr lang="en-US" dirty="0"/>
          </a:p>
        </p:txBody>
      </p:sp>
      <p:sp>
        <p:nvSpPr>
          <p:cNvPr id="3" name="Footer Placeholder 2">
            <a:extLst>
              <a:ext uri="{FF2B5EF4-FFF2-40B4-BE49-F238E27FC236}">
                <a16:creationId xmlns:a16="http://schemas.microsoft.com/office/drawing/2014/main" id="{9100935E-0AF5-D641-A7C6-40F3DBBA937F}"/>
              </a:ext>
            </a:extLst>
          </p:cNvPr>
          <p:cNvSpPr>
            <a:spLocks noGrp="1"/>
          </p:cNvSpPr>
          <p:nvPr>
            <p:ph type="ftr" sz="quarter" idx="11"/>
          </p:nvPr>
        </p:nvSpPr>
        <p:spPr/>
        <p:txBody>
          <a:bodyPr/>
          <a:lstStyle/>
          <a:p>
            <a:r>
              <a:rPr lang="en-US"/>
              <a:t>www.incose.org/IW2021</a:t>
            </a:r>
            <a:endParaRPr lang="en-US" dirty="0"/>
          </a:p>
        </p:txBody>
      </p:sp>
      <p:pic>
        <p:nvPicPr>
          <p:cNvPr id="5" name="Picture 4" descr="Table&#10;&#10;Description automatically generated">
            <a:extLst>
              <a:ext uri="{FF2B5EF4-FFF2-40B4-BE49-F238E27FC236}">
                <a16:creationId xmlns:a16="http://schemas.microsoft.com/office/drawing/2014/main" id="{CFF2DB25-4CF3-B94A-B5FF-34CF238E459A}"/>
              </a:ext>
            </a:extLst>
          </p:cNvPr>
          <p:cNvPicPr>
            <a:picLocks noChangeAspect="1"/>
          </p:cNvPicPr>
          <p:nvPr/>
        </p:nvPicPr>
        <p:blipFill>
          <a:blip r:embed="rId2"/>
          <a:stretch>
            <a:fillRect/>
          </a:stretch>
        </p:blipFill>
        <p:spPr>
          <a:xfrm>
            <a:off x="2220893" y="0"/>
            <a:ext cx="7470321" cy="6858000"/>
          </a:xfrm>
          <a:prstGeom prst="rect">
            <a:avLst/>
          </a:prstGeom>
        </p:spPr>
      </p:pic>
    </p:spTree>
    <p:extLst>
      <p:ext uri="{BB962C8B-B14F-4D97-AF65-F5344CB8AC3E}">
        <p14:creationId xmlns:p14="http://schemas.microsoft.com/office/powerpoint/2010/main" val="5590623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A86EB-4479-5840-A9BB-8EF3806A60E9}"/>
              </a:ext>
            </a:extLst>
          </p:cNvPr>
          <p:cNvSpPr>
            <a:spLocks noGrp="1"/>
          </p:cNvSpPr>
          <p:nvPr>
            <p:ph type="title"/>
          </p:nvPr>
        </p:nvSpPr>
        <p:spPr>
          <a:xfrm>
            <a:off x="1726454" y="50794"/>
            <a:ext cx="9406419" cy="519940"/>
          </a:xfrm>
        </p:spPr>
        <p:txBody>
          <a:bodyPr>
            <a:normAutofit fontScale="90000"/>
          </a:bodyPr>
          <a:lstStyle/>
          <a:p>
            <a:pPr>
              <a:lnSpc>
                <a:spcPct val="80000"/>
              </a:lnSpc>
            </a:pPr>
            <a:r>
              <a:rPr lang="en-US" sz="2800" dirty="0"/>
              <a:t>Needs, Requirements, Verification, and Validation Management</a:t>
            </a:r>
          </a:p>
        </p:txBody>
      </p:sp>
      <p:sp>
        <p:nvSpPr>
          <p:cNvPr id="6" name="Slide Number Placeholder 5">
            <a:extLst>
              <a:ext uri="{FF2B5EF4-FFF2-40B4-BE49-F238E27FC236}">
                <a16:creationId xmlns:a16="http://schemas.microsoft.com/office/drawing/2014/main" id="{1EE4AE22-0B9E-A847-8A6A-9A1FA14BF32A}"/>
              </a:ext>
            </a:extLst>
          </p:cNvPr>
          <p:cNvSpPr txBox="1">
            <a:spLocks/>
          </p:cNvSpPr>
          <p:nvPr/>
        </p:nvSpPr>
        <p:spPr>
          <a:xfrm>
            <a:off x="9348893" y="6492876"/>
            <a:ext cx="2846282" cy="365125"/>
          </a:xfrm>
          <a:prstGeom prst="rect">
            <a:avLst/>
          </a:prstGeom>
        </p:spPr>
        <p:txBody>
          <a:bodyPr vert="horz" lIns="121954" tIns="60977" rIns="121954" bIns="60977" rtlCol="0" anchor="ctr"/>
          <a:lstStyle>
            <a:defPPr>
              <a:defRPr lang="en-US"/>
            </a:defPPr>
            <a:lvl1pPr marL="0" algn="r" defTabSz="609768" rtl="0" eaLnBrk="1" latinLnBrk="0" hangingPunct="1">
              <a:defRPr sz="1600" kern="1200">
                <a:solidFill>
                  <a:schemeClr val="tx1">
                    <a:tint val="75000"/>
                  </a:schemeClr>
                </a:solidFill>
                <a:latin typeface="+mn-lt"/>
                <a:ea typeface="+mn-ea"/>
                <a:cs typeface="+mn-cs"/>
              </a:defRPr>
            </a:lvl1pPr>
            <a:lvl2pPr marL="609768" algn="l" defTabSz="609768" rtl="0" eaLnBrk="1" latinLnBrk="0" hangingPunct="1">
              <a:defRPr sz="2400" kern="1200">
                <a:solidFill>
                  <a:schemeClr val="tx1"/>
                </a:solidFill>
                <a:latin typeface="+mn-lt"/>
                <a:ea typeface="+mn-ea"/>
                <a:cs typeface="+mn-cs"/>
              </a:defRPr>
            </a:lvl2pPr>
            <a:lvl3pPr marL="1219535" algn="l" defTabSz="609768" rtl="0" eaLnBrk="1" latinLnBrk="0" hangingPunct="1">
              <a:defRPr sz="2400" kern="1200">
                <a:solidFill>
                  <a:schemeClr val="tx1"/>
                </a:solidFill>
                <a:latin typeface="+mn-lt"/>
                <a:ea typeface="+mn-ea"/>
                <a:cs typeface="+mn-cs"/>
              </a:defRPr>
            </a:lvl3pPr>
            <a:lvl4pPr marL="1829303" algn="l" defTabSz="609768" rtl="0" eaLnBrk="1" latinLnBrk="0" hangingPunct="1">
              <a:defRPr sz="2400" kern="1200">
                <a:solidFill>
                  <a:schemeClr val="tx1"/>
                </a:solidFill>
                <a:latin typeface="+mn-lt"/>
                <a:ea typeface="+mn-ea"/>
                <a:cs typeface="+mn-cs"/>
              </a:defRPr>
            </a:lvl4pPr>
            <a:lvl5pPr marL="2439071" algn="l" defTabSz="609768" rtl="0" eaLnBrk="1" latinLnBrk="0" hangingPunct="1">
              <a:defRPr sz="2400" kern="1200">
                <a:solidFill>
                  <a:schemeClr val="tx1"/>
                </a:solidFill>
                <a:latin typeface="+mn-lt"/>
                <a:ea typeface="+mn-ea"/>
                <a:cs typeface="+mn-cs"/>
              </a:defRPr>
            </a:lvl5pPr>
            <a:lvl6pPr marL="3048838" algn="l" defTabSz="609768" rtl="0" eaLnBrk="1" latinLnBrk="0" hangingPunct="1">
              <a:defRPr sz="2400" kern="1200">
                <a:solidFill>
                  <a:schemeClr val="tx1"/>
                </a:solidFill>
                <a:latin typeface="+mn-lt"/>
                <a:ea typeface="+mn-ea"/>
                <a:cs typeface="+mn-cs"/>
              </a:defRPr>
            </a:lvl6pPr>
            <a:lvl7pPr marL="3658606" algn="l" defTabSz="609768" rtl="0" eaLnBrk="1" latinLnBrk="0" hangingPunct="1">
              <a:defRPr sz="2400" kern="1200">
                <a:solidFill>
                  <a:schemeClr val="tx1"/>
                </a:solidFill>
                <a:latin typeface="+mn-lt"/>
                <a:ea typeface="+mn-ea"/>
                <a:cs typeface="+mn-cs"/>
              </a:defRPr>
            </a:lvl7pPr>
            <a:lvl8pPr marL="4268373" algn="l" defTabSz="609768" rtl="0" eaLnBrk="1" latinLnBrk="0" hangingPunct="1">
              <a:defRPr sz="2400" kern="1200">
                <a:solidFill>
                  <a:schemeClr val="tx1"/>
                </a:solidFill>
                <a:latin typeface="+mn-lt"/>
                <a:ea typeface="+mn-ea"/>
                <a:cs typeface="+mn-cs"/>
              </a:defRPr>
            </a:lvl8pPr>
            <a:lvl9pPr marL="4878141" algn="l" defTabSz="609768" rtl="0" eaLnBrk="1" latinLnBrk="0" hangingPunct="1">
              <a:defRPr sz="2400" kern="1200">
                <a:solidFill>
                  <a:schemeClr val="tx1"/>
                </a:solidFill>
                <a:latin typeface="+mn-lt"/>
                <a:ea typeface="+mn-ea"/>
                <a:cs typeface="+mn-cs"/>
              </a:defRPr>
            </a:lvl9pPr>
          </a:lstStyle>
          <a:p>
            <a:fld id="{924B41C4-1474-8D42-B330-D2828683839D}" type="slidenum">
              <a:rPr lang="en-US"/>
              <a:pPr/>
              <a:t>40</a:t>
            </a:fld>
            <a:endParaRPr lang="en-US" dirty="0">
              <a:solidFill>
                <a:schemeClr val="tx1"/>
              </a:solidFill>
            </a:endParaRPr>
          </a:p>
        </p:txBody>
      </p:sp>
      <p:pic>
        <p:nvPicPr>
          <p:cNvPr id="7" name="Picture 6">
            <a:extLst>
              <a:ext uri="{FF2B5EF4-FFF2-40B4-BE49-F238E27FC236}">
                <a16:creationId xmlns:a16="http://schemas.microsoft.com/office/drawing/2014/main" id="{C6B0B27A-76F6-7749-BC33-A6569F92B1AE}"/>
              </a:ext>
            </a:extLst>
          </p:cNvPr>
          <p:cNvPicPr>
            <a:picLocks noChangeAspect="1"/>
          </p:cNvPicPr>
          <p:nvPr/>
        </p:nvPicPr>
        <p:blipFill>
          <a:blip r:embed="rId2"/>
          <a:stretch>
            <a:fillRect/>
          </a:stretch>
        </p:blipFill>
        <p:spPr>
          <a:xfrm>
            <a:off x="900340" y="620757"/>
            <a:ext cx="10774951" cy="5872119"/>
          </a:xfrm>
          <a:prstGeom prst="rect">
            <a:avLst/>
          </a:prstGeom>
        </p:spPr>
      </p:pic>
    </p:spTree>
    <p:extLst>
      <p:ext uri="{BB962C8B-B14F-4D97-AF65-F5344CB8AC3E}">
        <p14:creationId xmlns:p14="http://schemas.microsoft.com/office/powerpoint/2010/main" val="4240331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3C23CBA-7684-8649-92A2-CFC302EC1027}"/>
              </a:ext>
            </a:extLst>
          </p:cNvPr>
          <p:cNvSpPr>
            <a:spLocks noGrp="1"/>
          </p:cNvSpPr>
          <p:nvPr>
            <p:ph type="title"/>
          </p:nvPr>
        </p:nvSpPr>
        <p:spPr>
          <a:xfrm>
            <a:off x="3565230" y="28574"/>
            <a:ext cx="5190655" cy="473075"/>
          </a:xfrm>
        </p:spPr>
        <p:txBody>
          <a:bodyPr>
            <a:noAutofit/>
          </a:bodyPr>
          <a:lstStyle/>
          <a:p>
            <a:pPr algn="ctr"/>
            <a:r>
              <a:rPr lang="en-US" sz="3200" b="1" dirty="0">
                <a:solidFill>
                  <a:schemeClr val="accent1">
                    <a:lumMod val="75000"/>
                  </a:schemeClr>
                </a:solidFill>
              </a:rPr>
              <a:t>Table of Contents</a:t>
            </a:r>
          </a:p>
        </p:txBody>
      </p:sp>
      <p:sp>
        <p:nvSpPr>
          <p:cNvPr id="10" name="Slide Number Placeholder 5">
            <a:extLst>
              <a:ext uri="{FF2B5EF4-FFF2-40B4-BE49-F238E27FC236}">
                <a16:creationId xmlns:a16="http://schemas.microsoft.com/office/drawing/2014/main" id="{2FD19A12-DB07-BD43-811B-EE1DD13A74F7}"/>
              </a:ext>
            </a:extLst>
          </p:cNvPr>
          <p:cNvSpPr>
            <a:spLocks noGrp="1"/>
          </p:cNvSpPr>
          <p:nvPr>
            <p:ph type="sldNum" sz="quarter" idx="12"/>
          </p:nvPr>
        </p:nvSpPr>
        <p:spPr>
          <a:xfrm>
            <a:off x="9161127" y="6492875"/>
            <a:ext cx="2743200" cy="365125"/>
          </a:xfrm>
        </p:spPr>
        <p:txBody>
          <a:bodyPr/>
          <a:lstStyle/>
          <a:p>
            <a:fld id="{924B41C4-1474-8D42-B330-D2828683839D}" type="slidenum">
              <a:rPr lang="en-US" smtClean="0"/>
              <a:pPr/>
              <a:t>41</a:t>
            </a:fld>
            <a:endParaRPr lang="en-US" dirty="0"/>
          </a:p>
        </p:txBody>
      </p:sp>
      <p:pic>
        <p:nvPicPr>
          <p:cNvPr id="6" name="Picture 5" descr="Table&#10;&#10;Description automatically generated">
            <a:extLst>
              <a:ext uri="{FF2B5EF4-FFF2-40B4-BE49-F238E27FC236}">
                <a16:creationId xmlns:a16="http://schemas.microsoft.com/office/drawing/2014/main" id="{F65AF3D0-2C6F-914E-8330-4A1E50DDD5C5}"/>
              </a:ext>
            </a:extLst>
          </p:cNvPr>
          <p:cNvPicPr>
            <a:picLocks noChangeAspect="1"/>
          </p:cNvPicPr>
          <p:nvPr/>
        </p:nvPicPr>
        <p:blipFill>
          <a:blip r:embed="rId2"/>
          <a:stretch>
            <a:fillRect/>
          </a:stretch>
        </p:blipFill>
        <p:spPr>
          <a:xfrm>
            <a:off x="928255" y="569537"/>
            <a:ext cx="10464606" cy="5786814"/>
          </a:xfrm>
          <a:prstGeom prst="rect">
            <a:avLst/>
          </a:prstGeom>
        </p:spPr>
      </p:pic>
    </p:spTree>
    <p:extLst>
      <p:ext uri="{BB962C8B-B14F-4D97-AF65-F5344CB8AC3E}">
        <p14:creationId xmlns:p14="http://schemas.microsoft.com/office/powerpoint/2010/main" val="36973668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58908-5922-1D4F-9C7D-DD9566AC1CDB}"/>
              </a:ext>
            </a:extLst>
          </p:cNvPr>
          <p:cNvSpPr>
            <a:spLocks noGrp="1"/>
          </p:cNvSpPr>
          <p:nvPr>
            <p:ph type="title"/>
          </p:nvPr>
        </p:nvSpPr>
        <p:spPr>
          <a:xfrm>
            <a:off x="2033058" y="1497264"/>
            <a:ext cx="8132234" cy="1143000"/>
          </a:xfrm>
        </p:spPr>
        <p:txBody>
          <a:bodyPr/>
          <a:lstStyle/>
          <a:p>
            <a:pPr algn="ctr"/>
            <a:r>
              <a:rPr lang="en-US" dirty="0"/>
              <a:t>Questions and Discussion</a:t>
            </a:r>
          </a:p>
        </p:txBody>
      </p:sp>
      <p:sp>
        <p:nvSpPr>
          <p:cNvPr id="6" name="Slide Number Placeholder 5">
            <a:extLst>
              <a:ext uri="{FF2B5EF4-FFF2-40B4-BE49-F238E27FC236}">
                <a16:creationId xmlns:a16="http://schemas.microsoft.com/office/drawing/2014/main" id="{4DFB1FC3-8FE5-A54B-88B9-0CD94FAF14D3}"/>
              </a:ext>
            </a:extLst>
          </p:cNvPr>
          <p:cNvSpPr>
            <a:spLocks noGrp="1"/>
          </p:cNvSpPr>
          <p:nvPr>
            <p:ph type="sldNum" sz="quarter" idx="12"/>
          </p:nvPr>
        </p:nvSpPr>
        <p:spPr>
          <a:xfrm>
            <a:off x="8742151" y="6356351"/>
            <a:ext cx="2846282" cy="365125"/>
          </a:xfrm>
        </p:spPr>
        <p:txBody>
          <a:bodyPr/>
          <a:lstStyle/>
          <a:p>
            <a:fld id="{924B41C4-1474-8D42-B330-D2828683839D}" type="slidenum">
              <a:rPr lang="en-US" smtClean="0"/>
              <a:t>42</a:t>
            </a:fld>
            <a:endParaRPr lang="en-US" dirty="0"/>
          </a:p>
        </p:txBody>
      </p:sp>
    </p:spTree>
    <p:extLst>
      <p:ext uri="{BB962C8B-B14F-4D97-AF65-F5344CB8AC3E}">
        <p14:creationId xmlns:p14="http://schemas.microsoft.com/office/powerpoint/2010/main" val="41226888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7869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2DA51-1115-724F-82B0-CB0E2A8E0755}"/>
              </a:ext>
            </a:extLst>
          </p:cNvPr>
          <p:cNvSpPr>
            <a:spLocks noGrp="1"/>
          </p:cNvSpPr>
          <p:nvPr>
            <p:ph type="title"/>
          </p:nvPr>
        </p:nvSpPr>
        <p:spPr>
          <a:xfrm>
            <a:off x="841375" y="-4109"/>
            <a:ext cx="10515600" cy="625475"/>
          </a:xfrm>
        </p:spPr>
        <p:txBody>
          <a:bodyPr>
            <a:normAutofit fontScale="90000"/>
          </a:bodyPr>
          <a:lstStyle/>
          <a:p>
            <a:pPr algn="ctr"/>
            <a:r>
              <a:rPr lang="en-US" sz="3600" dirty="0">
                <a:solidFill>
                  <a:schemeClr val="accent1">
                    <a:lumMod val="75000"/>
                  </a:schemeClr>
                </a:solidFill>
              </a:rPr>
              <a:t>Levels of Lifecycle Concepts, Needs, &amp; Requirements</a:t>
            </a:r>
          </a:p>
        </p:txBody>
      </p:sp>
      <p:sp>
        <p:nvSpPr>
          <p:cNvPr id="6" name="TextBox 5">
            <a:extLst>
              <a:ext uri="{FF2B5EF4-FFF2-40B4-BE49-F238E27FC236}">
                <a16:creationId xmlns:a16="http://schemas.microsoft.com/office/drawing/2014/main" id="{7858712A-717E-8C40-8343-7565EF521DDD}"/>
              </a:ext>
            </a:extLst>
          </p:cNvPr>
          <p:cNvSpPr txBox="1"/>
          <p:nvPr/>
        </p:nvSpPr>
        <p:spPr>
          <a:xfrm>
            <a:off x="10709275" y="3831687"/>
            <a:ext cx="1295400" cy="1200329"/>
          </a:xfrm>
          <a:prstGeom prst="rect">
            <a:avLst/>
          </a:prstGeom>
          <a:noFill/>
        </p:spPr>
        <p:txBody>
          <a:bodyPr wrap="square" rtlCol="0">
            <a:spAutoFit/>
          </a:bodyPr>
          <a:lstStyle/>
          <a:p>
            <a:pPr algn="ctr"/>
            <a:r>
              <a:rPr lang="en-US" dirty="0"/>
              <a:t>Focus of this Manual</a:t>
            </a:r>
          </a:p>
        </p:txBody>
      </p:sp>
      <p:sp>
        <p:nvSpPr>
          <p:cNvPr id="8" name="Slide Number Placeholder 5">
            <a:extLst>
              <a:ext uri="{FF2B5EF4-FFF2-40B4-BE49-F238E27FC236}">
                <a16:creationId xmlns:a16="http://schemas.microsoft.com/office/drawing/2014/main" id="{478F9CE5-71CD-414B-A390-39D8E2899AF8}"/>
              </a:ext>
            </a:extLst>
          </p:cNvPr>
          <p:cNvSpPr>
            <a:spLocks noGrp="1"/>
          </p:cNvSpPr>
          <p:nvPr>
            <p:ph type="sldNum" sz="quarter" idx="12"/>
          </p:nvPr>
        </p:nvSpPr>
        <p:spPr>
          <a:xfrm>
            <a:off x="9161127" y="6492875"/>
            <a:ext cx="2743200" cy="365125"/>
          </a:xfrm>
        </p:spPr>
        <p:txBody>
          <a:bodyPr/>
          <a:lstStyle/>
          <a:p>
            <a:fld id="{924B41C4-1474-8D42-B330-D2828683839D}" type="slidenum">
              <a:rPr lang="en-US" smtClean="0"/>
              <a:pPr/>
              <a:t>5</a:t>
            </a:fld>
            <a:endParaRPr lang="en-US" dirty="0"/>
          </a:p>
        </p:txBody>
      </p:sp>
      <p:pic>
        <p:nvPicPr>
          <p:cNvPr id="10" name="Picture 9">
            <a:extLst>
              <a:ext uri="{FF2B5EF4-FFF2-40B4-BE49-F238E27FC236}">
                <a16:creationId xmlns:a16="http://schemas.microsoft.com/office/drawing/2014/main" id="{189CDD79-554F-2E44-BC9E-DF6FB2904DCB}"/>
              </a:ext>
            </a:extLst>
          </p:cNvPr>
          <p:cNvPicPr>
            <a:picLocks noChangeAspect="1"/>
          </p:cNvPicPr>
          <p:nvPr/>
        </p:nvPicPr>
        <p:blipFill>
          <a:blip r:embed="rId2"/>
          <a:stretch>
            <a:fillRect/>
          </a:stretch>
        </p:blipFill>
        <p:spPr>
          <a:xfrm>
            <a:off x="1994012" y="621365"/>
            <a:ext cx="8569518" cy="5734985"/>
          </a:xfrm>
          <a:prstGeom prst="rect">
            <a:avLst/>
          </a:prstGeom>
        </p:spPr>
      </p:pic>
      <p:sp>
        <p:nvSpPr>
          <p:cNvPr id="5" name="Oval 4">
            <a:extLst>
              <a:ext uri="{FF2B5EF4-FFF2-40B4-BE49-F238E27FC236}">
                <a16:creationId xmlns:a16="http://schemas.microsoft.com/office/drawing/2014/main" id="{C26FAB27-9334-0D46-8280-6F708815DAC5}"/>
              </a:ext>
            </a:extLst>
          </p:cNvPr>
          <p:cNvSpPr/>
          <p:nvPr/>
        </p:nvSpPr>
        <p:spPr>
          <a:xfrm>
            <a:off x="2139755" y="3026313"/>
            <a:ext cx="8423775" cy="283114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6003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257E316-FE7D-8C4C-AC79-E8EFA4CF001A}"/>
              </a:ext>
            </a:extLst>
          </p:cNvPr>
          <p:cNvPicPr>
            <a:picLocks noChangeAspect="1"/>
          </p:cNvPicPr>
          <p:nvPr/>
        </p:nvPicPr>
        <p:blipFill>
          <a:blip r:embed="rId3"/>
          <a:stretch>
            <a:fillRect/>
          </a:stretch>
        </p:blipFill>
        <p:spPr>
          <a:xfrm>
            <a:off x="199842" y="829336"/>
            <a:ext cx="7224286" cy="5527015"/>
          </a:xfrm>
          <a:prstGeom prst="rect">
            <a:avLst/>
          </a:prstGeom>
          <a:noFill/>
        </p:spPr>
      </p:pic>
      <p:sp>
        <p:nvSpPr>
          <p:cNvPr id="2" name="Title 1">
            <a:extLst>
              <a:ext uri="{FF2B5EF4-FFF2-40B4-BE49-F238E27FC236}">
                <a16:creationId xmlns:a16="http://schemas.microsoft.com/office/drawing/2014/main" id="{5503CF7A-1D6B-F04C-AC04-4497F38A782F}"/>
              </a:ext>
            </a:extLst>
          </p:cNvPr>
          <p:cNvSpPr>
            <a:spLocks noGrp="1"/>
          </p:cNvSpPr>
          <p:nvPr>
            <p:ph type="title"/>
          </p:nvPr>
        </p:nvSpPr>
        <p:spPr>
          <a:xfrm>
            <a:off x="374891" y="-2220"/>
            <a:ext cx="10978515" cy="830392"/>
          </a:xfrm>
        </p:spPr>
        <p:txBody>
          <a:bodyPr>
            <a:normAutofit fontScale="90000"/>
          </a:bodyPr>
          <a:lstStyle/>
          <a:p>
            <a:pPr algn="ctr"/>
            <a:r>
              <a:rPr lang="en-US" sz="3600" dirty="0">
                <a:solidFill>
                  <a:schemeClr val="accent2">
                    <a:lumMod val="75000"/>
                  </a:schemeClr>
                </a:solidFill>
              </a:rPr>
              <a:t>SE Processes are Intended to be Practiced Concurrently</a:t>
            </a:r>
          </a:p>
        </p:txBody>
      </p:sp>
      <p:sp>
        <p:nvSpPr>
          <p:cNvPr id="6" name="Slide Number Placeholder 5">
            <a:extLst>
              <a:ext uri="{FF2B5EF4-FFF2-40B4-BE49-F238E27FC236}">
                <a16:creationId xmlns:a16="http://schemas.microsoft.com/office/drawing/2014/main" id="{4F9BC08A-3B48-EA4D-BEEF-66EEA639F577}"/>
              </a:ext>
            </a:extLst>
          </p:cNvPr>
          <p:cNvSpPr>
            <a:spLocks noGrp="1"/>
          </p:cNvSpPr>
          <p:nvPr>
            <p:ph type="sldNum" sz="quarter" idx="12"/>
          </p:nvPr>
        </p:nvSpPr>
        <p:spPr>
          <a:xfrm>
            <a:off x="8729625" y="6492875"/>
            <a:ext cx="2846282" cy="365125"/>
          </a:xfrm>
        </p:spPr>
        <p:txBody>
          <a:bodyPr/>
          <a:lstStyle/>
          <a:p>
            <a:fld id="{924B41C4-1474-8D42-B330-D2828683839D}" type="slidenum">
              <a:rPr lang="en-US" smtClean="0">
                <a:solidFill>
                  <a:schemeClr val="tx1"/>
                </a:solidFill>
              </a:rPr>
              <a:t>6</a:t>
            </a:fld>
            <a:endParaRPr lang="en-US">
              <a:solidFill>
                <a:schemeClr val="tx1"/>
              </a:solidFill>
            </a:endParaRPr>
          </a:p>
        </p:txBody>
      </p:sp>
      <p:sp>
        <p:nvSpPr>
          <p:cNvPr id="8" name="TextBox 7">
            <a:extLst>
              <a:ext uri="{FF2B5EF4-FFF2-40B4-BE49-F238E27FC236}">
                <a16:creationId xmlns:a16="http://schemas.microsoft.com/office/drawing/2014/main" id="{093C3493-8B28-B546-959A-7590778AE688}"/>
              </a:ext>
            </a:extLst>
          </p:cNvPr>
          <p:cNvSpPr txBox="1"/>
          <p:nvPr/>
        </p:nvSpPr>
        <p:spPr>
          <a:xfrm>
            <a:off x="7246458" y="829336"/>
            <a:ext cx="4901689" cy="1421928"/>
          </a:xfrm>
          <a:prstGeom prst="rect">
            <a:avLst/>
          </a:prstGeom>
          <a:noFill/>
        </p:spPr>
        <p:txBody>
          <a:bodyPr wrap="square" rtlCol="0">
            <a:spAutoFit/>
          </a:bodyPr>
          <a:lstStyle/>
          <a:p>
            <a:pPr>
              <a:lnSpc>
                <a:spcPct val="90000"/>
              </a:lnSpc>
            </a:pPr>
            <a:r>
              <a:rPr lang="en-US" dirty="0"/>
              <a:t>Concurrent definition, analysis, and maturation applied iteratively and recursively as we move down the left side of the SE Vee</a:t>
            </a:r>
          </a:p>
        </p:txBody>
      </p:sp>
      <p:sp>
        <p:nvSpPr>
          <p:cNvPr id="3" name="Oval 2">
            <a:extLst>
              <a:ext uri="{FF2B5EF4-FFF2-40B4-BE49-F238E27FC236}">
                <a16:creationId xmlns:a16="http://schemas.microsoft.com/office/drawing/2014/main" id="{F0439A2D-FA1C-4042-9B61-7AEDF809C7EE}"/>
              </a:ext>
            </a:extLst>
          </p:cNvPr>
          <p:cNvSpPr/>
          <p:nvPr/>
        </p:nvSpPr>
        <p:spPr>
          <a:xfrm>
            <a:off x="257898" y="467710"/>
            <a:ext cx="3495347" cy="214849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p>
        </p:txBody>
      </p:sp>
      <p:sp>
        <p:nvSpPr>
          <p:cNvPr id="9" name="TextBox 8">
            <a:extLst>
              <a:ext uri="{FF2B5EF4-FFF2-40B4-BE49-F238E27FC236}">
                <a16:creationId xmlns:a16="http://schemas.microsoft.com/office/drawing/2014/main" id="{9401C4E9-2228-544B-8F43-B38C8F0C3F94}"/>
              </a:ext>
            </a:extLst>
          </p:cNvPr>
          <p:cNvSpPr txBox="1"/>
          <p:nvPr/>
        </p:nvSpPr>
        <p:spPr>
          <a:xfrm>
            <a:off x="7207416" y="2950919"/>
            <a:ext cx="4940732" cy="1089529"/>
          </a:xfrm>
          <a:prstGeom prst="rect">
            <a:avLst/>
          </a:prstGeom>
          <a:noFill/>
        </p:spPr>
        <p:txBody>
          <a:bodyPr wrap="square" rtlCol="0">
            <a:spAutoFit/>
          </a:bodyPr>
          <a:lstStyle/>
          <a:p>
            <a:pPr>
              <a:lnSpc>
                <a:spcPct val="90000"/>
              </a:lnSpc>
            </a:pPr>
            <a:r>
              <a:rPr lang="en-US" dirty="0"/>
              <a:t>Faster and cheaper than classical waterfall/serial, document-centric processes with silos</a:t>
            </a:r>
          </a:p>
        </p:txBody>
      </p:sp>
      <p:sp>
        <p:nvSpPr>
          <p:cNvPr id="11" name="TextBox 10">
            <a:extLst>
              <a:ext uri="{FF2B5EF4-FFF2-40B4-BE49-F238E27FC236}">
                <a16:creationId xmlns:a16="http://schemas.microsoft.com/office/drawing/2014/main" id="{D09F80F6-2FAD-984A-8F5A-EC669CA3F01C}"/>
              </a:ext>
            </a:extLst>
          </p:cNvPr>
          <p:cNvSpPr txBox="1"/>
          <p:nvPr/>
        </p:nvSpPr>
        <p:spPr>
          <a:xfrm>
            <a:off x="7207415" y="4703171"/>
            <a:ext cx="4940732" cy="1089529"/>
          </a:xfrm>
          <a:prstGeom prst="rect">
            <a:avLst/>
          </a:prstGeom>
          <a:noFill/>
        </p:spPr>
        <p:txBody>
          <a:bodyPr wrap="square" rtlCol="0">
            <a:spAutoFit/>
          </a:bodyPr>
          <a:lstStyle/>
          <a:p>
            <a:pPr>
              <a:lnSpc>
                <a:spcPct val="90000"/>
              </a:lnSpc>
            </a:pPr>
            <a:r>
              <a:rPr lang="en-US" dirty="0"/>
              <a:t>Aids in establishing correctness, completeness, and consistency, of all SE artifacts</a:t>
            </a:r>
          </a:p>
        </p:txBody>
      </p:sp>
    </p:spTree>
    <p:extLst>
      <p:ext uri="{BB962C8B-B14F-4D97-AF65-F5344CB8AC3E}">
        <p14:creationId xmlns:p14="http://schemas.microsoft.com/office/powerpoint/2010/main" val="3431246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54094-211D-3F4E-8ECD-0353711AD045}"/>
              </a:ext>
            </a:extLst>
          </p:cNvPr>
          <p:cNvSpPr>
            <a:spLocks noGrp="1"/>
          </p:cNvSpPr>
          <p:nvPr>
            <p:ph type="title"/>
          </p:nvPr>
        </p:nvSpPr>
        <p:spPr>
          <a:xfrm>
            <a:off x="609917" y="3703"/>
            <a:ext cx="10978515" cy="844436"/>
          </a:xfrm>
        </p:spPr>
        <p:txBody>
          <a:bodyPr anchor="ctr">
            <a:normAutofit/>
          </a:bodyPr>
          <a:lstStyle/>
          <a:p>
            <a:pPr algn="ctr"/>
            <a:r>
              <a:rPr lang="en-US" sz="3200" dirty="0"/>
              <a:t>The System Engineering “Vee” Revisited</a:t>
            </a:r>
          </a:p>
        </p:txBody>
      </p:sp>
      <p:pic>
        <p:nvPicPr>
          <p:cNvPr id="4" name="Picture 3">
            <a:extLst>
              <a:ext uri="{FF2B5EF4-FFF2-40B4-BE49-F238E27FC236}">
                <a16:creationId xmlns:a16="http://schemas.microsoft.com/office/drawing/2014/main" id="{44EB8F56-9B61-6D48-B7F9-232D1FB6059B}"/>
              </a:ext>
            </a:extLst>
          </p:cNvPr>
          <p:cNvPicPr>
            <a:picLocks noChangeAspect="1"/>
          </p:cNvPicPr>
          <p:nvPr/>
        </p:nvPicPr>
        <p:blipFill>
          <a:blip r:embed="rId2"/>
          <a:stretch>
            <a:fillRect/>
          </a:stretch>
        </p:blipFill>
        <p:spPr>
          <a:xfrm>
            <a:off x="199842" y="829336"/>
            <a:ext cx="7224286" cy="5527015"/>
          </a:xfrm>
          <a:prstGeom prst="rect">
            <a:avLst/>
          </a:prstGeom>
          <a:noFill/>
        </p:spPr>
      </p:pic>
      <p:sp>
        <p:nvSpPr>
          <p:cNvPr id="6" name="Slide Number Placeholder 5">
            <a:extLst>
              <a:ext uri="{FF2B5EF4-FFF2-40B4-BE49-F238E27FC236}">
                <a16:creationId xmlns:a16="http://schemas.microsoft.com/office/drawing/2014/main" id="{B8C6C0C9-54CC-0640-80D0-E4F3AF80E385}"/>
              </a:ext>
            </a:extLst>
          </p:cNvPr>
          <p:cNvSpPr>
            <a:spLocks noGrp="1"/>
          </p:cNvSpPr>
          <p:nvPr>
            <p:ph type="sldNum" sz="quarter" idx="12"/>
          </p:nvPr>
        </p:nvSpPr>
        <p:spPr>
          <a:xfrm>
            <a:off x="8742151" y="6356351"/>
            <a:ext cx="2846282" cy="365125"/>
          </a:xfrm>
        </p:spPr>
        <p:txBody>
          <a:bodyPr anchor="ctr">
            <a:normAutofit/>
          </a:bodyPr>
          <a:lstStyle/>
          <a:p>
            <a:pPr>
              <a:lnSpc>
                <a:spcPct val="90000"/>
              </a:lnSpc>
              <a:spcAft>
                <a:spcPts val="600"/>
              </a:spcAft>
            </a:pPr>
            <a:fld id="{924B41C4-1474-8D42-B330-D2828683839D}" type="slidenum">
              <a:rPr lang="en-US" smtClean="0"/>
              <a:pPr>
                <a:lnSpc>
                  <a:spcPct val="90000"/>
                </a:lnSpc>
                <a:spcAft>
                  <a:spcPts val="600"/>
                </a:spcAft>
              </a:pPr>
              <a:t>7</a:t>
            </a:fld>
            <a:endParaRPr lang="en-US"/>
          </a:p>
        </p:txBody>
      </p:sp>
      <p:sp>
        <p:nvSpPr>
          <p:cNvPr id="12" name="Oval 11">
            <a:extLst>
              <a:ext uri="{FF2B5EF4-FFF2-40B4-BE49-F238E27FC236}">
                <a16:creationId xmlns:a16="http://schemas.microsoft.com/office/drawing/2014/main" id="{655DF93D-2BBF-5045-8C4A-3610FBA2C606}"/>
              </a:ext>
            </a:extLst>
          </p:cNvPr>
          <p:cNvSpPr/>
          <p:nvPr/>
        </p:nvSpPr>
        <p:spPr>
          <a:xfrm>
            <a:off x="609917" y="2237613"/>
            <a:ext cx="5067772" cy="36512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06C4EDCB-59CF-5E42-A2E5-7AA994571E0A}"/>
              </a:ext>
            </a:extLst>
          </p:cNvPr>
          <p:cNvSpPr txBox="1"/>
          <p:nvPr/>
        </p:nvSpPr>
        <p:spPr>
          <a:xfrm>
            <a:off x="7159674" y="872049"/>
            <a:ext cx="4369104" cy="1421928"/>
          </a:xfrm>
          <a:prstGeom prst="rect">
            <a:avLst/>
          </a:prstGeom>
          <a:noFill/>
        </p:spPr>
        <p:txBody>
          <a:bodyPr wrap="square" rtlCol="0">
            <a:spAutoFit/>
          </a:bodyPr>
          <a:lstStyle/>
          <a:p>
            <a:pPr>
              <a:lnSpc>
                <a:spcPct val="90000"/>
              </a:lnSpc>
            </a:pPr>
            <a:r>
              <a:rPr lang="en-US" dirty="0"/>
              <a:t>System Integration should </a:t>
            </a:r>
            <a:r>
              <a:rPr lang="en-US" u="sng" dirty="0"/>
              <a:t>not </a:t>
            </a:r>
            <a:r>
              <a:rPr lang="en-US" dirty="0"/>
              <a:t>be thought of as only occurring on the right side of the SE Vee during IV&amp;V</a:t>
            </a:r>
          </a:p>
        </p:txBody>
      </p:sp>
      <p:sp>
        <p:nvSpPr>
          <p:cNvPr id="14" name="TextBox 13">
            <a:extLst>
              <a:ext uri="{FF2B5EF4-FFF2-40B4-BE49-F238E27FC236}">
                <a16:creationId xmlns:a16="http://schemas.microsoft.com/office/drawing/2014/main" id="{357C8171-9B2F-494C-A4CB-EEC54F58D772}"/>
              </a:ext>
            </a:extLst>
          </p:cNvPr>
          <p:cNvSpPr txBox="1"/>
          <p:nvPr/>
        </p:nvSpPr>
        <p:spPr>
          <a:xfrm>
            <a:off x="7175248" y="2899847"/>
            <a:ext cx="4428759" cy="1421928"/>
          </a:xfrm>
          <a:prstGeom prst="rect">
            <a:avLst/>
          </a:prstGeom>
          <a:noFill/>
        </p:spPr>
        <p:txBody>
          <a:bodyPr wrap="square" rtlCol="0">
            <a:spAutoFit/>
          </a:bodyPr>
          <a:lstStyle/>
          <a:p>
            <a:pPr>
              <a:lnSpc>
                <a:spcPct val="90000"/>
              </a:lnSpc>
            </a:pPr>
            <a:r>
              <a:rPr lang="en-US" dirty="0"/>
              <a:t>The integrated SOI must be managed from the beginning of the project across all lifecycle stages</a:t>
            </a:r>
          </a:p>
        </p:txBody>
      </p:sp>
      <p:sp>
        <p:nvSpPr>
          <p:cNvPr id="15" name="TextBox 14">
            <a:extLst>
              <a:ext uri="{FF2B5EF4-FFF2-40B4-BE49-F238E27FC236}">
                <a16:creationId xmlns:a16="http://schemas.microsoft.com/office/drawing/2014/main" id="{F813E3D5-54AC-BF4A-AEB5-CAC14AF94378}"/>
              </a:ext>
            </a:extLst>
          </p:cNvPr>
          <p:cNvSpPr txBox="1"/>
          <p:nvPr/>
        </p:nvSpPr>
        <p:spPr>
          <a:xfrm>
            <a:off x="7159674" y="4927646"/>
            <a:ext cx="4862318" cy="1089529"/>
          </a:xfrm>
          <a:prstGeom prst="rect">
            <a:avLst/>
          </a:prstGeom>
          <a:noFill/>
        </p:spPr>
        <p:txBody>
          <a:bodyPr wrap="square" rtlCol="0">
            <a:spAutoFit/>
          </a:bodyPr>
          <a:lstStyle/>
          <a:p>
            <a:pPr>
              <a:lnSpc>
                <a:spcPct val="90000"/>
              </a:lnSpc>
            </a:pPr>
            <a:r>
              <a:rPr lang="en-US" dirty="0"/>
              <a:t>The customer/supplier relationship must allow management of the integrated SOI</a:t>
            </a:r>
          </a:p>
        </p:txBody>
      </p:sp>
    </p:spTree>
    <p:extLst>
      <p:ext uri="{BB962C8B-B14F-4D97-AF65-F5344CB8AC3E}">
        <p14:creationId xmlns:p14="http://schemas.microsoft.com/office/powerpoint/2010/main" val="1218192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7788658-85CF-534E-9E1E-554988A31015}"/>
              </a:ext>
            </a:extLst>
          </p:cNvPr>
          <p:cNvPicPr>
            <a:picLocks noChangeAspect="1"/>
          </p:cNvPicPr>
          <p:nvPr/>
        </p:nvPicPr>
        <p:blipFill>
          <a:blip r:embed="rId2"/>
          <a:stretch>
            <a:fillRect/>
          </a:stretch>
        </p:blipFill>
        <p:spPr>
          <a:xfrm>
            <a:off x="171781" y="842685"/>
            <a:ext cx="7169075" cy="5489291"/>
          </a:xfrm>
          <a:prstGeom prst="rect">
            <a:avLst/>
          </a:prstGeom>
        </p:spPr>
      </p:pic>
      <p:sp>
        <p:nvSpPr>
          <p:cNvPr id="2" name="Title 1">
            <a:extLst>
              <a:ext uri="{FF2B5EF4-FFF2-40B4-BE49-F238E27FC236}">
                <a16:creationId xmlns:a16="http://schemas.microsoft.com/office/drawing/2014/main" id="{5503CF7A-1D6B-F04C-AC04-4497F38A782F}"/>
              </a:ext>
            </a:extLst>
          </p:cNvPr>
          <p:cNvSpPr>
            <a:spLocks noGrp="1"/>
          </p:cNvSpPr>
          <p:nvPr>
            <p:ph type="title"/>
          </p:nvPr>
        </p:nvSpPr>
        <p:spPr>
          <a:xfrm>
            <a:off x="374891" y="0"/>
            <a:ext cx="10978515" cy="726574"/>
          </a:xfrm>
        </p:spPr>
        <p:txBody>
          <a:bodyPr>
            <a:normAutofit/>
          </a:bodyPr>
          <a:lstStyle/>
          <a:p>
            <a:pPr algn="ctr"/>
            <a:r>
              <a:rPr lang="en-US" sz="3200" dirty="0">
                <a:solidFill>
                  <a:schemeClr val="accent2">
                    <a:lumMod val="75000"/>
                  </a:schemeClr>
                </a:solidFill>
              </a:rPr>
              <a:t>Validation Across the Lifecycle</a:t>
            </a:r>
          </a:p>
        </p:txBody>
      </p:sp>
      <p:sp>
        <p:nvSpPr>
          <p:cNvPr id="6" name="Slide Number Placeholder 5">
            <a:extLst>
              <a:ext uri="{FF2B5EF4-FFF2-40B4-BE49-F238E27FC236}">
                <a16:creationId xmlns:a16="http://schemas.microsoft.com/office/drawing/2014/main" id="{4F9BC08A-3B48-EA4D-BEEF-66EEA639F577}"/>
              </a:ext>
            </a:extLst>
          </p:cNvPr>
          <p:cNvSpPr>
            <a:spLocks noGrp="1"/>
          </p:cNvSpPr>
          <p:nvPr>
            <p:ph type="sldNum" sz="quarter" idx="12"/>
          </p:nvPr>
        </p:nvSpPr>
        <p:spPr>
          <a:xfrm>
            <a:off x="8754677" y="6490327"/>
            <a:ext cx="2846282" cy="365125"/>
          </a:xfrm>
        </p:spPr>
        <p:txBody>
          <a:bodyPr/>
          <a:lstStyle/>
          <a:p>
            <a:fld id="{924B41C4-1474-8D42-B330-D2828683839D}" type="slidenum">
              <a:rPr lang="en-US" smtClean="0">
                <a:solidFill>
                  <a:schemeClr val="tx1"/>
                </a:solidFill>
              </a:rPr>
              <a:t>8</a:t>
            </a:fld>
            <a:endParaRPr lang="en-US">
              <a:solidFill>
                <a:schemeClr val="tx1"/>
              </a:solidFill>
            </a:endParaRPr>
          </a:p>
        </p:txBody>
      </p:sp>
      <p:sp>
        <p:nvSpPr>
          <p:cNvPr id="3" name="Oval 2">
            <a:extLst>
              <a:ext uri="{FF2B5EF4-FFF2-40B4-BE49-F238E27FC236}">
                <a16:creationId xmlns:a16="http://schemas.microsoft.com/office/drawing/2014/main" id="{F0439A2D-FA1C-4042-9B61-7AEDF809C7EE}"/>
              </a:ext>
            </a:extLst>
          </p:cNvPr>
          <p:cNvSpPr/>
          <p:nvPr/>
        </p:nvSpPr>
        <p:spPr>
          <a:xfrm>
            <a:off x="1723908" y="1905461"/>
            <a:ext cx="5067772" cy="36512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9401C4E9-2228-544B-8F43-B38C8F0C3F94}"/>
              </a:ext>
            </a:extLst>
          </p:cNvPr>
          <p:cNvSpPr txBox="1"/>
          <p:nvPr/>
        </p:nvSpPr>
        <p:spPr>
          <a:xfrm>
            <a:off x="7130578" y="857641"/>
            <a:ext cx="4776205" cy="1569660"/>
          </a:xfrm>
          <a:prstGeom prst="rect">
            <a:avLst/>
          </a:prstGeom>
          <a:noFill/>
        </p:spPr>
        <p:txBody>
          <a:bodyPr wrap="square" rtlCol="0">
            <a:spAutoFit/>
          </a:bodyPr>
          <a:lstStyle/>
          <a:p>
            <a:pPr>
              <a:lnSpc>
                <a:spcPct val="80000"/>
              </a:lnSpc>
            </a:pPr>
            <a:r>
              <a:rPr lang="en-US" dirty="0"/>
              <a:t>Validation should </a:t>
            </a:r>
            <a:r>
              <a:rPr lang="en-US" u="sng" dirty="0"/>
              <a:t>not </a:t>
            </a:r>
            <a:r>
              <a:rPr lang="en-US" dirty="0"/>
              <a:t>be thought of as only occurring on the right side of the SE Vee during system integration, verification, and validation</a:t>
            </a:r>
          </a:p>
        </p:txBody>
      </p:sp>
      <p:sp>
        <p:nvSpPr>
          <p:cNvPr id="11" name="TextBox 10">
            <a:extLst>
              <a:ext uri="{FF2B5EF4-FFF2-40B4-BE49-F238E27FC236}">
                <a16:creationId xmlns:a16="http://schemas.microsoft.com/office/drawing/2014/main" id="{D09F80F6-2FAD-984A-8F5A-EC669CA3F01C}"/>
              </a:ext>
            </a:extLst>
          </p:cNvPr>
          <p:cNvSpPr txBox="1"/>
          <p:nvPr/>
        </p:nvSpPr>
        <p:spPr>
          <a:xfrm>
            <a:off x="7130578" y="2454435"/>
            <a:ext cx="5067772" cy="2751522"/>
          </a:xfrm>
          <a:prstGeom prst="rect">
            <a:avLst/>
          </a:prstGeom>
          <a:noFill/>
        </p:spPr>
        <p:txBody>
          <a:bodyPr wrap="square" rtlCol="0">
            <a:spAutoFit/>
          </a:bodyPr>
          <a:lstStyle/>
          <a:p>
            <a:pPr>
              <a:lnSpc>
                <a:spcPct val="80000"/>
              </a:lnSpc>
            </a:pPr>
            <a:r>
              <a:rPr lang="en-US" dirty="0"/>
              <a:t>Validation is done across the system lifecycle:</a:t>
            </a:r>
          </a:p>
          <a:p>
            <a:pPr marL="342900" indent="-342900">
              <a:lnSpc>
                <a:spcPct val="80000"/>
              </a:lnSpc>
              <a:buFontTx/>
              <a:buChar char="-"/>
            </a:pPr>
            <a:r>
              <a:rPr lang="en-US" dirty="0"/>
              <a:t>Needs</a:t>
            </a:r>
          </a:p>
          <a:p>
            <a:pPr marL="342900" indent="-342900">
              <a:lnSpc>
                <a:spcPct val="80000"/>
              </a:lnSpc>
              <a:buFontTx/>
              <a:buChar char="-"/>
            </a:pPr>
            <a:r>
              <a:rPr lang="en-US" dirty="0"/>
              <a:t>Design Input Requirements</a:t>
            </a:r>
          </a:p>
          <a:p>
            <a:pPr marL="342900" indent="-342900">
              <a:lnSpc>
                <a:spcPct val="80000"/>
              </a:lnSpc>
              <a:buFontTx/>
              <a:buChar char="-"/>
            </a:pPr>
            <a:r>
              <a:rPr lang="en-US" dirty="0"/>
              <a:t>Architecture</a:t>
            </a:r>
          </a:p>
          <a:p>
            <a:pPr marL="342900" indent="-342900">
              <a:lnSpc>
                <a:spcPct val="80000"/>
              </a:lnSpc>
              <a:buFontTx/>
              <a:buChar char="-"/>
            </a:pPr>
            <a:r>
              <a:rPr lang="en-US" dirty="0"/>
              <a:t>Design</a:t>
            </a:r>
          </a:p>
          <a:p>
            <a:pPr marL="342900" indent="-342900">
              <a:lnSpc>
                <a:spcPct val="80000"/>
              </a:lnSpc>
              <a:buFontTx/>
              <a:buChar char="-"/>
            </a:pPr>
            <a:r>
              <a:rPr lang="en-US" dirty="0"/>
              <a:t>Design Output Specifications</a:t>
            </a:r>
          </a:p>
          <a:p>
            <a:pPr marL="342900" indent="-342900">
              <a:lnSpc>
                <a:spcPct val="80000"/>
              </a:lnSpc>
              <a:buFontTx/>
              <a:buChar char="-"/>
            </a:pPr>
            <a:r>
              <a:rPr lang="en-US" dirty="0"/>
              <a:t>Realized system elements, subsystems, &amp; the integrated SOI</a:t>
            </a:r>
          </a:p>
        </p:txBody>
      </p:sp>
      <p:sp>
        <p:nvSpPr>
          <p:cNvPr id="10" name="TextBox 9">
            <a:extLst>
              <a:ext uri="{FF2B5EF4-FFF2-40B4-BE49-F238E27FC236}">
                <a16:creationId xmlns:a16="http://schemas.microsoft.com/office/drawing/2014/main" id="{D5083396-4340-9148-BFA3-187E36871EA7}"/>
              </a:ext>
            </a:extLst>
          </p:cNvPr>
          <p:cNvSpPr txBox="1"/>
          <p:nvPr/>
        </p:nvSpPr>
        <p:spPr>
          <a:xfrm>
            <a:off x="7124324" y="5389955"/>
            <a:ext cx="5261531" cy="978729"/>
          </a:xfrm>
          <a:prstGeom prst="rect">
            <a:avLst/>
          </a:prstGeom>
          <a:noFill/>
        </p:spPr>
        <p:txBody>
          <a:bodyPr wrap="square" rtlCol="0">
            <a:spAutoFit/>
          </a:bodyPr>
          <a:lstStyle/>
          <a:p>
            <a:pPr>
              <a:lnSpc>
                <a:spcPct val="80000"/>
              </a:lnSpc>
            </a:pPr>
            <a:r>
              <a:rPr lang="en-US" dirty="0"/>
              <a:t>Validation on the left side of the SE Vee decreases issues on the right side of the SE Vee</a:t>
            </a:r>
          </a:p>
        </p:txBody>
      </p:sp>
    </p:spTree>
    <p:extLst>
      <p:ext uri="{BB962C8B-B14F-4D97-AF65-F5344CB8AC3E}">
        <p14:creationId xmlns:p14="http://schemas.microsoft.com/office/powerpoint/2010/main" val="3987706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Slide Number Placeholder 2">
            <a:extLst>
              <a:ext uri="{FF2B5EF4-FFF2-40B4-BE49-F238E27FC236}">
                <a16:creationId xmlns:a16="http://schemas.microsoft.com/office/drawing/2014/main" id="{DA3FA275-E6D0-F244-8F3B-745A12F22095}"/>
              </a:ext>
            </a:extLst>
          </p:cNvPr>
          <p:cNvSpPr>
            <a:spLocks noGrp="1"/>
          </p:cNvSpPr>
          <p:nvPr>
            <p:ph type="sldNum" sz="quarter" idx="12"/>
          </p:nvPr>
        </p:nvSpPr>
        <p:spPr>
          <a:xfrm>
            <a:off x="10357077" y="5969000"/>
            <a:ext cx="542697" cy="279400"/>
          </a:xfrm>
          <a:prstGeom prst="rect">
            <a:avLst/>
          </a:prstGeom>
        </p:spPr>
        <p:txBody>
          <a:bodyPr vert="horz" lIns="91440" tIns="45720" rIns="91440" bIns="45720" rtlCol="0" anchor="ctr"/>
          <a:lstStyle>
            <a:defPPr>
              <a:defRPr lang="en-US"/>
            </a:defPPr>
            <a:lvl1pPr marL="0" algn="r"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97799C9-84D9-46D2-A11E-BCF8A720529D}" type="slidenum">
              <a:rPr lang="en-US" smtClean="0"/>
              <a:pPr/>
              <a:t>9</a:t>
            </a:fld>
            <a:endParaRPr lang="en-US" dirty="0"/>
          </a:p>
        </p:txBody>
      </p:sp>
      <p:sp>
        <p:nvSpPr>
          <p:cNvPr id="7" name="Slide Number Placeholder 5">
            <a:extLst>
              <a:ext uri="{FF2B5EF4-FFF2-40B4-BE49-F238E27FC236}">
                <a16:creationId xmlns:a16="http://schemas.microsoft.com/office/drawing/2014/main" id="{7D3463DB-9409-4147-A5C2-1CFFA41131C8}"/>
              </a:ext>
            </a:extLst>
          </p:cNvPr>
          <p:cNvSpPr txBox="1">
            <a:spLocks/>
          </p:cNvSpPr>
          <p:nvPr/>
        </p:nvSpPr>
        <p:spPr>
          <a:xfrm>
            <a:off x="9348893" y="6492876"/>
            <a:ext cx="2846282" cy="365125"/>
          </a:xfrm>
          <a:prstGeom prst="rect">
            <a:avLst/>
          </a:prstGeom>
        </p:spPr>
        <p:txBody>
          <a:bodyPr vert="horz" lIns="121954" tIns="60977" rIns="121954" bIns="60977" rtlCol="0" anchor="ctr"/>
          <a:lstStyle>
            <a:defPPr>
              <a:defRPr lang="en-US"/>
            </a:defPPr>
            <a:lvl1pPr marL="0" algn="r" defTabSz="609768" rtl="0" eaLnBrk="1" latinLnBrk="0" hangingPunct="1">
              <a:defRPr sz="1600" kern="1200">
                <a:solidFill>
                  <a:schemeClr val="tx1">
                    <a:tint val="75000"/>
                  </a:schemeClr>
                </a:solidFill>
                <a:latin typeface="+mn-lt"/>
                <a:ea typeface="+mn-ea"/>
                <a:cs typeface="+mn-cs"/>
              </a:defRPr>
            </a:lvl1pPr>
            <a:lvl2pPr marL="609768" algn="l" defTabSz="609768" rtl="0" eaLnBrk="1" latinLnBrk="0" hangingPunct="1">
              <a:defRPr sz="2400" kern="1200">
                <a:solidFill>
                  <a:schemeClr val="tx1"/>
                </a:solidFill>
                <a:latin typeface="+mn-lt"/>
                <a:ea typeface="+mn-ea"/>
                <a:cs typeface="+mn-cs"/>
              </a:defRPr>
            </a:lvl2pPr>
            <a:lvl3pPr marL="1219535" algn="l" defTabSz="609768" rtl="0" eaLnBrk="1" latinLnBrk="0" hangingPunct="1">
              <a:defRPr sz="2400" kern="1200">
                <a:solidFill>
                  <a:schemeClr val="tx1"/>
                </a:solidFill>
                <a:latin typeface="+mn-lt"/>
                <a:ea typeface="+mn-ea"/>
                <a:cs typeface="+mn-cs"/>
              </a:defRPr>
            </a:lvl3pPr>
            <a:lvl4pPr marL="1829303" algn="l" defTabSz="609768" rtl="0" eaLnBrk="1" latinLnBrk="0" hangingPunct="1">
              <a:defRPr sz="2400" kern="1200">
                <a:solidFill>
                  <a:schemeClr val="tx1"/>
                </a:solidFill>
                <a:latin typeface="+mn-lt"/>
                <a:ea typeface="+mn-ea"/>
                <a:cs typeface="+mn-cs"/>
              </a:defRPr>
            </a:lvl4pPr>
            <a:lvl5pPr marL="2439071" algn="l" defTabSz="609768" rtl="0" eaLnBrk="1" latinLnBrk="0" hangingPunct="1">
              <a:defRPr sz="2400" kern="1200">
                <a:solidFill>
                  <a:schemeClr val="tx1"/>
                </a:solidFill>
                <a:latin typeface="+mn-lt"/>
                <a:ea typeface="+mn-ea"/>
                <a:cs typeface="+mn-cs"/>
              </a:defRPr>
            </a:lvl5pPr>
            <a:lvl6pPr marL="3048838" algn="l" defTabSz="609768" rtl="0" eaLnBrk="1" latinLnBrk="0" hangingPunct="1">
              <a:defRPr sz="2400" kern="1200">
                <a:solidFill>
                  <a:schemeClr val="tx1"/>
                </a:solidFill>
                <a:latin typeface="+mn-lt"/>
                <a:ea typeface="+mn-ea"/>
                <a:cs typeface="+mn-cs"/>
              </a:defRPr>
            </a:lvl6pPr>
            <a:lvl7pPr marL="3658606" algn="l" defTabSz="609768" rtl="0" eaLnBrk="1" latinLnBrk="0" hangingPunct="1">
              <a:defRPr sz="2400" kern="1200">
                <a:solidFill>
                  <a:schemeClr val="tx1"/>
                </a:solidFill>
                <a:latin typeface="+mn-lt"/>
                <a:ea typeface="+mn-ea"/>
                <a:cs typeface="+mn-cs"/>
              </a:defRPr>
            </a:lvl7pPr>
            <a:lvl8pPr marL="4268373" algn="l" defTabSz="609768" rtl="0" eaLnBrk="1" latinLnBrk="0" hangingPunct="1">
              <a:defRPr sz="2400" kern="1200">
                <a:solidFill>
                  <a:schemeClr val="tx1"/>
                </a:solidFill>
                <a:latin typeface="+mn-lt"/>
                <a:ea typeface="+mn-ea"/>
                <a:cs typeface="+mn-cs"/>
              </a:defRPr>
            </a:lvl8pPr>
            <a:lvl9pPr marL="4878141" algn="l" defTabSz="609768" rtl="0" eaLnBrk="1" latinLnBrk="0" hangingPunct="1">
              <a:defRPr sz="2400" kern="1200">
                <a:solidFill>
                  <a:schemeClr val="tx1"/>
                </a:solidFill>
                <a:latin typeface="+mn-lt"/>
                <a:ea typeface="+mn-ea"/>
                <a:cs typeface="+mn-cs"/>
              </a:defRPr>
            </a:lvl9pPr>
          </a:lstStyle>
          <a:p>
            <a:fld id="{924B41C4-1474-8D42-B330-D2828683839D}" type="slidenum">
              <a:rPr lang="en-US"/>
              <a:pPr/>
              <a:t>9</a:t>
            </a:fld>
            <a:endParaRPr lang="en-US" dirty="0">
              <a:solidFill>
                <a:schemeClr val="tx1"/>
              </a:solidFill>
            </a:endParaRPr>
          </a:p>
        </p:txBody>
      </p:sp>
      <p:pic>
        <p:nvPicPr>
          <p:cNvPr id="11" name="Picture 10">
            <a:extLst>
              <a:ext uri="{FF2B5EF4-FFF2-40B4-BE49-F238E27FC236}">
                <a16:creationId xmlns:a16="http://schemas.microsoft.com/office/drawing/2014/main" id="{25100574-C138-D142-ACC5-4390CA9A3B25}"/>
              </a:ext>
            </a:extLst>
          </p:cNvPr>
          <p:cNvPicPr>
            <a:picLocks noChangeAspect="1"/>
          </p:cNvPicPr>
          <p:nvPr/>
        </p:nvPicPr>
        <p:blipFill>
          <a:blip r:embed="rId3"/>
          <a:stretch>
            <a:fillRect/>
          </a:stretch>
        </p:blipFill>
        <p:spPr>
          <a:xfrm>
            <a:off x="0" y="919814"/>
            <a:ext cx="12192000" cy="5018371"/>
          </a:xfrm>
          <a:prstGeom prst="rect">
            <a:avLst/>
          </a:prstGeom>
        </p:spPr>
      </p:pic>
    </p:spTree>
    <p:extLst>
      <p:ext uri="{BB962C8B-B14F-4D97-AF65-F5344CB8AC3E}">
        <p14:creationId xmlns:p14="http://schemas.microsoft.com/office/powerpoint/2010/main" val="2224321531"/>
      </p:ext>
    </p:extLst>
  </p:cSld>
  <p:clrMapOvr>
    <a:masterClrMapping/>
  </p:clrMapOvr>
</p:sld>
</file>

<file path=ppt/theme/theme1.xml><?xml version="1.0" encoding="utf-8"?>
<a:theme xmlns:a="http://schemas.openxmlformats.org/drawingml/2006/main" name="IW2018 slide">
  <a:themeElements>
    <a:clrScheme name="INCOSE IW">
      <a:dk1>
        <a:srgbClr val="414042"/>
      </a:dk1>
      <a:lt1>
        <a:sysClr val="window" lastClr="FFFFFF"/>
      </a:lt1>
      <a:dk2>
        <a:srgbClr val="0071CE"/>
      </a:dk2>
      <a:lt2>
        <a:srgbClr val="EEECE1"/>
      </a:lt2>
      <a:accent1>
        <a:srgbClr val="618FCB"/>
      </a:accent1>
      <a:accent2>
        <a:srgbClr val="0071CE"/>
      </a:accent2>
      <a:accent3>
        <a:srgbClr val="0071CE"/>
      </a:accent3>
      <a:accent4>
        <a:srgbClr val="618FCB"/>
      </a:accent4>
      <a:accent5>
        <a:srgbClr val="618FCB"/>
      </a:accent5>
      <a:accent6>
        <a:srgbClr val="618FCB"/>
      </a:accent6>
      <a:hlink>
        <a:srgbClr val="0000FF"/>
      </a:hlink>
      <a:folHlink>
        <a:srgbClr val="981B1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999999"/>
        </a:solidFill>
        <a:ln>
          <a:noFill/>
        </a:ln>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3A89755A-0E4E-CB49-928B-576C80F8FB31}" vid="{BD82DD9B-FB34-7D47-8A70-B5DA224DEAC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IW2018 slide</Template>
  <TotalTime>174</TotalTime>
  <Words>1249</Words>
  <Application>Microsoft Macintosh PowerPoint</Application>
  <PresentationFormat>Custom</PresentationFormat>
  <Paragraphs>148</Paragraphs>
  <Slides>43</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43</vt:i4>
      </vt:variant>
    </vt:vector>
  </HeadingPairs>
  <TitlesOfParts>
    <vt:vector size="48" baseType="lpstr">
      <vt:lpstr>Arial</vt:lpstr>
      <vt:lpstr>Calibri</vt:lpstr>
      <vt:lpstr>Open Sans Light</vt:lpstr>
      <vt:lpstr>Optima</vt:lpstr>
      <vt:lpstr>IW2018 slide</vt:lpstr>
      <vt:lpstr>Needs, Requirements, Verification, Validation Lifecycle Manual (NRVVLM) Overview</vt:lpstr>
      <vt:lpstr>The focus of this presentation</vt:lpstr>
      <vt:lpstr>Introduction</vt:lpstr>
      <vt:lpstr>PowerPoint Presentation</vt:lpstr>
      <vt:lpstr>Levels of Lifecycle Concepts, Needs, &amp; Requirements</vt:lpstr>
      <vt:lpstr>SE Processes are Intended to be Practiced Concurrently</vt:lpstr>
      <vt:lpstr>The System Engineering “Vee” Revisited</vt:lpstr>
      <vt:lpstr>Validation Across the Lifecycle</vt:lpstr>
      <vt:lpstr>PowerPoint Presentation</vt:lpstr>
      <vt:lpstr>Design Inputs vs Design Outputs</vt:lpstr>
      <vt:lpstr>Data-Centric Practice of Systems Engineering</vt:lpstr>
      <vt:lpstr>Needs vs Requirements</vt:lpstr>
      <vt:lpstr>PowerPoint Presentation</vt:lpstr>
      <vt:lpstr>Levels of a System – Hierarchical View</vt:lpstr>
      <vt:lpstr>Table of Contents</vt:lpstr>
      <vt:lpstr>Establish completeness, consistency, correctness, and feasibility before defining needs and transforming them into the design input requirements</vt:lpstr>
      <vt:lpstr>Lifecycle Concept and Needs Definition Part 1</vt:lpstr>
      <vt:lpstr>Lifecycle Concept and Needs Definition Part 2</vt:lpstr>
      <vt:lpstr>Use of Diagrams and Models</vt:lpstr>
      <vt:lpstr>Zeroing in on a Feasible Set of Lifecycle Concepts</vt:lpstr>
      <vt:lpstr>Defining the Integrated Set of Needs</vt:lpstr>
      <vt:lpstr>Table of Contents</vt:lpstr>
      <vt:lpstr>Needs Verification and Validation</vt:lpstr>
      <vt:lpstr>Table of Contents</vt:lpstr>
      <vt:lpstr>Defining Design Input Requirements</vt:lpstr>
      <vt:lpstr>Assessing Interactions Across Interface Boundaries</vt:lpstr>
      <vt:lpstr>Moving Down the System Architecture</vt:lpstr>
      <vt:lpstr>Alternate Architecture for Software Centric Systems</vt:lpstr>
      <vt:lpstr>Table of Contents</vt:lpstr>
      <vt:lpstr>Requirements  Verification and Validation</vt:lpstr>
      <vt:lpstr>Table of Contents</vt:lpstr>
      <vt:lpstr>Design</vt:lpstr>
      <vt:lpstr>Design Verification and Validation</vt:lpstr>
      <vt:lpstr>Production Verification and Validation</vt:lpstr>
      <vt:lpstr>Table of Contents</vt:lpstr>
      <vt:lpstr>System Verification &amp; System Validation Stages </vt:lpstr>
      <vt:lpstr>System Verification &amp; System Validation  Artifacts</vt:lpstr>
      <vt:lpstr>Sequence of System Verification &amp; Validation Activities</vt:lpstr>
      <vt:lpstr>Table of Contents</vt:lpstr>
      <vt:lpstr>Needs, Requirements, Verification, and Validation Management</vt:lpstr>
      <vt:lpstr>Table of Contents</vt:lpstr>
      <vt:lpstr>Questions and Discussion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Lou Wheatcraft</dc:creator>
  <cp:keywords/>
  <dc:description/>
  <cp:lastModifiedBy>Lou Wheatcraft</cp:lastModifiedBy>
  <cp:revision>3</cp:revision>
  <dcterms:created xsi:type="dcterms:W3CDTF">2022-01-22T20:07:32Z</dcterms:created>
  <dcterms:modified xsi:type="dcterms:W3CDTF">2022-01-24T16:06:09Z</dcterms:modified>
  <cp:category/>
</cp:coreProperties>
</file>