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7" r:id="rId1"/>
  </p:sldMasterIdLst>
  <p:notesMasterIdLst>
    <p:notesMasterId r:id="rId7"/>
  </p:notesMasterIdLst>
  <p:sldIdLst>
    <p:sldId id="307" r:id="rId2"/>
    <p:sldId id="288" r:id="rId3"/>
    <p:sldId id="282" r:id="rId4"/>
    <p:sldId id="308" r:id="rId5"/>
    <p:sldId id="309" r:id="rId6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9"/>
    <a:srgbClr val="000066"/>
    <a:srgbClr val="66FFFF"/>
    <a:srgbClr val="990000"/>
    <a:srgbClr val="D77385"/>
    <a:srgbClr val="BC779F"/>
    <a:srgbClr val="FFFF66"/>
    <a:srgbClr val="BC3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249" autoAdjust="0"/>
  </p:normalViewPr>
  <p:slideViewPr>
    <p:cSldViewPr showGuides="1">
      <p:cViewPr>
        <p:scale>
          <a:sx n="85" d="100"/>
          <a:sy n="85" d="100"/>
        </p:scale>
        <p:origin x="1308" y="732"/>
      </p:cViewPr>
      <p:guideLst>
        <p:guide orient="horz" pos="16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924308D-FC29-4743-9A7B-AE7F05ADD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74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4308D-FC29-4743-9A7B-AE7F05ADDF5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4308D-FC29-4743-9A7B-AE7F05ADDF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3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4308D-FC29-4743-9A7B-AE7F05ADDF5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62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4308D-FC29-4743-9A7B-AE7F05ADDF5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2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4308D-FC29-4743-9A7B-AE7F05ADDF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70553"/>
            <a:ext cx="10363200" cy="920360"/>
          </a:xfrm>
          <a:effectLst>
            <a:outerShdw blurRad="50800" dist="50800" dir="2700000" algn="ctr" rotWithShape="0">
              <a:schemeClr val="bg1"/>
            </a:outerShdw>
          </a:effectLst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33801"/>
            <a:ext cx="10363200" cy="20812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3C307B-0095-4456-A82D-29102999DD00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8534400" y="152400"/>
            <a:ext cx="3380105" cy="1171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842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70553"/>
            <a:ext cx="10363200" cy="920360"/>
          </a:xfrm>
          <a:effectLst>
            <a:outerShdw blurRad="50800" dist="50800" dir="2700000" algn="ctr" rotWithShape="0">
              <a:schemeClr val="bg1"/>
            </a:outerShdw>
          </a:effectLst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33801"/>
            <a:ext cx="10363200" cy="20812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555146A-011C-46F4-B1BF-A0C3585D3C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77000"/>
            <a:ext cx="7315200" cy="2714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n-US"/>
              <a:t>2020 WSRC - Presentation Title | Author(s)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4F8616B-01F3-4E51-9C93-6A3CCD54D3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25200" y="6477000"/>
            <a:ext cx="914400" cy="2714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F1FD9A-A496-42BB-AD95-B6B75FAF70E7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48895" y="6019800"/>
            <a:ext cx="2389505" cy="790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3655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029200"/>
          </a:xfrm>
        </p:spPr>
        <p:txBody>
          <a:bodyPr>
            <a:normAutofit/>
          </a:bodyPr>
          <a:lstStyle>
            <a:lvl1pPr marL="228600" indent="-228600">
              <a:spcBef>
                <a:spcPts val="1200"/>
              </a:spcBef>
              <a:defRPr sz="2400"/>
            </a:lvl1pPr>
            <a:lvl2pPr marL="579438" indent="-236538">
              <a:spcBef>
                <a:spcPts val="600"/>
              </a:spcBef>
              <a:defRPr sz="2000"/>
            </a:lvl2pPr>
            <a:lvl3pPr marL="914400" indent="-228600">
              <a:spcBef>
                <a:spcPts val="300"/>
              </a:spcBef>
              <a:defRPr sz="1800"/>
            </a:lvl3pPr>
            <a:lvl4pPr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5146A-011C-46F4-B1BF-A0C3585D3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 WSRC - Presentation Title | Author(s)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F8616B-01F3-4E51-9C93-6A3CCD54D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125200" y="6477000"/>
            <a:ext cx="914400" cy="271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9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38251"/>
            <a:ext cx="5181600" cy="4887913"/>
          </a:xfrm>
        </p:spPr>
        <p:txBody>
          <a:bodyPr/>
          <a:lstStyle>
            <a:lvl1pPr marL="225425" indent="-225425">
              <a:spcBef>
                <a:spcPts val="1200"/>
              </a:spcBef>
              <a:defRPr sz="24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3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219201"/>
            <a:ext cx="5181600" cy="4906963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300"/>
              </a:spcBef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55146A-011C-46F4-B1BF-A0C3585D3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 WSRC - Presentation Title | Author(s)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F8616B-01F3-4E51-9C93-6A3CCD54D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6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1"/>
            <a:ext cx="109728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19200"/>
            <a:ext cx="10972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B555146A-011C-46F4-B1BF-A0C3585D3C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77000"/>
            <a:ext cx="7315200" cy="2714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n-US"/>
              <a:t>2020 WSRC - Presentation Title | Author(s)</a:t>
            </a:r>
            <a:endParaRPr lang="en-US" dirty="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94F8616B-01F3-4E51-9C93-6A3CCD54D3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49000" y="6477000"/>
            <a:ext cx="914400" cy="2714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03A135B-37B6-47B4-B6D5-D2D5D1AE9D97}"/>
              </a:ext>
            </a:extLst>
          </p:cNvPr>
          <p:cNvCxnSpPr/>
          <p:nvPr/>
        </p:nvCxnSpPr>
        <p:spPr>
          <a:xfrm flipV="1">
            <a:off x="609600" y="963516"/>
            <a:ext cx="10972800" cy="9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7C09776-4499-49E8-A6FC-7C2408EB9C4B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48895" y="6019800"/>
            <a:ext cx="2389505" cy="790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352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8" r:id="rId2"/>
    <p:sldLayoutId id="2147483752" r:id="rId3"/>
    <p:sldLayoutId id="2147483753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/>
          <a:cs typeface="ＭＳ Ｐゴシック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/>
          <a:cs typeface="ＭＳ Ｐゴシック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/>
          <a:cs typeface="ＭＳ Ｐゴシック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/>
          <a:cs typeface="ＭＳ Ｐゴシック"/>
        </a:defRPr>
      </a:lvl9pPr>
    </p:titleStyle>
    <p:bodyStyle>
      <a:lvl1pPr marL="228600" indent="-228600" algn="l" rtl="0" eaLnBrk="1" fontAlgn="base" hangingPunct="1">
        <a:spcBef>
          <a:spcPts val="12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579438" indent="-239713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914400" indent="-228600" algn="l" rtl="0" eaLnBrk="1" fontAlgn="base" hangingPunct="1">
        <a:spcBef>
          <a:spcPts val="3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 userDrawn="1">
          <p15:clr>
            <a:srgbClr val="F26B43"/>
          </p15:clr>
        </p15:guide>
        <p15:guide id="2" orient="horz" pos="624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pos="7296" userDrawn="1">
          <p15:clr>
            <a:srgbClr val="F26B43"/>
          </p15:clr>
        </p15:guide>
        <p15:guide id="5" orient="horz" pos="3936" userDrawn="1">
          <p15:clr>
            <a:srgbClr val="F26B43"/>
          </p15:clr>
        </p15:guide>
        <p15:guide id="6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Author, Affiliation</a:t>
            </a:r>
          </a:p>
          <a:p>
            <a:r>
              <a:rPr lang="en-US" dirty="0"/>
              <a:t>Author, Affiliation</a:t>
            </a:r>
          </a:p>
        </p:txBody>
      </p:sp>
      <p:sp>
        <p:nvSpPr>
          <p:cNvPr id="4" name="Footer Placeholder 15">
            <a:extLst>
              <a:ext uri="{FF2B5EF4-FFF2-40B4-BE49-F238E27FC236}">
                <a16:creationId xmlns:a16="http://schemas.microsoft.com/office/drawing/2014/main" id="{2C09432D-8D99-4C69-8245-B558CB85E85B}"/>
              </a:ext>
            </a:extLst>
          </p:cNvPr>
          <p:cNvSpPr txBox="1">
            <a:spLocks/>
          </p:cNvSpPr>
          <p:nvPr/>
        </p:nvSpPr>
        <p:spPr>
          <a:xfrm>
            <a:off x="76200" y="6172200"/>
            <a:ext cx="12039600" cy="68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/>
            <a:r>
              <a:rPr lang="en-US" sz="1600" dirty="0"/>
              <a:t>2021 INCOSE Western States Regional Conference – San Diego, CA</a:t>
            </a:r>
          </a:p>
          <a:p>
            <a:pPr algn="ctr"/>
            <a:r>
              <a:rPr lang="en-US" sz="1600" dirty="0"/>
              <a:t>Copyright © 2021 by </a:t>
            </a:r>
            <a:r>
              <a:rPr lang="en-US" sz="1600" i="1" dirty="0"/>
              <a:t>[insert author name or assignee]</a:t>
            </a:r>
            <a:r>
              <a:rPr lang="en-US" sz="1600" dirty="0"/>
              <a:t>.  Permission granted to INCOSE to publish and use</a:t>
            </a:r>
          </a:p>
        </p:txBody>
      </p:sp>
    </p:spTree>
    <p:extLst>
      <p:ext uri="{BB962C8B-B14F-4D97-AF65-F5344CB8AC3E}">
        <p14:creationId xmlns:p14="http://schemas.microsoft.com/office/powerpoint/2010/main" val="415444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Level 1 bullet text 1</a:t>
            </a:r>
          </a:p>
          <a:p>
            <a:pPr lvl="1"/>
            <a:r>
              <a:rPr lang="en-US" dirty="0"/>
              <a:t>Level 2 bullet 1</a:t>
            </a:r>
          </a:p>
          <a:p>
            <a:pPr lvl="2"/>
            <a:r>
              <a:rPr lang="en-US" dirty="0"/>
              <a:t>Level 3 bullet 1</a:t>
            </a:r>
          </a:p>
          <a:p>
            <a:pPr lvl="2"/>
            <a:r>
              <a:rPr lang="en-US" dirty="0"/>
              <a:t>Level 3 bullet 2</a:t>
            </a:r>
          </a:p>
          <a:p>
            <a:pPr lvl="1"/>
            <a:r>
              <a:rPr lang="en-US" dirty="0"/>
              <a:t>Level bullet 2</a:t>
            </a:r>
          </a:p>
          <a:p>
            <a:r>
              <a:rPr lang="en-US" dirty="0"/>
              <a:t>Bullet text 2</a:t>
            </a:r>
          </a:p>
          <a:p>
            <a:r>
              <a:rPr lang="en-US" dirty="0"/>
              <a:t>Bullet text 3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2021 WSRC - Presentation Title | Author(s)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2677-DFBC-43A8-8F50-F699E3962FB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6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Section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Other information, as desired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2021 WSRC - Presentation Title | Author(s)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3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Slide Title (2 Column)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Level 1 bullet text 1</a:t>
            </a:r>
          </a:p>
          <a:p>
            <a:pPr lvl="1"/>
            <a:r>
              <a:rPr lang="en-US" dirty="0"/>
              <a:t>Level 2 bullet 1</a:t>
            </a:r>
          </a:p>
          <a:p>
            <a:pPr lvl="2"/>
            <a:r>
              <a:rPr lang="en-US" dirty="0"/>
              <a:t>Level 3 bullet 1</a:t>
            </a:r>
          </a:p>
          <a:p>
            <a:pPr lvl="2"/>
            <a:r>
              <a:rPr lang="en-US" dirty="0"/>
              <a:t>Level 3 bullet 2</a:t>
            </a:r>
          </a:p>
          <a:p>
            <a:pPr lvl="1"/>
            <a:r>
              <a:rPr lang="en-US" dirty="0"/>
              <a:t>Level bullet 2</a:t>
            </a:r>
          </a:p>
          <a:p>
            <a:r>
              <a:rPr lang="en-US" dirty="0"/>
              <a:t>Bullet text 2</a:t>
            </a:r>
          </a:p>
          <a:p>
            <a:r>
              <a:rPr lang="en-US" dirty="0"/>
              <a:t>Bullet text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Level 1 bullet text 1</a:t>
            </a:r>
          </a:p>
          <a:p>
            <a:pPr lvl="1"/>
            <a:r>
              <a:rPr lang="en-US" dirty="0"/>
              <a:t>Level 2 bullet 1</a:t>
            </a:r>
          </a:p>
          <a:p>
            <a:pPr lvl="2"/>
            <a:r>
              <a:rPr lang="en-US" dirty="0"/>
              <a:t>Level 3 bullet 1</a:t>
            </a:r>
          </a:p>
          <a:p>
            <a:pPr lvl="2"/>
            <a:r>
              <a:rPr lang="en-US" dirty="0"/>
              <a:t>Level 3 bullet 2</a:t>
            </a:r>
          </a:p>
          <a:p>
            <a:pPr lvl="1"/>
            <a:r>
              <a:rPr lang="en-US" dirty="0"/>
              <a:t>Level bullet 2</a:t>
            </a:r>
          </a:p>
          <a:p>
            <a:r>
              <a:rPr lang="en-US" dirty="0"/>
              <a:t>Bullet text 2</a:t>
            </a:r>
          </a:p>
          <a:p>
            <a:r>
              <a:rPr lang="en-US" dirty="0"/>
              <a:t>Bullet text 3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2021 WSRC - Presentation Title | Author(s)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2677-DFBC-43A8-8F50-F699E3962FB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0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438400" y="6400800"/>
            <a:ext cx="7315200" cy="271462"/>
          </a:xfrm>
        </p:spPr>
        <p:txBody>
          <a:bodyPr/>
          <a:lstStyle/>
          <a:p>
            <a:pPr>
              <a:defRPr/>
            </a:pPr>
            <a:r>
              <a:rPr lang="en-US" dirty="0"/>
              <a:t>2021 WSRC - Presentation Title | Author(s)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C042677-DFBC-43A8-8F50-F699E3962F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9AB4FE-ACEF-4C65-A33D-8F113F6C3BF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2362200" y="1676400"/>
            <a:ext cx="7139726" cy="2362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3FA139-1887-4E32-AC12-676C63A8A700}"/>
              </a:ext>
            </a:extLst>
          </p:cNvPr>
          <p:cNvSpPr/>
          <p:nvPr/>
        </p:nvSpPr>
        <p:spPr>
          <a:xfrm>
            <a:off x="0" y="5715000"/>
            <a:ext cx="2819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49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INCOSE-LA_2015_Default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E80E5F5-A972-426D-84CA-E12E70204A99}" vid="{C25FC8BC-C3FD-4E61-9745-2404A4F694D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WSRC presentation template</Template>
  <TotalTime>1</TotalTime>
  <Words>182</Words>
  <Application>Microsoft Office PowerPoint</Application>
  <PresentationFormat>Widescreen</PresentationFormat>
  <Paragraphs>43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  <vt:variant>
        <vt:lpstr>Custom Shows</vt:lpstr>
      </vt:variant>
      <vt:variant>
        <vt:i4>1</vt:i4>
      </vt:variant>
    </vt:vector>
  </HeadingPairs>
  <TitlesOfParts>
    <vt:vector size="10" baseType="lpstr">
      <vt:lpstr>Arial</vt:lpstr>
      <vt:lpstr>Times</vt:lpstr>
      <vt:lpstr>Wingdings</vt:lpstr>
      <vt:lpstr>INCOSE-LA_2015_Default</vt:lpstr>
      <vt:lpstr>Presentation Title</vt:lpstr>
      <vt:lpstr>Typical Slide Title</vt:lpstr>
      <vt:lpstr>Section Title</vt:lpstr>
      <vt:lpstr>Typical Slide Title (2 Column)</vt:lpstr>
      <vt:lpstr>PowerPoint Presentation</vt:lpstr>
      <vt:lpstr>Custom Show 1</vt:lpstr>
    </vt:vector>
  </TitlesOfParts>
  <Company>INCOSE WSRC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WSRC Presentation Template</dc:subject>
  <dc:creator>Greg Bulla</dc:creator>
  <cp:lastModifiedBy>Greg Bulla</cp:lastModifiedBy>
  <cp:revision>1</cp:revision>
  <cp:lastPrinted>2005-01-14T18:53:32Z</cp:lastPrinted>
  <dcterms:created xsi:type="dcterms:W3CDTF">2021-06-18T02:50:30Z</dcterms:created>
  <dcterms:modified xsi:type="dcterms:W3CDTF">2021-06-18T02:51:47Z</dcterms:modified>
</cp:coreProperties>
</file>