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D31"/>
    <a:srgbClr val="2B6FAA"/>
    <a:srgbClr val="0F2535"/>
    <a:srgbClr val="D0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8"/>
    <p:restoredTop sz="94689"/>
  </p:normalViewPr>
  <p:slideViewPr>
    <p:cSldViewPr>
      <p:cViewPr>
        <p:scale>
          <a:sx n="30" d="100"/>
          <a:sy n="30" d="100"/>
        </p:scale>
        <p:origin x="230" y="19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24/02/2024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889413" y="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1FB5D-EEBC-9744-A7FD-3776CC2ED2EF}" type="datetimeFigureOut">
              <a:rPr lang="en-FR" smtClean="0"/>
              <a:t>02/24/2024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55200" y="5292725"/>
            <a:ext cx="10107613" cy="14290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981325" y="20377150"/>
            <a:ext cx="23855363" cy="166735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022090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889413" y="4022090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D27BC-85B1-DB4A-A4AC-FEED38EE20AA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775398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D27BC-85B1-DB4A-A4AC-FEED38EE20AA}" type="slidenum">
              <a:rPr lang="en-FR" smtClean="0"/>
              <a:t>1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02813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>
            <a:lvl1pPr>
              <a:defRPr>
                <a:solidFill>
                  <a:srgbClr val="3F5D3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E40F69-94E5-8C21-062C-A019C255597B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20239037" y="0"/>
            <a:ext cx="9296400" cy="28805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91AB5DA-1ED2-B4D8-90C3-05A0B1CE4441}"/>
              </a:ext>
            </a:extLst>
          </p:cNvPr>
          <p:cNvSpPr txBox="1"/>
          <p:nvPr userDrawn="1"/>
        </p:nvSpPr>
        <p:spPr>
          <a:xfrm>
            <a:off x="25880092" y="2597924"/>
            <a:ext cx="29851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Albuquerque, NM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Sept 19-21, 2024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accent3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Not all high-quality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10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Highboys for laptop support during presentation. Can use reserve paper slides on laptop as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4" y="184261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2B6FAA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2B6FAA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7" y="16597313"/>
            <a:ext cx="15925800" cy="1066800"/>
            <a:chOff x="15133637" y="14462919"/>
            <a:chExt cx="15925799" cy="1066800"/>
          </a:xfrm>
          <a:solidFill>
            <a:srgbClr val="2B6FAA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2B6FAA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5468" y="34617025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3F5D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3F5D31"/>
            </a:solidFill>
            <a:ln w="12700" cap="flat" cmpd="sng">
              <a:solidFill>
                <a:srgbClr val="3F5D3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4862513"/>
            <a:ext cx="15544800" cy="1066800"/>
            <a:chOff x="15133637" y="4861719"/>
            <a:chExt cx="15544798" cy="1066800"/>
          </a:xfrm>
          <a:solidFill>
            <a:srgbClr val="2B6FAA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414042"/>
      </a:dk1>
      <a:lt1>
        <a:srgbClr val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3F5D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75B886E119504DA04062BA9F8D61C7" ma:contentTypeVersion="3" ma:contentTypeDescription="Create a new document." ma:contentTypeScope="" ma:versionID="d62c06ec90a28997c80234454d235d68">
  <xsd:schema xmlns:xsd="http://www.w3.org/2001/XMLSchema" xmlns:xs="http://www.w3.org/2001/XMLSchema" xmlns:p="http://schemas.microsoft.com/office/2006/metadata/properties" xmlns:ns2="426e618d-9c2f-467d-9623-335c5e2ded9c" targetNamespace="http://schemas.microsoft.com/office/2006/metadata/properties" ma:root="true" ma:fieldsID="886a220d9e6a9a130b4021b2d377bab5" ns2:_="">
    <xsd:import namespace="426e618d-9c2f-467d-9623-335c5e2ded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e618d-9c2f-467d-9623-335c5e2ded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AF8D9A-9144-45FA-A8C5-6C4ECC4057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5245F8-CE63-461B-A2E9-CCB38764F8D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28B7199-4CA6-4A24-9A2F-3839E79064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e618d-9c2f-467d-9623-335c5e2ded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259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Ann Hodges</cp:lastModifiedBy>
  <cp:revision>59</cp:revision>
  <dcterms:created xsi:type="dcterms:W3CDTF">2004-07-27T20:30:49Z</dcterms:created>
  <dcterms:modified xsi:type="dcterms:W3CDTF">2024-02-25T01:15:04Z</dcterms:modified>
  <cp:category>research posters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0x010100A375B886E119504DA04062BA9F8D61C7</vt:lpwstr>
  </property>
</Properties>
</file>