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58B2B-0890-46BC-B78B-D35314BCC810}" v="1" dt="2019-08-28T23:06:54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9" autoAdjust="0"/>
  </p:normalViewPr>
  <p:slideViewPr>
    <p:cSldViewPr snapToGrid="0">
      <p:cViewPr varScale="1">
        <p:scale>
          <a:sx n="77" d="100"/>
          <a:sy n="77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99C9-E108-47FD-9AC0-936C5B229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0093D-957D-4225-9F42-FFFB4FF1A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5BFFC-6904-45A3-9110-DE7C8FCF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AE981-DD8C-4B10-80B9-FB95DECA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71A5-D0AB-4ADB-9543-D7ECC9D8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5AD3-3D72-445F-8366-EE4C24FA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E5512-9FBD-458B-8C10-4232436DD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7E754-6CEE-44E2-856F-140EC9C6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04586-4C26-439F-B315-DD04B831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4AA6C-8957-4F3D-A748-8F0B88E3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F22BF-B091-4CE3-B5A0-878DD660B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F0403-0431-41EC-8AD0-164DB5686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8380-B7E5-4446-990B-98ACB75E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422A-7D65-4107-8FEA-2E74895B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7A6D-13B4-4AFB-920B-CCE24C9C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3106-E14D-4BC9-8E02-7E4356FF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4F616-E939-4F45-BAEA-D561F696A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9AE75-95FF-42B0-8BD5-0E9AB190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C9AF9-9ED7-4C6F-8F8A-9A5B857C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AF560-A0A3-4095-9DE9-33CAC4EE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9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AAA5E-92CE-48B6-A23A-0F16FBEE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4858F-8088-4321-B45B-C2B20DEB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7EBBB-A982-4085-9D0A-20950B96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34E5-D779-4A6D-80E0-48E558E5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C9B6-AAAE-49F2-AFB8-6D9AEB1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2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B546-4807-4100-8349-6B0F086F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8DDC-9869-4042-9F02-012FA8F9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DF0E4-DB12-4A5B-A83F-56216F91A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7BD5-BE86-444D-A37D-79D0CED8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2F268-FED2-4BFA-9D05-0195AC12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26581-DEBD-4BCA-AC6B-715279B0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6D3F-1387-4DE3-8C51-0132C584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5778F-F9B6-4BDC-B62B-99BE53175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7BBB3-FE33-4A4D-AD68-31881087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44C98-00BE-4E8E-9C39-1BFF9FC6B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5C4D3-45C1-484F-999E-94BAB318E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0776D-537E-431A-B67C-B12FF621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071EC-C66F-4CEB-90A5-5EA80265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0E61A-A355-4C72-BFF5-A329A478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AAA7-AA27-43F0-B3E7-77499E12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F5DC6-31C0-4233-BA39-0D231F3D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D288D-A5BB-4D47-9A55-3DD9E5AB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B18EB-BCA0-4C96-A536-112E9E95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2B6FF-5158-47CF-9052-EBB81F59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92A04-36A1-4335-B025-6A218EA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3CFB5-3D94-4D73-AD7F-F831F924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5EE5-40F1-48A3-9436-051983B7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EA991-BA48-46D8-9CB9-604A58F75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307D8-667F-4A44-96C4-E664EB8E5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5A42F-BCA4-49CE-A7E1-41FD2762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2AF6C-6249-4CC9-8DFC-00AEEEC8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FE9FB-408A-40A2-9ACC-AEAE4A30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A751-5EA1-4539-A2BB-7A4A13AC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618DE-77D6-4289-A136-6484002D4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6529E-C7A1-41F2-B101-375840BF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CE54F-A86A-4197-A603-00D1375F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F4D91-B8E0-4EA7-B2EE-4AF501B8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3D1C-A6DE-4256-8203-C00C1FAD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C4F3A-174F-47A7-8E91-EBE80020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18D0C-B5A1-47AA-929A-2D1C48CCD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31499-2449-4120-9133-665BCE5DB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589E-635D-4579-9803-116F8C16B440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7917A-6C00-4700-B382-A2404CD67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4A4E1-A567-4150-B61D-C1BE65D4B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8065D-D034-48D7-BA34-03D64A06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11DFF9-E684-4388-906E-D1CDAEBE6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736" y="276784"/>
            <a:ext cx="7260812" cy="6216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650A4D-2C13-4E8D-B4D7-3FCA463F0CFB}"/>
              </a:ext>
            </a:extLst>
          </p:cNvPr>
          <p:cNvSpPr txBox="1"/>
          <p:nvPr/>
        </p:nvSpPr>
        <p:spPr>
          <a:xfrm>
            <a:off x="612403" y="1437952"/>
            <a:ext cx="3575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campus from Lincoln Blvd</a:t>
            </a:r>
          </a:p>
          <a:p>
            <a:r>
              <a:rPr lang="en-US" dirty="0"/>
              <a:t>Follow the road around to Ignatian Circle</a:t>
            </a:r>
          </a:p>
          <a:p>
            <a:endParaRPr lang="en-US" dirty="0"/>
          </a:p>
          <a:p>
            <a:r>
              <a:rPr lang="en-US" dirty="0"/>
              <a:t>Parking on Thursday and Friday is $15.00/day no exceptions</a:t>
            </a:r>
          </a:p>
          <a:p>
            <a:endParaRPr lang="en-US" dirty="0"/>
          </a:p>
          <a:p>
            <a:r>
              <a:rPr lang="en-US" dirty="0"/>
              <a:t>If parking is full under the Life Science Building (LSB), you could part in Lot A. </a:t>
            </a:r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1165084F-9B78-4430-8F46-FCF5B19616F3}"/>
              </a:ext>
            </a:extLst>
          </p:cNvPr>
          <p:cNvSpPr/>
          <p:nvPr/>
        </p:nvSpPr>
        <p:spPr>
          <a:xfrm rot="1554562" flipH="1">
            <a:off x="5309118" y="5205415"/>
            <a:ext cx="1031587" cy="73152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7ACB87-3C7B-4D6C-B15E-52D6F848CB3E}"/>
              </a:ext>
            </a:extLst>
          </p:cNvPr>
          <p:cNvSpPr/>
          <p:nvPr/>
        </p:nvSpPr>
        <p:spPr>
          <a:xfrm rot="19159685">
            <a:off x="7501812" y="334685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58A2041E-7524-4CCF-B3BD-8690A0D8212D}"/>
              </a:ext>
            </a:extLst>
          </p:cNvPr>
          <p:cNvSpPr/>
          <p:nvPr/>
        </p:nvSpPr>
        <p:spPr>
          <a:xfrm rot="5400000" flipH="1">
            <a:off x="8807693" y="1188461"/>
            <a:ext cx="735771" cy="73152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EA1A776E-EE96-48F2-BF0F-544025E159E1}"/>
              </a:ext>
            </a:extLst>
          </p:cNvPr>
          <p:cNvSpPr/>
          <p:nvPr/>
        </p:nvSpPr>
        <p:spPr>
          <a:xfrm rot="10800000" flipH="1">
            <a:off x="9995774" y="1291341"/>
            <a:ext cx="735771" cy="73152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7D53642F-0247-4FF1-A176-420BCCAAD44C}"/>
              </a:ext>
            </a:extLst>
          </p:cNvPr>
          <p:cNvSpPr/>
          <p:nvPr/>
        </p:nvSpPr>
        <p:spPr>
          <a:xfrm>
            <a:off x="8514390" y="2168337"/>
            <a:ext cx="590855" cy="531537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E41AD33-A994-4D7B-890A-60B1C1945539}"/>
              </a:ext>
            </a:extLst>
          </p:cNvPr>
          <p:cNvSpPr/>
          <p:nvPr/>
        </p:nvSpPr>
        <p:spPr>
          <a:xfrm>
            <a:off x="10345575" y="2601923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7A177-C8C3-4884-B8D4-E7592A500337}"/>
              </a:ext>
            </a:extLst>
          </p:cNvPr>
          <p:cNvSpPr txBox="1"/>
          <p:nvPr/>
        </p:nvSpPr>
        <p:spPr>
          <a:xfrm>
            <a:off x="571136" y="663115"/>
            <a:ext cx="547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Loyola Marymount University (LMU)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2444B8F-C5AE-49AD-BC93-3466AC1928B3}"/>
              </a:ext>
            </a:extLst>
          </p:cNvPr>
          <p:cNvSpPr/>
          <p:nvPr/>
        </p:nvSpPr>
        <p:spPr>
          <a:xfrm>
            <a:off x="9541339" y="4672911"/>
            <a:ext cx="1782644" cy="5948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Lot A Backup Parking</a:t>
            </a:r>
          </a:p>
        </p:txBody>
      </p:sp>
    </p:spTree>
    <p:extLst>
      <p:ext uri="{BB962C8B-B14F-4D97-AF65-F5344CB8AC3E}">
        <p14:creationId xmlns:p14="http://schemas.microsoft.com/office/powerpoint/2010/main" val="156273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56435-E5D2-4E1A-B4B5-102FB60B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7" y="0"/>
            <a:ext cx="8870058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0CBA96-0F86-4FA7-B592-DCC54F4F09B4}"/>
              </a:ext>
            </a:extLst>
          </p:cNvPr>
          <p:cNvSpPr/>
          <p:nvPr/>
        </p:nvSpPr>
        <p:spPr>
          <a:xfrm>
            <a:off x="7358472" y="604932"/>
            <a:ext cx="1636509" cy="681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38A94-D5C1-4D94-AE32-2275EF825CEC}"/>
              </a:ext>
            </a:extLst>
          </p:cNvPr>
          <p:cNvSpPr txBox="1"/>
          <p:nvPr/>
        </p:nvSpPr>
        <p:spPr>
          <a:xfrm>
            <a:off x="10581323" y="503853"/>
            <a:ext cx="1610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Thursday:</a:t>
            </a:r>
          </a:p>
          <a:p>
            <a:r>
              <a:rPr lang="en-US" dirty="0"/>
              <a:t>The Hill Malone room 460c, SE Bootcamp, </a:t>
            </a:r>
            <a:r>
              <a:rPr lang="en-US" b="1" dirty="0">
                <a:solidFill>
                  <a:srgbClr val="FF0000"/>
                </a:solidFill>
              </a:rPr>
              <a:t>Registration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C71E1ED-EBE5-4B56-A569-0EF7D689EE43}"/>
              </a:ext>
            </a:extLst>
          </p:cNvPr>
          <p:cNvSpPr/>
          <p:nvPr/>
        </p:nvSpPr>
        <p:spPr>
          <a:xfrm rot="11312152">
            <a:off x="8641358" y="1088604"/>
            <a:ext cx="1954195" cy="347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7FFDB9DC-D06F-4721-946B-72F6AC05C7FC}"/>
              </a:ext>
            </a:extLst>
          </p:cNvPr>
          <p:cNvSpPr/>
          <p:nvPr/>
        </p:nvSpPr>
        <p:spPr>
          <a:xfrm>
            <a:off x="9176187" y="386026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Parking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15AF24-1FDA-48BC-A5B2-2057FF5139D0}"/>
              </a:ext>
            </a:extLst>
          </p:cNvPr>
          <p:cNvCxnSpPr>
            <a:cxnSpLocks/>
          </p:cNvCxnSpPr>
          <p:nvPr/>
        </p:nvCxnSpPr>
        <p:spPr>
          <a:xfrm flipH="1">
            <a:off x="7968343" y="4040155"/>
            <a:ext cx="658043" cy="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8D077F-CE7C-4D59-BD48-FDEF5FAF881F}"/>
              </a:ext>
            </a:extLst>
          </p:cNvPr>
          <p:cNvCxnSpPr>
            <a:cxnSpLocks/>
          </p:cNvCxnSpPr>
          <p:nvPr/>
        </p:nvCxnSpPr>
        <p:spPr>
          <a:xfrm flipV="1">
            <a:off x="8036768" y="3526971"/>
            <a:ext cx="0" cy="575606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84EE90-5673-43C4-9EB7-4DDD8562AF34}"/>
              </a:ext>
            </a:extLst>
          </p:cNvPr>
          <p:cNvCxnSpPr>
            <a:cxnSpLocks/>
          </p:cNvCxnSpPr>
          <p:nvPr/>
        </p:nvCxnSpPr>
        <p:spPr>
          <a:xfrm flipH="1" flipV="1">
            <a:off x="6904653" y="3526971"/>
            <a:ext cx="1063691" cy="77755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1D21A2-D1AF-4A2C-964A-B4AD729B26B3}"/>
              </a:ext>
            </a:extLst>
          </p:cNvPr>
          <p:cNvCxnSpPr>
            <a:cxnSpLocks/>
          </p:cNvCxnSpPr>
          <p:nvPr/>
        </p:nvCxnSpPr>
        <p:spPr>
          <a:xfrm flipV="1">
            <a:off x="6988630" y="1408922"/>
            <a:ext cx="597158" cy="211805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7C2046-5D04-4D3E-BA6C-DAEBC2FD0F28}"/>
              </a:ext>
            </a:extLst>
          </p:cNvPr>
          <p:cNvCxnSpPr>
            <a:cxnSpLocks/>
          </p:cNvCxnSpPr>
          <p:nvPr/>
        </p:nvCxnSpPr>
        <p:spPr>
          <a:xfrm flipH="1">
            <a:off x="10795518" y="2811625"/>
            <a:ext cx="1101013" cy="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DFB219C-1A3A-4F82-8D55-46708888D892}"/>
              </a:ext>
            </a:extLst>
          </p:cNvPr>
          <p:cNvSpPr txBox="1"/>
          <p:nvPr/>
        </p:nvSpPr>
        <p:spPr>
          <a:xfrm>
            <a:off x="10683103" y="2283281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Walking Path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6B40E6-DF1B-45A2-8BFE-C2880F0378A3}"/>
              </a:ext>
            </a:extLst>
          </p:cNvPr>
          <p:cNvSpPr txBox="1"/>
          <p:nvPr/>
        </p:nvSpPr>
        <p:spPr>
          <a:xfrm rot="19242682">
            <a:off x="285908" y="2883158"/>
            <a:ext cx="285071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421924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56435-E5D2-4E1A-B4B5-102FB60B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7" y="0"/>
            <a:ext cx="8870058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E5F5ECB-6FB9-4305-9B4E-392EB4266390}"/>
              </a:ext>
            </a:extLst>
          </p:cNvPr>
          <p:cNvSpPr/>
          <p:nvPr/>
        </p:nvSpPr>
        <p:spPr>
          <a:xfrm>
            <a:off x="1825148" y="503853"/>
            <a:ext cx="1636509" cy="681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0CBA96-0F86-4FA7-B592-DCC54F4F09B4}"/>
              </a:ext>
            </a:extLst>
          </p:cNvPr>
          <p:cNvSpPr/>
          <p:nvPr/>
        </p:nvSpPr>
        <p:spPr>
          <a:xfrm>
            <a:off x="7358472" y="604932"/>
            <a:ext cx="1636509" cy="681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1E3C16-B4E4-4354-B444-49DE8A247584}"/>
              </a:ext>
            </a:extLst>
          </p:cNvPr>
          <p:cNvSpPr/>
          <p:nvPr/>
        </p:nvSpPr>
        <p:spPr>
          <a:xfrm>
            <a:off x="5205874" y="6153537"/>
            <a:ext cx="2230623" cy="681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CDD59-66A9-46A6-9D31-056F41357BEC}"/>
              </a:ext>
            </a:extLst>
          </p:cNvPr>
          <p:cNvSpPr txBox="1"/>
          <p:nvPr/>
        </p:nvSpPr>
        <p:spPr>
          <a:xfrm>
            <a:off x="5532002" y="6292338"/>
            <a:ext cx="175009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Shuttle Drop Off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38A94-D5C1-4D94-AE32-2275EF825CEC}"/>
              </a:ext>
            </a:extLst>
          </p:cNvPr>
          <p:cNvSpPr txBox="1"/>
          <p:nvPr/>
        </p:nvSpPr>
        <p:spPr>
          <a:xfrm>
            <a:off x="10642009" y="503853"/>
            <a:ext cx="15255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Friday: The Hill Malone room 460c, half-day tutorials open to all conference attendees, </a:t>
            </a:r>
            <a:r>
              <a:rPr lang="en-US" b="1" dirty="0">
                <a:solidFill>
                  <a:srgbClr val="FF0000"/>
                </a:solidFill>
              </a:rPr>
              <a:t>Registration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C71E1ED-EBE5-4B56-A569-0EF7D689EE43}"/>
              </a:ext>
            </a:extLst>
          </p:cNvPr>
          <p:cNvSpPr/>
          <p:nvPr/>
        </p:nvSpPr>
        <p:spPr>
          <a:xfrm rot="11312152">
            <a:off x="8641026" y="1093057"/>
            <a:ext cx="2014209" cy="347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9D1BF-D3CF-48F8-958F-542541464632}"/>
              </a:ext>
            </a:extLst>
          </p:cNvPr>
          <p:cNvSpPr txBox="1"/>
          <p:nvPr/>
        </p:nvSpPr>
        <p:spPr>
          <a:xfrm>
            <a:off x="336621" y="503853"/>
            <a:ext cx="1242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Fri: SE Bootcamp and CSEP Prep Workshops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CEA8DD5-B085-4FA6-BF52-D3FEC6B57065}"/>
              </a:ext>
            </a:extLst>
          </p:cNvPr>
          <p:cNvSpPr/>
          <p:nvPr/>
        </p:nvSpPr>
        <p:spPr>
          <a:xfrm>
            <a:off x="1292376" y="604932"/>
            <a:ext cx="765024" cy="34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039A5-0C5A-4446-B3B1-B17DB703C20B}"/>
              </a:ext>
            </a:extLst>
          </p:cNvPr>
          <p:cNvSpPr txBox="1"/>
          <p:nvPr/>
        </p:nvSpPr>
        <p:spPr>
          <a:xfrm rot="19242682">
            <a:off x="662093" y="3486250"/>
            <a:ext cx="193713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FRIDAY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5A2C1-7D29-446A-88D5-B257E544977F}"/>
              </a:ext>
            </a:extLst>
          </p:cNvPr>
          <p:cNvCxnSpPr>
            <a:cxnSpLocks/>
          </p:cNvCxnSpPr>
          <p:nvPr/>
        </p:nvCxnSpPr>
        <p:spPr>
          <a:xfrm flipV="1">
            <a:off x="6606073" y="2108718"/>
            <a:ext cx="102637" cy="418362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1F2CFD-626B-452B-AF5C-A0C7B5C33686}"/>
              </a:ext>
            </a:extLst>
          </p:cNvPr>
          <p:cNvCxnSpPr>
            <a:cxnSpLocks/>
          </p:cNvCxnSpPr>
          <p:nvPr/>
        </p:nvCxnSpPr>
        <p:spPr>
          <a:xfrm flipV="1">
            <a:off x="6708710" y="1362270"/>
            <a:ext cx="961053" cy="746448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DE1A08-9701-4A6C-B976-E864DAF50603}"/>
              </a:ext>
            </a:extLst>
          </p:cNvPr>
          <p:cNvCxnSpPr>
            <a:cxnSpLocks/>
          </p:cNvCxnSpPr>
          <p:nvPr/>
        </p:nvCxnSpPr>
        <p:spPr>
          <a:xfrm flipH="1">
            <a:off x="2976465" y="2108718"/>
            <a:ext cx="3732245" cy="74645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B1F384-58B3-4C38-B6F4-F909A55EBC7E}"/>
              </a:ext>
            </a:extLst>
          </p:cNvPr>
          <p:cNvCxnSpPr>
            <a:cxnSpLocks/>
          </p:cNvCxnSpPr>
          <p:nvPr/>
        </p:nvCxnSpPr>
        <p:spPr>
          <a:xfrm flipV="1">
            <a:off x="3096003" y="1362270"/>
            <a:ext cx="0" cy="807468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11419-F85B-4EA2-AB93-1DFF40DD10ED}"/>
              </a:ext>
            </a:extLst>
          </p:cNvPr>
          <p:cNvCxnSpPr>
            <a:cxnSpLocks/>
          </p:cNvCxnSpPr>
          <p:nvPr/>
        </p:nvCxnSpPr>
        <p:spPr>
          <a:xfrm flipH="1">
            <a:off x="10782289" y="4203938"/>
            <a:ext cx="1101013" cy="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D6420D5-0818-448A-B4D0-A4E26A5F08D7}"/>
              </a:ext>
            </a:extLst>
          </p:cNvPr>
          <p:cNvSpPr txBox="1"/>
          <p:nvPr/>
        </p:nvSpPr>
        <p:spPr>
          <a:xfrm>
            <a:off x="10669874" y="3675594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Walking Path</a:t>
            </a:r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8E04A52A-5047-46A1-9E06-0E08F2AF9E0F}"/>
              </a:ext>
            </a:extLst>
          </p:cNvPr>
          <p:cNvSpPr/>
          <p:nvPr/>
        </p:nvSpPr>
        <p:spPr>
          <a:xfrm>
            <a:off x="9176187" y="386026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419756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2B4B7-4E94-45C1-8F6C-55E52858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7" y="0"/>
            <a:ext cx="8870058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269486E-0B16-478E-BDA5-9C23A774C213}"/>
              </a:ext>
            </a:extLst>
          </p:cNvPr>
          <p:cNvSpPr/>
          <p:nvPr/>
        </p:nvSpPr>
        <p:spPr>
          <a:xfrm>
            <a:off x="9342513" y="4878354"/>
            <a:ext cx="1636509" cy="681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74B227-CC23-414B-ACA2-A1DC4E92DB1A}"/>
              </a:ext>
            </a:extLst>
          </p:cNvPr>
          <p:cNvSpPr/>
          <p:nvPr/>
        </p:nvSpPr>
        <p:spPr>
          <a:xfrm>
            <a:off x="7941366" y="5088292"/>
            <a:ext cx="1636509" cy="681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BA37C-2967-42BE-8956-0A190BED4783}"/>
              </a:ext>
            </a:extLst>
          </p:cNvPr>
          <p:cNvSpPr txBox="1"/>
          <p:nvPr/>
        </p:nvSpPr>
        <p:spPr>
          <a:xfrm>
            <a:off x="10838462" y="5312336"/>
            <a:ext cx="124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Saturday: all tracks in these buildings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4BD5BF-7661-44B2-A897-52BAFB01885C}"/>
              </a:ext>
            </a:extLst>
          </p:cNvPr>
          <p:cNvSpPr/>
          <p:nvPr/>
        </p:nvSpPr>
        <p:spPr>
          <a:xfrm rot="12497251">
            <a:off x="10229545" y="5413799"/>
            <a:ext cx="653428" cy="347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2D9FE78-7AD4-4A70-9491-4116EB44C982}"/>
              </a:ext>
            </a:extLst>
          </p:cNvPr>
          <p:cNvSpPr/>
          <p:nvPr/>
        </p:nvSpPr>
        <p:spPr>
          <a:xfrm rot="12155944">
            <a:off x="9161116" y="5704428"/>
            <a:ext cx="1642005" cy="347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ADC7F5-2EB2-44E5-BEF2-5C5E42AF8CAC}"/>
              </a:ext>
            </a:extLst>
          </p:cNvPr>
          <p:cNvSpPr txBox="1"/>
          <p:nvPr/>
        </p:nvSpPr>
        <p:spPr>
          <a:xfrm rot="19242682">
            <a:off x="298435" y="2594867"/>
            <a:ext cx="347794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SATURDAY &amp; </a:t>
            </a:r>
          </a:p>
          <a:p>
            <a:pPr algn="ctr"/>
            <a:r>
              <a:rPr lang="en-US" sz="4800" dirty="0"/>
              <a:t>SUNDAY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B29F68-83F0-4824-B907-BC53E783DD5F}"/>
              </a:ext>
            </a:extLst>
          </p:cNvPr>
          <p:cNvSpPr/>
          <p:nvPr/>
        </p:nvSpPr>
        <p:spPr>
          <a:xfrm>
            <a:off x="3865377" y="6246843"/>
            <a:ext cx="2230623" cy="681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0F886E-574C-45A5-8B08-79747615B77F}"/>
              </a:ext>
            </a:extLst>
          </p:cNvPr>
          <p:cNvSpPr txBox="1"/>
          <p:nvPr/>
        </p:nvSpPr>
        <p:spPr>
          <a:xfrm>
            <a:off x="4088864" y="6385644"/>
            <a:ext cx="175009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Shuttle Drop Off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407FACD-809C-4953-85D2-4719944234B9}"/>
              </a:ext>
            </a:extLst>
          </p:cNvPr>
          <p:cNvSpPr/>
          <p:nvPr/>
        </p:nvSpPr>
        <p:spPr>
          <a:xfrm rot="888230">
            <a:off x="5827942" y="6492060"/>
            <a:ext cx="469005" cy="347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6C9040-9D91-42E3-894D-A37FDC47882C}"/>
              </a:ext>
            </a:extLst>
          </p:cNvPr>
          <p:cNvCxnSpPr>
            <a:cxnSpLocks/>
          </p:cNvCxnSpPr>
          <p:nvPr/>
        </p:nvCxnSpPr>
        <p:spPr>
          <a:xfrm flipH="1">
            <a:off x="10735204" y="4700615"/>
            <a:ext cx="1101013" cy="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5BBA8F-87BC-4426-B4D3-CB23D39EC21B}"/>
              </a:ext>
            </a:extLst>
          </p:cNvPr>
          <p:cNvSpPr txBox="1"/>
          <p:nvPr/>
        </p:nvSpPr>
        <p:spPr>
          <a:xfrm>
            <a:off x="10622789" y="4172271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Walking Path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136F26-422C-442D-A3DC-006BB657147C}"/>
              </a:ext>
            </a:extLst>
          </p:cNvPr>
          <p:cNvCxnSpPr>
            <a:cxnSpLocks/>
          </p:cNvCxnSpPr>
          <p:nvPr/>
        </p:nvCxnSpPr>
        <p:spPr>
          <a:xfrm>
            <a:off x="6569877" y="6600126"/>
            <a:ext cx="1272097" cy="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A0006E-23EE-49A3-9EBA-A2A78329B52C}"/>
              </a:ext>
            </a:extLst>
          </p:cNvPr>
          <p:cNvCxnSpPr>
            <a:cxnSpLocks/>
          </p:cNvCxnSpPr>
          <p:nvPr/>
        </p:nvCxnSpPr>
        <p:spPr>
          <a:xfrm flipV="1">
            <a:off x="7841974" y="3925957"/>
            <a:ext cx="136873" cy="267417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0EF771-1608-4ED2-86FC-629947B7AAA3}"/>
              </a:ext>
            </a:extLst>
          </p:cNvPr>
          <p:cNvCxnSpPr>
            <a:cxnSpLocks/>
          </p:cNvCxnSpPr>
          <p:nvPr/>
        </p:nvCxnSpPr>
        <p:spPr>
          <a:xfrm>
            <a:off x="7978847" y="3999387"/>
            <a:ext cx="648318" cy="0"/>
          </a:xfrm>
          <a:prstGeom prst="line">
            <a:avLst/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Left 34">
            <a:extLst>
              <a:ext uri="{FF2B5EF4-FFF2-40B4-BE49-F238E27FC236}">
                <a16:creationId xmlns:a16="http://schemas.microsoft.com/office/drawing/2014/main" id="{86E7DEB3-3D64-412B-BC16-4E75B4517B45}"/>
              </a:ext>
            </a:extLst>
          </p:cNvPr>
          <p:cNvSpPr/>
          <p:nvPr/>
        </p:nvSpPr>
        <p:spPr>
          <a:xfrm>
            <a:off x="9176187" y="386026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Parking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2A9463-D7D8-4266-BC92-5787076E5EE4}"/>
              </a:ext>
            </a:extLst>
          </p:cNvPr>
          <p:cNvSpPr txBox="1"/>
          <p:nvPr/>
        </p:nvSpPr>
        <p:spPr>
          <a:xfrm>
            <a:off x="10859247" y="2170852"/>
            <a:ext cx="138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Registration on the PLAZA outside LSB 120 Auditorium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7263B10-2386-4806-9791-C608ECFC30A8}"/>
              </a:ext>
            </a:extLst>
          </p:cNvPr>
          <p:cNvSpPr/>
          <p:nvPr/>
        </p:nvSpPr>
        <p:spPr>
          <a:xfrm rot="8824423">
            <a:off x="8651161" y="3016274"/>
            <a:ext cx="2365999" cy="364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126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signs</dc:title>
  <dc:creator>Phyllis Marbach</dc:creator>
  <cp:lastModifiedBy>Phyllis Marbach</cp:lastModifiedBy>
  <cp:revision>5</cp:revision>
  <dcterms:created xsi:type="dcterms:W3CDTF">2019-08-24T18:26:06Z</dcterms:created>
  <dcterms:modified xsi:type="dcterms:W3CDTF">2019-08-28T23:11:18Z</dcterms:modified>
</cp:coreProperties>
</file>