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FAA"/>
    <a:srgbClr val="D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2"/>
    <p:restoredTop sz="94670"/>
  </p:normalViewPr>
  <p:slideViewPr>
    <p:cSldViewPr>
      <p:cViewPr>
        <p:scale>
          <a:sx n="33" d="100"/>
          <a:sy n="33" d="100"/>
        </p:scale>
        <p:origin x="1157" y="115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10/05/2023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324637" y="-472281"/>
            <a:ext cx="11927223" cy="563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 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EB0029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427F65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D09D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427F65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D09D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2B6FAA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grpFill/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2B6FA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2B6FAA"/>
            </a:solidFill>
            <a:ln w="12700" cap="flat" cmpd="sng">
              <a:solidFill>
                <a:srgbClr val="D09D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427F65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374f44-2aab-41c7-ab8f-42b611fb8b23" xsi:nil="true"/>
    <lcf76f155ced4ddcb4097134ff3c332f xmlns="1cd5f46e-ef10-425a-ae06-00b6bc23ebe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857617F8541142BC51095F5AE3A506" ma:contentTypeVersion="14" ma:contentTypeDescription="Create a new document." ma:contentTypeScope="" ma:versionID="91a73c0d2feb289c8e2c00edab1b3119">
  <xsd:schema xmlns:xsd="http://www.w3.org/2001/XMLSchema" xmlns:xs="http://www.w3.org/2001/XMLSchema" xmlns:p="http://schemas.microsoft.com/office/2006/metadata/properties" xmlns:ns2="1cd5f46e-ef10-425a-ae06-00b6bc23ebe7" xmlns:ns3="b1374f44-2aab-41c7-ab8f-42b611fb8b23" targetNamespace="http://schemas.microsoft.com/office/2006/metadata/properties" ma:root="true" ma:fieldsID="64e89c0992f4fe8dfd463f816d4b3cc4" ns2:_="" ns3:_="">
    <xsd:import namespace="1cd5f46e-ef10-425a-ae06-00b6bc23ebe7"/>
    <xsd:import namespace="b1374f44-2aab-41c7-ab8f-42b611fb8b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5f46e-ef10-425a-ae06-00b6bc23e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05bfa5e-0804-4ef2-ba09-c663ae3aeb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374f44-2aab-41c7-ab8f-42b611fb8b2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46bfa99-8fb8-4011-8fb6-dc29fa895152}" ma:internalName="TaxCatchAll" ma:showField="CatchAllData" ma:web="b1374f44-2aab-41c7-ab8f-42b611fb8b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90877B-4B0A-4BFD-85DF-19B7DCC7C03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7B735E0-FEEB-4CB3-9246-AE55F6FA975A}"/>
</file>

<file path=customXml/itemProps3.xml><?xml version="1.0" encoding="utf-8"?>
<ds:datastoreItem xmlns:ds="http://schemas.openxmlformats.org/officeDocument/2006/customXml" ds:itemID="{30F49AD5-AB2E-4351-A4E6-D5030E27B6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259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Dorothy Benveniste</cp:lastModifiedBy>
  <cp:revision>58</cp:revision>
  <dcterms:created xsi:type="dcterms:W3CDTF">2004-07-27T20:30:49Z</dcterms:created>
  <dcterms:modified xsi:type="dcterms:W3CDTF">2023-05-10T23:46:09Z</dcterms:modified>
  <cp:category>research posters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0x0101006458397891C8FC4A93BC623C80AFC002</vt:lpwstr>
  </property>
</Properties>
</file>