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8" r:id="rId4"/>
    <p:sldMasterId id="2147484072" r:id="rId5"/>
  </p:sldMasterIdLst>
  <p:notesMasterIdLst>
    <p:notesMasterId r:id="rId27"/>
  </p:notesMasterIdLst>
  <p:handoutMasterIdLst>
    <p:handoutMasterId r:id="rId28"/>
  </p:handoutMasterIdLst>
  <p:sldIdLst>
    <p:sldId id="1286" r:id="rId6"/>
    <p:sldId id="1152" r:id="rId7"/>
    <p:sldId id="965" r:id="rId8"/>
    <p:sldId id="1165" r:id="rId9"/>
    <p:sldId id="4066" r:id="rId10"/>
    <p:sldId id="1155" r:id="rId11"/>
    <p:sldId id="4079" r:id="rId12"/>
    <p:sldId id="256" r:id="rId13"/>
    <p:sldId id="389" r:id="rId14"/>
    <p:sldId id="399" r:id="rId15"/>
    <p:sldId id="388" r:id="rId16"/>
    <p:sldId id="377" r:id="rId17"/>
    <p:sldId id="384" r:id="rId18"/>
    <p:sldId id="371" r:id="rId19"/>
    <p:sldId id="400" r:id="rId20"/>
    <p:sldId id="402" r:id="rId21"/>
    <p:sldId id="4080" r:id="rId22"/>
    <p:sldId id="403" r:id="rId23"/>
    <p:sldId id="4070" r:id="rId24"/>
    <p:sldId id="4078" r:id="rId25"/>
    <p:sldId id="1028" r:id="rId26"/>
  </p:sldIdLst>
  <p:sldSz cx="9144000" cy="5143500" type="screen16x9"/>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oolKit" id="{F7ECC599-F0F9-48B0-A7A8-BF9F0A801523}">
          <p14:sldIdLst>
            <p14:sldId id="1286"/>
            <p14:sldId id="1152"/>
            <p14:sldId id="965"/>
            <p14:sldId id="1165"/>
            <p14:sldId id="4066"/>
            <p14:sldId id="1155"/>
            <p14:sldId id="4079"/>
            <p14:sldId id="256"/>
            <p14:sldId id="389"/>
            <p14:sldId id="399"/>
            <p14:sldId id="388"/>
            <p14:sldId id="377"/>
            <p14:sldId id="384"/>
            <p14:sldId id="371"/>
            <p14:sldId id="400"/>
            <p14:sldId id="402"/>
            <p14:sldId id="4080"/>
            <p14:sldId id="403"/>
            <p14:sldId id="4070"/>
            <p14:sldId id="4078"/>
            <p14:sldId id="1028"/>
          </p14:sldIdLst>
        </p14:section>
      </p14:sectionLst>
    </p:ext>
    <p:ext uri="{EFAFB233-063F-42B5-8137-9DF3F51BA10A}">
      <p15:sldGuideLst xmlns:p15="http://schemas.microsoft.com/office/powerpoint/2012/main">
        <p15:guide id="8" pos="2880" userDrawn="1">
          <p15:clr>
            <a:srgbClr val="A4A3A4"/>
          </p15:clr>
        </p15:guide>
        <p15:guide id="9" orient="horz" pos="1476" userDrawn="1">
          <p15:clr>
            <a:srgbClr val="A4A3A4"/>
          </p15:clr>
        </p15:guide>
        <p15:guide id="10" pos="4224" userDrawn="1">
          <p15:clr>
            <a:srgbClr val="A4A3A4"/>
          </p15:clr>
        </p15:guide>
        <p15:guide id="11" pos="1536" userDrawn="1">
          <p15:clr>
            <a:srgbClr val="A4A3A4"/>
          </p15:clr>
        </p15:guide>
        <p15:guide id="12" orient="horz" pos="1764" userDrawn="1">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6FAB"/>
    <a:srgbClr val="427F64"/>
    <a:srgbClr val="A5A5A5"/>
    <a:srgbClr val="48457E"/>
    <a:srgbClr val="B0BBB9"/>
    <a:srgbClr val="62A1D7"/>
    <a:srgbClr val="767676"/>
    <a:srgbClr val="3B3B3B"/>
    <a:srgbClr val="969696"/>
    <a:srgbClr val="E400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autoAdjust="0"/>
    <p:restoredTop sz="89681" autoAdjust="0"/>
  </p:normalViewPr>
  <p:slideViewPr>
    <p:cSldViewPr snapToGrid="0" snapToObjects="1">
      <p:cViewPr varScale="1">
        <p:scale>
          <a:sx n="130" d="100"/>
          <a:sy n="130" d="100"/>
        </p:scale>
        <p:origin x="1584" y="176"/>
      </p:cViewPr>
      <p:guideLst>
        <p:guide pos="2880"/>
        <p:guide orient="horz" pos="1476"/>
        <p:guide pos="4224"/>
        <p:guide pos="1536"/>
        <p:guide orient="horz" pos="1764"/>
      </p:guideLst>
    </p:cSldViewPr>
  </p:slideViewPr>
  <p:outlineViewPr>
    <p:cViewPr>
      <p:scale>
        <a:sx n="33" d="100"/>
        <a:sy n="33" d="100"/>
      </p:scale>
      <p:origin x="0" y="-41238"/>
    </p:cViewPr>
  </p:outlineViewPr>
  <p:notesTextViewPr>
    <p:cViewPr>
      <p:scale>
        <a:sx n="3" d="2"/>
        <a:sy n="3" d="2"/>
      </p:scale>
      <p:origin x="0" y="0"/>
    </p:cViewPr>
  </p:notesTextViewPr>
  <p:sorterViewPr>
    <p:cViewPr>
      <p:scale>
        <a:sx n="1" d="1"/>
        <a:sy n="1" d="1"/>
      </p:scale>
      <p:origin x="0" y="-32982"/>
    </p:cViewPr>
  </p:sorterViewPr>
  <p:notesViewPr>
    <p:cSldViewPr snapToGrid="0" snapToObjects="1">
      <p:cViewPr varScale="1">
        <p:scale>
          <a:sx n="119" d="100"/>
          <a:sy n="119" d="100"/>
        </p:scale>
        <p:origin x="4464" y="192"/>
      </p:cViewPr>
      <p:guideLst>
        <p:guide orient="horz" pos="2924"/>
        <p:guide pos="2201"/>
      </p:guideLst>
    </p:cSldViewPr>
  </p:notes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27363" cy="463550"/>
          </a:xfrm>
          <a:prstGeom prst="rect">
            <a:avLst/>
          </a:prstGeom>
        </p:spPr>
        <p:txBody>
          <a:bodyPr vert="horz" lIns="91029" tIns="45514" rIns="91029" bIns="45514" rtlCol="0"/>
          <a:lstStyle>
            <a:lvl1pPr algn="l">
              <a:defRPr sz="1200"/>
            </a:lvl1pPr>
          </a:lstStyle>
          <a:p>
            <a:endParaRPr lang="en-US"/>
          </a:p>
        </p:txBody>
      </p:sp>
      <p:sp>
        <p:nvSpPr>
          <p:cNvPr id="3" name="Date Placeholder 2"/>
          <p:cNvSpPr>
            <a:spLocks noGrp="1"/>
          </p:cNvSpPr>
          <p:nvPr>
            <p:ph type="dt" sz="quarter" idx="1"/>
          </p:nvPr>
        </p:nvSpPr>
        <p:spPr>
          <a:xfrm>
            <a:off x="3956052" y="0"/>
            <a:ext cx="3027363" cy="463550"/>
          </a:xfrm>
          <a:prstGeom prst="rect">
            <a:avLst/>
          </a:prstGeom>
        </p:spPr>
        <p:txBody>
          <a:bodyPr vert="horz" lIns="91029" tIns="45514" rIns="91029" bIns="45514" rtlCol="0"/>
          <a:lstStyle>
            <a:lvl1pPr algn="r">
              <a:defRPr sz="1200"/>
            </a:lvl1pPr>
          </a:lstStyle>
          <a:p>
            <a:fld id="{148E5A2D-7A34-412F-8E9B-EF8BA45F9F34}" type="datetime1">
              <a:rPr lang="en-US" smtClean="0"/>
              <a:t>9/25/25</a:t>
            </a:fld>
            <a:endParaRPr lang="en-US"/>
          </a:p>
        </p:txBody>
      </p:sp>
      <p:sp>
        <p:nvSpPr>
          <p:cNvPr id="4" name="Footer Placeholder 3"/>
          <p:cNvSpPr>
            <a:spLocks noGrp="1"/>
          </p:cNvSpPr>
          <p:nvPr>
            <p:ph type="ftr" sz="quarter" idx="2"/>
          </p:nvPr>
        </p:nvSpPr>
        <p:spPr>
          <a:xfrm>
            <a:off x="2" y="8818563"/>
            <a:ext cx="3027363" cy="463550"/>
          </a:xfrm>
          <a:prstGeom prst="rect">
            <a:avLst/>
          </a:prstGeom>
        </p:spPr>
        <p:txBody>
          <a:bodyPr vert="horz" lIns="91029" tIns="45514" rIns="91029" bIns="45514" rtlCol="0" anchor="b"/>
          <a:lstStyle>
            <a:lvl1pPr algn="l">
              <a:defRPr sz="1200"/>
            </a:lvl1pPr>
          </a:lstStyle>
          <a:p>
            <a:r>
              <a:rPr lang="en-US" dirty="0" err="1"/>
              <a:t>INCOSE.org</a:t>
            </a:r>
            <a:endParaRPr lang="en-US" dirty="0"/>
          </a:p>
        </p:txBody>
      </p:sp>
      <p:sp>
        <p:nvSpPr>
          <p:cNvPr id="5" name="Slide Number Placeholder 4"/>
          <p:cNvSpPr>
            <a:spLocks noGrp="1"/>
          </p:cNvSpPr>
          <p:nvPr>
            <p:ph type="sldNum" sz="quarter" idx="3"/>
          </p:nvPr>
        </p:nvSpPr>
        <p:spPr>
          <a:xfrm>
            <a:off x="3956052" y="8818563"/>
            <a:ext cx="3027363" cy="463550"/>
          </a:xfrm>
          <a:prstGeom prst="rect">
            <a:avLst/>
          </a:prstGeom>
        </p:spPr>
        <p:txBody>
          <a:bodyPr vert="horz" lIns="91029" tIns="45514" rIns="91029" bIns="45514" rtlCol="0" anchor="b"/>
          <a:lstStyle>
            <a:lvl1pPr algn="r">
              <a:defRPr sz="1200"/>
            </a:lvl1pPr>
          </a:lstStyle>
          <a:p>
            <a:fld id="{5C665FA2-C151-4662-A2E4-7CE245007D67}" type="slidenum">
              <a:rPr lang="en-US" smtClean="0"/>
              <a:t>‹#›</a:t>
            </a:fld>
            <a:endParaRPr lang="en-US"/>
          </a:p>
        </p:txBody>
      </p:sp>
    </p:spTree>
    <p:extLst>
      <p:ext uri="{BB962C8B-B14F-4D97-AF65-F5344CB8AC3E}">
        <p14:creationId xmlns:p14="http://schemas.microsoft.com/office/powerpoint/2010/main" val="2579845493"/>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26833" cy="464185"/>
          </a:xfrm>
          <a:prstGeom prst="rect">
            <a:avLst/>
          </a:prstGeom>
        </p:spPr>
        <p:txBody>
          <a:bodyPr vert="horz" lIns="92540" tIns="46270" rIns="92540" bIns="46270" rtlCol="0"/>
          <a:lstStyle>
            <a:lvl1pPr algn="l">
              <a:defRPr sz="1200"/>
            </a:lvl1pPr>
          </a:lstStyle>
          <a:p>
            <a:endParaRPr lang="en-US"/>
          </a:p>
        </p:txBody>
      </p:sp>
      <p:sp>
        <p:nvSpPr>
          <p:cNvPr id="3" name="Date Placeholder 2"/>
          <p:cNvSpPr>
            <a:spLocks noGrp="1"/>
          </p:cNvSpPr>
          <p:nvPr>
            <p:ph type="dt" idx="1"/>
          </p:nvPr>
        </p:nvSpPr>
        <p:spPr>
          <a:xfrm>
            <a:off x="3956552" y="0"/>
            <a:ext cx="3026833" cy="464185"/>
          </a:xfrm>
          <a:prstGeom prst="rect">
            <a:avLst/>
          </a:prstGeom>
        </p:spPr>
        <p:txBody>
          <a:bodyPr vert="horz" lIns="92540" tIns="46270" rIns="92540" bIns="46270" rtlCol="0"/>
          <a:lstStyle>
            <a:lvl1pPr algn="r">
              <a:defRPr sz="1200"/>
            </a:lvl1pPr>
          </a:lstStyle>
          <a:p>
            <a:fld id="{5F334CC7-3019-4315-A940-28CE5A6B4904}" type="datetime1">
              <a:rPr lang="en-US" smtClean="0"/>
              <a:t>9/25/25</a:t>
            </a:fld>
            <a:endParaRPr lang="en-US"/>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540" tIns="46270" rIns="92540" bIns="46270" rtlCol="0" anchor="ctr"/>
          <a:lstStyle/>
          <a:p>
            <a:endParaRPr lang="en-US"/>
          </a:p>
        </p:txBody>
      </p:sp>
      <p:sp>
        <p:nvSpPr>
          <p:cNvPr id="5" name="Notes Placeholder 4"/>
          <p:cNvSpPr>
            <a:spLocks noGrp="1"/>
          </p:cNvSpPr>
          <p:nvPr>
            <p:ph type="body" sz="quarter" idx="3"/>
          </p:nvPr>
        </p:nvSpPr>
        <p:spPr>
          <a:xfrm>
            <a:off x="698500" y="4409759"/>
            <a:ext cx="5588000" cy="4177665"/>
          </a:xfrm>
          <a:prstGeom prst="rect">
            <a:avLst/>
          </a:prstGeom>
        </p:spPr>
        <p:txBody>
          <a:bodyPr vert="horz" lIns="92540" tIns="46270" rIns="92540" bIns="462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17904"/>
            <a:ext cx="3026833" cy="464185"/>
          </a:xfrm>
          <a:prstGeom prst="rect">
            <a:avLst/>
          </a:prstGeom>
        </p:spPr>
        <p:txBody>
          <a:bodyPr vert="horz" lIns="92540" tIns="46270" rIns="92540" bIns="46270" rtlCol="0" anchor="b"/>
          <a:lstStyle>
            <a:lvl1pPr algn="l">
              <a:defRPr sz="1200"/>
            </a:lvl1pPr>
          </a:lstStyle>
          <a:p>
            <a:r>
              <a:rPr lang="en-US" dirty="0" err="1"/>
              <a:t>INCOSE.org</a:t>
            </a:r>
            <a:endParaRPr lang="en-US" dirty="0"/>
          </a:p>
        </p:txBody>
      </p:sp>
      <p:sp>
        <p:nvSpPr>
          <p:cNvPr id="7" name="Slide Number Placeholder 6"/>
          <p:cNvSpPr>
            <a:spLocks noGrp="1"/>
          </p:cNvSpPr>
          <p:nvPr>
            <p:ph type="sldNum" sz="quarter" idx="5"/>
          </p:nvPr>
        </p:nvSpPr>
        <p:spPr>
          <a:xfrm>
            <a:off x="3956552" y="8817904"/>
            <a:ext cx="3026833" cy="464185"/>
          </a:xfrm>
          <a:prstGeom prst="rect">
            <a:avLst/>
          </a:prstGeom>
        </p:spPr>
        <p:txBody>
          <a:bodyPr vert="horz" lIns="92540" tIns="46270" rIns="92540" bIns="46270" rtlCol="0" anchor="b"/>
          <a:lstStyle>
            <a:lvl1pPr algn="r">
              <a:defRPr sz="1200"/>
            </a:lvl1pPr>
          </a:lstStyle>
          <a:p>
            <a:fld id="{F55EC67E-402D-4FA6-937E-816E25842894}" type="slidenum">
              <a:rPr lang="en-US" smtClean="0"/>
              <a:t>‹#›</a:t>
            </a:fld>
            <a:endParaRPr lang="en-US"/>
          </a:p>
        </p:txBody>
      </p:sp>
    </p:spTree>
    <p:extLst>
      <p:ext uri="{BB962C8B-B14F-4D97-AF65-F5344CB8AC3E}">
        <p14:creationId xmlns:p14="http://schemas.microsoft.com/office/powerpoint/2010/main" val="2677741102"/>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Slalom</a:t>
            </a:r>
          </a:p>
        </p:txBody>
      </p:sp>
    </p:spTree>
    <p:extLst>
      <p:ext uri="{BB962C8B-B14F-4D97-AF65-F5344CB8AC3E}">
        <p14:creationId xmlns:p14="http://schemas.microsoft.com/office/powerpoint/2010/main" val="960959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latin typeface="Calibri" panose="020F0502020204030204" pitchFamily="34" charset="0"/>
                <a:cs typeface="Calibri" panose="020F0502020204030204" pitchFamily="34" charset="0"/>
              </a:rPr>
              <a:t>The </a:t>
            </a:r>
            <a:r>
              <a:rPr lang="en-US" sz="1300" b="1" dirty="0">
                <a:latin typeface="Calibri" panose="020F0502020204030204" pitchFamily="34" charset="0"/>
                <a:cs typeface="Calibri" panose="020F0502020204030204" pitchFamily="34" charset="0"/>
              </a:rPr>
              <a:t>Air Force’s </a:t>
            </a:r>
            <a:r>
              <a:rPr lang="en-US" sz="1300" dirty="0">
                <a:latin typeface="Calibri" panose="020F0502020204030204" pitchFamily="34" charset="0"/>
                <a:cs typeface="Calibri" panose="020F0502020204030204" pitchFamily="34" charset="0"/>
              </a:rPr>
              <a:t>concern was, </a:t>
            </a:r>
            <a:r>
              <a:rPr lang="en-US" sz="1300" dirty="0">
                <a:effectLst/>
                <a:latin typeface="Calibri" panose="020F0502020204030204" pitchFamily="34" charset="0"/>
                <a:ea typeface="Aptos" panose="020B0004020202020204" pitchFamily="34" charset="0"/>
                <a:cs typeface="Calibri" panose="020F0502020204030204" pitchFamily="34" charset="0"/>
              </a:rPr>
              <a:t>given the growing recognition of the importance of systems engineering, how an acquiring agency could evaluate and objectively compare the systems engineering proposals of competing bidders. </a:t>
            </a:r>
            <a:endParaRPr lang="en-US" sz="1300" dirty="0">
              <a:latin typeface="Calibri" panose="020F0502020204030204" pitchFamily="34" charset="0"/>
              <a:cs typeface="Calibri" panose="020F0502020204030204" pitchFamily="34" charset="0"/>
            </a:endParaRPr>
          </a:p>
          <a:p>
            <a:endParaRPr lang="en-US" sz="1300" dirty="0">
              <a:latin typeface="Calibri" panose="020F0502020204030204" pitchFamily="34" charset="0"/>
              <a:cs typeface="Calibri" panose="020F0502020204030204" pitchFamily="34" charset="0"/>
            </a:endParaRPr>
          </a:p>
          <a:p>
            <a:r>
              <a:rPr lang="en-US" sz="1300" b="1" dirty="0">
                <a:latin typeface="Calibri" panose="020F0502020204030204" pitchFamily="34" charset="0"/>
                <a:cs typeface="Calibri" panose="020F0502020204030204" pitchFamily="34" charset="0"/>
              </a:rPr>
              <a:t>Robert Frosch </a:t>
            </a:r>
            <a:r>
              <a:rPr lang="en-US" sz="1300" dirty="0">
                <a:latin typeface="Calibri" panose="020F0502020204030204" pitchFamily="34" charset="0"/>
                <a:cs typeface="Calibri" panose="020F0502020204030204" pitchFamily="34" charset="0"/>
              </a:rPr>
              <a:t>was</a:t>
            </a:r>
            <a:r>
              <a:rPr lang="en-US" sz="1300" b="1" dirty="0">
                <a:latin typeface="Calibri" panose="020F0502020204030204" pitchFamily="34" charset="0"/>
                <a:cs typeface="Calibri" panose="020F0502020204030204" pitchFamily="34" charset="0"/>
              </a:rPr>
              <a:t> </a:t>
            </a:r>
            <a:r>
              <a:rPr lang="en-US" sz="1300" dirty="0">
                <a:latin typeface="Calibri" panose="020F0502020204030204" pitchFamily="34" charset="0"/>
                <a:ea typeface="Aptos" panose="020B0004020202020204" pitchFamily="34" charset="0"/>
                <a:cs typeface="Calibri" panose="020F0502020204030204" pitchFamily="34" charset="0"/>
              </a:rPr>
              <a:t>then Assistant Secretary of the Navy for Research and Development and later became Assistant Executive Director for U.N. Environmental Programs, then the fifth NASA Administrator, and finally Vice President of Research at General Motors.</a:t>
            </a:r>
            <a:endParaRPr lang="en-US" sz="1300" dirty="0">
              <a:latin typeface="Calibri" panose="020F0502020204030204" pitchFamily="34" charset="0"/>
              <a:cs typeface="Calibri" panose="020F0502020204030204" pitchFamily="34" charset="0"/>
            </a:endParaRPr>
          </a:p>
          <a:p>
            <a:endParaRPr lang="en-US" sz="1300" dirty="0">
              <a:latin typeface="Calibri" panose="020F0502020204030204" pitchFamily="34" charset="0"/>
              <a:cs typeface="Calibri" panose="020F0502020204030204" pitchFamily="34" charset="0"/>
            </a:endParaRPr>
          </a:p>
          <a:p>
            <a:r>
              <a:rPr lang="en-US" sz="1300" b="1" dirty="0">
                <a:latin typeface="Calibri"/>
                <a:cs typeface="Calibri"/>
              </a:rPr>
              <a:t>The</a:t>
            </a:r>
            <a:r>
              <a:rPr lang="en-US" sz="1300" dirty="0">
                <a:latin typeface="Calibri"/>
                <a:cs typeface="Calibri"/>
              </a:rPr>
              <a:t> </a:t>
            </a:r>
            <a:r>
              <a:rPr lang="en-US" sz="1300" b="1" dirty="0">
                <a:latin typeface="Calibri"/>
                <a:cs typeface="Calibri"/>
              </a:rPr>
              <a:t>shift in focus </a:t>
            </a:r>
            <a:r>
              <a:rPr lang="en-US" sz="13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from the objective to be achieved</a:t>
            </a:r>
            <a:r>
              <a:rPr lang="en-US" sz="1300" u="sng" dirty="0">
                <a:solidFill>
                  <a:srgbClr val="008080"/>
                </a:solidFill>
                <a:latin typeface="Calibri" panose="020F0502020204030204" pitchFamily="34" charset="0"/>
                <a:ea typeface="Times New Roman" panose="02020603050405020304" pitchFamily="18" charset="0"/>
                <a:cs typeface="Calibri" panose="020F0502020204030204" pitchFamily="34" charset="0"/>
              </a:rPr>
              <a:t> </a:t>
            </a:r>
            <a:r>
              <a:rPr lang="en-US" sz="13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 the process to be followed that Frosch warned against in 1969, appears to have reasserted itself, and continues to this day.  For example, 50 years later, ISO/IEC/IEEE 42020:2019 (ISO/IEC/IEEE, 2019), which remains current, describes six processes for generating and managing architectures for software, systems and enterprises.  These processes comprise 45 “required” activities and 416 “recommended” tasks!</a:t>
            </a:r>
          </a:p>
          <a:p>
            <a:endParaRPr lang="en-US" sz="13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171450" indent="-171450">
              <a:buFont typeface="Arial" panose="020B0604020202020204" pitchFamily="34" charset="0"/>
              <a:buChar char="•"/>
            </a:pPr>
            <a:endParaRPr lang="en-US" sz="1300" dirty="0">
              <a:latin typeface="Calibri" panose="020F0502020204030204" pitchFamily="34" charset="0"/>
              <a:cs typeface="Calibri" panose="020F0502020204030204" pitchFamily="34" charset="0"/>
            </a:endParaRPr>
          </a:p>
          <a:p>
            <a:endParaRPr lang="en-US" sz="1300"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4835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effectLst/>
                <a:latin typeface="Calibri" panose="020F0502020204030204" pitchFamily="34" charset="0"/>
                <a:ea typeface="Aptos" panose="020B0004020202020204" pitchFamily="34" charset="0"/>
                <a:cs typeface="Calibri" panose="020F0502020204030204" pitchFamily="34" charset="0"/>
              </a:rPr>
              <a:t>Integrating and reflecting on the insights gained from the observations above led us to see the purpose of systems engineering in terms of what we call the “</a:t>
            </a:r>
            <a:r>
              <a:rPr lang="en-US" b="1" dirty="0">
                <a:effectLst/>
                <a:latin typeface="Calibri" panose="020F0502020204030204" pitchFamily="34" charset="0"/>
                <a:ea typeface="Aptos" panose="020B0004020202020204" pitchFamily="34" charset="0"/>
                <a:cs typeface="Calibri" panose="020F0502020204030204" pitchFamily="34" charset="0"/>
              </a:rPr>
              <a:t>Value Loop</a:t>
            </a:r>
            <a:r>
              <a:rPr lang="en-US" dirty="0">
                <a:effectLst/>
                <a:latin typeface="Calibri" panose="020F0502020204030204" pitchFamily="34" charset="0"/>
                <a:ea typeface="Aptos" panose="020B0004020202020204" pitchFamily="34" charset="0"/>
                <a:cs typeface="Calibri" panose="020F0502020204030204" pitchFamily="34" charset="0"/>
              </a:rPr>
              <a:t>.” </a:t>
            </a:r>
            <a:r>
              <a:rPr lang="en-US" kern="100" dirty="0">
                <a:effectLst/>
                <a:latin typeface="Calibri" panose="020F0502020204030204" pitchFamily="34" charset="0"/>
                <a:ea typeface="Aptos" panose="020B0004020202020204" pitchFamily="34" charset="0"/>
                <a:cs typeface="Calibri" panose="020F0502020204030204" pitchFamily="34" charset="0"/>
              </a:rPr>
              <a:t>As shown in the diagram, the purpose of systems engineering is to create elegant solutions to resolve complex problems.  This is a closed loop in which the continuing increase in the complexity of the problems systems engineers seek to address stimulates continual improvement in the discipline.  In this way systems engineering’s value continues to evolve and increase over time.</a:t>
            </a:r>
          </a:p>
          <a:p>
            <a:pPr algn="just"/>
            <a:endParaRPr lang="en-US"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AA9C28-FE37-2E4E-AC37-5E549FB7E7D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14066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4B2AF-BD96-91E8-9662-B92AC7129C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7402B-2A9D-1E78-6E71-E65613A0B0B8}"/>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612CE47F-6EDD-979E-8AA1-44B54310FDE3}"/>
              </a:ext>
            </a:extLst>
          </p:cNvPr>
          <p:cNvSpPr>
            <a:spLocks noGrp="1"/>
          </p:cNvSpPr>
          <p:nvPr>
            <p:ph type="body" idx="1"/>
          </p:nvPr>
        </p:nvSpPr>
        <p:spPr/>
        <p:txBody>
          <a:bodyPr/>
          <a:lstStyle/>
          <a:p>
            <a:r>
              <a:rPr lang="en-US" b="1" dirty="0"/>
              <a:t>Michael Griffin </a:t>
            </a:r>
            <a:r>
              <a:rPr lang="en-US" dirty="0"/>
              <a:t>was</a:t>
            </a:r>
            <a:r>
              <a:rPr lang="en-US" b="1" dirty="0"/>
              <a:t> </a:t>
            </a:r>
            <a:r>
              <a:rPr lang="en-US" dirty="0"/>
              <a:t>NASA Administrator from 2005-2009, and, later Under Secretary of Defense for Research and Engineering (2018-2020). While, as stated, he considered </a:t>
            </a:r>
            <a:r>
              <a:rPr lang="en-US" kern="100" dirty="0">
                <a:latin typeface="Calibri" panose="020F0502020204030204" pitchFamily="34" charset="0"/>
                <a:ea typeface="Aptos" panose="020B0004020202020204" pitchFamily="34" charset="0"/>
                <a:cs typeface="Calibri" panose="020F0502020204030204" pitchFamily="34" charset="0"/>
              </a:rPr>
              <a:t>his four criteria to be necessary but not necessarily sufficient   they do, however, represent a reasonable starting point for a conversation about the meaning of the term “elegance” in the context of systems engineering problem-solving.  Since Griffin’s proposal, a number of others have added their voices to the elegance conversation.</a:t>
            </a:r>
          </a:p>
          <a:p>
            <a:endParaRPr lang="en-US" dirty="0"/>
          </a:p>
        </p:txBody>
      </p:sp>
      <p:sp>
        <p:nvSpPr>
          <p:cNvPr id="4" name="Slide Number Placeholder 3">
            <a:extLst>
              <a:ext uri="{FF2B5EF4-FFF2-40B4-BE49-F238E27FC236}">
                <a16:creationId xmlns:a16="http://schemas.microsoft.com/office/drawing/2014/main" id="{8F8640E2-D3E3-4663-69F0-210CB757C2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0557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F8DA3-1D78-642E-7EE2-79B8D3300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D19D08-2660-D2BB-7215-885E94D880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38CDB-8162-9E23-D9DE-DF81E27976BA}"/>
              </a:ext>
            </a:extLst>
          </p:cNvPr>
          <p:cNvSpPr>
            <a:spLocks noGrp="1"/>
          </p:cNvSpPr>
          <p:nvPr>
            <p:ph type="body" idx="1"/>
          </p:nvPr>
        </p:nvSpPr>
        <p:spPr/>
        <p:txBody>
          <a:bodyPr/>
          <a:lstStyle/>
          <a:p>
            <a:pPr marR="0" lvl="0">
              <a:lnSpc>
                <a:spcPct val="115000"/>
              </a:lnSpc>
              <a:spcAft>
                <a:spcPts val="800"/>
              </a:spcAft>
              <a:tabLst>
                <a:tab pos="228600" algn="l"/>
              </a:tabLst>
            </a:pPr>
            <a:r>
              <a:rPr lang="en-US" sz="900" b="1" kern="100" dirty="0">
                <a:effectLst/>
                <a:latin typeface="Calibri" panose="020F0502020204030204" pitchFamily="34" charset="0"/>
                <a:ea typeface="Aptos" panose="020B0004020202020204" pitchFamily="34" charset="0"/>
                <a:cs typeface="Calibri" panose="020F0502020204030204" pitchFamily="34" charset="0"/>
              </a:rPr>
              <a:t>Put the engineering back … </a:t>
            </a:r>
            <a:r>
              <a:rPr lang="en-US" sz="900" kern="100" dirty="0">
                <a:effectLst/>
                <a:latin typeface="Calibri" panose="020F0502020204030204" pitchFamily="34" charset="0"/>
                <a:ea typeface="Aptos" panose="020B0004020202020204" pitchFamily="34" charset="0"/>
                <a:cs typeface="Calibri" panose="020F0502020204030204" pitchFamily="34" charset="0"/>
              </a:rPr>
              <a:t>because “a thorough consideration of all the factors that bear upon the possibility of reaching the desired objective and the relationships among these factors” require an understanding of the underlying technologies.  </a:t>
            </a:r>
          </a:p>
          <a:p>
            <a:pPr marR="0" lvl="0">
              <a:lnSpc>
                <a:spcPct val="115000"/>
              </a:lnSpc>
              <a:spcAft>
                <a:spcPts val="800"/>
              </a:spcAft>
              <a:tabLst>
                <a:tab pos="228600" algn="l"/>
              </a:tabLst>
            </a:pPr>
            <a:r>
              <a:rPr lang="en-US" sz="900" b="1" kern="100" dirty="0">
                <a:effectLst/>
                <a:latin typeface="Calibri" panose="020F0502020204030204" pitchFamily="34" charset="0"/>
                <a:ea typeface="Aptos" panose="020B0004020202020204" pitchFamily="34" charset="0"/>
                <a:cs typeface="Calibri" panose="020F0502020204030204" pitchFamily="34" charset="0"/>
              </a:rPr>
              <a:t>Reinforce and encourage the “art” …</a:t>
            </a:r>
            <a:r>
              <a:rPr lang="en-US" sz="900" kern="100" dirty="0">
                <a:effectLst/>
                <a:latin typeface="Calibri" panose="020F0502020204030204" pitchFamily="34" charset="0"/>
                <a:ea typeface="Aptos" panose="020B0004020202020204" pitchFamily="34" charset="0"/>
                <a:cs typeface="Calibri" panose="020F0502020204030204" pitchFamily="34" charset="0"/>
              </a:rPr>
              <a:t> because systems engineers must make decisions about what to build and why and resolve the tension between desirable attributes that may be in conflict. </a:t>
            </a:r>
          </a:p>
          <a:p>
            <a:pPr marR="0" lvl="0">
              <a:lnSpc>
                <a:spcPct val="115000"/>
              </a:lnSpc>
              <a:spcAft>
                <a:spcPts val="800"/>
              </a:spcAft>
              <a:tabLst>
                <a:tab pos="228600" algn="l"/>
              </a:tabLst>
            </a:pPr>
            <a:r>
              <a:rPr lang="en-US" sz="900" b="1" kern="100" dirty="0">
                <a:effectLst/>
                <a:latin typeface="Calibri" panose="020F0502020204030204" pitchFamily="34" charset="0"/>
                <a:ea typeface="Aptos" panose="020B0004020202020204" pitchFamily="34" charset="0"/>
                <a:cs typeface="Calibri" panose="020F0502020204030204" pitchFamily="34" charset="0"/>
              </a:rPr>
              <a:t>Require that all proposed SE techniques, processes and tools be validated with evidence … </a:t>
            </a:r>
            <a:r>
              <a:rPr lang="en-US" sz="900" kern="100" dirty="0">
                <a:effectLst/>
                <a:latin typeface="Calibri" panose="020F0502020204030204" pitchFamily="34" charset="0"/>
                <a:ea typeface="Aptos" panose="020B0004020202020204" pitchFamily="34" charset="0"/>
                <a:cs typeface="Calibri" panose="020F0502020204030204" pitchFamily="34" charset="0"/>
              </a:rPr>
              <a:t>because the tools we build for ourselves must be held to the same standards as the systems we design for others.</a:t>
            </a:r>
          </a:p>
          <a:p>
            <a:pPr marR="0" lvl="0">
              <a:lnSpc>
                <a:spcPct val="115000"/>
              </a:lnSpc>
              <a:spcAft>
                <a:spcPts val="800"/>
              </a:spcAft>
              <a:tabLst>
                <a:tab pos="228600" algn="l"/>
              </a:tabLst>
            </a:pPr>
            <a:r>
              <a:rPr lang="en-US" sz="900" b="1" kern="100" dirty="0">
                <a:effectLst/>
                <a:latin typeface="Calibri" panose="020F0502020204030204" pitchFamily="34" charset="0"/>
                <a:ea typeface="Aptos" panose="020B0004020202020204" pitchFamily="34" charset="0"/>
                <a:cs typeface="Calibri" panose="020F0502020204030204" pitchFamily="34" charset="0"/>
              </a:rPr>
              <a:t>Continue to expand our understanding of elegant solutions … </a:t>
            </a:r>
            <a:r>
              <a:rPr lang="en-US" sz="900" kern="100" dirty="0">
                <a:effectLst/>
                <a:latin typeface="Calibri" panose="020F0502020204030204" pitchFamily="34" charset="0"/>
                <a:ea typeface="Aptos" panose="020B0004020202020204" pitchFamily="34" charset="0"/>
                <a:cs typeface="Calibri" panose="020F0502020204030204" pitchFamily="34" charset="0"/>
              </a:rPr>
              <a:t>because the quest for elegant solutions stimulates innovation by helping us move from “either-or” to “both-and” solutions.  Examples of this from other domains include elegant solutions to economic, political, communications and mathematical problems.</a:t>
            </a:r>
          </a:p>
          <a:p>
            <a:pPr marR="0" lvl="0">
              <a:lnSpc>
                <a:spcPct val="115000"/>
              </a:lnSpc>
              <a:spcAft>
                <a:spcPts val="800"/>
              </a:spcAft>
              <a:tabLst>
                <a:tab pos="228600" algn="l"/>
              </a:tabLst>
            </a:pPr>
            <a:r>
              <a:rPr lang="en-US" sz="900" b="1" kern="100" dirty="0">
                <a:effectLst/>
                <a:latin typeface="Calibri" panose="020F0502020204030204" pitchFamily="34" charset="0"/>
                <a:ea typeface="Aptos" panose="020B0004020202020204" pitchFamily="34" charset="0"/>
                <a:cs typeface="Calibri" panose="020F0502020204030204" pitchFamily="34" charset="0"/>
              </a:rPr>
              <a:t>Develop case studies for recent system successes</a:t>
            </a:r>
            <a:r>
              <a:rPr lang="en-US" sz="900" kern="100" dirty="0">
                <a:effectLst/>
                <a:latin typeface="Calibri" panose="020F0502020204030204" pitchFamily="34" charset="0"/>
                <a:ea typeface="Aptos" panose="020B0004020202020204" pitchFamily="34" charset="0"/>
                <a:cs typeface="Calibri" panose="020F0502020204030204" pitchFamily="34" charset="0"/>
              </a:rPr>
              <a:t> </a:t>
            </a:r>
            <a:r>
              <a:rPr lang="en-US" sz="900" b="1" kern="100" dirty="0">
                <a:effectLst/>
                <a:latin typeface="Calibri" panose="020F0502020204030204" pitchFamily="34" charset="0"/>
                <a:ea typeface="Aptos" panose="020B0004020202020204" pitchFamily="34" charset="0"/>
                <a:cs typeface="Calibri" panose="020F0502020204030204" pitchFamily="34" charset="0"/>
              </a:rPr>
              <a:t>…</a:t>
            </a:r>
            <a:r>
              <a:rPr lang="en-US" sz="900" kern="100" dirty="0">
                <a:effectLst/>
                <a:latin typeface="Calibri" panose="020F0502020204030204" pitchFamily="34" charset="0"/>
                <a:ea typeface="Aptos" panose="020B0004020202020204" pitchFamily="34" charset="0"/>
                <a:cs typeface="Calibri" panose="020F0502020204030204" pitchFamily="34" charset="0"/>
              </a:rPr>
              <a:t> Examples might include the James Webb Space Telescope, the Mars Rover Landings, Falcon 9 booster recovery, mobile communication ecosystems (e.g. Apple, Google, and Starlink) and, no doubt, many other less widely recognized systems.</a:t>
            </a:r>
          </a:p>
          <a:p>
            <a:pPr>
              <a:lnSpc>
                <a:spcPct val="115000"/>
              </a:lnSpc>
              <a:spcAft>
                <a:spcPts val="800"/>
              </a:spcAft>
              <a:tabLst>
                <a:tab pos="228600" algn="l"/>
              </a:tabLst>
            </a:pPr>
            <a:r>
              <a:rPr lang="en-US" sz="900" kern="100" dirty="0">
                <a:effectLst/>
                <a:latin typeface="Calibri" panose="020F0502020204030204" pitchFamily="34" charset="0"/>
                <a:ea typeface="Aptos" panose="020B0004020202020204" pitchFamily="34" charset="0"/>
                <a:cs typeface="Calibri" panose="020F0502020204030204" pitchFamily="34" charset="0"/>
              </a:rPr>
              <a:t>These actions will help guide systems engineering’s evolution towards becoming a discipline more grounded in principles than formal processes, and assist systems engineers transition to being more focused on innovation and creativity than checklists.  This transition will not only resolve the concerns about the character of systems engineering raised by Frosh, Griffin and others, but also allow systems engineering to reclaim its original meaning, fulfill its enduring purpose and assure its continuing value in an increasingly complex world. </a:t>
            </a:r>
          </a:p>
          <a:p>
            <a:pPr marR="0" lvl="0">
              <a:lnSpc>
                <a:spcPct val="115000"/>
              </a:lnSpc>
              <a:spcAft>
                <a:spcPts val="800"/>
              </a:spcAft>
              <a:tabLst>
                <a:tab pos="228600" algn="l"/>
              </a:tabLst>
            </a:pPr>
            <a:endParaRPr lang="en-US" sz="1000" kern="100" dirty="0">
              <a:effectLst/>
              <a:latin typeface="Calibri" panose="020F0502020204030204" pitchFamily="34" charset="0"/>
              <a:ea typeface="Aptos" panose="020B000402020202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85BFD617-50FF-7B8A-CD55-1A1D3759127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637509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648696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CF7D1-20F6-536A-A807-72AD7DCD1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D1C115-86FF-86C0-029A-D06E31A9D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0E4E15-015F-0367-C346-1B40AB5033E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6" name="Footer Placeholder 5">
            <a:extLst>
              <a:ext uri="{FF2B5EF4-FFF2-40B4-BE49-F238E27FC236}">
                <a16:creationId xmlns:a16="http://schemas.microsoft.com/office/drawing/2014/main" id="{31CA6A2F-3DEF-A553-A991-235DAEF03985}"/>
              </a:ext>
            </a:extLst>
          </p:cNvPr>
          <p:cNvSpPr>
            <a:spLocks noGrp="1"/>
          </p:cNvSpPr>
          <p:nvPr>
            <p:ph type="ftr" sz="quarter" idx="12"/>
          </p:nvPr>
        </p:nvSpPr>
        <p:spPr/>
        <p:txBody>
          <a:bodyPr/>
          <a:lstStyle/>
          <a:p>
            <a:r>
              <a:rPr lang="en-US"/>
              <a:t>Slalom</a:t>
            </a:r>
          </a:p>
        </p:txBody>
      </p:sp>
    </p:spTree>
    <p:extLst>
      <p:ext uri="{BB962C8B-B14F-4D97-AF65-F5344CB8AC3E}">
        <p14:creationId xmlns:p14="http://schemas.microsoft.com/office/powerpoint/2010/main" val="2008120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6913"/>
            <a:ext cx="6188075" cy="3481387"/>
          </a:xfrm>
        </p:spPr>
      </p:sp>
      <p:sp>
        <p:nvSpPr>
          <p:cNvPr id="3" name="Notes Placeholder 2"/>
          <p:cNvSpPr>
            <a:spLocks noGrp="1"/>
          </p:cNvSpPr>
          <p:nvPr>
            <p:ph type="body" idx="1"/>
          </p:nvPr>
        </p:nvSpPr>
        <p:spPr/>
        <p:txBody>
          <a:bodyPr/>
          <a:lstStyle/>
          <a:p>
            <a:endParaRPr lang="en-US" dirty="0"/>
          </a:p>
        </p:txBody>
      </p:sp>
      <p:sp>
        <p:nvSpPr>
          <p:cNvPr id="6" name="Footer Placeholder 5"/>
          <p:cNvSpPr>
            <a:spLocks noGrp="1"/>
          </p:cNvSpPr>
          <p:nvPr>
            <p:ph type="ftr" sz="quarter" idx="12"/>
          </p:nvPr>
        </p:nvSpPr>
        <p:spPr/>
        <p:txBody>
          <a:bodyPr/>
          <a:lstStyle/>
          <a:p>
            <a:r>
              <a:rPr lang="en-US"/>
              <a:t>Slalom</a:t>
            </a:r>
          </a:p>
        </p:txBody>
      </p:sp>
    </p:spTree>
    <p:extLst>
      <p:ext uri="{BB962C8B-B14F-4D97-AF65-F5344CB8AC3E}">
        <p14:creationId xmlns:p14="http://schemas.microsoft.com/office/powerpoint/2010/main" val="2650048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6" name="Footer Placeholder 5"/>
          <p:cNvSpPr>
            <a:spLocks noGrp="1"/>
          </p:cNvSpPr>
          <p:nvPr>
            <p:ph type="ftr" sz="quarter" idx="12"/>
          </p:nvPr>
        </p:nvSpPr>
        <p:spPr/>
        <p:txBody>
          <a:bodyPr/>
          <a:lstStyle/>
          <a:p>
            <a:r>
              <a:rPr lang="en-US"/>
              <a:t>Slalom</a:t>
            </a:r>
          </a:p>
        </p:txBody>
      </p:sp>
    </p:spTree>
    <p:extLst>
      <p:ext uri="{BB962C8B-B14F-4D97-AF65-F5344CB8AC3E}">
        <p14:creationId xmlns:p14="http://schemas.microsoft.com/office/powerpoint/2010/main" val="3632878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INCOSE.org</a:t>
            </a:r>
            <a:endParaRPr lang="en-US" dirty="0"/>
          </a:p>
        </p:txBody>
      </p:sp>
    </p:spTree>
    <p:extLst>
      <p:ext uri="{BB962C8B-B14F-4D97-AF65-F5344CB8AC3E}">
        <p14:creationId xmlns:p14="http://schemas.microsoft.com/office/powerpoint/2010/main" val="4166682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4AD61-9F59-7953-7598-2BA0296A1D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B3EBA-80EA-FA2D-11A4-D15C8EEB8C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E93E2A-1A1B-0036-78D8-38AF3A0D323E}"/>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34C090-CD63-5E0A-CF17-C19628388E29}"/>
              </a:ext>
            </a:extLst>
          </p:cNvPr>
          <p:cNvSpPr>
            <a:spLocks noGrp="1"/>
          </p:cNvSpPr>
          <p:nvPr>
            <p:ph type="ftr" sz="quarter" idx="4"/>
          </p:nvPr>
        </p:nvSpPr>
        <p:spPr/>
        <p:txBody>
          <a:bodyPr/>
          <a:lstStyle/>
          <a:p>
            <a:r>
              <a:rPr lang="en-US"/>
              <a:t>INCOSE.org</a:t>
            </a:r>
            <a:endParaRPr lang="en-US" dirty="0"/>
          </a:p>
        </p:txBody>
      </p:sp>
    </p:spTree>
    <p:extLst>
      <p:ext uri="{BB962C8B-B14F-4D97-AF65-F5344CB8AC3E}">
        <p14:creationId xmlns:p14="http://schemas.microsoft.com/office/powerpoint/2010/main" val="1934281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507774"/>
          </a:xfrm>
        </p:spPr>
        <p:txBody>
          <a:bodyPr/>
          <a:lstStyle/>
          <a:p>
            <a:pPr marL="0" marR="0" algn="ctr">
              <a:lnSpc>
                <a:spcPct val="115000"/>
              </a:lnSpc>
              <a:spcAft>
                <a:spcPts val="800"/>
              </a:spcAft>
              <a:buNone/>
            </a:pPr>
            <a:r>
              <a:rPr lang="en-US" sz="800" b="1" kern="100" dirty="0">
                <a:effectLst/>
                <a:latin typeface="Calibri" panose="020F0502020204030204" pitchFamily="34" charset="0"/>
                <a:ea typeface="Aptos" panose="020B0004020202020204" pitchFamily="34" charset="0"/>
                <a:cs typeface="Calibri" panose="020F0502020204030204" pitchFamily="34" charset="0"/>
              </a:rPr>
              <a:t>Abstract</a:t>
            </a:r>
            <a:endParaRPr lang="en-US" sz="800" kern="100" dirty="0">
              <a:effectLst/>
              <a:latin typeface="Calibri" panose="020F0502020204030204" pitchFamily="34" charset="0"/>
              <a:ea typeface="Aptos" panose="020B0004020202020204" pitchFamily="34" charset="0"/>
              <a:cs typeface="Calibri" panose="020F0502020204030204" pitchFamily="34" charset="0"/>
            </a:endParaRPr>
          </a:p>
          <a:p>
            <a:pPr marL="0" marR="0" algn="just">
              <a:lnSpc>
                <a:spcPct val="115000"/>
              </a:lnSpc>
              <a:spcAft>
                <a:spcPts val="800"/>
              </a:spcAft>
              <a:buNone/>
            </a:pPr>
            <a:r>
              <a:rPr lang="en-US" sz="800" kern="100" dirty="0">
                <a:effectLst/>
                <a:latin typeface="Calibri" panose="020F0502020204030204" pitchFamily="34" charset="0"/>
                <a:ea typeface="Aptos" panose="020B0004020202020204" pitchFamily="34" charset="0"/>
                <a:cs typeface="Calibri" panose="020F0502020204030204" pitchFamily="34" charset="0"/>
              </a:rPr>
              <a:t>Systems engineering emerged as a recognized discipline in the 1940s and 50s in response to the increasing complexity of both the problems engineers were facing and the systems they were developing to solve those problems.  Numerous examples of the successful application of this approach, more art than technique, were described during its early decades, none greater than the Apollo lunar landing in 1969.  At about that time, however, formal processes began to appear, intended to better manage the practice and make it more predictable. Unfortunately, these processes often had the unintended effect of shifting the focus of systems engineers and their managers from the objectives to be achieved to the process to be followed.  Formal processes also disconnected systems engineers from the specific domains in which they were working.  To remedy these issues, five recommendations are offered to help the systems engineering community restore the sense of creativity and excitement to their discipline and assure its continuing value in an increasingly complex world.</a:t>
            </a:r>
          </a:p>
          <a:p>
            <a:pPr marL="0" marR="0" algn="ctr">
              <a:lnSpc>
                <a:spcPct val="115000"/>
              </a:lnSpc>
              <a:spcAft>
                <a:spcPts val="800"/>
              </a:spcAft>
              <a:buNone/>
            </a:pPr>
            <a:r>
              <a:rPr lang="en-US" sz="800" b="1" kern="100" dirty="0">
                <a:effectLst/>
                <a:latin typeface="Calibri" panose="020F0502020204030204" pitchFamily="34" charset="0"/>
                <a:ea typeface="Aptos" panose="020B0004020202020204" pitchFamily="34" charset="0"/>
                <a:cs typeface="Calibri" panose="020F0502020204030204" pitchFamily="34" charset="0"/>
              </a:rPr>
              <a:t>Speaker Profile</a:t>
            </a:r>
            <a:endParaRPr lang="en-US" sz="800" kern="100" dirty="0">
              <a:effectLst/>
              <a:latin typeface="Calibri" panose="020F0502020204030204" pitchFamily="34" charset="0"/>
              <a:ea typeface="Aptos" panose="020B0004020202020204" pitchFamily="34" charset="0"/>
              <a:cs typeface="Calibri" panose="020F0502020204030204" pitchFamily="34" charset="0"/>
            </a:endParaRPr>
          </a:p>
          <a:p>
            <a:pPr marL="0" marR="0" algn="just">
              <a:lnSpc>
                <a:spcPct val="115000"/>
              </a:lnSpc>
              <a:spcAft>
                <a:spcPts val="800"/>
              </a:spcAft>
            </a:pPr>
            <a:r>
              <a:rPr lang="en-US" sz="800" b="1" kern="100" dirty="0">
                <a:effectLst/>
                <a:latin typeface="Calibri" panose="020F0502020204030204" pitchFamily="34" charset="0"/>
                <a:ea typeface="Aptos" panose="020B0004020202020204" pitchFamily="34" charset="0"/>
                <a:cs typeface="Calibri" panose="020F0502020204030204" pitchFamily="34" charset="0"/>
              </a:rPr>
              <a:t>Michael </a:t>
            </a:r>
            <a:r>
              <a:rPr lang="en-US" sz="800" b="1" kern="100" dirty="0" err="1">
                <a:effectLst/>
                <a:latin typeface="Calibri" panose="020F0502020204030204" pitchFamily="34" charset="0"/>
                <a:ea typeface="Aptos" panose="020B0004020202020204" pitchFamily="34" charset="0"/>
                <a:cs typeface="Calibri" panose="020F0502020204030204" pitchFamily="34" charset="0"/>
              </a:rPr>
              <a:t>Pennotti</a:t>
            </a:r>
            <a:r>
              <a:rPr lang="en-US" sz="800" kern="100" dirty="0">
                <a:effectLst/>
                <a:latin typeface="Calibri" panose="020F0502020204030204" pitchFamily="34" charset="0"/>
                <a:ea typeface="Aptos" panose="020B0004020202020204" pitchFamily="34" charset="0"/>
                <a:cs typeface="Calibri" panose="020F0502020204030204" pitchFamily="34" charset="0"/>
              </a:rPr>
              <a:t> is an INCOSE Fellow and was formerly a Distinguished Service Professor in the school of Systems and Enterprises at Stevens Institute of Technology, Hoboken, NJ, USA. He served as Associate Dean for academics in the school and later, Director of Systems and Software Programs. Prior to joining Stevens in 2001, Mike spent 20 years as a systems engineering practitioner and leader at Bell Laboratories, designing and improving the operational performance of undersea surveillance systems for the U.S. Navy, and another 10 years applying systems principles to enterprise systems in executive positions with AT&amp;T, Lucent Technologies, and Avaya.  Mike is a Senior Life Member of the IEEE and was co-founder and a coach of the INCOSE Technical Leadership Institute. He holds PhD and MS degrees in electrical engineering from the Polytechnic Institute of New York, a BEE from Manhattan College, and is a graduate of the AEA/Stanford Executive Institute for Technology Executives.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77269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9949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C738F-069D-7706-53AA-80663BC76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89805-1BC1-0FF8-47FA-4776BD9F36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DB66A5-E755-22E4-1130-5F4F16703111}"/>
              </a:ext>
            </a:extLst>
          </p:cNvPr>
          <p:cNvSpPr>
            <a:spLocks noGrp="1"/>
          </p:cNvSpPr>
          <p:nvPr>
            <p:ph type="body" idx="1"/>
          </p:nvPr>
        </p:nvSpPr>
        <p:spPr/>
        <p:txBody>
          <a:bodyPr/>
          <a:lstStyle/>
          <a:p>
            <a:pPr marL="228600" marR="0">
              <a:lnSpc>
                <a:spcPct val="115000"/>
              </a:lnSpc>
              <a:spcAft>
                <a:spcPts val="800"/>
              </a:spcAft>
            </a:pPr>
            <a:r>
              <a:rPr lang="en-US" sz="1100" b="1" kern="100" dirty="0">
                <a:effectLst/>
                <a:latin typeface="Calibri" panose="020F0502020204030204" pitchFamily="34" charset="0"/>
                <a:ea typeface="Aptos" panose="020B0004020202020204" pitchFamily="34" charset="0"/>
                <a:cs typeface="Calibri" panose="020F0502020204030204" pitchFamily="34" charset="0"/>
              </a:rPr>
              <a:t>Kelly</a:t>
            </a:r>
            <a:r>
              <a:rPr lang="en-US" sz="1100" kern="100" dirty="0">
                <a:effectLst/>
                <a:latin typeface="Calibri" panose="020F0502020204030204" pitchFamily="34" charset="0"/>
                <a:ea typeface="Aptos" panose="020B0004020202020204" pitchFamily="34" charset="0"/>
                <a:cs typeface="Calibri" panose="020F0502020204030204" pitchFamily="34" charset="0"/>
              </a:rPr>
              <a:t> described a Bell Labs’ Systems Engineering organization at the same level of importance as its Research and Development Departments.  One might chuckle at Kelly’s reference to the </a:t>
            </a:r>
            <a:r>
              <a:rPr lang="en-US" sz="1100" i="1" kern="100" dirty="0">
                <a:effectLst/>
                <a:latin typeface="Calibri" panose="020F0502020204030204" pitchFamily="34" charset="0"/>
                <a:ea typeface="Aptos" panose="020B0004020202020204" pitchFamily="34" charset="0"/>
                <a:cs typeface="Calibri" panose="020F0502020204030204" pitchFamily="34" charset="0"/>
              </a:rPr>
              <a:t>growing complexity</a:t>
            </a:r>
            <a:r>
              <a:rPr lang="en-US" sz="1100" kern="100" dirty="0">
                <a:effectLst/>
                <a:latin typeface="Calibri" panose="020F0502020204030204" pitchFamily="34" charset="0"/>
                <a:ea typeface="Aptos" panose="020B0004020202020204" pitchFamily="34" charset="0"/>
                <a:cs typeface="Calibri" panose="020F0502020204030204" pitchFamily="34" charset="0"/>
              </a:rPr>
              <a:t> of communications technology at a time when the national telecommunications network was built from copper wires and electromechanical relays.  Nevertheless, the technology in 1950 was certainly more complex than that which preceded it.  This focus on the need to deal with increasing complexity was to become a recurring theme in the evolution of systems engineering.   </a:t>
            </a:r>
            <a:endParaRPr lang="en-US" sz="1100" dirty="0">
              <a:latin typeface="Calibri" panose="020F0502020204030204" pitchFamily="34" charset="0"/>
              <a:cs typeface="Calibri" panose="020F0502020204030204" pitchFamily="34" charset="0"/>
            </a:endParaRPr>
          </a:p>
          <a:p>
            <a:pPr marL="228600">
              <a:lnSpc>
                <a:spcPct val="115000"/>
              </a:lnSpc>
              <a:spcAft>
                <a:spcPts val="800"/>
              </a:spcAft>
            </a:pPr>
            <a:r>
              <a:rPr lang="en-US" sz="1100" b="1" kern="100" dirty="0">
                <a:effectLst/>
                <a:latin typeface="Calibri" panose="020F0502020204030204" pitchFamily="34" charset="0"/>
                <a:ea typeface="Aptos" panose="020B0004020202020204" pitchFamily="34" charset="0"/>
                <a:cs typeface="Calibri" panose="020F0502020204030204" pitchFamily="34" charset="0"/>
              </a:rPr>
              <a:t>Engstrom</a:t>
            </a:r>
            <a:r>
              <a:rPr lang="en-US" sz="1100" kern="100" dirty="0">
                <a:effectLst/>
                <a:latin typeface="Calibri" panose="020F0502020204030204" pitchFamily="34" charset="0"/>
                <a:ea typeface="Aptos" panose="020B0004020202020204" pitchFamily="34" charset="0"/>
                <a:cs typeface="Calibri" panose="020F0502020204030204" pitchFamily="34" charset="0"/>
              </a:rPr>
              <a:t>, then Senior Executive VP for Research at Radio Corporation of America (RCA) and later to become RCA President and CEO.  </a:t>
            </a:r>
            <a:r>
              <a:rPr lang="en-US" sz="1100" kern="100" dirty="0">
                <a:latin typeface="Calibri" panose="020F0502020204030204" pitchFamily="34" charset="0"/>
                <a:ea typeface="Aptos" panose="020B0004020202020204" pitchFamily="34" charset="0"/>
                <a:cs typeface="Calibri" panose="020F0502020204030204" pitchFamily="34" charset="0"/>
              </a:rPr>
              <a:t>The first of his requirements </a:t>
            </a:r>
            <a:r>
              <a:rPr lang="en-US" sz="1100" kern="100" dirty="0">
                <a:effectLst/>
                <a:latin typeface="Calibri" panose="020F0502020204030204" pitchFamily="34" charset="0"/>
                <a:ea typeface="Aptos" panose="020B0004020202020204" pitchFamily="34" charset="0"/>
                <a:cs typeface="Calibri" panose="020F0502020204030204" pitchFamily="34" charset="0"/>
              </a:rPr>
              <a:t>is important because most often the individual requirements of multiple diverse stakeholders are inconsistent and may even be in conflict.  Systems engineers must manage tradeoffs between these disparate requirements.  In doing so, they must maintain a singular point of reference that may not be compromised.  The second requirement emphasizes the need for the systems engineers to understand the underlying technologies across a wide range of disciplines to ensure that the system objective is met.</a:t>
            </a:r>
          </a:p>
          <a:p>
            <a:pPr marL="228600" marR="0">
              <a:lnSpc>
                <a:spcPct val="115000"/>
              </a:lnSpc>
              <a:spcAft>
                <a:spcPts val="800"/>
              </a:spcAft>
            </a:pPr>
            <a:endParaRPr lang="en-US" i="1" kern="100" dirty="0">
              <a:latin typeface="Calibri" panose="020F0502020204030204" pitchFamily="34" charset="0"/>
              <a:ea typeface="Aptos" panose="020B0004020202020204" pitchFamily="34" charset="0"/>
              <a:cs typeface="Calibri" panose="020F0502020204030204" pitchFamily="34" charset="0"/>
            </a:endParaRPr>
          </a:p>
          <a:p>
            <a:pPr marL="228600" marR="0">
              <a:lnSpc>
                <a:spcPct val="115000"/>
              </a:lnSpc>
              <a:spcAft>
                <a:spcPts val="800"/>
              </a:spcAft>
            </a:pPr>
            <a:endParaRPr lang="en-US" kern="100" dirty="0">
              <a:effectLst/>
              <a:latin typeface="Calibri" panose="020F0502020204030204" pitchFamily="34" charset="0"/>
              <a:ea typeface="Aptos" panose="020B000402020202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81865B1C-1AB0-5EF7-56F9-45E53271FD9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58964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E4C29-DE5E-8509-1B63-D40899AF53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1D67C6-B9CF-DAF2-00B7-ECA03D6F14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AB40AA-8245-C226-9D83-D34DB647DAEA}"/>
              </a:ext>
            </a:extLst>
          </p:cNvPr>
          <p:cNvSpPr>
            <a:spLocks noGrp="1"/>
          </p:cNvSpPr>
          <p:nvPr>
            <p:ph type="body" idx="1"/>
          </p:nvPr>
        </p:nvSpPr>
        <p:spPr/>
        <p:txBody>
          <a:bodyPr/>
          <a:lstStyle/>
          <a:p>
            <a:pPr marL="228600" marR="0">
              <a:lnSpc>
                <a:spcPct val="115000"/>
              </a:lnSpc>
              <a:spcAft>
                <a:spcPts val="800"/>
              </a:spcAft>
            </a:pPr>
            <a:r>
              <a:rPr lang="en-US" b="1" kern="100" dirty="0">
                <a:effectLst/>
                <a:latin typeface="Calibri" panose="020F0502020204030204" pitchFamily="34" charset="0"/>
                <a:ea typeface="Aptos" panose="020B0004020202020204" pitchFamily="34" charset="0"/>
                <a:cs typeface="Calibri" panose="020F0502020204030204" pitchFamily="34" charset="0"/>
              </a:rPr>
              <a:t>Goode and Machol </a:t>
            </a:r>
            <a:r>
              <a:rPr lang="en-US" kern="100" dirty="0">
                <a:effectLst/>
                <a:latin typeface="Calibri" panose="020F0502020204030204" pitchFamily="34" charset="0"/>
                <a:ea typeface="Aptos" panose="020B0004020202020204" pitchFamily="34" charset="0"/>
                <a:cs typeface="Calibri" panose="020F0502020204030204" pitchFamily="34" charset="0"/>
              </a:rPr>
              <a:t>entitled Chapter 1 of their text, “</a:t>
            </a:r>
            <a:r>
              <a:rPr lang="en-US" i="1" kern="100" dirty="0">
                <a:effectLst/>
                <a:latin typeface="Calibri" panose="020F0502020204030204" pitchFamily="34" charset="0"/>
                <a:ea typeface="Aptos" panose="020B0004020202020204" pitchFamily="34" charset="0"/>
                <a:cs typeface="Calibri" panose="020F0502020204030204" pitchFamily="34" charset="0"/>
              </a:rPr>
              <a:t>Complexity – The Problem</a:t>
            </a:r>
            <a:r>
              <a:rPr lang="en-US" kern="100" dirty="0">
                <a:effectLst/>
                <a:latin typeface="Calibri" panose="020F0502020204030204" pitchFamily="34" charset="0"/>
                <a:ea typeface="Aptos" panose="020B0004020202020204" pitchFamily="34" charset="0"/>
                <a:cs typeface="Calibri" panose="020F0502020204030204" pitchFamily="34" charset="0"/>
              </a:rPr>
              <a:t>.”  Echoing Kelly’s earlier theme, they assert, “</a:t>
            </a:r>
            <a:r>
              <a:rPr lang="en-US" i="1" kern="100" dirty="0">
                <a:effectLst/>
                <a:latin typeface="Calibri" panose="020F0502020204030204" pitchFamily="34" charset="0"/>
                <a:ea typeface="Aptos" panose="020B0004020202020204" pitchFamily="34" charset="0"/>
                <a:cs typeface="Calibri" panose="020F0502020204030204" pitchFamily="34" charset="0"/>
              </a:rPr>
              <a:t>The complexity of man’s existence increases at a growing rate.</a:t>
            </a:r>
            <a:r>
              <a:rPr lang="en-US" kern="100" dirty="0">
                <a:effectLst/>
                <a:latin typeface="Calibri" panose="020F0502020204030204" pitchFamily="34" charset="0"/>
                <a:ea typeface="Aptos" panose="020B0004020202020204" pitchFamily="34" charset="0"/>
                <a:cs typeface="Calibri" panose="020F0502020204030204" pitchFamily="34" charset="0"/>
              </a:rPr>
              <a:t>”  To support their point, they present numerous examples of measures that exhibit what they refer to as “</a:t>
            </a:r>
            <a:r>
              <a:rPr lang="en-US" i="1" kern="100" dirty="0">
                <a:effectLst/>
                <a:latin typeface="Calibri" panose="020F0502020204030204" pitchFamily="34" charset="0"/>
                <a:ea typeface="Aptos" panose="020B0004020202020204" pitchFamily="34" charset="0"/>
                <a:cs typeface="Calibri" panose="020F0502020204030204" pitchFamily="34" charset="0"/>
              </a:rPr>
              <a:t>continuous and exponential growth.</a:t>
            </a:r>
            <a:r>
              <a:rPr lang="en-US" kern="100" dirty="0">
                <a:effectLst/>
                <a:latin typeface="Calibri" panose="020F0502020204030204" pitchFamily="34" charset="0"/>
                <a:ea typeface="Aptos" panose="020B0004020202020204" pitchFamily="34" charset="0"/>
                <a:cs typeface="Calibri" panose="020F0502020204030204" pitchFamily="34" charset="0"/>
              </a:rPr>
              <a:t>” They identify “</a:t>
            </a:r>
            <a:r>
              <a:rPr lang="en-US" i="1" kern="100" dirty="0">
                <a:effectLst/>
                <a:latin typeface="Calibri" panose="020F0502020204030204" pitchFamily="34" charset="0"/>
                <a:ea typeface="Aptos" panose="020B0004020202020204" pitchFamily="34" charset="0"/>
                <a:cs typeface="Calibri" panose="020F0502020204030204" pitchFamily="34" charset="0"/>
              </a:rPr>
              <a:t>large scale systems</a:t>
            </a:r>
            <a:r>
              <a:rPr lang="en-US" kern="100" dirty="0">
                <a:effectLst/>
                <a:latin typeface="Calibri" panose="020F0502020204030204" pitchFamily="34" charset="0"/>
                <a:ea typeface="Aptos" panose="020B0004020202020204" pitchFamily="34" charset="0"/>
                <a:cs typeface="Calibri" panose="020F0502020204030204" pitchFamily="34" charset="0"/>
              </a:rPr>
              <a:t>” as solutions developed to cope with this increasing complexity. In keeping with Engstrom’s requirements, all of their examples are domain specific, and reflect a thorough understanding of both the problem to be solved and the underlying technologies required to do so.</a:t>
            </a:r>
          </a:p>
        </p:txBody>
      </p:sp>
      <p:sp>
        <p:nvSpPr>
          <p:cNvPr id="4" name="Slide Number Placeholder 3">
            <a:extLst>
              <a:ext uri="{FF2B5EF4-FFF2-40B4-BE49-F238E27FC236}">
                <a16:creationId xmlns:a16="http://schemas.microsoft.com/office/drawing/2014/main" id="{D9907977-170F-1B66-255D-344513E5EA8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29916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panose="020F0502020204030204" pitchFamily="34" charset="0"/>
                <a:ea typeface="Aptos" panose="020B0004020202020204" pitchFamily="34" charset="0"/>
                <a:cs typeface="Calibri" panose="020F0502020204030204" pitchFamily="34" charset="0"/>
              </a:rPr>
              <a:t>Disciplines that had to be mastered included </a:t>
            </a:r>
            <a:r>
              <a:rPr lang="en-US" dirty="0">
                <a:effectLst/>
                <a:latin typeface="Calibri" panose="020F0502020204030204" pitchFamily="34" charset="0"/>
                <a:ea typeface="Aptos" panose="020B0004020202020204" pitchFamily="34" charset="0"/>
                <a:cs typeface="Calibri" panose="020F0502020204030204" pitchFamily="34" charset="0"/>
              </a:rPr>
              <a:t>more powerful rockets, orbital mechanics, rendezvous and docking, high-speed atmospheric re-entry, human life support – both during transit and on the lunar surface – and large-scale precision manufacturing. </a:t>
            </a:r>
            <a:endParaRPr lang="en-US"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276B06-BAFC-874E-BD73-99CA6870E45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62158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COSE 2022 Base Template">
    <p:bg>
      <p:bgPr>
        <a:solidFill>
          <a:schemeClr val="tx1">
            <a:lumMod val="50000"/>
          </a:schemeClr>
        </a:solidFill>
        <a:effectLst/>
      </p:bgPr>
    </p:bg>
    <p:spTree>
      <p:nvGrpSpPr>
        <p:cNvPr id="1" name=""/>
        <p:cNvGrpSpPr/>
        <p:nvPr/>
      </p:nvGrpSpPr>
      <p:grpSpPr>
        <a:xfrm>
          <a:off x="0" y="0"/>
          <a:ext cx="0" cy="0"/>
          <a:chOff x="0" y="0"/>
          <a:chExt cx="0" cy="0"/>
        </a:xfrm>
      </p:grpSpPr>
      <p:sp>
        <p:nvSpPr>
          <p:cNvPr id="4" name="TextBox 3"/>
          <p:cNvSpPr txBox="1"/>
          <p:nvPr userDrawn="1"/>
        </p:nvSpPr>
        <p:spPr>
          <a:xfrm>
            <a:off x="476657" y="546221"/>
            <a:ext cx="4044543" cy="1095685"/>
          </a:xfrm>
          <a:prstGeom prst="rect">
            <a:avLst/>
          </a:prstGeom>
          <a:noFill/>
        </p:spPr>
        <p:txBody>
          <a:bodyPr wrap="square" lIns="0" tIns="0" rIns="0" bIns="0" rtlCol="0">
            <a:spAutoFit/>
          </a:bodyPr>
          <a:lstStyle/>
          <a:p>
            <a:pPr>
              <a:lnSpc>
                <a:spcPct val="90000"/>
              </a:lnSpc>
              <a:spcBef>
                <a:spcPts val="600"/>
              </a:spcBef>
              <a:buClr>
                <a:srgbClr val="CC0000"/>
              </a:buClr>
              <a:buSzPct val="110000"/>
            </a:pPr>
            <a:r>
              <a:rPr lang="en-US" sz="2000" b="0" dirty="0">
                <a:gradFill>
                  <a:gsLst>
                    <a:gs pos="0">
                      <a:schemeClr val="bg1"/>
                    </a:gs>
                    <a:gs pos="99000">
                      <a:schemeClr val="bg1"/>
                    </a:gs>
                  </a:gsLst>
                  <a:lin ang="5400000" scaled="0"/>
                </a:gradFill>
                <a:latin typeface="Arial" panose="020B0604020202020204" pitchFamily="34" charset="0"/>
                <a:cs typeface="Arial" panose="020B0604020202020204" pitchFamily="34" charset="0"/>
              </a:rPr>
              <a:t>INCOSE 2022</a:t>
            </a:r>
            <a:r>
              <a:rPr lang="en-US" sz="2000" b="0" baseline="0" dirty="0">
                <a:gradFill>
                  <a:gsLst>
                    <a:gs pos="0">
                      <a:schemeClr val="bg1"/>
                    </a:gs>
                    <a:gs pos="99000">
                      <a:schemeClr val="bg1"/>
                    </a:gs>
                  </a:gsLst>
                  <a:lin ang="5400000" scaled="0"/>
                </a:gradFill>
                <a:latin typeface="Arial" panose="020B0604020202020204" pitchFamily="34" charset="0"/>
                <a:cs typeface="Arial" panose="020B0604020202020204" pitchFamily="34" charset="0"/>
              </a:rPr>
              <a:t> Template and Toolkit</a:t>
            </a:r>
            <a:endParaRPr lang="en-US" sz="1200" b="0" baseline="0" dirty="0">
              <a:gradFill>
                <a:gsLst>
                  <a:gs pos="0">
                    <a:schemeClr val="bg1"/>
                  </a:gs>
                  <a:gs pos="99000">
                    <a:schemeClr val="bg1"/>
                  </a:gs>
                </a:gsLst>
                <a:lin ang="5400000" scaled="0"/>
              </a:gradFill>
              <a:latin typeface="Arial" panose="020B0604020202020204" pitchFamily="34" charset="0"/>
              <a:cs typeface="Arial" panose="020B0604020202020204" pitchFamily="34" charset="0"/>
            </a:endParaRPr>
          </a:p>
          <a:p>
            <a:pPr>
              <a:lnSpc>
                <a:spcPct val="90000"/>
              </a:lnSpc>
              <a:spcBef>
                <a:spcPts val="600"/>
              </a:spcBef>
              <a:buClr>
                <a:srgbClr val="CC0000"/>
              </a:buClr>
              <a:buSzPct val="110000"/>
            </a:pPr>
            <a:endParaRPr lang="en-US" sz="1200" b="0" baseline="0" dirty="0">
              <a:gradFill>
                <a:gsLst>
                  <a:gs pos="0">
                    <a:schemeClr val="bg1"/>
                  </a:gs>
                  <a:gs pos="99000">
                    <a:schemeClr val="bg1"/>
                  </a:gs>
                </a:gsLst>
                <a:lin ang="5400000" scaled="0"/>
              </a:gradFill>
              <a:latin typeface="Arial" panose="020B0604020202020204" pitchFamily="34" charset="0"/>
              <a:cs typeface="Arial" panose="020B0604020202020204" pitchFamily="34" charset="0"/>
            </a:endParaRPr>
          </a:p>
          <a:p>
            <a:pPr>
              <a:lnSpc>
                <a:spcPct val="90000"/>
              </a:lnSpc>
              <a:spcBef>
                <a:spcPts val="600"/>
              </a:spcBef>
              <a:buClr>
                <a:srgbClr val="CC0000"/>
              </a:buClr>
              <a:buSzPct val="110000"/>
            </a:pPr>
            <a:r>
              <a:rPr lang="en-US" sz="1200" b="0" baseline="0" dirty="0">
                <a:gradFill>
                  <a:gsLst>
                    <a:gs pos="0">
                      <a:schemeClr val="bg1"/>
                    </a:gs>
                    <a:gs pos="99000">
                      <a:schemeClr val="bg1"/>
                    </a:gs>
                  </a:gsLst>
                  <a:lin ang="5400000" scaled="0"/>
                </a:gradFill>
                <a:latin typeface="Arial" panose="020B0604020202020204" pitchFamily="34" charset="0"/>
                <a:cs typeface="Arial" panose="020B0604020202020204" pitchFamily="34" charset="0"/>
              </a:rPr>
              <a:t>The following slides are intended as a template for adding content. Use this deck as a resource, while crafting your presentation or document.</a:t>
            </a:r>
          </a:p>
        </p:txBody>
      </p:sp>
      <p:sp>
        <p:nvSpPr>
          <p:cNvPr id="2" name="TextBox 1">
            <a:extLst>
              <a:ext uri="{FF2B5EF4-FFF2-40B4-BE49-F238E27FC236}">
                <a16:creationId xmlns:a16="http://schemas.microsoft.com/office/drawing/2014/main" id="{03F64753-4885-6A66-C349-79B72ABC274E}"/>
              </a:ext>
            </a:extLst>
          </p:cNvPr>
          <p:cNvSpPr txBox="1"/>
          <p:nvPr userDrawn="1"/>
        </p:nvSpPr>
        <p:spPr>
          <a:xfrm>
            <a:off x="422564" y="2051911"/>
            <a:ext cx="1530927" cy="1431161"/>
          </a:xfrm>
          <a:prstGeom prst="rect">
            <a:avLst/>
          </a:prstGeom>
          <a:noFill/>
        </p:spPr>
        <p:txBody>
          <a:bodyPr wrap="square">
            <a:spAutoFit/>
          </a:bodyPr>
          <a:lstStyle/>
          <a:p>
            <a:pPr marL="0" marR="0">
              <a:spcBef>
                <a:spcPts val="0"/>
              </a:spcBef>
              <a:spcAft>
                <a:spcPts val="0"/>
              </a:spcAft>
            </a:pPr>
            <a:r>
              <a:rPr lang="en-US" sz="1200" b="0" i="0" dirty="0">
                <a:solidFill>
                  <a:schemeClr val="bg1"/>
                </a:solidFill>
                <a:effectLst/>
                <a:latin typeface="Arial" panose="020B0604020202020204" pitchFamily="34" charset="0"/>
                <a:cs typeface="Arial" panose="020B0604020202020204" pitchFamily="34" charset="0"/>
              </a:rPr>
              <a:t>Table of Contents</a:t>
            </a:r>
          </a:p>
          <a:p>
            <a:pPr marL="0" marR="0">
              <a:spcBef>
                <a:spcPts val="0"/>
              </a:spcBef>
              <a:spcAft>
                <a:spcPts val="0"/>
              </a:spcAft>
            </a:pPr>
            <a:endParaRPr lang="en-US" sz="1200" b="1" i="0" dirty="0">
              <a:solidFill>
                <a:schemeClr val="bg1"/>
              </a:solidFill>
              <a:effectLst/>
              <a:latin typeface="Arial" panose="020B0604020202020204" pitchFamily="34" charset="0"/>
              <a:cs typeface="Arial" panose="020B0604020202020204" pitchFamily="34" charset="0"/>
            </a:endParaRPr>
          </a:p>
          <a:p>
            <a:pPr marL="0" marR="0" indent="0">
              <a:spcBef>
                <a:spcPts val="0"/>
              </a:spcBef>
              <a:spcAft>
                <a:spcPts val="600"/>
              </a:spcAft>
              <a:buFont typeface="Arial" panose="020B0604020202020204" pitchFamily="34" charset="0"/>
              <a:buNone/>
            </a:pPr>
            <a:r>
              <a:rPr lang="en-US" sz="1200" b="0" i="0" dirty="0">
                <a:solidFill>
                  <a:schemeClr val="bg1"/>
                </a:solidFill>
                <a:effectLst/>
                <a:latin typeface="Arial" panose="020B0604020202020204" pitchFamily="34" charset="0"/>
                <a:cs typeface="Arial" panose="020B0604020202020204" pitchFamily="34" charset="0"/>
              </a:rPr>
              <a:t>Toolkit . . . 2 – 29</a:t>
            </a:r>
          </a:p>
          <a:p>
            <a:pPr marL="0" marR="0" indent="0">
              <a:spcBef>
                <a:spcPts val="0"/>
              </a:spcBef>
              <a:spcAft>
                <a:spcPts val="600"/>
              </a:spcAft>
              <a:buFont typeface="Arial" panose="020B0604020202020204" pitchFamily="34" charset="0"/>
              <a:buNone/>
            </a:pPr>
            <a:r>
              <a:rPr lang="en-US" sz="1200" b="0" i="0" dirty="0">
                <a:solidFill>
                  <a:schemeClr val="bg1"/>
                </a:solidFill>
                <a:effectLst/>
                <a:latin typeface="Arial" panose="020B0604020202020204" pitchFamily="34" charset="0"/>
                <a:cs typeface="Arial" panose="020B0604020202020204" pitchFamily="34" charset="0"/>
              </a:rPr>
              <a:t>Brand . . . 50 – 53</a:t>
            </a:r>
          </a:p>
          <a:p>
            <a:pPr marL="0" marR="0" indent="0">
              <a:spcBef>
                <a:spcPts val="0"/>
              </a:spcBef>
              <a:spcAft>
                <a:spcPts val="600"/>
              </a:spcAft>
              <a:buFont typeface="Arial" panose="020B0604020202020204" pitchFamily="34" charset="0"/>
              <a:buNone/>
            </a:pPr>
            <a:r>
              <a:rPr lang="en-US" sz="1200" b="0" i="0" dirty="0">
                <a:solidFill>
                  <a:schemeClr val="bg1"/>
                </a:solidFill>
                <a:effectLst/>
                <a:latin typeface="Arial" panose="020B0604020202020204" pitchFamily="34" charset="0"/>
                <a:cs typeface="Arial" panose="020B0604020202020204" pitchFamily="34" charset="0"/>
              </a:rPr>
              <a:t>Icons . . . 54 – 58 </a:t>
            </a:r>
          </a:p>
          <a:p>
            <a:pPr marL="0" marR="0" indent="0">
              <a:spcBef>
                <a:spcPts val="0"/>
              </a:spcBef>
              <a:spcAft>
                <a:spcPts val="600"/>
              </a:spcAft>
              <a:buFont typeface="Arial" panose="020B0604020202020204" pitchFamily="34" charset="0"/>
              <a:buNone/>
            </a:pPr>
            <a:r>
              <a:rPr lang="en-US" sz="1200" b="0" i="0" dirty="0">
                <a:solidFill>
                  <a:schemeClr val="bg1"/>
                </a:solidFill>
                <a:effectLst/>
                <a:latin typeface="Arial" panose="020B0604020202020204" pitchFamily="34" charset="0"/>
                <a:cs typeface="Arial" panose="020B0604020202020204" pitchFamily="34" charset="0"/>
              </a:rPr>
              <a:t>Maps . . . 59 – 65</a:t>
            </a:r>
          </a:p>
        </p:txBody>
      </p:sp>
    </p:spTree>
    <p:extLst>
      <p:ext uri="{BB962C8B-B14F-4D97-AF65-F5344CB8AC3E}">
        <p14:creationId xmlns:p14="http://schemas.microsoft.com/office/powerpoint/2010/main" val="3785801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Photo">
    <p:bg>
      <p:bgPr>
        <a:solidFill>
          <a:srgbClr val="FFFFFF"/>
        </a:solidFill>
        <a:effectLst/>
      </p:bgPr>
    </p:bg>
    <p:spTree>
      <p:nvGrpSpPr>
        <p:cNvPr id="1" name=""/>
        <p:cNvGrpSpPr/>
        <p:nvPr/>
      </p:nvGrpSpPr>
      <p:grpSpPr>
        <a:xfrm>
          <a:off x="0" y="0"/>
          <a:ext cx="0" cy="0"/>
          <a:chOff x="0" y="0"/>
          <a:chExt cx="0" cy="0"/>
        </a:xfrm>
      </p:grpSpPr>
      <p:sp>
        <p:nvSpPr>
          <p:cNvPr id="4" name="Picture Placeholder 4"/>
          <p:cNvSpPr>
            <a:spLocks noGrp="1"/>
          </p:cNvSpPr>
          <p:nvPr>
            <p:ph type="pic" sz="quarter" idx="21"/>
          </p:nvPr>
        </p:nvSpPr>
        <p:spPr>
          <a:xfrm>
            <a:off x="0" y="0"/>
            <a:ext cx="9144000" cy="5143500"/>
          </a:xfrm>
          <a:prstGeom prst="rect">
            <a:avLst/>
          </a:prstGeom>
          <a:solidFill>
            <a:schemeClr val="accent5"/>
          </a:solidFill>
        </p:spPr>
        <p:txBody>
          <a:bodyPr vert="horz" wrap="square" lIns="0" tIns="914400" rIns="0" bIns="45720" rtlCol="0" anchor="ctr">
            <a:noAutofit/>
          </a:bodyPr>
          <a:lstStyle>
            <a:lvl1pPr marL="0" indent="0" algn="ctr">
              <a:buNone/>
              <a:defRPr lang="en-US">
                <a:solidFill>
                  <a:schemeClr val="bg1"/>
                </a:solidFill>
              </a:defRPr>
            </a:lvl1pPr>
          </a:lstStyle>
          <a:p>
            <a:pPr marL="173038" lvl="0" indent="-173038" algn="ctr"/>
            <a:r>
              <a:rPr lang="en-US"/>
              <a:t>Click icon to add picture</a:t>
            </a:r>
          </a:p>
        </p:txBody>
      </p:sp>
      <p:sp>
        <p:nvSpPr>
          <p:cNvPr id="3" name="Title Placeholder 1"/>
          <p:cNvSpPr>
            <a:spLocks noGrp="1"/>
          </p:cNvSpPr>
          <p:nvPr>
            <p:ph type="title" hasCustomPrompt="1"/>
          </p:nvPr>
        </p:nvSpPr>
        <p:spPr>
          <a:xfrm>
            <a:off x="466852" y="438150"/>
            <a:ext cx="3293618" cy="2312253"/>
          </a:xfrm>
          <a:prstGeom prst="rect">
            <a:avLst/>
          </a:prstGeom>
        </p:spPr>
        <p:txBody>
          <a:bodyPr vert="horz" lIns="0" tIns="0" rIns="91440" bIns="45720" rtlCol="0" anchor="t">
            <a:noAutofit/>
          </a:bodyPr>
          <a:lstStyle>
            <a:lvl1pPr marL="0" algn="l" defTabSz="914400" rtl="0" eaLnBrk="1" latinLnBrk="0" hangingPunct="1">
              <a:lnSpc>
                <a:spcPct val="80000"/>
              </a:lnSpc>
              <a:spcBef>
                <a:spcPct val="0"/>
              </a:spcBef>
              <a:buNone/>
              <a:defRPr lang="en-US" sz="4000" b="1" kern="0" spc="-150" baseline="0" dirty="0">
                <a:solidFill>
                  <a:schemeClr val="bg1"/>
                </a:solidFill>
                <a:latin typeface="+mj-lt"/>
                <a:ea typeface="Roboto Medium" panose="02000000000000000000" pitchFamily="2" charset="0"/>
                <a:cs typeface="Arial" panose="020B0604020202020204" pitchFamily="34" charset="0"/>
              </a:defRPr>
            </a:lvl1pPr>
          </a:lstStyle>
          <a:p>
            <a:r>
              <a:rPr lang="en-US" dirty="0"/>
              <a:t>Enter text to edit master style </a:t>
            </a:r>
          </a:p>
        </p:txBody>
      </p:sp>
      <p:pic>
        <p:nvPicPr>
          <p:cNvPr id="2" name="Picture 1" descr="A picture containing logo&#10;&#10;Description automatically generated">
            <a:extLst>
              <a:ext uri="{FF2B5EF4-FFF2-40B4-BE49-F238E27FC236}">
                <a16:creationId xmlns:a16="http://schemas.microsoft.com/office/drawing/2014/main" id="{53194470-EBBE-42DA-EAEF-AF95C99E9F2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83392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_dark">
    <p:bg>
      <p:bgPr>
        <a:solidFill>
          <a:srgbClr val="2B6FAB"/>
        </a:solidFill>
        <a:effectLst/>
      </p:bgPr>
    </p:b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466852" y="438150"/>
            <a:ext cx="3293618" cy="2312253"/>
          </a:xfrm>
          <a:prstGeom prst="rect">
            <a:avLst/>
          </a:prstGeom>
        </p:spPr>
        <p:txBody>
          <a:bodyPr vert="horz" lIns="0" tIns="0" rIns="0" bIns="0" rtlCol="0" anchor="t">
            <a:noAutofit/>
          </a:bodyPr>
          <a:lstStyle>
            <a:lvl1pPr marL="0" algn="l" defTabSz="914400" rtl="0" eaLnBrk="1" latinLnBrk="0" hangingPunct="1">
              <a:lnSpc>
                <a:spcPct val="90000"/>
              </a:lnSpc>
              <a:spcBef>
                <a:spcPct val="0"/>
              </a:spcBef>
              <a:buNone/>
              <a:defRPr lang="en-US" sz="3600" b="1" kern="0" spc="-150" baseline="0" dirty="0">
                <a:solidFill>
                  <a:schemeClr val="bg1"/>
                </a:solidFill>
                <a:latin typeface="+mj-lt"/>
                <a:ea typeface="Roboto Medium" panose="02000000000000000000" pitchFamily="2" charset="0"/>
                <a:cs typeface="Arial" panose="020B0604020202020204" pitchFamily="34" charset="0"/>
              </a:defRPr>
            </a:lvl1pPr>
          </a:lstStyle>
          <a:p>
            <a:r>
              <a:rPr lang="en-US" dirty="0"/>
              <a:t>Enter text to edit master style </a:t>
            </a:r>
          </a:p>
        </p:txBody>
      </p:sp>
      <p:sp>
        <p:nvSpPr>
          <p:cNvPr id="3" name="Text Placeholder 2"/>
          <p:cNvSpPr>
            <a:spLocks noGrp="1"/>
          </p:cNvSpPr>
          <p:nvPr>
            <p:ph type="body" sz="quarter" idx="10" hasCustomPrompt="1"/>
          </p:nvPr>
        </p:nvSpPr>
        <p:spPr>
          <a:xfrm>
            <a:off x="4571999" y="518433"/>
            <a:ext cx="3308555" cy="2212971"/>
          </a:xfrm>
        </p:spPr>
        <p:txBody>
          <a:bodyPr tIns="0" bIns="0"/>
          <a:lstStyle>
            <a:lvl1pPr marL="0" indent="0">
              <a:buNone/>
              <a:defRPr sz="1600" baseline="0">
                <a:solidFill>
                  <a:schemeClr val="bg1"/>
                </a:solidFill>
              </a:defRPr>
            </a:lvl1pPr>
            <a:lvl2pPr marL="173037" indent="0">
              <a:buNone/>
              <a:defRPr>
                <a:solidFill>
                  <a:schemeClr val="accent6"/>
                </a:solidFill>
              </a:defRPr>
            </a:lvl2pPr>
            <a:lvl3pPr marL="323850" indent="0">
              <a:buNone/>
              <a:defRPr>
                <a:solidFill>
                  <a:schemeClr val="accent6"/>
                </a:solidFill>
              </a:defRPr>
            </a:lvl3pPr>
            <a:lvl4pPr marL="457200" indent="0">
              <a:buNone/>
              <a:defRPr>
                <a:solidFill>
                  <a:schemeClr val="accent6"/>
                </a:solidFill>
              </a:defRPr>
            </a:lvl4pPr>
            <a:lvl5pPr marL="593725" indent="0">
              <a:buNone/>
              <a:defRPr>
                <a:solidFill>
                  <a:schemeClr val="accent6"/>
                </a:solidFill>
              </a:defRPr>
            </a:lvl5pPr>
          </a:lstStyle>
          <a:p>
            <a:pPr lvl="0"/>
            <a:r>
              <a:rPr lang="en-US" dirty="0"/>
              <a:t>Enter text here</a:t>
            </a:r>
            <a:endParaRPr lang="en-GB" dirty="0"/>
          </a:p>
        </p:txBody>
      </p:sp>
      <p:sp>
        <p:nvSpPr>
          <p:cNvPr id="5" name="TextBox 4"/>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bg1"/>
                </a:solidFill>
                <a:latin typeface="Arial" panose="020B0604020202020204" pitchFamily="34" charset="0"/>
                <a:cs typeface="Arial" panose="020B0604020202020204" pitchFamily="34" charset="0"/>
              </a:rPr>
              <a:t>incose.org</a:t>
            </a:r>
            <a:r>
              <a:rPr lang="en-GB" sz="800" spc="0" baseline="0" dirty="0">
                <a:solidFill>
                  <a:schemeClr val="bg1"/>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bg1"/>
                </a:solidFill>
                <a:latin typeface="Arial" panose="020B0604020202020204" pitchFamily="34" charset="0"/>
                <a:cs typeface="Arial" panose="020B0604020202020204" pitchFamily="34" charset="0"/>
              </a:rPr>
              <a:t>‹#›</a:t>
            </a:fld>
            <a:endParaRPr lang="en-GB" sz="800" spc="0" baseline="0" dirty="0">
              <a:solidFill>
                <a:schemeClr val="bg1"/>
              </a:solidFill>
              <a:latin typeface="Arial" panose="020B0604020202020204" pitchFamily="34" charset="0"/>
              <a:cs typeface="Arial" panose="020B0604020202020204" pitchFamily="34" charset="0"/>
            </a:endParaRPr>
          </a:p>
        </p:txBody>
      </p:sp>
      <p:sp>
        <p:nvSpPr>
          <p:cNvPr id="7"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bg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A4B0395F-8DB5-172B-8487-4B3343CA171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684236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_gray">
    <p:bg>
      <p:bgPr>
        <a:solidFill>
          <a:schemeClr val="bg2"/>
        </a:solidFill>
        <a:effectLst/>
      </p:bgPr>
    </p:b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466852" y="438150"/>
            <a:ext cx="3225038" cy="2312253"/>
          </a:xfrm>
          <a:prstGeom prst="rect">
            <a:avLst/>
          </a:prstGeom>
        </p:spPr>
        <p:txBody>
          <a:bodyPr vert="horz" lIns="0" tIns="0" rIns="0" bIns="0" rtlCol="0" anchor="t">
            <a:noAutofit/>
          </a:bodyPr>
          <a:lstStyle>
            <a:lvl1pPr marL="0" algn="l" defTabSz="914400" rtl="0" eaLnBrk="1" latinLnBrk="0" hangingPunct="1">
              <a:lnSpc>
                <a:spcPct val="90000"/>
              </a:lnSpc>
              <a:spcBef>
                <a:spcPct val="0"/>
              </a:spcBef>
              <a:buNone/>
              <a:defRPr lang="en-US" sz="3600" b="1" kern="0" spc="-150" baseline="0" dirty="0">
                <a:solidFill>
                  <a:schemeClr val="accent3"/>
                </a:solidFill>
                <a:latin typeface="+mj-lt"/>
                <a:ea typeface="Roboto Medium" panose="02000000000000000000" pitchFamily="2" charset="0"/>
                <a:cs typeface="Arial" panose="020B0604020202020204" pitchFamily="34" charset="0"/>
              </a:defRPr>
            </a:lvl1pPr>
          </a:lstStyle>
          <a:p>
            <a:r>
              <a:rPr lang="en-US" dirty="0"/>
              <a:t>Enter text to edit master style </a:t>
            </a:r>
          </a:p>
        </p:txBody>
      </p:sp>
      <p:sp>
        <p:nvSpPr>
          <p:cNvPr id="7" name="Text Placeholder 2"/>
          <p:cNvSpPr>
            <a:spLocks noGrp="1"/>
          </p:cNvSpPr>
          <p:nvPr>
            <p:ph type="body" sz="quarter" idx="13" hasCustomPrompt="1"/>
          </p:nvPr>
        </p:nvSpPr>
        <p:spPr>
          <a:xfrm>
            <a:off x="4586748" y="518433"/>
            <a:ext cx="3267634" cy="2506435"/>
          </a:xfrm>
        </p:spPr>
        <p:txBody>
          <a:bodyPr tIns="0" bIns="0" anchor="t"/>
          <a:lstStyle>
            <a:lvl1pPr marL="0" indent="0" algn="l" defTabSz="914400" rtl="0" eaLnBrk="1" latinLnBrk="0" hangingPunct="1">
              <a:lnSpc>
                <a:spcPct val="100000"/>
              </a:lnSpc>
              <a:spcBef>
                <a:spcPts val="750"/>
              </a:spcBef>
              <a:buClr>
                <a:schemeClr val="accent2"/>
              </a:buClr>
              <a:buSzPct val="110000"/>
              <a:buFont typeface="Wingdings" panose="05000000000000000000" pitchFamily="2" charset="2"/>
              <a:buNone/>
              <a:defRPr lang="en-US" sz="1600" kern="1200" spc="0" baseline="0" dirty="0" smtClean="0">
                <a:solidFill>
                  <a:schemeClr val="tx1"/>
                </a:solidFill>
                <a:latin typeface="+mj-lt"/>
                <a:ea typeface="+mn-ea"/>
                <a:cs typeface="Segoe UI" panose="020B0502040204020203" pitchFamily="34" charset="0"/>
              </a:defRPr>
            </a:lvl1pPr>
            <a:lvl2pPr marL="0" indent="0" algn="l" defTabSz="914400" rtl="0" eaLnBrk="1" latinLnBrk="0" hangingPunct="1">
              <a:lnSpc>
                <a:spcPct val="150000"/>
              </a:lnSpc>
              <a:spcBef>
                <a:spcPts val="0"/>
              </a:spcBef>
              <a:buClr>
                <a:schemeClr val="accent2"/>
              </a:buClr>
              <a:buSzPct val="110000"/>
              <a:buFont typeface="Wingdings" panose="05000000000000000000" pitchFamily="2" charset="2"/>
              <a:buNone/>
              <a:defRPr lang="en-US" sz="1600" kern="1200" spc="80" baseline="0" dirty="0" smtClean="0">
                <a:solidFill>
                  <a:schemeClr val="accent6"/>
                </a:solidFill>
                <a:latin typeface="+mj-lt"/>
                <a:ea typeface="+mn-ea"/>
                <a:cs typeface="Segoe UI" panose="020B0502040204020203" pitchFamily="34" charset="0"/>
              </a:defRPr>
            </a:lvl2pPr>
            <a:lvl3pPr marL="0" indent="0" algn="l" defTabSz="914400" rtl="0" eaLnBrk="1" latinLnBrk="0" hangingPunct="1">
              <a:lnSpc>
                <a:spcPct val="150000"/>
              </a:lnSpc>
              <a:spcBef>
                <a:spcPts val="0"/>
              </a:spcBef>
              <a:buClr>
                <a:schemeClr val="accent2"/>
              </a:buClr>
              <a:buSzPct val="110000"/>
              <a:buFont typeface="Wingdings" panose="05000000000000000000" pitchFamily="2" charset="2"/>
              <a:buNone/>
              <a:defRPr lang="en-US" sz="1600" kern="1200" spc="80" baseline="0" dirty="0" smtClean="0">
                <a:solidFill>
                  <a:schemeClr val="accent6"/>
                </a:solidFill>
                <a:latin typeface="+mj-lt"/>
                <a:ea typeface="+mn-ea"/>
                <a:cs typeface="Segoe UI" panose="020B0502040204020203" pitchFamily="34" charset="0"/>
              </a:defRPr>
            </a:lvl3pPr>
            <a:lvl4pPr marL="0" indent="0" algn="l" defTabSz="914400" rtl="0" eaLnBrk="1" latinLnBrk="0" hangingPunct="1">
              <a:lnSpc>
                <a:spcPct val="150000"/>
              </a:lnSpc>
              <a:spcBef>
                <a:spcPts val="0"/>
              </a:spcBef>
              <a:buClr>
                <a:schemeClr val="accent2"/>
              </a:buClr>
              <a:buSzPct val="110000"/>
              <a:buFont typeface="Wingdings" panose="05000000000000000000" pitchFamily="2" charset="2"/>
              <a:buNone/>
              <a:defRPr lang="en-US" sz="1600" kern="1200" spc="80" baseline="0" dirty="0" smtClean="0">
                <a:solidFill>
                  <a:schemeClr val="accent6"/>
                </a:solidFill>
                <a:latin typeface="+mj-lt"/>
                <a:ea typeface="+mn-ea"/>
                <a:cs typeface="Segoe UI" panose="020B0502040204020203" pitchFamily="34" charset="0"/>
              </a:defRPr>
            </a:lvl4pPr>
            <a:lvl5pPr marL="0" indent="0" algn="l" defTabSz="914400" rtl="0" eaLnBrk="1" latinLnBrk="0" hangingPunct="1">
              <a:lnSpc>
                <a:spcPct val="150000"/>
              </a:lnSpc>
              <a:spcBef>
                <a:spcPts val="0"/>
              </a:spcBef>
              <a:buClr>
                <a:schemeClr val="accent2"/>
              </a:buClr>
              <a:buSzPct val="110000"/>
              <a:buFont typeface="Wingdings" panose="05000000000000000000" pitchFamily="2" charset="2"/>
              <a:buNone/>
              <a:defRPr lang="en-GB" sz="1600" kern="1200" spc="80" baseline="0" dirty="0" smtClean="0">
                <a:solidFill>
                  <a:schemeClr val="accent6"/>
                </a:solidFill>
                <a:latin typeface="+mj-lt"/>
                <a:ea typeface="+mn-ea"/>
                <a:cs typeface="Segoe UI" panose="020B0502040204020203" pitchFamily="34" charset="0"/>
              </a:defRPr>
            </a:lvl5pPr>
          </a:lstStyle>
          <a:p>
            <a:pPr lvl="0"/>
            <a:r>
              <a:rPr lang="en-US" dirty="0"/>
              <a:t>Enter text here</a:t>
            </a:r>
            <a:endParaRPr lang="en-GB" dirty="0"/>
          </a:p>
        </p:txBody>
      </p:sp>
      <p:sp>
        <p:nvSpPr>
          <p:cNvPr id="5" name="Text Placeholder 3"/>
          <p:cNvSpPr>
            <a:spLocks noGrp="1"/>
          </p:cNvSpPr>
          <p:nvPr>
            <p:ph type="body" sz="quarter" idx="17" hasCustomPrompt="1"/>
          </p:nvPr>
        </p:nvSpPr>
        <p:spPr>
          <a:xfrm>
            <a:off x="466725" y="4603376"/>
            <a:ext cx="1823085" cy="106456"/>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022380AE-2738-9168-DCD2-BA92646BEA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8" name="TextBox 7">
            <a:extLst>
              <a:ext uri="{FF2B5EF4-FFF2-40B4-BE49-F238E27FC236}">
                <a16:creationId xmlns:a16="http://schemas.microsoft.com/office/drawing/2014/main" id="{B2B6D04A-DBF1-1DAF-B1A8-C532E5322231}"/>
              </a:ext>
            </a:extLst>
          </p:cNvPr>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accent3"/>
                </a:solidFill>
                <a:latin typeface="Arial" panose="020B0604020202020204" pitchFamily="34" charset="0"/>
                <a:cs typeface="Arial" panose="020B0604020202020204" pitchFamily="34" charset="0"/>
              </a:rPr>
              <a:t>incose.org</a:t>
            </a:r>
            <a:r>
              <a:rPr lang="en-GB" sz="800" spc="0" baseline="0" dirty="0">
                <a:solidFill>
                  <a:schemeClr val="accent3"/>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accent3"/>
                </a:solidFill>
                <a:latin typeface="Arial" panose="020B0604020202020204" pitchFamily="34" charset="0"/>
                <a:cs typeface="Arial" panose="020B0604020202020204" pitchFamily="34" charset="0"/>
              </a:rPr>
              <a:t>‹#›</a:t>
            </a:fld>
            <a:endParaRPr lang="en-GB" sz="800" spc="0" baseline="0" dirty="0">
              <a:solidFill>
                <a:schemeClr val="accent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9763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_divider_gray">
    <p:bg>
      <p:bgPr>
        <a:solidFill>
          <a:schemeClr val="bg2"/>
        </a:solidFill>
        <a:effectLst/>
      </p:bgPr>
    </p:b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466851" y="1938770"/>
            <a:ext cx="6396343" cy="1265959"/>
          </a:xfrm>
          <a:prstGeom prst="rect">
            <a:avLst/>
          </a:prstGeom>
        </p:spPr>
        <p:txBody>
          <a:bodyPr vert="horz" lIns="0" tIns="0" rIns="0" bIns="0" rtlCol="0" anchor="t">
            <a:noAutofit/>
          </a:bodyPr>
          <a:lstStyle>
            <a:lvl1pPr marL="0" algn="l" defTabSz="914400" rtl="0" eaLnBrk="1" latinLnBrk="0" hangingPunct="1">
              <a:lnSpc>
                <a:spcPct val="90000"/>
              </a:lnSpc>
              <a:spcBef>
                <a:spcPct val="0"/>
              </a:spcBef>
              <a:buNone/>
              <a:defRPr lang="en-US" sz="4400" b="1" kern="0" spc="-150" baseline="0" dirty="0">
                <a:solidFill>
                  <a:schemeClr val="accent3"/>
                </a:solidFill>
                <a:latin typeface="+mj-lt"/>
                <a:ea typeface="Roboto Medium" panose="02000000000000000000" pitchFamily="2" charset="0"/>
                <a:cs typeface="Arial" panose="020B0604020202020204" pitchFamily="34" charset="0"/>
              </a:defRPr>
            </a:lvl1pPr>
          </a:lstStyle>
          <a:p>
            <a:r>
              <a:rPr lang="en-US" dirty="0"/>
              <a:t>Enter text to edit master style </a:t>
            </a:r>
          </a:p>
        </p:txBody>
      </p:sp>
      <p:sp>
        <p:nvSpPr>
          <p:cNvPr id="8" name="Text Placeholder 7"/>
          <p:cNvSpPr>
            <a:spLocks noGrp="1"/>
          </p:cNvSpPr>
          <p:nvPr>
            <p:ph type="body" sz="quarter" idx="10" hasCustomPrompt="1"/>
          </p:nvPr>
        </p:nvSpPr>
        <p:spPr>
          <a:xfrm>
            <a:off x="466725" y="3282950"/>
            <a:ext cx="6396038" cy="987425"/>
          </a:xfrm>
        </p:spPr>
        <p:txBody>
          <a:bodyPr/>
          <a:lstStyle>
            <a:lvl1pPr marL="228600" indent="-228600">
              <a:lnSpc>
                <a:spcPct val="100000"/>
              </a:lnSpc>
              <a:spcBef>
                <a:spcPts val="750"/>
              </a:spcBef>
              <a:buClr>
                <a:schemeClr val="accent1"/>
              </a:buClr>
              <a:buAutoNum type="arabicParenR"/>
              <a:defRPr>
                <a:solidFill>
                  <a:schemeClr val="accent1"/>
                </a:solidFill>
              </a:defRPr>
            </a:lvl1pPr>
          </a:lstStyle>
          <a:p>
            <a:pPr marL="342900" indent="-342900">
              <a:lnSpc>
                <a:spcPct val="100000"/>
              </a:lnSpc>
              <a:spcBef>
                <a:spcPts val="750"/>
              </a:spcBef>
              <a:buAutoNum type="arabicParenR"/>
            </a:pPr>
            <a:r>
              <a:rPr lang="en-US" sz="1200" b="0" spc="0" baseline="0" dirty="0">
                <a:solidFill>
                  <a:schemeClr val="accent4"/>
                </a:solidFill>
              </a:rPr>
              <a:t>Agenda item</a:t>
            </a:r>
          </a:p>
          <a:p>
            <a:pPr marL="342900" indent="-342900">
              <a:lnSpc>
                <a:spcPct val="100000"/>
              </a:lnSpc>
              <a:spcBef>
                <a:spcPts val="750"/>
              </a:spcBef>
              <a:buAutoNum type="arabicParenR"/>
            </a:pPr>
            <a:r>
              <a:rPr lang="en-US" sz="1200" b="0" spc="0" baseline="0" dirty="0">
                <a:solidFill>
                  <a:schemeClr val="accent4"/>
                </a:solidFill>
              </a:rPr>
              <a:t>Agenda item</a:t>
            </a:r>
          </a:p>
          <a:p>
            <a:pPr marL="342900" indent="-342900">
              <a:lnSpc>
                <a:spcPct val="100000"/>
              </a:lnSpc>
              <a:spcBef>
                <a:spcPts val="750"/>
              </a:spcBef>
              <a:buAutoNum type="arabicParenR"/>
            </a:pPr>
            <a:r>
              <a:rPr lang="en-US" sz="1200" b="0" spc="0" baseline="0" dirty="0">
                <a:solidFill>
                  <a:schemeClr val="accent4"/>
                </a:solidFill>
              </a:rPr>
              <a:t>Agenda item</a:t>
            </a:r>
          </a:p>
        </p:txBody>
      </p:sp>
      <p:sp>
        <p:nvSpPr>
          <p:cNvPr id="5" name="Text Placeholder 3"/>
          <p:cNvSpPr>
            <a:spLocks noGrp="1"/>
          </p:cNvSpPr>
          <p:nvPr>
            <p:ph type="body" sz="quarter" idx="17" hasCustomPrompt="1"/>
          </p:nvPr>
        </p:nvSpPr>
        <p:spPr>
          <a:xfrm>
            <a:off x="466725" y="4603376"/>
            <a:ext cx="1823085" cy="106456"/>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04798E1B-ADCA-D1E3-4F8D-CF64011DD2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7" name="TextBox 6">
            <a:extLst>
              <a:ext uri="{FF2B5EF4-FFF2-40B4-BE49-F238E27FC236}">
                <a16:creationId xmlns:a16="http://schemas.microsoft.com/office/drawing/2014/main" id="{24166E5E-98C9-26D5-CB5F-5C31DA01193A}"/>
              </a:ext>
            </a:extLst>
          </p:cNvPr>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accent3"/>
                </a:solidFill>
                <a:latin typeface="Arial" panose="020B0604020202020204" pitchFamily="34" charset="0"/>
                <a:cs typeface="Arial" panose="020B0604020202020204" pitchFamily="34" charset="0"/>
              </a:rPr>
              <a:t>incose.org</a:t>
            </a:r>
            <a:r>
              <a:rPr lang="en-GB" sz="800" spc="0" baseline="0" dirty="0">
                <a:solidFill>
                  <a:schemeClr val="accent3"/>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accent3"/>
                </a:solidFill>
                <a:latin typeface="Arial" panose="020B0604020202020204" pitchFamily="34" charset="0"/>
                <a:cs typeface="Arial" panose="020B0604020202020204" pitchFamily="34" charset="0"/>
              </a:rPr>
              <a:t>‹#›</a:t>
            </a:fld>
            <a:endParaRPr lang="en-GB" sz="800" spc="0" baseline="0" dirty="0">
              <a:solidFill>
                <a:schemeClr val="accent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531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Agenda_divider_gray">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466851" y="1938770"/>
            <a:ext cx="6396343" cy="1265959"/>
          </a:xfrm>
          <a:prstGeom prst="rect">
            <a:avLst/>
          </a:prstGeom>
        </p:spPr>
        <p:txBody>
          <a:bodyPr vert="horz" lIns="0" tIns="0" rIns="0" bIns="0" rtlCol="0" anchor="b">
            <a:noAutofit/>
          </a:bodyPr>
          <a:lstStyle>
            <a:lvl1pPr marL="0" algn="l" defTabSz="914400" rtl="0" eaLnBrk="1" latinLnBrk="0" hangingPunct="1">
              <a:lnSpc>
                <a:spcPct val="90000"/>
              </a:lnSpc>
              <a:spcBef>
                <a:spcPct val="0"/>
              </a:spcBef>
              <a:buNone/>
              <a:defRPr lang="en-US" sz="4400" b="1" kern="0" spc="-150" baseline="0" dirty="0">
                <a:solidFill>
                  <a:schemeClr val="tx1"/>
                </a:solidFill>
                <a:latin typeface="+mj-lt"/>
                <a:ea typeface="Roboto Medium" panose="02000000000000000000" pitchFamily="2" charset="0"/>
                <a:cs typeface="Arial" panose="020B0604020202020204" pitchFamily="34" charset="0"/>
              </a:defRPr>
            </a:lvl1pPr>
          </a:lstStyle>
          <a:p>
            <a:r>
              <a:rPr lang="en-US" dirty="0"/>
              <a:t>Enter text to edit master style </a:t>
            </a:r>
          </a:p>
        </p:txBody>
      </p:sp>
      <p:sp>
        <p:nvSpPr>
          <p:cNvPr id="8" name="Text Placeholder 7"/>
          <p:cNvSpPr>
            <a:spLocks noGrp="1"/>
          </p:cNvSpPr>
          <p:nvPr>
            <p:ph type="body" sz="quarter" idx="10" hasCustomPrompt="1"/>
          </p:nvPr>
        </p:nvSpPr>
        <p:spPr>
          <a:xfrm>
            <a:off x="466725" y="3282950"/>
            <a:ext cx="6396038" cy="987425"/>
          </a:xfrm>
        </p:spPr>
        <p:txBody>
          <a:bodyPr/>
          <a:lstStyle>
            <a:lvl1pPr marL="228600" indent="-228600">
              <a:lnSpc>
                <a:spcPct val="100000"/>
              </a:lnSpc>
              <a:spcBef>
                <a:spcPts val="750"/>
              </a:spcBef>
              <a:buClr>
                <a:schemeClr val="accent4"/>
              </a:buClr>
              <a:buAutoNum type="arabicParenR"/>
              <a:defRPr>
                <a:solidFill>
                  <a:schemeClr val="tx1"/>
                </a:solidFill>
              </a:defRPr>
            </a:lvl1pPr>
          </a:lstStyle>
          <a:p>
            <a:pPr marL="342900" indent="-342900">
              <a:lnSpc>
                <a:spcPct val="100000"/>
              </a:lnSpc>
              <a:spcBef>
                <a:spcPts val="750"/>
              </a:spcBef>
              <a:buAutoNum type="arabicParenR"/>
            </a:pPr>
            <a:r>
              <a:rPr lang="en-US" sz="1200" b="0" spc="0" baseline="0" dirty="0">
                <a:solidFill>
                  <a:schemeClr val="accent4"/>
                </a:solidFill>
              </a:rPr>
              <a:t>Agenda item</a:t>
            </a:r>
          </a:p>
          <a:p>
            <a:pPr marL="342900" indent="-342900">
              <a:lnSpc>
                <a:spcPct val="100000"/>
              </a:lnSpc>
              <a:spcBef>
                <a:spcPts val="750"/>
              </a:spcBef>
              <a:buAutoNum type="arabicParenR"/>
            </a:pPr>
            <a:r>
              <a:rPr lang="en-US" sz="1200" b="0" spc="0" baseline="0" dirty="0">
                <a:solidFill>
                  <a:schemeClr val="accent4"/>
                </a:solidFill>
              </a:rPr>
              <a:t>Agenda item</a:t>
            </a:r>
          </a:p>
          <a:p>
            <a:pPr marL="342900" indent="-342900">
              <a:lnSpc>
                <a:spcPct val="100000"/>
              </a:lnSpc>
              <a:spcBef>
                <a:spcPts val="750"/>
              </a:spcBef>
              <a:buAutoNum type="arabicParenR"/>
            </a:pPr>
            <a:r>
              <a:rPr lang="en-US" sz="1200" b="0" spc="0" baseline="0" dirty="0">
                <a:solidFill>
                  <a:schemeClr val="accent4"/>
                </a:solidFill>
              </a:rPr>
              <a:t>Agenda item</a:t>
            </a:r>
          </a:p>
        </p:txBody>
      </p:sp>
      <p:sp>
        <p:nvSpPr>
          <p:cNvPr id="5" name="Text Placeholder 3"/>
          <p:cNvSpPr>
            <a:spLocks noGrp="1"/>
          </p:cNvSpPr>
          <p:nvPr>
            <p:ph type="body" sz="quarter" idx="17" hasCustomPrompt="1"/>
          </p:nvPr>
        </p:nvSpPr>
        <p:spPr>
          <a:xfrm>
            <a:off x="466725" y="4612340"/>
            <a:ext cx="1823085" cy="97491"/>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7096A39F-F5A3-BFD9-2595-954328C7A60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7" name="TextBox 6">
            <a:extLst>
              <a:ext uri="{FF2B5EF4-FFF2-40B4-BE49-F238E27FC236}">
                <a16:creationId xmlns:a16="http://schemas.microsoft.com/office/drawing/2014/main" id="{5E419937-7B67-A338-7364-EFEA1F010BA9}"/>
              </a:ext>
            </a:extLst>
          </p:cNvPr>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tx1"/>
                </a:solidFill>
                <a:latin typeface="Arial" panose="020B0604020202020204" pitchFamily="34" charset="0"/>
                <a:cs typeface="Arial" panose="020B0604020202020204" pitchFamily="34" charset="0"/>
              </a:rPr>
              <a:t>incose.org</a:t>
            </a:r>
            <a:r>
              <a:rPr lang="en-GB" sz="800" spc="0" baseline="0" dirty="0">
                <a:solidFill>
                  <a:schemeClr val="tx1"/>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tx1"/>
                </a:solidFill>
                <a:latin typeface="Arial" panose="020B0604020202020204" pitchFamily="34" charset="0"/>
                <a:cs typeface="Arial" panose="020B0604020202020204" pitchFamily="34" charset="0"/>
              </a:rPr>
              <a:t>‹#›</a:t>
            </a:fld>
            <a:endParaRPr lang="en-GB" sz="800" spc="0" baseline="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793913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Subtitle_light">
    <p:bg>
      <p:bgPr>
        <a:solidFill>
          <a:srgbClr val="FFFFFF"/>
        </a:solidFill>
        <a:effectLst/>
      </p:bgPr>
    </p:bg>
    <p:spTree>
      <p:nvGrpSpPr>
        <p:cNvPr id="1" name=""/>
        <p:cNvGrpSpPr/>
        <p:nvPr/>
      </p:nvGrpSpPr>
      <p:grpSpPr>
        <a:xfrm>
          <a:off x="0" y="0"/>
          <a:ext cx="0" cy="0"/>
          <a:chOff x="0" y="0"/>
          <a:chExt cx="0" cy="0"/>
        </a:xfrm>
      </p:grpSpPr>
      <p:sp>
        <p:nvSpPr>
          <p:cNvPr id="9" name="Text Placeholder 4"/>
          <p:cNvSpPr>
            <a:spLocks noGrp="1"/>
          </p:cNvSpPr>
          <p:nvPr>
            <p:ph type="body" sz="quarter" idx="16"/>
          </p:nvPr>
        </p:nvSpPr>
        <p:spPr>
          <a:xfrm>
            <a:off x="465187" y="894740"/>
            <a:ext cx="8219717" cy="170816"/>
          </a:xfrm>
        </p:spPr>
        <p:txBody>
          <a:bodyPr tIns="0"/>
          <a:lstStyle>
            <a:lvl1pPr marL="0" indent="0">
              <a:buNone/>
              <a:defRPr lang="en-US" sz="1100" kern="1200" spc="0" baseline="0" dirty="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3" name="Text Placeholder 2"/>
          <p:cNvSpPr>
            <a:spLocks noGrp="1"/>
          </p:cNvSpPr>
          <p:nvPr>
            <p:ph type="body" sz="quarter" idx="17" hasCustomPrompt="1"/>
          </p:nvPr>
        </p:nvSpPr>
        <p:spPr>
          <a:xfrm>
            <a:off x="465138" y="438150"/>
            <a:ext cx="8221662" cy="368300"/>
          </a:xfrm>
        </p:spPr>
        <p:txBody>
          <a:bodyPr tIns="0" bIns="0"/>
          <a:lstStyle>
            <a:lvl1pPr marL="0" indent="0">
              <a:spcBef>
                <a:spcPts val="0"/>
              </a:spcBef>
              <a:buNone/>
              <a:defRPr sz="2400" b="1" spc="-70" baseline="0">
                <a:solidFill>
                  <a:schemeClr val="accent3"/>
                </a:solidFill>
              </a:defRPr>
            </a:lvl1pPr>
            <a:lvl2pPr>
              <a:defRPr b="1"/>
            </a:lvl2pPr>
            <a:lvl3pPr>
              <a:defRPr b="1"/>
            </a:lvl3pPr>
            <a:lvl4pPr>
              <a:defRPr b="1"/>
            </a:lvl4pPr>
            <a:lvl5pPr>
              <a:defRPr b="1"/>
            </a:lvl5pPr>
          </a:lstStyle>
          <a:p>
            <a:pPr lvl="0"/>
            <a:r>
              <a:rPr lang="en-US" dirty="0"/>
              <a:t>Insert slide title here</a:t>
            </a:r>
            <a:endParaRPr lang="en-GB" dirty="0"/>
          </a:p>
        </p:txBody>
      </p:sp>
      <p:sp>
        <p:nvSpPr>
          <p:cNvPr id="4" name="Text Placeholder 3"/>
          <p:cNvSpPr>
            <a:spLocks noGrp="1"/>
          </p:cNvSpPr>
          <p:nvPr>
            <p:ph type="body" sz="quarter" idx="18" hasCustomPrompt="1"/>
          </p:nvPr>
        </p:nvSpPr>
        <p:spPr>
          <a:xfrm>
            <a:off x="466725" y="4616824"/>
            <a:ext cx="1823085" cy="9300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sp>
        <p:nvSpPr>
          <p:cNvPr id="5" name="Text Placeholder 4"/>
          <p:cNvSpPr>
            <a:spLocks noGrp="1"/>
          </p:cNvSpPr>
          <p:nvPr>
            <p:ph type="body" sz="quarter" idx="19"/>
          </p:nvPr>
        </p:nvSpPr>
        <p:spPr>
          <a:xfrm>
            <a:off x="466725" y="1206500"/>
            <a:ext cx="8220075" cy="2820988"/>
          </a:xfrm>
        </p:spPr>
        <p:txBody>
          <a:bodyPr/>
          <a:lstStyle>
            <a:lvl1pPr>
              <a:defRPr sz="1050">
                <a:solidFill>
                  <a:schemeClr val="accent5"/>
                </a:solidFill>
              </a:defRPr>
            </a:lvl1pPr>
            <a:lvl2pPr>
              <a:defRPr sz="1000">
                <a:solidFill>
                  <a:schemeClr val="accent5"/>
                </a:solidFill>
              </a:defRPr>
            </a:lvl2pPr>
            <a:lvl3pPr>
              <a:defRPr sz="900">
                <a:solidFill>
                  <a:schemeClr val="accent5"/>
                </a:solidFill>
              </a:defRPr>
            </a:lvl3pPr>
            <a:lvl4pPr>
              <a:defRPr sz="800">
                <a:solidFill>
                  <a:schemeClr val="accent5"/>
                </a:solidFill>
              </a:defRPr>
            </a:lvl4pPr>
            <a:lvl5pPr>
              <a:defRPr sz="800">
                <a:solidFill>
                  <a:schemeClr val="accent5"/>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2" name="Picture 1" descr="A picture containing logo&#10;&#10;Description automatically generated">
            <a:extLst>
              <a:ext uri="{FF2B5EF4-FFF2-40B4-BE49-F238E27FC236}">
                <a16:creationId xmlns:a16="http://schemas.microsoft.com/office/drawing/2014/main" id="{41427D40-BA53-6267-DC92-FBAA953C8E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666952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Subtitle_gray">
    <p:bg>
      <p:bgPr>
        <a:solidFill>
          <a:schemeClr val="bg2"/>
        </a:solidFill>
        <a:effectLst/>
      </p:bgPr>
    </p:bg>
    <p:spTree>
      <p:nvGrpSpPr>
        <p:cNvPr id="1" name=""/>
        <p:cNvGrpSpPr/>
        <p:nvPr/>
      </p:nvGrpSpPr>
      <p:grpSpPr>
        <a:xfrm>
          <a:off x="0" y="0"/>
          <a:ext cx="0" cy="0"/>
          <a:chOff x="0" y="0"/>
          <a:chExt cx="0" cy="0"/>
        </a:xfrm>
      </p:grpSpPr>
      <p:sp>
        <p:nvSpPr>
          <p:cNvPr id="4" name="Text Placeholder 2"/>
          <p:cNvSpPr>
            <a:spLocks noGrp="1"/>
          </p:cNvSpPr>
          <p:nvPr>
            <p:ph type="body" sz="quarter" idx="17" hasCustomPrompt="1"/>
          </p:nvPr>
        </p:nvSpPr>
        <p:spPr>
          <a:xfrm>
            <a:off x="465138" y="438150"/>
            <a:ext cx="8221662" cy="368300"/>
          </a:xfrm>
        </p:spPr>
        <p:txBody>
          <a:bodyPr tIns="0" bIns="0"/>
          <a:lstStyle>
            <a:lvl1pPr marL="0" indent="0">
              <a:spcBef>
                <a:spcPts val="0"/>
              </a:spcBef>
              <a:buNone/>
              <a:defRPr sz="2400" b="1" spc="-70" baseline="0">
                <a:solidFill>
                  <a:schemeClr val="accent3"/>
                </a:solidFill>
              </a:defRPr>
            </a:lvl1pPr>
            <a:lvl2pPr>
              <a:defRPr b="1"/>
            </a:lvl2pPr>
            <a:lvl3pPr>
              <a:defRPr b="1"/>
            </a:lvl3pPr>
            <a:lvl4pPr>
              <a:defRPr b="1"/>
            </a:lvl4pPr>
            <a:lvl5pPr>
              <a:defRPr b="1"/>
            </a:lvl5pPr>
          </a:lstStyle>
          <a:p>
            <a:pPr lvl="0"/>
            <a:r>
              <a:rPr lang="en-US" dirty="0"/>
              <a:t>Insert slide title here</a:t>
            </a:r>
            <a:endParaRPr lang="en-GB" dirty="0"/>
          </a:p>
        </p:txBody>
      </p:sp>
      <p:sp>
        <p:nvSpPr>
          <p:cNvPr id="8" name="Text Placeholder 4"/>
          <p:cNvSpPr>
            <a:spLocks noGrp="1"/>
          </p:cNvSpPr>
          <p:nvPr>
            <p:ph type="body" sz="quarter" idx="16"/>
          </p:nvPr>
        </p:nvSpPr>
        <p:spPr>
          <a:xfrm>
            <a:off x="465187" y="894740"/>
            <a:ext cx="8219717" cy="170816"/>
          </a:xfrm>
        </p:spPr>
        <p:txBody>
          <a:bodyPr tIns="0"/>
          <a:lstStyle>
            <a:lvl1pPr marL="0" indent="0">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5" name="Text Placeholder 3"/>
          <p:cNvSpPr>
            <a:spLocks noGrp="1"/>
          </p:cNvSpPr>
          <p:nvPr>
            <p:ph type="body" sz="quarter" idx="18" hasCustomPrompt="1"/>
          </p:nvPr>
        </p:nvSpPr>
        <p:spPr>
          <a:xfrm>
            <a:off x="466725" y="4612340"/>
            <a:ext cx="1823085" cy="97491"/>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sp>
        <p:nvSpPr>
          <p:cNvPr id="6" name="Text Placeholder 4"/>
          <p:cNvSpPr>
            <a:spLocks noGrp="1"/>
          </p:cNvSpPr>
          <p:nvPr>
            <p:ph type="body" sz="quarter" idx="19"/>
          </p:nvPr>
        </p:nvSpPr>
        <p:spPr>
          <a:xfrm>
            <a:off x="466725" y="1206500"/>
            <a:ext cx="8220075" cy="2820988"/>
          </a:xfrm>
        </p:spPr>
        <p:txBody>
          <a:bodyPr/>
          <a:lstStyle>
            <a:lvl1pPr>
              <a:defRPr sz="1050">
                <a:solidFill>
                  <a:schemeClr val="tx1"/>
                </a:solidFill>
              </a:defRPr>
            </a:lvl1pPr>
            <a:lvl2pPr>
              <a:defRPr sz="1000">
                <a:solidFill>
                  <a:schemeClr val="tx1"/>
                </a:solidFill>
              </a:defRPr>
            </a:lvl2pPr>
            <a:lvl3pPr>
              <a:defRPr sz="900">
                <a:solidFill>
                  <a:schemeClr val="tx1"/>
                </a:solidFill>
              </a:defRPr>
            </a:lvl3pPr>
            <a:lvl4pPr>
              <a:defRPr sz="800">
                <a:solidFill>
                  <a:schemeClr val="tx1"/>
                </a:solidFill>
              </a:defRPr>
            </a:lvl4pPr>
            <a:lvl5pPr>
              <a:defRPr sz="8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2" name="Picture 1" descr="A picture containing logo&#10;&#10;Description automatically generated">
            <a:extLst>
              <a:ext uri="{FF2B5EF4-FFF2-40B4-BE49-F238E27FC236}">
                <a16:creationId xmlns:a16="http://schemas.microsoft.com/office/drawing/2014/main" id="{E3F4E2A5-4A9C-FF2D-7132-7293CB3F9A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668069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_Subtitle_dark">
    <p:bg>
      <p:bgPr>
        <a:solidFill>
          <a:srgbClr val="2B6FAB"/>
        </a:solidFill>
        <a:effectLst/>
      </p:bgPr>
    </p:bg>
    <p:spTree>
      <p:nvGrpSpPr>
        <p:cNvPr id="1" name=""/>
        <p:cNvGrpSpPr/>
        <p:nvPr/>
      </p:nvGrpSpPr>
      <p:grpSpPr>
        <a:xfrm>
          <a:off x="0" y="0"/>
          <a:ext cx="0" cy="0"/>
          <a:chOff x="0" y="0"/>
          <a:chExt cx="0" cy="0"/>
        </a:xfrm>
      </p:grpSpPr>
      <p:sp>
        <p:nvSpPr>
          <p:cNvPr id="4" name="Text Placeholder 2"/>
          <p:cNvSpPr>
            <a:spLocks noGrp="1"/>
          </p:cNvSpPr>
          <p:nvPr>
            <p:ph type="body" sz="quarter" idx="17" hasCustomPrompt="1"/>
          </p:nvPr>
        </p:nvSpPr>
        <p:spPr>
          <a:xfrm>
            <a:off x="465138" y="438150"/>
            <a:ext cx="8221662" cy="368300"/>
          </a:xfrm>
        </p:spPr>
        <p:txBody>
          <a:bodyPr tIns="0" bIns="0"/>
          <a:lstStyle>
            <a:lvl1pPr marL="0" indent="0">
              <a:spcBef>
                <a:spcPts val="0"/>
              </a:spcBef>
              <a:buNone/>
              <a:defRPr sz="2400" b="1" spc="-70" baseline="0">
                <a:solidFill>
                  <a:schemeClr val="tx1"/>
                </a:solidFill>
              </a:defRPr>
            </a:lvl1pPr>
            <a:lvl2pPr>
              <a:defRPr b="1"/>
            </a:lvl2pPr>
            <a:lvl3pPr>
              <a:defRPr b="1"/>
            </a:lvl3pPr>
            <a:lvl4pPr>
              <a:defRPr b="1"/>
            </a:lvl4pPr>
            <a:lvl5pPr>
              <a:defRPr b="1"/>
            </a:lvl5pPr>
          </a:lstStyle>
          <a:p>
            <a:pPr lvl="0"/>
            <a:r>
              <a:rPr lang="en-US" dirty="0"/>
              <a:t>Insert slide title here</a:t>
            </a:r>
            <a:endParaRPr lang="en-GB" dirty="0"/>
          </a:p>
        </p:txBody>
      </p:sp>
      <p:sp>
        <p:nvSpPr>
          <p:cNvPr id="8" name="Text Placeholder 4"/>
          <p:cNvSpPr>
            <a:spLocks noGrp="1"/>
          </p:cNvSpPr>
          <p:nvPr>
            <p:ph type="body" sz="quarter" idx="16"/>
          </p:nvPr>
        </p:nvSpPr>
        <p:spPr>
          <a:xfrm>
            <a:off x="465187" y="894740"/>
            <a:ext cx="8219717" cy="170816"/>
          </a:xfrm>
        </p:spPr>
        <p:txBody>
          <a:bodyPr tIns="0"/>
          <a:lstStyle>
            <a:lvl1pPr marL="0" indent="0">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5" name="Text Placeholder 3"/>
          <p:cNvSpPr>
            <a:spLocks noGrp="1"/>
          </p:cNvSpPr>
          <p:nvPr>
            <p:ph type="body" sz="quarter" idx="18" hasCustomPrompt="1"/>
          </p:nvPr>
        </p:nvSpPr>
        <p:spPr>
          <a:xfrm>
            <a:off x="466725" y="4612340"/>
            <a:ext cx="1823085" cy="97491"/>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sp>
        <p:nvSpPr>
          <p:cNvPr id="6" name="Text Placeholder 4"/>
          <p:cNvSpPr>
            <a:spLocks noGrp="1"/>
          </p:cNvSpPr>
          <p:nvPr>
            <p:ph type="body" sz="quarter" idx="19"/>
          </p:nvPr>
        </p:nvSpPr>
        <p:spPr>
          <a:xfrm>
            <a:off x="466725" y="1206500"/>
            <a:ext cx="8220075" cy="2820988"/>
          </a:xfrm>
        </p:spPr>
        <p:txBody>
          <a:bodyPr/>
          <a:lstStyle>
            <a:lvl1pPr>
              <a:defRPr sz="1050">
                <a:solidFill>
                  <a:schemeClr val="tx1"/>
                </a:solidFill>
              </a:defRPr>
            </a:lvl1pPr>
            <a:lvl2pPr>
              <a:defRPr sz="1000">
                <a:solidFill>
                  <a:schemeClr val="tx1"/>
                </a:solidFill>
              </a:defRPr>
            </a:lvl2pPr>
            <a:lvl3pPr>
              <a:defRPr sz="900">
                <a:solidFill>
                  <a:schemeClr val="tx1"/>
                </a:solidFill>
              </a:defRPr>
            </a:lvl3pPr>
            <a:lvl4pPr>
              <a:defRPr sz="800">
                <a:solidFill>
                  <a:schemeClr val="tx1"/>
                </a:solidFill>
              </a:defRPr>
            </a:lvl4pPr>
            <a:lvl5pPr>
              <a:defRPr sz="8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95061381"/>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_subtitle_bold_light">
    <p:bg>
      <p:bgPr>
        <a:solidFill>
          <a:srgbClr val="FFFFFF"/>
        </a:solidFill>
        <a:effectLst/>
      </p:bgPr>
    </p:bg>
    <p:spTree>
      <p:nvGrpSpPr>
        <p:cNvPr id="1" name=""/>
        <p:cNvGrpSpPr/>
        <p:nvPr/>
      </p:nvGrpSpPr>
      <p:grpSpPr>
        <a:xfrm>
          <a:off x="0" y="0"/>
          <a:ext cx="0" cy="0"/>
          <a:chOff x="0" y="0"/>
          <a:chExt cx="0" cy="0"/>
        </a:xfrm>
      </p:grpSpPr>
      <p:sp>
        <p:nvSpPr>
          <p:cNvPr id="10" name="Text Placeholder 4"/>
          <p:cNvSpPr>
            <a:spLocks noGrp="1"/>
          </p:cNvSpPr>
          <p:nvPr>
            <p:ph type="body" sz="quarter" idx="16"/>
          </p:nvPr>
        </p:nvSpPr>
        <p:spPr>
          <a:xfrm>
            <a:off x="464494" y="1488137"/>
            <a:ext cx="2274660" cy="3062171"/>
          </a:xfrm>
        </p:spPr>
        <p:txBody>
          <a:bodyPr tIns="0"/>
          <a:lstStyle>
            <a:lvl1pPr marL="0" indent="0">
              <a:lnSpc>
                <a:spcPct val="150000"/>
              </a:lnSpc>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11" name="Text Placeholder 7"/>
          <p:cNvSpPr>
            <a:spLocks noGrp="1"/>
          </p:cNvSpPr>
          <p:nvPr>
            <p:ph type="body" sz="quarter" idx="11" hasCustomPrompt="1"/>
          </p:nvPr>
        </p:nvSpPr>
        <p:spPr>
          <a:xfrm>
            <a:off x="464493" y="441223"/>
            <a:ext cx="3273117" cy="949858"/>
          </a:xfrm>
        </p:spPr>
        <p:txBody>
          <a:bodyPr tIns="0" bIns="0" anchor="t"/>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master style</a:t>
            </a:r>
            <a:endParaRPr lang="en-GB" dirty="0"/>
          </a:p>
        </p:txBody>
      </p:sp>
      <p:sp>
        <p:nvSpPr>
          <p:cNvPr id="4" name="Text Placeholder 3"/>
          <p:cNvSpPr>
            <a:spLocks noGrp="1"/>
          </p:cNvSpPr>
          <p:nvPr>
            <p:ph type="body" sz="quarter" idx="17" hasCustomPrompt="1"/>
          </p:nvPr>
        </p:nvSpPr>
        <p:spPr>
          <a:xfrm>
            <a:off x="466725" y="4621306"/>
            <a:ext cx="1823085" cy="88526"/>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7A744CAA-2D0F-071C-F666-B4CE39FACF4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815401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_subtitle_bold_gray">
    <p:bg>
      <p:bgPr>
        <a:solidFill>
          <a:schemeClr val="bg2"/>
        </a:solidFill>
        <a:effectLst/>
      </p:bgPr>
    </p:bg>
    <p:spTree>
      <p:nvGrpSpPr>
        <p:cNvPr id="1" name=""/>
        <p:cNvGrpSpPr/>
        <p:nvPr/>
      </p:nvGrpSpPr>
      <p:grpSpPr>
        <a:xfrm>
          <a:off x="0" y="0"/>
          <a:ext cx="0" cy="0"/>
          <a:chOff x="0" y="0"/>
          <a:chExt cx="0" cy="0"/>
        </a:xfrm>
      </p:grpSpPr>
      <p:sp>
        <p:nvSpPr>
          <p:cNvPr id="5" name="Text Placeholder 7"/>
          <p:cNvSpPr>
            <a:spLocks noGrp="1"/>
          </p:cNvSpPr>
          <p:nvPr>
            <p:ph type="body" sz="quarter" idx="11" hasCustomPrompt="1"/>
          </p:nvPr>
        </p:nvSpPr>
        <p:spPr>
          <a:xfrm>
            <a:off x="464493" y="441223"/>
            <a:ext cx="3273117" cy="949858"/>
          </a:xfrm>
        </p:spPr>
        <p:txBody>
          <a:bodyPr tIns="0" bIns="0" anchor="t"/>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master style</a:t>
            </a:r>
            <a:endParaRPr lang="en-GB" dirty="0"/>
          </a:p>
        </p:txBody>
      </p:sp>
      <p:sp>
        <p:nvSpPr>
          <p:cNvPr id="6" name="Text Placeholder 4"/>
          <p:cNvSpPr>
            <a:spLocks noGrp="1"/>
          </p:cNvSpPr>
          <p:nvPr>
            <p:ph type="body" sz="quarter" idx="16"/>
          </p:nvPr>
        </p:nvSpPr>
        <p:spPr>
          <a:xfrm>
            <a:off x="464494" y="1488137"/>
            <a:ext cx="2274660" cy="3062171"/>
          </a:xfrm>
        </p:spPr>
        <p:txBody>
          <a:bodyPr tIns="0"/>
          <a:lstStyle>
            <a:lvl1pPr marL="0" indent="0">
              <a:lnSpc>
                <a:spcPct val="150000"/>
              </a:lnSpc>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A10CA0DC-A0FC-36C9-65E1-1BE3BFB45BB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69321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Main Title white">
    <p:bg>
      <p:bgPr>
        <a:solidFill>
          <a:schemeClr val="bg1"/>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457200" y="438151"/>
            <a:ext cx="4114800" cy="2413299"/>
          </a:xfrm>
          <a:prstGeom prst="rect">
            <a:avLst/>
          </a:prstGeom>
        </p:spPr>
        <p:txBody>
          <a:bodyPr vert="horz" lIns="0" tIns="45720" rIns="91440" bIns="45720" rtlCol="0" anchor="b">
            <a:noAutofit/>
          </a:bodyPr>
          <a:lstStyle>
            <a:lvl1pPr algn="l" defTabSz="685749" rtl="0" eaLnBrk="1" latinLnBrk="0" hangingPunct="1">
              <a:lnSpc>
                <a:spcPct val="80000"/>
              </a:lnSpc>
              <a:spcBef>
                <a:spcPct val="0"/>
              </a:spcBef>
              <a:buNone/>
              <a:defRPr lang="en-US" sz="7200" b="1" kern="1200" spc="-200" baseline="0" dirty="0">
                <a:solidFill>
                  <a:schemeClr val="tx1"/>
                </a:solidFill>
                <a:latin typeface="Arial" panose="020B0604020202020204" pitchFamily="34" charset="0"/>
                <a:ea typeface="Roboto Medium" panose="02000000000000000000" pitchFamily="2" charset="0"/>
                <a:cs typeface="Arial" panose="020B0604020202020204" pitchFamily="34" charset="0"/>
              </a:defRPr>
            </a:lvl1pPr>
          </a:lstStyle>
          <a:p>
            <a:r>
              <a:rPr lang="en-US" dirty="0"/>
              <a:t>Insert title here. </a:t>
            </a:r>
          </a:p>
        </p:txBody>
      </p:sp>
      <p:sp>
        <p:nvSpPr>
          <p:cNvPr id="6" name="Text Placeholder 10"/>
          <p:cNvSpPr>
            <a:spLocks noGrp="1"/>
          </p:cNvSpPr>
          <p:nvPr>
            <p:ph type="body" sz="quarter" idx="15" hasCustomPrompt="1"/>
          </p:nvPr>
        </p:nvSpPr>
        <p:spPr>
          <a:xfrm>
            <a:off x="466006" y="2963122"/>
            <a:ext cx="4105994" cy="1132629"/>
          </a:xfrm>
        </p:spPr>
        <p:txBody>
          <a:bodyPr lIns="0" tIns="0" rIns="0" bIns="0">
            <a:noAutofit/>
          </a:bodyPr>
          <a:lstStyle>
            <a:lvl1pPr marL="0" indent="0" algn="l" defTabSz="914378" rtl="0" eaLnBrk="1" latinLnBrk="0" hangingPunct="1">
              <a:lnSpc>
                <a:spcPct val="130000"/>
              </a:lnSpc>
              <a:spcBef>
                <a:spcPts val="0"/>
              </a:spcBef>
              <a:spcAft>
                <a:spcPts val="75"/>
              </a:spcAft>
              <a:buClr>
                <a:srgbClr val="0072C8"/>
              </a:buClr>
              <a:buSzPct val="110000"/>
              <a:buFont typeface="Arial" panose="020B0604020202020204" pitchFamily="34" charset="0"/>
              <a:buNone/>
              <a:defRPr lang="en-US" sz="1100" b="0" kern="1200" spc="0" baseline="0" dirty="0">
                <a:solidFill>
                  <a:schemeClr val="accent1"/>
                </a:solidFill>
                <a:latin typeface="Arial" panose="020B0604020202020204" pitchFamily="34" charset="0"/>
                <a:ea typeface="+mn-ea"/>
                <a:cs typeface="Arial" panose="020B0604020202020204" pitchFamily="34" charset="0"/>
              </a:defRPr>
            </a:lvl1pPr>
          </a:lstStyle>
          <a:p>
            <a:pPr marL="0" lvl="0" indent="0" algn="l" defTabSz="914378" rtl="0" eaLnBrk="1" latinLnBrk="0" hangingPunct="1">
              <a:lnSpc>
                <a:spcPct val="130000"/>
              </a:lnSpc>
              <a:spcBef>
                <a:spcPts val="0"/>
              </a:spcBef>
              <a:spcAft>
                <a:spcPts val="75"/>
              </a:spcAft>
              <a:buClr>
                <a:srgbClr val="0072C8"/>
              </a:buClr>
              <a:buSzPct val="110000"/>
              <a:buFont typeface="Arial" panose="020B0604020202020204" pitchFamily="34" charset="0"/>
              <a:buNone/>
            </a:pPr>
            <a:r>
              <a:rPr lang="en-US" dirty="0"/>
              <a:t>Enter a subtitle here. </a:t>
            </a:r>
          </a:p>
        </p:txBody>
      </p:sp>
      <p:sp>
        <p:nvSpPr>
          <p:cNvPr id="19" name="Text Placeholder 3"/>
          <p:cNvSpPr>
            <a:spLocks noGrp="1"/>
          </p:cNvSpPr>
          <p:nvPr>
            <p:ph type="body" sz="quarter" idx="17" hasCustomPrompt="1"/>
          </p:nvPr>
        </p:nvSpPr>
        <p:spPr>
          <a:xfrm>
            <a:off x="466726" y="4447236"/>
            <a:ext cx="1823085" cy="180634"/>
          </a:xfrm>
        </p:spPr>
        <p:txBody>
          <a:bodyPr tIns="0" bIns="0" anchor="b"/>
          <a:lstStyle>
            <a:lvl1pPr marL="0" indent="0">
              <a:buNone/>
              <a:defRPr sz="800">
                <a:solidFill>
                  <a:schemeClr val="accent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2B32E02D-29DC-15CF-1587-28CDCA13D89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3" name="TextBox 2">
            <a:extLst>
              <a:ext uri="{FF2B5EF4-FFF2-40B4-BE49-F238E27FC236}">
                <a16:creationId xmlns:a16="http://schemas.microsoft.com/office/drawing/2014/main" id="{EC8F67DE-7F29-7652-E4EE-002C300632A0}"/>
              </a:ext>
            </a:extLst>
          </p:cNvPr>
          <p:cNvSpPr txBox="1"/>
          <p:nvPr userDrawn="1"/>
        </p:nvSpPr>
        <p:spPr>
          <a:xfrm>
            <a:off x="8247888" y="4687824"/>
            <a:ext cx="0" cy="0"/>
          </a:xfrm>
          <a:prstGeom prst="rect">
            <a:avLst/>
          </a:prstGeom>
          <a:noFill/>
        </p:spPr>
        <p:txBody>
          <a:bodyPr wrap="none" rtlCol="0">
            <a:noAutofit/>
          </a:bodyPr>
          <a:lstStyle/>
          <a:p>
            <a:pPr>
              <a:spcBef>
                <a:spcPts val="750"/>
              </a:spcBef>
              <a:buClr>
                <a:schemeClr val="accent2"/>
              </a:buClr>
              <a:buSzPct val="100000"/>
            </a:pPr>
            <a:endParaRPr lang="en-US" sz="1400" dirty="0" err="1">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4931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_subtitle_bold_dark">
    <p:bg>
      <p:bgPr>
        <a:solidFill>
          <a:schemeClr val="accent1"/>
        </a:solidFill>
        <a:effectLst/>
      </p:bgPr>
    </p:bg>
    <p:spTree>
      <p:nvGrpSpPr>
        <p:cNvPr id="1" name=""/>
        <p:cNvGrpSpPr/>
        <p:nvPr/>
      </p:nvGrpSpPr>
      <p:grpSpPr>
        <a:xfrm>
          <a:off x="0" y="0"/>
          <a:ext cx="0" cy="0"/>
          <a:chOff x="0" y="0"/>
          <a:chExt cx="0" cy="0"/>
        </a:xfrm>
      </p:grpSpPr>
      <p:sp>
        <p:nvSpPr>
          <p:cNvPr id="5" name="Text Placeholder 7"/>
          <p:cNvSpPr>
            <a:spLocks noGrp="1"/>
          </p:cNvSpPr>
          <p:nvPr>
            <p:ph type="body" sz="quarter" idx="11" hasCustomPrompt="1"/>
          </p:nvPr>
        </p:nvSpPr>
        <p:spPr>
          <a:xfrm>
            <a:off x="464493" y="438150"/>
            <a:ext cx="3273117" cy="949858"/>
          </a:xfrm>
        </p:spPr>
        <p:txBody>
          <a:bodyPr tIns="0" bIns="0" anchor="t"/>
          <a:lstStyle>
            <a:lvl1pPr marL="0" indent="0" algn="l" defTabSz="914400" rtl="0" eaLnBrk="1" latinLnBrk="0" hangingPunct="1">
              <a:lnSpc>
                <a:spcPct val="90000"/>
              </a:lnSpc>
              <a:spcBef>
                <a:spcPct val="0"/>
              </a:spcBef>
              <a:buNone/>
              <a:defRPr lang="en-US" sz="3200" b="1" kern="0" spc="-150" baseline="0" dirty="0" smtClean="0">
                <a:solidFill>
                  <a:schemeClr val="tx1"/>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master style</a:t>
            </a:r>
            <a:endParaRPr lang="en-GB" dirty="0"/>
          </a:p>
        </p:txBody>
      </p:sp>
      <p:sp>
        <p:nvSpPr>
          <p:cNvPr id="6" name="Text Placeholder 4"/>
          <p:cNvSpPr>
            <a:spLocks noGrp="1"/>
          </p:cNvSpPr>
          <p:nvPr>
            <p:ph type="body" sz="quarter" idx="16"/>
          </p:nvPr>
        </p:nvSpPr>
        <p:spPr>
          <a:xfrm>
            <a:off x="464494" y="1488137"/>
            <a:ext cx="2274660" cy="3062171"/>
          </a:xfrm>
        </p:spPr>
        <p:txBody>
          <a:bodyPr tIns="0"/>
          <a:lstStyle>
            <a:lvl1pPr marL="0" indent="0">
              <a:lnSpc>
                <a:spcPct val="150000"/>
              </a:lnSpc>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10A029A1-738F-4424-8190-22CEFD3D63D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78951923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layout_dark">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2"/>
          </p:nvPr>
        </p:nvSpPr>
        <p:spPr>
          <a:xfrm>
            <a:off x="4582478" y="438150"/>
            <a:ext cx="3196272" cy="3503613"/>
          </a:xfrm>
        </p:spPr>
        <p:txBody>
          <a:bodyPr tIns="0" bIns="0"/>
          <a:lstStyle>
            <a:lvl1pPr marL="0" indent="0" algn="l" defTabSz="914400" rtl="0" eaLnBrk="1" latinLnBrk="0" hangingPunct="1">
              <a:lnSpc>
                <a:spcPct val="100000"/>
              </a:lnSpc>
              <a:spcBef>
                <a:spcPts val="1200"/>
              </a:spcBef>
              <a:buClr>
                <a:schemeClr val="accent2"/>
              </a:buClr>
              <a:buSzPct val="110000"/>
              <a:buFont typeface="Wingdings" panose="05000000000000000000" pitchFamily="2" charset="2"/>
              <a:buNone/>
              <a:defRPr lang="en-US" sz="1600" kern="1200" spc="0" baseline="0" dirty="0" smtClean="0">
                <a:solidFill>
                  <a:schemeClr val="tx1"/>
                </a:solidFill>
                <a:latin typeface="+mj-lt"/>
                <a:ea typeface="+mn-ea"/>
                <a:cs typeface="Segoe UI" panose="020B0502040204020203" pitchFamily="34" charset="0"/>
              </a:defRPr>
            </a:lvl1pPr>
            <a:lvl2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2pPr>
            <a:lvl3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3pPr>
            <a:lvl4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4pPr>
            <a:lvl5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GB" sz="1800" kern="1200" spc="0" baseline="0" dirty="0" smtClean="0">
                <a:solidFill>
                  <a:schemeClr val="tx1"/>
                </a:solidFill>
                <a:latin typeface="+mj-lt"/>
                <a:ea typeface="+mn-ea"/>
                <a:cs typeface="Segoe UI" panose="020B0502040204020203" pitchFamily="34" charset="0"/>
              </a:defRPr>
            </a:lvl5pPr>
          </a:lstStyle>
          <a:p>
            <a:pPr lvl="0"/>
            <a:r>
              <a:rPr lang="en-US" dirty="0"/>
              <a:t>Edit Master text styles</a:t>
            </a:r>
          </a:p>
        </p:txBody>
      </p:sp>
      <p:sp>
        <p:nvSpPr>
          <p:cNvPr id="8" name="Text Placeholder 7"/>
          <p:cNvSpPr>
            <a:spLocks noGrp="1"/>
          </p:cNvSpPr>
          <p:nvPr>
            <p:ph type="body" sz="quarter" idx="11" hasCustomPrompt="1"/>
          </p:nvPr>
        </p:nvSpPr>
        <p:spPr>
          <a:xfrm>
            <a:off x="464856" y="438150"/>
            <a:ext cx="3055584" cy="2231970"/>
          </a:xfrm>
        </p:spPr>
        <p:txBody>
          <a:bodyPr tIns="0" bIns="0"/>
          <a:lstStyle>
            <a:lvl1pPr marL="0" indent="0" algn="l" defTabSz="914400" rtl="0" eaLnBrk="1" latinLnBrk="0" hangingPunct="1">
              <a:lnSpc>
                <a:spcPct val="90000"/>
              </a:lnSpc>
              <a:spcBef>
                <a:spcPct val="0"/>
              </a:spcBef>
              <a:buNone/>
              <a:defRPr lang="en-GB" sz="3200" b="1" kern="0" spc="-150" baseline="0" dirty="0">
                <a:solidFill>
                  <a:schemeClr val="tx1"/>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marL="0" lvl="0" indent="0" algn="l" defTabSz="914400" rtl="0" eaLnBrk="1" latinLnBrk="0" hangingPunct="1">
              <a:lnSpc>
                <a:spcPct val="90000"/>
              </a:lnSpc>
              <a:spcBef>
                <a:spcPct val="0"/>
              </a:spcBef>
              <a:buClr>
                <a:schemeClr val="accent2"/>
              </a:buClr>
              <a:buSzPct val="110000"/>
              <a:buFont typeface="Arial" panose="020B0604020202020204" pitchFamily="34" charset="0"/>
              <a:buNone/>
            </a:pPr>
            <a:r>
              <a:rPr lang="en-US" dirty="0"/>
              <a:t>Click to edit</a:t>
            </a:r>
            <a:endParaRPr lang="en-GB" dirty="0"/>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DD8F1930-8F7D-53B7-D243-5F86C7257EE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54541472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lumn layout_gray">
    <p:bg>
      <p:bgPr>
        <a:solidFill>
          <a:schemeClr val="tx2"/>
        </a:solidFill>
        <a:effectLst/>
      </p:bgPr>
    </p:bg>
    <p:spTree>
      <p:nvGrpSpPr>
        <p:cNvPr id="1" name=""/>
        <p:cNvGrpSpPr/>
        <p:nvPr/>
      </p:nvGrpSpPr>
      <p:grpSpPr>
        <a:xfrm>
          <a:off x="0" y="0"/>
          <a:ext cx="0" cy="0"/>
          <a:chOff x="0" y="0"/>
          <a:chExt cx="0" cy="0"/>
        </a:xfrm>
      </p:grpSpPr>
      <p:sp>
        <p:nvSpPr>
          <p:cNvPr id="5" name="Text Placeholder 9"/>
          <p:cNvSpPr>
            <a:spLocks noGrp="1"/>
          </p:cNvSpPr>
          <p:nvPr>
            <p:ph type="body" sz="quarter" idx="12"/>
          </p:nvPr>
        </p:nvSpPr>
        <p:spPr>
          <a:xfrm>
            <a:off x="4582478" y="438150"/>
            <a:ext cx="3196272" cy="3503613"/>
          </a:xfrm>
        </p:spPr>
        <p:txBody>
          <a:bodyPr tIns="0" bIns="0"/>
          <a:lstStyle>
            <a:lvl1pPr marL="0" indent="0" algn="l" defTabSz="914400" rtl="0" eaLnBrk="1" latinLnBrk="0" hangingPunct="1">
              <a:lnSpc>
                <a:spcPct val="100000"/>
              </a:lnSpc>
              <a:spcBef>
                <a:spcPts val="1200"/>
              </a:spcBef>
              <a:buClr>
                <a:schemeClr val="accent2"/>
              </a:buClr>
              <a:buSzPct val="110000"/>
              <a:buFont typeface="Wingdings" panose="05000000000000000000" pitchFamily="2" charset="2"/>
              <a:buNone/>
              <a:defRPr lang="en-US" sz="1600" kern="1200" spc="0" baseline="0" dirty="0" smtClean="0">
                <a:solidFill>
                  <a:schemeClr val="bg1"/>
                </a:solidFill>
                <a:latin typeface="+mj-lt"/>
                <a:ea typeface="+mn-ea"/>
                <a:cs typeface="Segoe UI" panose="020B0502040204020203" pitchFamily="34" charset="0"/>
              </a:defRPr>
            </a:lvl1pPr>
            <a:lvl2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2pPr>
            <a:lvl3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3pPr>
            <a:lvl4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4pPr>
            <a:lvl5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GB" sz="1800" kern="1200" spc="0" baseline="0" dirty="0" smtClean="0">
                <a:solidFill>
                  <a:schemeClr val="tx1"/>
                </a:solidFill>
                <a:latin typeface="+mj-lt"/>
                <a:ea typeface="+mn-ea"/>
                <a:cs typeface="Segoe UI" panose="020B0502040204020203" pitchFamily="34" charset="0"/>
              </a:defRPr>
            </a:lvl5pPr>
          </a:lstStyle>
          <a:p>
            <a:pPr lvl="0"/>
            <a:r>
              <a:rPr lang="en-US" dirty="0"/>
              <a:t>Edit Master text styles</a:t>
            </a:r>
          </a:p>
        </p:txBody>
      </p:sp>
      <p:sp>
        <p:nvSpPr>
          <p:cNvPr id="6" name="Text Placeholder 7"/>
          <p:cNvSpPr>
            <a:spLocks noGrp="1"/>
          </p:cNvSpPr>
          <p:nvPr>
            <p:ph type="body" sz="quarter" idx="11" hasCustomPrompt="1"/>
          </p:nvPr>
        </p:nvSpPr>
        <p:spPr>
          <a:xfrm>
            <a:off x="464856" y="438150"/>
            <a:ext cx="3055584" cy="2231970"/>
          </a:xfrm>
        </p:spPr>
        <p:txBody>
          <a:bodyPr tIns="0" bIns="0"/>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a:t>
            </a:r>
            <a:endParaRPr lang="en-GB" dirty="0"/>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bg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67877606-F0F0-8E27-8329-619F1380278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704179332"/>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layout_light">
    <p:bg>
      <p:bgRef idx="1001">
        <a:schemeClr val="bg1"/>
      </p:bgRef>
    </p:bg>
    <p:spTree>
      <p:nvGrpSpPr>
        <p:cNvPr id="1" name=""/>
        <p:cNvGrpSpPr/>
        <p:nvPr/>
      </p:nvGrpSpPr>
      <p:grpSpPr>
        <a:xfrm>
          <a:off x="0" y="0"/>
          <a:ext cx="0" cy="0"/>
          <a:chOff x="0" y="0"/>
          <a:chExt cx="0" cy="0"/>
        </a:xfrm>
      </p:grpSpPr>
      <p:sp>
        <p:nvSpPr>
          <p:cNvPr id="5" name="Text Placeholder 9"/>
          <p:cNvSpPr>
            <a:spLocks noGrp="1"/>
          </p:cNvSpPr>
          <p:nvPr>
            <p:ph type="body" sz="quarter" idx="12"/>
          </p:nvPr>
        </p:nvSpPr>
        <p:spPr>
          <a:xfrm>
            <a:off x="4582478" y="438150"/>
            <a:ext cx="3196272" cy="3503613"/>
          </a:xfrm>
        </p:spPr>
        <p:txBody>
          <a:bodyPr tIns="0" bIns="0"/>
          <a:lstStyle>
            <a:lvl1pPr marL="0" indent="0" algn="l" defTabSz="914400" rtl="0" eaLnBrk="1" latinLnBrk="0" hangingPunct="1">
              <a:lnSpc>
                <a:spcPct val="100000"/>
              </a:lnSpc>
              <a:spcBef>
                <a:spcPts val="1200"/>
              </a:spcBef>
              <a:buClr>
                <a:schemeClr val="accent2"/>
              </a:buClr>
              <a:buSzPct val="110000"/>
              <a:buFont typeface="Wingdings" panose="05000000000000000000" pitchFamily="2" charset="2"/>
              <a:buNone/>
              <a:defRPr lang="en-US" sz="1600" kern="1200" spc="0" baseline="0" dirty="0" smtClean="0">
                <a:solidFill>
                  <a:schemeClr val="tx1"/>
                </a:solidFill>
                <a:latin typeface="+mj-lt"/>
                <a:ea typeface="+mn-ea"/>
                <a:cs typeface="Segoe UI" panose="020B0502040204020203" pitchFamily="34" charset="0"/>
              </a:defRPr>
            </a:lvl1pPr>
            <a:lvl2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2pPr>
            <a:lvl3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3pPr>
            <a:lvl4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4pPr>
            <a:lvl5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GB" sz="1800" kern="1200" spc="0" baseline="0" dirty="0" smtClean="0">
                <a:solidFill>
                  <a:schemeClr val="tx1"/>
                </a:solidFill>
                <a:latin typeface="+mj-lt"/>
                <a:ea typeface="+mn-ea"/>
                <a:cs typeface="Segoe UI" panose="020B0502040204020203" pitchFamily="34" charset="0"/>
              </a:defRPr>
            </a:lvl5pPr>
          </a:lstStyle>
          <a:p>
            <a:pPr lvl="0"/>
            <a:r>
              <a:rPr lang="en-US" dirty="0"/>
              <a:t>Edit Master text styles</a:t>
            </a:r>
          </a:p>
        </p:txBody>
      </p:sp>
      <p:sp>
        <p:nvSpPr>
          <p:cNvPr id="6" name="Text Placeholder 7"/>
          <p:cNvSpPr>
            <a:spLocks noGrp="1"/>
          </p:cNvSpPr>
          <p:nvPr>
            <p:ph type="body" sz="quarter" idx="11" hasCustomPrompt="1"/>
          </p:nvPr>
        </p:nvSpPr>
        <p:spPr>
          <a:xfrm>
            <a:off x="464856" y="438150"/>
            <a:ext cx="3055584" cy="2231970"/>
          </a:xfrm>
        </p:spPr>
        <p:txBody>
          <a:bodyPr tIns="0" bIns="0"/>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a:t>
            </a:r>
            <a:endParaRPr lang="en-GB" dirty="0"/>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DC4BB853-1870-1DB8-C749-322915B35F6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662280095"/>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hotographic background">
    <p:bg>
      <p:bgPr>
        <a:solidFill>
          <a:srgbClr val="2B6FAB"/>
        </a:solidFill>
        <a:effectLst/>
      </p:bgPr>
    </p:bg>
    <p:spTree>
      <p:nvGrpSpPr>
        <p:cNvPr id="1" name=""/>
        <p:cNvGrpSpPr/>
        <p:nvPr/>
      </p:nvGrpSpPr>
      <p:grpSpPr>
        <a:xfrm>
          <a:off x="0" y="0"/>
          <a:ext cx="0" cy="0"/>
          <a:chOff x="0" y="0"/>
          <a:chExt cx="0" cy="0"/>
        </a:xfrm>
      </p:grpSpPr>
      <p:sp>
        <p:nvSpPr>
          <p:cNvPr id="9" name="Picture Placeholder 4"/>
          <p:cNvSpPr>
            <a:spLocks noGrp="1"/>
          </p:cNvSpPr>
          <p:nvPr>
            <p:ph type="pic" sz="quarter" idx="21"/>
          </p:nvPr>
        </p:nvSpPr>
        <p:spPr>
          <a:xfrm>
            <a:off x="0" y="0"/>
            <a:ext cx="9144000" cy="5143500"/>
          </a:xfrm>
          <a:prstGeom prst="rect">
            <a:avLst/>
          </a:prstGeom>
          <a:solidFill>
            <a:schemeClr val="accent1"/>
          </a:solidFill>
        </p:spPr>
        <p:txBody>
          <a:bodyPr vert="horz" wrap="square" lIns="0" tIns="914400" rIns="0" bIns="45720" rtlCol="0" anchor="ctr">
            <a:noAutofit/>
          </a:bodyPr>
          <a:lstStyle>
            <a:lvl1pPr marL="0" indent="0" algn="ctr">
              <a:buNone/>
              <a:defRPr lang="en-US">
                <a:solidFill>
                  <a:schemeClr val="bg1"/>
                </a:solidFill>
              </a:defRPr>
            </a:lvl1pPr>
          </a:lstStyle>
          <a:p>
            <a:pPr marL="173038" lvl="0" indent="-173038" algn="ctr"/>
            <a:r>
              <a:rPr lang="en-US"/>
              <a:t>Click icon to add picture</a:t>
            </a:r>
          </a:p>
        </p:txBody>
      </p:sp>
    </p:spTree>
    <p:extLst>
      <p:ext uri="{BB962C8B-B14F-4D97-AF65-F5344CB8AC3E}">
        <p14:creationId xmlns:p14="http://schemas.microsoft.com/office/powerpoint/2010/main" val="38051400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er_subhead_photo">
    <p:bg>
      <p:bgPr>
        <a:solidFill>
          <a:srgbClr val="FFFFFF"/>
        </a:solidFill>
        <a:effectLst/>
      </p:bgPr>
    </p:bg>
    <p:spTree>
      <p:nvGrpSpPr>
        <p:cNvPr id="1" name=""/>
        <p:cNvGrpSpPr/>
        <p:nvPr/>
      </p:nvGrpSpPr>
      <p:grpSpPr>
        <a:xfrm>
          <a:off x="0" y="0"/>
          <a:ext cx="0" cy="0"/>
          <a:chOff x="0" y="0"/>
          <a:chExt cx="0" cy="0"/>
        </a:xfrm>
      </p:grpSpPr>
      <p:sp>
        <p:nvSpPr>
          <p:cNvPr id="8" name="Picture Placeholder 4"/>
          <p:cNvSpPr>
            <a:spLocks noGrp="1"/>
          </p:cNvSpPr>
          <p:nvPr>
            <p:ph type="pic" sz="quarter" idx="21"/>
          </p:nvPr>
        </p:nvSpPr>
        <p:spPr>
          <a:xfrm>
            <a:off x="4572000" y="0"/>
            <a:ext cx="4572000" cy="5143500"/>
          </a:xfrm>
          <a:prstGeom prst="rect">
            <a:avLst/>
          </a:prstGeom>
          <a:solidFill>
            <a:srgbClr val="2B6FAB"/>
          </a:solidFill>
        </p:spPr>
        <p:txBody>
          <a:bodyPr vert="horz" wrap="square" lIns="0" tIns="1005840" rIns="0" bIns="45720" rtlCol="0" anchor="ctr">
            <a:noAutofit/>
          </a:bodyPr>
          <a:lstStyle>
            <a:lvl1pPr marL="0" indent="0" algn="ctr">
              <a:buNone/>
              <a:defRPr lang="en-US">
                <a:solidFill>
                  <a:schemeClr val="bg1"/>
                </a:solidFill>
              </a:defRPr>
            </a:lvl1pPr>
          </a:lstStyle>
          <a:p>
            <a:pPr marL="173038" lvl="0" indent="-173038" algn="ctr"/>
            <a:r>
              <a:rPr lang="en-US" dirty="0"/>
              <a:t>Click icon to add picture</a:t>
            </a:r>
          </a:p>
        </p:txBody>
      </p:sp>
      <p:sp>
        <p:nvSpPr>
          <p:cNvPr id="10" name="Text Placeholder 4"/>
          <p:cNvSpPr>
            <a:spLocks noGrp="1"/>
          </p:cNvSpPr>
          <p:nvPr>
            <p:ph type="body" sz="quarter" idx="16"/>
          </p:nvPr>
        </p:nvSpPr>
        <p:spPr>
          <a:xfrm>
            <a:off x="464494" y="1477280"/>
            <a:ext cx="3273116" cy="847455"/>
          </a:xfrm>
        </p:spPr>
        <p:txBody>
          <a:bodyPr tIns="0"/>
          <a:lstStyle>
            <a:lvl1pPr marL="0" indent="0">
              <a:lnSpc>
                <a:spcPct val="150000"/>
              </a:lnSpc>
              <a:buNone/>
              <a:defRPr lang="en-US" sz="1100" kern="1200" spc="0" baseline="0" dirty="0" smtClean="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11" name="Text Placeholder 7"/>
          <p:cNvSpPr>
            <a:spLocks noGrp="1"/>
          </p:cNvSpPr>
          <p:nvPr>
            <p:ph type="body" sz="quarter" idx="11" hasCustomPrompt="1"/>
          </p:nvPr>
        </p:nvSpPr>
        <p:spPr>
          <a:xfrm>
            <a:off x="464493" y="438150"/>
            <a:ext cx="3273117" cy="908685"/>
          </a:xfrm>
        </p:spPr>
        <p:txBody>
          <a:bodyPr tIns="0" bIns="0" anchor="t"/>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a:t>
            </a:r>
            <a:endParaRPr lang="en-GB" dirty="0"/>
          </a:p>
        </p:txBody>
      </p:sp>
      <p:sp>
        <p:nvSpPr>
          <p:cNvPr id="5"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5EF3DE71-F3FD-DAF8-2251-67DEE0C6B40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3" name="TextBox 2">
            <a:extLst>
              <a:ext uri="{FF2B5EF4-FFF2-40B4-BE49-F238E27FC236}">
                <a16:creationId xmlns:a16="http://schemas.microsoft.com/office/drawing/2014/main" id="{9F6D98FC-A04F-F001-C845-DA1647943D51}"/>
              </a:ext>
            </a:extLst>
          </p:cNvPr>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bg1"/>
                </a:solidFill>
                <a:latin typeface="Arial" panose="020B0604020202020204" pitchFamily="34" charset="0"/>
                <a:cs typeface="Arial" panose="020B0604020202020204" pitchFamily="34" charset="0"/>
              </a:rPr>
              <a:t>incose.org</a:t>
            </a:r>
            <a:r>
              <a:rPr lang="en-GB" sz="800" spc="0" baseline="0" dirty="0">
                <a:solidFill>
                  <a:schemeClr val="bg1"/>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bg1"/>
                </a:solidFill>
                <a:latin typeface="Arial" panose="020B0604020202020204" pitchFamily="34" charset="0"/>
                <a:cs typeface="Arial" panose="020B0604020202020204" pitchFamily="34" charset="0"/>
              </a:rPr>
              <a:t>‹#›</a:t>
            </a:fld>
            <a:endParaRPr lang="en-GB" sz="800" spc="0" baseline="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34540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_floating photo layout">
    <p:bg>
      <p:bgPr>
        <a:solidFill>
          <a:srgbClr val="FFFFFF"/>
        </a:solidFill>
        <a:effectLst/>
      </p:bgPr>
    </p:bg>
    <p:spTree>
      <p:nvGrpSpPr>
        <p:cNvPr id="1" name=""/>
        <p:cNvGrpSpPr/>
        <p:nvPr/>
      </p:nvGrpSpPr>
      <p:grpSpPr>
        <a:xfrm>
          <a:off x="0" y="0"/>
          <a:ext cx="0" cy="0"/>
          <a:chOff x="0" y="0"/>
          <a:chExt cx="0" cy="0"/>
        </a:xfrm>
      </p:grpSpPr>
      <p:sp>
        <p:nvSpPr>
          <p:cNvPr id="5" name="Rectangle 4"/>
          <p:cNvSpPr/>
          <p:nvPr userDrawn="1"/>
        </p:nvSpPr>
        <p:spPr>
          <a:xfrm>
            <a:off x="5073358" y="1987267"/>
            <a:ext cx="2309339" cy="15147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7" name="Picture Placeholder 4"/>
          <p:cNvSpPr>
            <a:spLocks noGrp="1"/>
          </p:cNvSpPr>
          <p:nvPr>
            <p:ph type="pic" sz="quarter" idx="21"/>
          </p:nvPr>
        </p:nvSpPr>
        <p:spPr>
          <a:xfrm>
            <a:off x="5537466" y="1066800"/>
            <a:ext cx="3150178" cy="1990918"/>
          </a:xfrm>
          <a:prstGeom prst="rect">
            <a:avLst/>
          </a:prstGeom>
          <a:solidFill>
            <a:schemeClr val="accent1"/>
          </a:solidFill>
        </p:spPr>
        <p:txBody>
          <a:bodyPr vert="horz" wrap="square" lIns="0" tIns="1005840" rIns="0" bIns="45720" rtlCol="0" anchor="ctr">
            <a:noAutofit/>
          </a:bodyPr>
          <a:lstStyle>
            <a:lvl1pPr marL="0" indent="0" algn="ctr">
              <a:buNone/>
              <a:defRPr lang="en-US" dirty="0">
                <a:solidFill>
                  <a:schemeClr val="bg1"/>
                </a:solidFill>
              </a:defRPr>
            </a:lvl1pPr>
          </a:lstStyle>
          <a:p>
            <a:pPr marL="173038" lvl="0" indent="-173038" algn="ctr"/>
            <a:r>
              <a:rPr lang="en-US" dirty="0"/>
              <a:t>Click icon to add picture</a:t>
            </a:r>
          </a:p>
        </p:txBody>
      </p:sp>
      <p:sp>
        <p:nvSpPr>
          <p:cNvPr id="11" name="Text Placeholder 7"/>
          <p:cNvSpPr>
            <a:spLocks noGrp="1"/>
          </p:cNvSpPr>
          <p:nvPr>
            <p:ph type="body" sz="quarter" idx="11" hasCustomPrompt="1"/>
          </p:nvPr>
        </p:nvSpPr>
        <p:spPr>
          <a:xfrm>
            <a:off x="464493" y="438151"/>
            <a:ext cx="3273117" cy="4066614"/>
          </a:xfrm>
        </p:spPr>
        <p:txBody>
          <a:bodyPr tIns="0" bIns="0" anchor="t"/>
          <a:lstStyle>
            <a:lvl1pPr marL="0" indent="0" algn="l" defTabSz="914400" rtl="0" eaLnBrk="1" latinLnBrk="0" hangingPunct="1">
              <a:lnSpc>
                <a:spcPct val="90000"/>
              </a:lnSpc>
              <a:spcBef>
                <a:spcPct val="0"/>
              </a:spcBef>
              <a:buNone/>
              <a:defRPr lang="en-US" sz="28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a:t>
            </a:r>
            <a:endParaRPr lang="en-GB" dirty="0"/>
          </a:p>
        </p:txBody>
      </p:sp>
      <p:sp>
        <p:nvSpPr>
          <p:cNvPr id="6"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90AF9485-0EA5-707D-7D9F-E99DFB8F4E5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26859406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layout_light">
    <p:bg>
      <p:bgRef idx="1001">
        <a:schemeClr val="bg1"/>
      </p:bgRef>
    </p:bg>
    <p:spTree>
      <p:nvGrpSpPr>
        <p:cNvPr id="1" name=""/>
        <p:cNvGrpSpPr/>
        <p:nvPr/>
      </p:nvGrpSpPr>
      <p:grpSpPr>
        <a:xfrm>
          <a:off x="0" y="0"/>
          <a:ext cx="0" cy="0"/>
          <a:chOff x="0" y="0"/>
          <a:chExt cx="0" cy="0"/>
        </a:xfrm>
      </p:grpSpPr>
      <p:sp>
        <p:nvSpPr>
          <p:cNvPr id="3" name="Picture Placeholder 2"/>
          <p:cNvSpPr>
            <a:spLocks noGrp="1"/>
          </p:cNvSpPr>
          <p:nvPr>
            <p:ph type="pic" sz="quarter" idx="12"/>
          </p:nvPr>
        </p:nvSpPr>
        <p:spPr>
          <a:xfrm>
            <a:off x="4978400" y="1066800"/>
            <a:ext cx="4165600" cy="2184400"/>
          </a:xfrm>
          <a:solidFill>
            <a:schemeClr val="accent1"/>
          </a:solidFill>
        </p:spPr>
        <p:txBody>
          <a:bodyPr vert="horz" wrap="square" lIns="0" tIns="1005840" rIns="0" bIns="45720" rtlCol="0" anchor="ctr">
            <a:noAutofit/>
          </a:bodyPr>
          <a:lstStyle>
            <a:lvl1pPr marL="0" indent="0" algn="ctr">
              <a:buNone/>
              <a:defRPr lang="en-GB">
                <a:solidFill>
                  <a:schemeClr val="bg1"/>
                </a:solidFill>
              </a:defRPr>
            </a:lvl1pPr>
          </a:lstStyle>
          <a:p>
            <a:pPr marL="173038" lvl="0" indent="-173038" algn="ctr"/>
            <a:r>
              <a:rPr lang="en-US" dirty="0"/>
              <a:t>Click icon to add picture</a:t>
            </a:r>
          </a:p>
        </p:txBody>
      </p:sp>
      <p:sp>
        <p:nvSpPr>
          <p:cNvPr id="7" name="Text Placeholder 4"/>
          <p:cNvSpPr>
            <a:spLocks noGrp="1"/>
          </p:cNvSpPr>
          <p:nvPr>
            <p:ph type="body" sz="quarter" idx="16"/>
          </p:nvPr>
        </p:nvSpPr>
        <p:spPr>
          <a:xfrm>
            <a:off x="464494" y="1559195"/>
            <a:ext cx="3273116" cy="695055"/>
          </a:xfrm>
        </p:spPr>
        <p:txBody>
          <a:bodyPr tIns="0"/>
          <a:lstStyle>
            <a:lvl1pPr marL="0" indent="0">
              <a:buNone/>
              <a:defRPr lang="en-US" sz="1400" kern="1200" spc="0" baseline="0" dirty="0" smtClean="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8" name="Text Placeholder 7"/>
          <p:cNvSpPr>
            <a:spLocks noGrp="1"/>
          </p:cNvSpPr>
          <p:nvPr>
            <p:ph type="body" sz="quarter" idx="11" hasCustomPrompt="1"/>
          </p:nvPr>
        </p:nvSpPr>
        <p:spPr>
          <a:xfrm>
            <a:off x="464493" y="520065"/>
            <a:ext cx="3273117" cy="908685"/>
          </a:xfrm>
        </p:spPr>
        <p:txBody>
          <a:bodyPr tIns="0" bIns="0" anchor="t"/>
          <a:lstStyle>
            <a:lvl1pPr marL="0" indent="0" algn="l" defTabSz="914400" rtl="0" eaLnBrk="1" latinLnBrk="0" hangingPunct="1">
              <a:lnSpc>
                <a:spcPct val="90000"/>
              </a:lnSpc>
              <a:spcBef>
                <a:spcPct val="0"/>
              </a:spcBef>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a:t>
            </a:r>
            <a:endParaRPr lang="en-GB" dirty="0"/>
          </a:p>
        </p:txBody>
      </p:sp>
      <p:sp>
        <p:nvSpPr>
          <p:cNvPr id="9" name="Text Placeholder 4"/>
          <p:cNvSpPr>
            <a:spLocks noGrp="1"/>
          </p:cNvSpPr>
          <p:nvPr>
            <p:ph type="body" sz="quarter" idx="17"/>
          </p:nvPr>
        </p:nvSpPr>
        <p:spPr>
          <a:xfrm>
            <a:off x="464494" y="2473596"/>
            <a:ext cx="3273116" cy="2013240"/>
          </a:xfrm>
        </p:spPr>
        <p:txBody>
          <a:bodyPr tIns="0"/>
          <a:lstStyle>
            <a:lvl1pPr marL="285750" indent="-285750">
              <a:lnSpc>
                <a:spcPct val="150000"/>
              </a:lnSpc>
              <a:spcBef>
                <a:spcPts val="750"/>
              </a:spcBef>
              <a:buFont typeface="Arial" panose="020B0604020202020204" pitchFamily="34" charset="0"/>
              <a:buChar char="•"/>
              <a:defRPr lang="en-US" sz="1400" kern="1200" spc="0" baseline="0" dirty="0" smtClean="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285750" lvl="0" indent="-285750" algn="l" defTabSz="914400" rtl="0" eaLnBrk="1" latinLnBrk="0" hangingPunct="1">
              <a:lnSpc>
                <a:spcPct val="90000"/>
              </a:lnSpc>
              <a:spcBef>
                <a:spcPts val="1200"/>
              </a:spcBef>
              <a:buClr>
                <a:srgbClr val="0072C8"/>
              </a:buClr>
              <a:buSzPct val="110000"/>
            </a:pPr>
            <a:r>
              <a:rPr lang="en-US" dirty="0"/>
              <a:t>Click to edit Master text styles</a:t>
            </a:r>
          </a:p>
        </p:txBody>
      </p:sp>
      <p:sp>
        <p:nvSpPr>
          <p:cNvPr id="6" name="Text Placeholder 3"/>
          <p:cNvSpPr>
            <a:spLocks noGrp="1"/>
          </p:cNvSpPr>
          <p:nvPr>
            <p:ph type="body" sz="quarter" idx="18"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731B5923-4F5C-85A7-D484-69877BF48EA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416698228"/>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hoto layout">
    <p:bg>
      <p:bgPr>
        <a:solidFill>
          <a:srgbClr val="FFFFFF"/>
        </a:solidFill>
        <a:effectLst/>
      </p:bgPr>
    </p:bg>
    <p:spTree>
      <p:nvGrpSpPr>
        <p:cNvPr id="1" name=""/>
        <p:cNvGrpSpPr/>
        <p:nvPr/>
      </p:nvGrpSpPr>
      <p:grpSpPr>
        <a:xfrm>
          <a:off x="0" y="0"/>
          <a:ext cx="0" cy="0"/>
          <a:chOff x="0" y="0"/>
          <a:chExt cx="0" cy="0"/>
        </a:xfrm>
      </p:grpSpPr>
      <p:sp>
        <p:nvSpPr>
          <p:cNvPr id="4" name="Rectangle 3"/>
          <p:cNvSpPr/>
          <p:nvPr userDrawn="1"/>
        </p:nvSpPr>
        <p:spPr>
          <a:xfrm>
            <a:off x="5195888" y="3752850"/>
            <a:ext cx="3948111" cy="13895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GB" sz="1400" spc="100" dirty="0" err="1">
              <a:solidFill>
                <a:schemeClr val="bg1"/>
              </a:solidFill>
              <a:ea typeface="Segoe UI Black" panose="020B0A02040204020203" pitchFamily="34" charset="0"/>
              <a:cs typeface="Segoe UI Black" panose="020B0A02040204020203" pitchFamily="34" charset="0"/>
            </a:endParaRPr>
          </a:p>
        </p:txBody>
      </p:sp>
      <p:sp>
        <p:nvSpPr>
          <p:cNvPr id="8" name="Picture Placeholder 7"/>
          <p:cNvSpPr>
            <a:spLocks noGrp="1"/>
          </p:cNvSpPr>
          <p:nvPr>
            <p:ph type="pic" sz="quarter" idx="13"/>
          </p:nvPr>
        </p:nvSpPr>
        <p:spPr>
          <a:xfrm>
            <a:off x="5929313" y="2613025"/>
            <a:ext cx="3214687" cy="2530475"/>
          </a:xfrm>
          <a:solidFill>
            <a:schemeClr val="accent1"/>
          </a:solidFill>
        </p:spPr>
        <p:txBody>
          <a:bodyPr vert="horz" wrap="square" lIns="0" tIns="1005840" rIns="0" bIns="45720" rtlCol="0" anchor="ctr">
            <a:noAutofit/>
          </a:bodyPr>
          <a:lstStyle>
            <a:lvl1pPr marL="0" marR="0" indent="0" algn="ctr" defTabSz="914400" rtl="0" eaLnBrk="1" fontAlgn="auto" latinLnBrk="0" hangingPunct="1">
              <a:lnSpc>
                <a:spcPct val="100000"/>
              </a:lnSpc>
              <a:spcBef>
                <a:spcPts val="750"/>
              </a:spcBef>
              <a:spcAft>
                <a:spcPts val="0"/>
              </a:spcAft>
              <a:buClr>
                <a:schemeClr val="accent2"/>
              </a:buClr>
              <a:buSzPct val="110000"/>
              <a:buFont typeface="Arial" panose="020B0604020202020204" pitchFamily="34" charset="0"/>
              <a:buNone/>
              <a:tabLst/>
              <a:defRPr lang="en-GB" dirty="0">
                <a:solidFill>
                  <a:schemeClr val="bg1"/>
                </a:solidFill>
              </a:defRPr>
            </a:lvl1pPr>
          </a:lstStyle>
          <a:p>
            <a:pPr marL="171450" marR="0" lvl="0" indent="-171450" algn="ctr" defTabSz="914400" rtl="0" eaLnBrk="1" fontAlgn="auto" latinLnBrk="0" hangingPunct="1">
              <a:lnSpc>
                <a:spcPct val="100000"/>
              </a:lnSpc>
              <a:spcBef>
                <a:spcPts val="750"/>
              </a:spcBef>
              <a:spcAft>
                <a:spcPts val="0"/>
              </a:spcAft>
              <a:buClr>
                <a:schemeClr val="accent2"/>
              </a:buClr>
              <a:buSzPct val="110000"/>
              <a:tabLst/>
              <a:defRPr/>
            </a:pPr>
            <a:r>
              <a:rPr lang="en-US" dirty="0"/>
              <a:t>Click icon to add picture</a:t>
            </a:r>
          </a:p>
          <a:p>
            <a:pPr marL="171450" lvl="0" indent="-171450" algn="ctr"/>
            <a:endParaRPr lang="en-GB" dirty="0"/>
          </a:p>
        </p:txBody>
      </p:sp>
      <p:sp>
        <p:nvSpPr>
          <p:cNvPr id="10" name="Picture Placeholder 9"/>
          <p:cNvSpPr>
            <a:spLocks noGrp="1"/>
          </p:cNvSpPr>
          <p:nvPr>
            <p:ph type="pic" sz="quarter" idx="14"/>
          </p:nvPr>
        </p:nvSpPr>
        <p:spPr>
          <a:xfrm>
            <a:off x="3986090" y="536215"/>
            <a:ext cx="2743200" cy="2743200"/>
          </a:xfrm>
          <a:prstGeom prst="ellipse">
            <a:avLst/>
          </a:prstGeom>
          <a:solidFill>
            <a:schemeClr val="accent1"/>
          </a:solidFill>
        </p:spPr>
        <p:txBody>
          <a:bodyPr vert="horz" wrap="square" lIns="0" tIns="1005840" rIns="0" bIns="45720" rtlCol="0" anchor="ctr">
            <a:noAutofit/>
          </a:bodyPr>
          <a:lstStyle>
            <a:lvl1pPr marL="0" indent="0" algn="ctr">
              <a:buNone/>
              <a:defRPr lang="en-GB">
                <a:solidFill>
                  <a:schemeClr val="bg1"/>
                </a:solidFill>
              </a:defRPr>
            </a:lvl1pPr>
          </a:lstStyle>
          <a:p>
            <a:pPr marL="173038" lvl="0" indent="-173038" algn="ctr"/>
            <a:r>
              <a:rPr lang="en-US" dirty="0"/>
              <a:t>Click icon to add picture</a:t>
            </a:r>
          </a:p>
        </p:txBody>
      </p:sp>
      <p:sp>
        <p:nvSpPr>
          <p:cNvPr id="5"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10314AF3-8494-FCAF-37A3-7AE7C2C250C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
        <p:nvSpPr>
          <p:cNvPr id="3" name="TextBox 2">
            <a:extLst>
              <a:ext uri="{FF2B5EF4-FFF2-40B4-BE49-F238E27FC236}">
                <a16:creationId xmlns:a16="http://schemas.microsoft.com/office/drawing/2014/main" id="{1DAF7FCA-7728-365A-AB5C-E07378312926}"/>
              </a:ext>
            </a:extLst>
          </p:cNvPr>
          <p:cNvSpPr txBox="1"/>
          <p:nvPr userDrawn="1"/>
        </p:nvSpPr>
        <p:spPr>
          <a:xfrm>
            <a:off x="7880554" y="4560147"/>
            <a:ext cx="805350"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err="1">
                <a:solidFill>
                  <a:schemeClr val="bg1"/>
                </a:solidFill>
                <a:latin typeface="Arial" panose="020B0604020202020204" pitchFamily="34" charset="0"/>
                <a:cs typeface="Arial" panose="020B0604020202020204" pitchFamily="34" charset="0"/>
              </a:rPr>
              <a:t>incose.org</a:t>
            </a:r>
            <a:r>
              <a:rPr lang="en-GB" sz="800" spc="0" baseline="0" dirty="0">
                <a:solidFill>
                  <a:schemeClr val="bg1"/>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bg1"/>
                </a:solidFill>
                <a:latin typeface="Arial" panose="020B0604020202020204" pitchFamily="34" charset="0"/>
                <a:cs typeface="Arial" panose="020B0604020202020204" pitchFamily="34" charset="0"/>
              </a:rPr>
              <a:t>‹#›</a:t>
            </a:fld>
            <a:endParaRPr lang="en-GB" sz="800" spc="0" baseline="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35859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hoto layout_title subtitle">
    <p:bg>
      <p:bgPr>
        <a:solidFill>
          <a:srgbClr val="FFFFFF"/>
        </a:solidFill>
        <a:effectLst/>
      </p:bgPr>
    </p:bg>
    <p:spTree>
      <p:nvGrpSpPr>
        <p:cNvPr id="1" name=""/>
        <p:cNvGrpSpPr/>
        <p:nvPr/>
      </p:nvGrpSpPr>
      <p:grpSpPr>
        <a:xfrm>
          <a:off x="0" y="0"/>
          <a:ext cx="0" cy="0"/>
          <a:chOff x="0" y="0"/>
          <a:chExt cx="0" cy="0"/>
        </a:xfrm>
      </p:grpSpPr>
      <p:sp>
        <p:nvSpPr>
          <p:cNvPr id="5" name="Rectangle 4"/>
          <p:cNvSpPr/>
          <p:nvPr userDrawn="1"/>
        </p:nvSpPr>
        <p:spPr>
          <a:xfrm>
            <a:off x="2000250" y="514350"/>
            <a:ext cx="4751057" cy="2886757"/>
          </a:xfrm>
          <a:prstGeom prst="rect">
            <a:avLst/>
          </a:prstGeom>
          <a:solidFill>
            <a:schemeClr val="tx1">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8" name="Picture Placeholder 7"/>
          <p:cNvSpPr>
            <a:spLocks noGrp="1"/>
          </p:cNvSpPr>
          <p:nvPr>
            <p:ph type="pic" sz="quarter" idx="13"/>
          </p:nvPr>
        </p:nvSpPr>
        <p:spPr>
          <a:xfrm>
            <a:off x="2686050" y="1066799"/>
            <a:ext cx="6471201" cy="3001619"/>
          </a:xfrm>
          <a:solidFill>
            <a:schemeClr val="accent1"/>
          </a:solidFill>
        </p:spPr>
        <p:txBody>
          <a:bodyPr vert="horz" wrap="square" lIns="0" tIns="1005840" rIns="0" bIns="45720" rtlCol="0" anchor="ctr">
            <a:noAutofit/>
          </a:bodyPr>
          <a:lstStyle>
            <a:lvl1pPr marL="0" indent="0" algn="ctr">
              <a:buNone/>
              <a:defRPr lang="en-GB" dirty="0">
                <a:solidFill>
                  <a:schemeClr val="bg1"/>
                </a:solidFill>
              </a:defRPr>
            </a:lvl1pPr>
          </a:lstStyle>
          <a:p>
            <a:pPr marL="173038" lvl="0" indent="-173038" algn="ctr"/>
            <a:r>
              <a:rPr lang="en-US" dirty="0"/>
              <a:t>Click icon to add picture</a:t>
            </a:r>
          </a:p>
        </p:txBody>
      </p:sp>
      <p:sp>
        <p:nvSpPr>
          <p:cNvPr id="13" name="Text Placeholder 7"/>
          <p:cNvSpPr>
            <a:spLocks noGrp="1"/>
          </p:cNvSpPr>
          <p:nvPr>
            <p:ph type="body" sz="quarter" idx="11" hasCustomPrompt="1"/>
          </p:nvPr>
        </p:nvSpPr>
        <p:spPr>
          <a:xfrm>
            <a:off x="464493" y="2004666"/>
            <a:ext cx="4107507" cy="2063751"/>
          </a:xfrm>
          <a:solidFill>
            <a:schemeClr val="bg1"/>
          </a:solidFill>
        </p:spPr>
        <p:txBody>
          <a:bodyPr tIns="0" bIns="0" anchor="ctr"/>
          <a:lstStyle>
            <a:lvl1pPr marL="0" indent="0" algn="l" defTabSz="914400" rtl="0" eaLnBrk="1" latinLnBrk="0" hangingPunct="1">
              <a:lnSpc>
                <a:spcPct val="80000"/>
              </a:lnSpc>
              <a:spcBef>
                <a:spcPts val="0"/>
              </a:spcBef>
              <a:buNone/>
              <a:defRPr lang="en-US" sz="44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master</a:t>
            </a:r>
            <a:endParaRPr lang="en-GB" dirty="0"/>
          </a:p>
        </p:txBody>
      </p:sp>
      <p:sp>
        <p:nvSpPr>
          <p:cNvPr id="12" name="Text Placeholder 11"/>
          <p:cNvSpPr>
            <a:spLocks noGrp="1"/>
          </p:cNvSpPr>
          <p:nvPr>
            <p:ph type="body" sz="quarter" idx="15" hasCustomPrompt="1"/>
          </p:nvPr>
        </p:nvSpPr>
        <p:spPr>
          <a:xfrm>
            <a:off x="457200" y="3735042"/>
            <a:ext cx="3816350" cy="504825"/>
          </a:xfrm>
        </p:spPr>
        <p:txBody>
          <a:bodyPr/>
          <a:lstStyle>
            <a:lvl1pPr marL="0" indent="0">
              <a:lnSpc>
                <a:spcPct val="100000"/>
              </a:lnSpc>
              <a:buNone/>
              <a:defRPr>
                <a:solidFill>
                  <a:schemeClr val="tx1"/>
                </a:solidFill>
              </a:defRPr>
            </a:lvl1pPr>
            <a:lvl2pPr marL="173037" indent="0">
              <a:buNone/>
              <a:defRPr>
                <a:solidFill>
                  <a:schemeClr val="accent5"/>
                </a:solidFill>
              </a:defRPr>
            </a:lvl2pPr>
            <a:lvl3pPr marL="323850" indent="0">
              <a:buNone/>
              <a:defRPr>
                <a:solidFill>
                  <a:schemeClr val="accent5"/>
                </a:solidFill>
              </a:defRPr>
            </a:lvl3pPr>
            <a:lvl4pPr marL="457200" indent="0">
              <a:buNone/>
              <a:defRPr>
                <a:solidFill>
                  <a:schemeClr val="accent5"/>
                </a:solidFill>
              </a:defRPr>
            </a:lvl4pPr>
            <a:lvl5pPr marL="593725" indent="0">
              <a:buNone/>
              <a:defRPr>
                <a:solidFill>
                  <a:schemeClr val="accent5"/>
                </a:solidFill>
              </a:defRPr>
            </a:lvl5pPr>
          </a:lstStyle>
          <a:p>
            <a:pPr lvl="0"/>
            <a:r>
              <a:rPr lang="en-US" dirty="0"/>
              <a:t>Enter text here</a:t>
            </a:r>
            <a:endParaRPr lang="en-GB" dirty="0"/>
          </a:p>
        </p:txBody>
      </p:sp>
      <p:sp>
        <p:nvSpPr>
          <p:cNvPr id="6"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9AD0001E-19C8-EA6F-69A2-F3605F0C65A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807321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Title Slide_white">
    <p:bg>
      <p:bgPr>
        <a:solidFill>
          <a:schemeClr val="bg1"/>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457200" y="438150"/>
            <a:ext cx="4114800" cy="2413299"/>
          </a:xfrm>
          <a:prstGeom prst="rect">
            <a:avLst/>
          </a:prstGeom>
        </p:spPr>
        <p:txBody>
          <a:bodyPr vert="horz" lIns="0" tIns="45720" rIns="91440" bIns="45720" rtlCol="0" anchor="b">
            <a:noAutofit/>
          </a:bodyPr>
          <a:lstStyle>
            <a:lvl1pPr algn="l" defTabSz="685766" rtl="0" eaLnBrk="1" latinLnBrk="0" hangingPunct="1">
              <a:lnSpc>
                <a:spcPct val="80000"/>
              </a:lnSpc>
              <a:spcBef>
                <a:spcPct val="0"/>
              </a:spcBef>
              <a:buNone/>
              <a:defRPr lang="en-US" sz="4800" b="1" kern="1200" spc="-200" baseline="0" dirty="0">
                <a:solidFill>
                  <a:schemeClr val="tx1"/>
                </a:solidFill>
                <a:latin typeface="Arial" panose="020B0604020202020204" pitchFamily="34" charset="0"/>
                <a:ea typeface="Roboto Medium" panose="02000000000000000000" pitchFamily="2" charset="0"/>
                <a:cs typeface="Arial" panose="020B0604020202020204" pitchFamily="34" charset="0"/>
              </a:defRPr>
            </a:lvl1pPr>
          </a:lstStyle>
          <a:p>
            <a:r>
              <a:rPr lang="en-US" dirty="0"/>
              <a:t>Insert title here. </a:t>
            </a:r>
          </a:p>
        </p:txBody>
      </p:sp>
      <p:sp>
        <p:nvSpPr>
          <p:cNvPr id="6" name="Text Placeholder 10"/>
          <p:cNvSpPr>
            <a:spLocks noGrp="1"/>
          </p:cNvSpPr>
          <p:nvPr>
            <p:ph type="body" sz="quarter" idx="15" hasCustomPrompt="1"/>
          </p:nvPr>
        </p:nvSpPr>
        <p:spPr>
          <a:xfrm>
            <a:off x="466006" y="2963121"/>
            <a:ext cx="4105994" cy="1132629"/>
          </a:xfrm>
        </p:spPr>
        <p:txBody>
          <a:bodyPr lIns="0" tIns="0" rIns="0" bIns="0">
            <a:noAutofit/>
          </a:bodyPr>
          <a:lstStyle>
            <a:lvl1pPr mar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defRPr lang="en-US" sz="1100" b="0" kern="1200" spc="0" baseline="0" dirty="0">
                <a:solidFill>
                  <a:schemeClr val="accent1"/>
                </a:solidFill>
                <a:latin typeface="Arial" panose="020B0604020202020204" pitchFamily="34" charset="0"/>
                <a:ea typeface="+mn-ea"/>
                <a:cs typeface="Arial" panose="020B0604020202020204" pitchFamily="34" charset="0"/>
              </a:defRPr>
            </a:lvl1pPr>
          </a:lstStyle>
          <a:p>
            <a:pPr marL="0" lv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pPr>
            <a:r>
              <a:rPr lang="en-US" dirty="0"/>
              <a:t>Enter a subtitle here. </a:t>
            </a:r>
          </a:p>
        </p:txBody>
      </p:sp>
      <p:sp>
        <p:nvSpPr>
          <p:cNvPr id="19" name="Text Placeholder 3"/>
          <p:cNvSpPr>
            <a:spLocks noGrp="1"/>
          </p:cNvSpPr>
          <p:nvPr>
            <p:ph type="body" sz="quarter" idx="17" hasCustomPrompt="1"/>
          </p:nvPr>
        </p:nvSpPr>
        <p:spPr>
          <a:xfrm>
            <a:off x="466725" y="4447235"/>
            <a:ext cx="1823085" cy="180634"/>
          </a:xfrm>
        </p:spPr>
        <p:txBody>
          <a:bodyPr tIns="0" bIns="0" anchor="b"/>
          <a:lstStyle>
            <a:lvl1pPr marL="0" indent="0">
              <a:buNone/>
              <a:defRPr sz="800">
                <a:solidFill>
                  <a:schemeClr val="accent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EED10D10-20F1-B691-1E01-01FB9782EB1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110338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hoto layout_title">
    <p:bg>
      <p:bgPr>
        <a:solidFill>
          <a:srgbClr val="FFFFFF"/>
        </a:solidFill>
        <a:effectLst/>
      </p:bgPr>
    </p:bg>
    <p:spTree>
      <p:nvGrpSpPr>
        <p:cNvPr id="1" name=""/>
        <p:cNvGrpSpPr/>
        <p:nvPr/>
      </p:nvGrpSpPr>
      <p:grpSpPr>
        <a:xfrm>
          <a:off x="0" y="0"/>
          <a:ext cx="0" cy="0"/>
          <a:chOff x="0" y="0"/>
          <a:chExt cx="0" cy="0"/>
        </a:xfrm>
      </p:grpSpPr>
      <p:sp>
        <p:nvSpPr>
          <p:cNvPr id="4" name="Rectangle 3"/>
          <p:cNvSpPr/>
          <p:nvPr userDrawn="1"/>
        </p:nvSpPr>
        <p:spPr>
          <a:xfrm>
            <a:off x="2880711" y="645617"/>
            <a:ext cx="4363050" cy="1990358"/>
          </a:xfrm>
          <a:prstGeom prst="rect">
            <a:avLst/>
          </a:prstGeom>
          <a:solidFill>
            <a:schemeClr val="tx1">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8" name="Picture Placeholder 7"/>
          <p:cNvSpPr>
            <a:spLocks noGrp="1"/>
          </p:cNvSpPr>
          <p:nvPr>
            <p:ph type="pic" sz="quarter" idx="13"/>
          </p:nvPr>
        </p:nvSpPr>
        <p:spPr>
          <a:xfrm>
            <a:off x="1136650" y="1066799"/>
            <a:ext cx="5676900" cy="2678998"/>
          </a:xfrm>
          <a:solidFill>
            <a:schemeClr val="accent1"/>
          </a:solidFill>
        </p:spPr>
        <p:txBody>
          <a:bodyPr vert="horz" wrap="square" lIns="0" tIns="1005840" rIns="0" bIns="45720" rtlCol="0" anchor="ctr">
            <a:noAutofit/>
          </a:bodyPr>
          <a:lstStyle>
            <a:lvl1pPr marL="0" indent="0" algn="ctr">
              <a:buFont typeface="Arial" panose="020B0604020202020204" pitchFamily="34" charset="0"/>
              <a:buNone/>
              <a:defRPr lang="en-GB" dirty="0">
                <a:solidFill>
                  <a:schemeClr val="bg1"/>
                </a:solidFill>
              </a:defRPr>
            </a:lvl1pPr>
          </a:lstStyle>
          <a:p>
            <a:pPr marL="173038" lvl="0" indent="-173038" algn="ctr"/>
            <a:r>
              <a:rPr lang="en-US" dirty="0"/>
              <a:t>Click icon to add picture</a:t>
            </a:r>
          </a:p>
        </p:txBody>
      </p:sp>
      <p:sp>
        <p:nvSpPr>
          <p:cNvPr id="13" name="Text Placeholder 7"/>
          <p:cNvSpPr>
            <a:spLocks noGrp="1"/>
          </p:cNvSpPr>
          <p:nvPr>
            <p:ph type="body" sz="quarter" idx="11" hasCustomPrompt="1"/>
          </p:nvPr>
        </p:nvSpPr>
        <p:spPr>
          <a:xfrm>
            <a:off x="2429191" y="3246283"/>
            <a:ext cx="5959159" cy="1380784"/>
          </a:xfrm>
          <a:solidFill>
            <a:schemeClr val="bg1"/>
          </a:solidFill>
        </p:spPr>
        <p:txBody>
          <a:bodyPr lIns="274320" tIns="228600"/>
          <a:lstStyle>
            <a:lvl1pPr marL="0" indent="0">
              <a:buNone/>
              <a:defRPr lang="en-GB" sz="2400" b="1" kern="0" spc="-100" dirty="0">
                <a:solidFill>
                  <a:schemeClr val="accent3"/>
                </a:solidFill>
                <a:latin typeface="+mj-lt"/>
                <a:ea typeface="Roboto Medium" panose="02000000000000000000" pitchFamily="2" charset="0"/>
              </a:defRPr>
            </a:lvl1pPr>
          </a:lstStyle>
          <a:p>
            <a:pPr marL="173038" lvl="0" indent="-173038">
              <a:lnSpc>
                <a:spcPct val="90000"/>
              </a:lnSpc>
              <a:spcBef>
                <a:spcPct val="0"/>
              </a:spcBef>
            </a:pPr>
            <a:r>
              <a:rPr lang="en-US" dirty="0"/>
              <a:t>Click to edit</a:t>
            </a:r>
            <a:endParaRPr lang="en-GB" dirty="0"/>
          </a:p>
        </p:txBody>
      </p:sp>
      <p:sp>
        <p:nvSpPr>
          <p:cNvPr id="5"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00C899AD-D752-B4FE-8C7C-2B537B3DEFE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5241330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ntro_two photo">
    <p:bg>
      <p:bgPr>
        <a:solidFill>
          <a:srgbClr val="FFFFFF"/>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7"/>
          </p:nvPr>
        </p:nvSpPr>
        <p:spPr>
          <a:xfrm>
            <a:off x="4572000" y="641350"/>
            <a:ext cx="1409700" cy="1409700"/>
          </a:xfrm>
          <a:prstGeom prst="ellipse">
            <a:avLst/>
          </a:prstGeom>
          <a:solidFill>
            <a:schemeClr val="accent1"/>
          </a:solidFill>
        </p:spPr>
        <p:txBody>
          <a:bodyPr vert="horz" wrap="square" lIns="0" tIns="1005840" rIns="0" bIns="45720" rtlCol="0" anchor="ctr">
            <a:noAutofit/>
          </a:bodyPr>
          <a:lstStyle>
            <a:lvl1pPr>
              <a:defRPr lang="en-GB">
                <a:solidFill>
                  <a:schemeClr val="bg1"/>
                </a:solidFill>
              </a:defRPr>
            </a:lvl1pPr>
          </a:lstStyle>
          <a:p>
            <a:pPr marL="0" lvl="0" indent="0" algn="ctr">
              <a:buNone/>
            </a:pPr>
            <a:r>
              <a:rPr lang="en-US" dirty="0"/>
              <a:t>Click icon to add picture</a:t>
            </a:r>
          </a:p>
          <a:p>
            <a:pPr marL="0" lvl="0" indent="0" algn="ctr">
              <a:buNone/>
            </a:pPr>
            <a:endParaRPr lang="en-US" dirty="0"/>
          </a:p>
        </p:txBody>
      </p:sp>
      <p:sp>
        <p:nvSpPr>
          <p:cNvPr id="10" name="Text Placeholder 4"/>
          <p:cNvSpPr>
            <a:spLocks noGrp="1"/>
          </p:cNvSpPr>
          <p:nvPr>
            <p:ph type="body" sz="quarter" idx="16"/>
          </p:nvPr>
        </p:nvSpPr>
        <p:spPr>
          <a:xfrm>
            <a:off x="464494" y="1485064"/>
            <a:ext cx="3273116" cy="847455"/>
          </a:xfrm>
        </p:spPr>
        <p:txBody>
          <a:bodyPr tIns="0"/>
          <a:lstStyle>
            <a:lvl1pPr marL="0" indent="0">
              <a:buNone/>
              <a:defRPr lang="en-US" sz="1100" kern="1200" spc="0" baseline="0" dirty="0" smtClean="0">
                <a:solidFill>
                  <a:schemeClr val="tx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11" name="Text Placeholder 7"/>
          <p:cNvSpPr>
            <a:spLocks noGrp="1"/>
          </p:cNvSpPr>
          <p:nvPr>
            <p:ph type="body" sz="quarter" idx="11" hasCustomPrompt="1"/>
          </p:nvPr>
        </p:nvSpPr>
        <p:spPr>
          <a:xfrm>
            <a:off x="464493" y="438150"/>
            <a:ext cx="3273117" cy="949858"/>
          </a:xfrm>
        </p:spPr>
        <p:txBody>
          <a:bodyPr tIns="0" bIns="0" anchor="t"/>
          <a:lstStyle>
            <a:lvl1pPr marL="0" indent="0" algn="l" defTabSz="914400" rtl="0" eaLnBrk="1" latinLnBrk="0" hangingPunct="1">
              <a:lnSpc>
                <a:spcPct val="90000"/>
              </a:lnSpc>
              <a:spcBef>
                <a:spcPct val="0"/>
              </a:spcBef>
              <a:buNone/>
              <a:defRPr lang="en-US" sz="44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a:t>
            </a:r>
            <a:endParaRPr lang="en-GB" dirty="0"/>
          </a:p>
        </p:txBody>
      </p:sp>
      <p:sp>
        <p:nvSpPr>
          <p:cNvPr id="7" name="Picture Placeholder 2"/>
          <p:cNvSpPr>
            <a:spLocks noGrp="1"/>
          </p:cNvSpPr>
          <p:nvPr>
            <p:ph type="pic" sz="quarter" idx="18"/>
          </p:nvPr>
        </p:nvSpPr>
        <p:spPr>
          <a:xfrm>
            <a:off x="4572000" y="2757472"/>
            <a:ext cx="1409700" cy="1409700"/>
          </a:xfrm>
          <a:prstGeom prst="ellipse">
            <a:avLst/>
          </a:prstGeom>
          <a:solidFill>
            <a:schemeClr val="accent1"/>
          </a:solidFill>
        </p:spPr>
        <p:txBody>
          <a:bodyPr vert="horz" wrap="square" lIns="0" tIns="1005840" rIns="0" bIns="45720" rtlCol="0" anchor="ctr">
            <a:noAutofit/>
          </a:bodyPr>
          <a:lstStyle>
            <a:lvl1pPr marL="0" marR="0" indent="0" algn="ctr" defTabSz="914400" rtl="0" eaLnBrk="1" fontAlgn="auto" latinLnBrk="0" hangingPunct="1">
              <a:lnSpc>
                <a:spcPct val="100000"/>
              </a:lnSpc>
              <a:spcBef>
                <a:spcPts val="750"/>
              </a:spcBef>
              <a:spcAft>
                <a:spcPts val="0"/>
              </a:spcAft>
              <a:buClr>
                <a:schemeClr val="accent2"/>
              </a:buClr>
              <a:buSzPct val="110000"/>
              <a:buFont typeface="Arial" panose="020B0604020202020204" pitchFamily="34" charset="0"/>
              <a:buNone/>
              <a:tabLst/>
              <a:defRPr lang="en-GB">
                <a:solidFill>
                  <a:schemeClr val="bg1"/>
                </a:solidFill>
              </a:defRPr>
            </a:lvl1pPr>
          </a:lstStyle>
          <a:p>
            <a:pPr marL="0" marR="0" lvl="0" indent="0" algn="ctr" defTabSz="914400" rtl="0" eaLnBrk="1" fontAlgn="auto" latinLnBrk="0" hangingPunct="1">
              <a:lnSpc>
                <a:spcPct val="100000"/>
              </a:lnSpc>
              <a:spcBef>
                <a:spcPts val="750"/>
              </a:spcBef>
              <a:spcAft>
                <a:spcPts val="0"/>
              </a:spcAft>
              <a:buClr>
                <a:schemeClr val="accent2"/>
              </a:buClr>
              <a:buSzPct val="110000"/>
              <a:buFont typeface="Arial" panose="020B0604020202020204" pitchFamily="34" charset="0"/>
              <a:buNone/>
              <a:tabLst/>
              <a:defRPr/>
            </a:pPr>
            <a:r>
              <a:rPr lang="en-US" dirty="0"/>
              <a:t>Click icon to add picture</a:t>
            </a:r>
          </a:p>
          <a:p>
            <a:pPr marL="0" lvl="0" indent="0" algn="ctr">
              <a:buNone/>
            </a:pPr>
            <a:endParaRPr lang="en-GB" dirty="0"/>
          </a:p>
        </p:txBody>
      </p:sp>
      <p:sp>
        <p:nvSpPr>
          <p:cNvPr id="6" name="Text Placeholder 5"/>
          <p:cNvSpPr>
            <a:spLocks noGrp="1"/>
          </p:cNvSpPr>
          <p:nvPr>
            <p:ph type="body" sz="quarter" idx="19" hasCustomPrompt="1"/>
          </p:nvPr>
        </p:nvSpPr>
        <p:spPr>
          <a:xfrm>
            <a:off x="6248400" y="641350"/>
            <a:ext cx="2438400" cy="339725"/>
          </a:xfrm>
        </p:spPr>
        <p:txBody>
          <a:bodyPr/>
          <a:lstStyle>
            <a:lvl1pPr marL="0" indent="0">
              <a:buNone/>
              <a:defRPr sz="1400" b="1" spc="0" baseline="0">
                <a:solidFill>
                  <a:schemeClr val="tx1"/>
                </a:solidFill>
              </a:defRPr>
            </a:lvl1pPr>
          </a:lstStyle>
          <a:p>
            <a:pPr lvl="0"/>
            <a:r>
              <a:rPr lang="en-US" dirty="0" err="1"/>
              <a:t>Firstname</a:t>
            </a:r>
            <a:r>
              <a:rPr lang="en-US" dirty="0"/>
              <a:t> </a:t>
            </a:r>
            <a:r>
              <a:rPr lang="en-US" dirty="0" err="1"/>
              <a:t>Lastname</a:t>
            </a:r>
            <a:endParaRPr lang="en-GB" dirty="0"/>
          </a:p>
        </p:txBody>
      </p:sp>
      <p:sp>
        <p:nvSpPr>
          <p:cNvPr id="12" name="Text Placeholder 5"/>
          <p:cNvSpPr>
            <a:spLocks noGrp="1"/>
          </p:cNvSpPr>
          <p:nvPr>
            <p:ph type="body" sz="quarter" idx="20" hasCustomPrompt="1"/>
          </p:nvPr>
        </p:nvSpPr>
        <p:spPr>
          <a:xfrm>
            <a:off x="6248400" y="981076"/>
            <a:ext cx="2438400" cy="266700"/>
          </a:xfrm>
        </p:spPr>
        <p:txBody>
          <a:bodyPr/>
          <a:lstStyle>
            <a:lvl1pPr marL="0" indent="0">
              <a:buNone/>
              <a:defRPr sz="900" b="0" spc="0" baseline="0">
                <a:solidFill>
                  <a:schemeClr val="tx1"/>
                </a:solidFill>
              </a:defRPr>
            </a:lvl1pPr>
          </a:lstStyle>
          <a:p>
            <a:pPr lvl="0"/>
            <a:r>
              <a:rPr lang="en-US" dirty="0"/>
              <a:t>Title</a:t>
            </a:r>
            <a:endParaRPr lang="en-GB" dirty="0"/>
          </a:p>
        </p:txBody>
      </p:sp>
      <p:sp>
        <p:nvSpPr>
          <p:cNvPr id="13" name="Text Placeholder 5"/>
          <p:cNvSpPr>
            <a:spLocks noGrp="1"/>
          </p:cNvSpPr>
          <p:nvPr>
            <p:ph type="body" sz="quarter" idx="21" hasCustomPrompt="1"/>
          </p:nvPr>
        </p:nvSpPr>
        <p:spPr>
          <a:xfrm>
            <a:off x="6248400" y="1247776"/>
            <a:ext cx="2438400" cy="803273"/>
          </a:xfrm>
        </p:spPr>
        <p:txBody>
          <a:bodyPr tIns="0" bIns="0"/>
          <a:lstStyle>
            <a:lvl1pPr marL="0" indent="0">
              <a:lnSpc>
                <a:spcPct val="150000"/>
              </a:lnSpc>
              <a:buNone/>
              <a:defRPr sz="900" b="0" spc="0" baseline="0">
                <a:solidFill>
                  <a:schemeClr val="tx1"/>
                </a:solidFill>
              </a:defRPr>
            </a:lvl1pPr>
          </a:lstStyle>
          <a:p>
            <a:pPr lvl="0"/>
            <a:r>
              <a:rPr lang="en-US" dirty="0"/>
              <a:t>Enter text here</a:t>
            </a:r>
            <a:endParaRPr lang="en-GB" dirty="0"/>
          </a:p>
        </p:txBody>
      </p:sp>
      <p:sp>
        <p:nvSpPr>
          <p:cNvPr id="14" name="Text Placeholder 5"/>
          <p:cNvSpPr>
            <a:spLocks noGrp="1"/>
          </p:cNvSpPr>
          <p:nvPr>
            <p:ph type="body" sz="quarter" idx="22" hasCustomPrompt="1"/>
          </p:nvPr>
        </p:nvSpPr>
        <p:spPr>
          <a:xfrm>
            <a:off x="6248400" y="2757473"/>
            <a:ext cx="2438400" cy="339725"/>
          </a:xfrm>
        </p:spPr>
        <p:txBody>
          <a:bodyPr/>
          <a:lstStyle>
            <a:lvl1pPr marL="0" indent="0">
              <a:buNone/>
              <a:defRPr sz="1400" b="1" spc="0" baseline="0">
                <a:solidFill>
                  <a:schemeClr val="tx1"/>
                </a:solidFill>
              </a:defRPr>
            </a:lvl1pPr>
          </a:lstStyle>
          <a:p>
            <a:pPr lvl="0"/>
            <a:r>
              <a:rPr lang="en-US" dirty="0" err="1"/>
              <a:t>Firstname</a:t>
            </a:r>
            <a:r>
              <a:rPr lang="en-US" dirty="0"/>
              <a:t> </a:t>
            </a:r>
            <a:r>
              <a:rPr lang="en-US" dirty="0" err="1"/>
              <a:t>Lastname</a:t>
            </a:r>
            <a:endParaRPr lang="en-GB" dirty="0"/>
          </a:p>
        </p:txBody>
      </p:sp>
      <p:sp>
        <p:nvSpPr>
          <p:cNvPr id="15" name="Text Placeholder 5"/>
          <p:cNvSpPr>
            <a:spLocks noGrp="1"/>
          </p:cNvSpPr>
          <p:nvPr>
            <p:ph type="body" sz="quarter" idx="23" hasCustomPrompt="1"/>
          </p:nvPr>
        </p:nvSpPr>
        <p:spPr>
          <a:xfrm>
            <a:off x="6248400" y="3097199"/>
            <a:ext cx="2438400" cy="266700"/>
          </a:xfrm>
        </p:spPr>
        <p:txBody>
          <a:bodyPr/>
          <a:lstStyle>
            <a:lvl1pPr marL="0" indent="0">
              <a:buNone/>
              <a:defRPr sz="900" b="0" spc="0" baseline="0">
                <a:solidFill>
                  <a:schemeClr val="tx1"/>
                </a:solidFill>
              </a:defRPr>
            </a:lvl1pPr>
          </a:lstStyle>
          <a:p>
            <a:pPr lvl="0"/>
            <a:r>
              <a:rPr lang="en-US" dirty="0"/>
              <a:t>Title</a:t>
            </a:r>
            <a:endParaRPr lang="en-GB" dirty="0"/>
          </a:p>
        </p:txBody>
      </p:sp>
      <p:sp>
        <p:nvSpPr>
          <p:cNvPr id="16" name="Text Placeholder 5"/>
          <p:cNvSpPr>
            <a:spLocks noGrp="1"/>
          </p:cNvSpPr>
          <p:nvPr>
            <p:ph type="body" sz="quarter" idx="24" hasCustomPrompt="1"/>
          </p:nvPr>
        </p:nvSpPr>
        <p:spPr>
          <a:xfrm>
            <a:off x="6248400" y="3363899"/>
            <a:ext cx="2438400" cy="803273"/>
          </a:xfrm>
        </p:spPr>
        <p:txBody>
          <a:bodyPr tIns="0" bIns="0"/>
          <a:lstStyle>
            <a:lvl1pPr marL="0" indent="0">
              <a:lnSpc>
                <a:spcPct val="150000"/>
              </a:lnSpc>
              <a:buNone/>
              <a:defRPr sz="900" b="0" spc="0" baseline="0">
                <a:solidFill>
                  <a:schemeClr val="tx1"/>
                </a:solidFill>
              </a:defRPr>
            </a:lvl1pPr>
          </a:lstStyle>
          <a:p>
            <a:pPr lvl="0"/>
            <a:r>
              <a:rPr lang="en-US" dirty="0"/>
              <a:t>Enter text here</a:t>
            </a:r>
            <a:endParaRPr lang="en-GB" dirty="0"/>
          </a:p>
        </p:txBody>
      </p:sp>
      <p:sp>
        <p:nvSpPr>
          <p:cNvPr id="17" name="Text Placeholder 3"/>
          <p:cNvSpPr>
            <a:spLocks noGrp="1"/>
          </p:cNvSpPr>
          <p:nvPr>
            <p:ph type="body" sz="quarter" idx="25"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CD499B4D-93D3-AD3E-565C-238A910C1F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8316435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am_4">
    <p:bg>
      <p:bgPr>
        <a:solidFill>
          <a:srgbClr val="FFFFFF"/>
        </a:solidFill>
        <a:effectLst/>
      </p:bgPr>
    </p:bg>
    <p:spTree>
      <p:nvGrpSpPr>
        <p:cNvPr id="1" name=""/>
        <p:cNvGrpSpPr/>
        <p:nvPr/>
      </p:nvGrpSpPr>
      <p:grpSpPr>
        <a:xfrm>
          <a:off x="0" y="0"/>
          <a:ext cx="0" cy="0"/>
          <a:chOff x="0" y="0"/>
          <a:chExt cx="0" cy="0"/>
        </a:xfrm>
      </p:grpSpPr>
      <p:sp>
        <p:nvSpPr>
          <p:cNvPr id="8" name="Picture Placeholder 2"/>
          <p:cNvSpPr>
            <a:spLocks noGrp="1"/>
          </p:cNvSpPr>
          <p:nvPr>
            <p:ph type="pic" sz="quarter" idx="17"/>
          </p:nvPr>
        </p:nvSpPr>
        <p:spPr>
          <a:xfrm>
            <a:off x="478382" y="1350140"/>
            <a:ext cx="1146068" cy="1146068"/>
          </a:xfrm>
          <a:prstGeom prst="ellipse">
            <a:avLst/>
          </a:prstGeom>
          <a:solidFill>
            <a:schemeClr val="accent1"/>
          </a:solidFill>
        </p:spPr>
        <p:txBody>
          <a:bodyPr anchor="ctr">
            <a:normAutofit/>
          </a:bodyPr>
          <a:lstStyle>
            <a:lvl1pPr marL="0" indent="0" algn="ctr">
              <a:buNone/>
              <a:defRPr sz="1350">
                <a:gradFill>
                  <a:gsLst>
                    <a:gs pos="2419">
                      <a:schemeClr val="bg1"/>
                    </a:gs>
                    <a:gs pos="8000">
                      <a:schemeClr val="bg1"/>
                    </a:gs>
                  </a:gsLst>
                  <a:lin ang="5400000" scaled="0"/>
                </a:gradFill>
              </a:defRPr>
            </a:lvl1pPr>
          </a:lstStyle>
          <a:p>
            <a:r>
              <a:rPr lang="en-US" dirty="0"/>
              <a:t>Click icon to add picture</a:t>
            </a:r>
            <a:endParaRPr lang="id-ID" dirty="0"/>
          </a:p>
        </p:txBody>
      </p:sp>
      <p:sp>
        <p:nvSpPr>
          <p:cNvPr id="9" name="Picture Placeholder 2"/>
          <p:cNvSpPr>
            <a:spLocks noGrp="1"/>
          </p:cNvSpPr>
          <p:nvPr>
            <p:ph type="pic" sz="quarter" idx="18"/>
          </p:nvPr>
        </p:nvSpPr>
        <p:spPr>
          <a:xfrm>
            <a:off x="2549739" y="1350140"/>
            <a:ext cx="1146068" cy="1146068"/>
          </a:xfrm>
          <a:prstGeom prst="ellipse">
            <a:avLst/>
          </a:prstGeom>
          <a:solidFill>
            <a:schemeClr val="accent1"/>
          </a:solidFill>
        </p:spPr>
        <p:txBody>
          <a:bodyPr anchor="ctr">
            <a:normAutofit/>
          </a:bodyPr>
          <a:lstStyle>
            <a:lvl1pPr marL="0" indent="0" algn="ctr">
              <a:buNone/>
              <a:defRPr sz="1350">
                <a:gradFill>
                  <a:gsLst>
                    <a:gs pos="2419">
                      <a:schemeClr val="bg1"/>
                    </a:gs>
                    <a:gs pos="8000">
                      <a:schemeClr val="bg1"/>
                    </a:gs>
                  </a:gsLst>
                  <a:lin ang="5400000" scaled="0"/>
                </a:gradFill>
              </a:defRPr>
            </a:lvl1pPr>
          </a:lstStyle>
          <a:p>
            <a:r>
              <a:rPr lang="en-US"/>
              <a:t>Click icon to add picture</a:t>
            </a:r>
            <a:endParaRPr lang="id-ID"/>
          </a:p>
        </p:txBody>
      </p:sp>
      <p:sp>
        <p:nvSpPr>
          <p:cNvPr id="11" name="Picture Placeholder 2"/>
          <p:cNvSpPr>
            <a:spLocks noGrp="1"/>
          </p:cNvSpPr>
          <p:nvPr>
            <p:ph type="pic" sz="quarter" idx="19"/>
          </p:nvPr>
        </p:nvSpPr>
        <p:spPr>
          <a:xfrm>
            <a:off x="4576131" y="1350140"/>
            <a:ext cx="1146068" cy="1146068"/>
          </a:xfrm>
          <a:prstGeom prst="ellipse">
            <a:avLst/>
          </a:prstGeom>
          <a:solidFill>
            <a:schemeClr val="accent1"/>
          </a:solidFill>
        </p:spPr>
        <p:txBody>
          <a:bodyPr anchor="ctr">
            <a:normAutofit/>
          </a:bodyPr>
          <a:lstStyle>
            <a:lvl1pPr marL="0" indent="0" algn="ctr">
              <a:buNone/>
              <a:defRPr sz="1350">
                <a:gradFill>
                  <a:gsLst>
                    <a:gs pos="2419">
                      <a:schemeClr val="bg1"/>
                    </a:gs>
                    <a:gs pos="8000">
                      <a:schemeClr val="bg1"/>
                    </a:gs>
                  </a:gsLst>
                  <a:lin ang="5400000" scaled="0"/>
                </a:gradFill>
              </a:defRPr>
            </a:lvl1pPr>
          </a:lstStyle>
          <a:p>
            <a:r>
              <a:rPr lang="en-US"/>
              <a:t>Click icon to add picture</a:t>
            </a:r>
            <a:endParaRPr lang="id-ID"/>
          </a:p>
        </p:txBody>
      </p:sp>
      <p:sp>
        <p:nvSpPr>
          <p:cNvPr id="13" name="Picture Placeholder 2"/>
          <p:cNvSpPr>
            <a:spLocks noGrp="1"/>
          </p:cNvSpPr>
          <p:nvPr>
            <p:ph type="pic" sz="quarter" idx="20"/>
          </p:nvPr>
        </p:nvSpPr>
        <p:spPr>
          <a:xfrm>
            <a:off x="6602520" y="1350140"/>
            <a:ext cx="1146068" cy="1146068"/>
          </a:xfrm>
          <a:prstGeom prst="ellipse">
            <a:avLst/>
          </a:prstGeom>
          <a:solidFill>
            <a:schemeClr val="accent1"/>
          </a:solidFill>
        </p:spPr>
        <p:txBody>
          <a:bodyPr anchor="ctr">
            <a:normAutofit/>
          </a:bodyPr>
          <a:lstStyle>
            <a:lvl1pPr marL="0" indent="0" algn="ctr">
              <a:buNone/>
              <a:defRPr sz="1350">
                <a:gradFill>
                  <a:gsLst>
                    <a:gs pos="2419">
                      <a:schemeClr val="bg1"/>
                    </a:gs>
                    <a:gs pos="8000">
                      <a:schemeClr val="bg1"/>
                    </a:gs>
                  </a:gsLst>
                  <a:lin ang="5400000" scaled="0"/>
                </a:gradFill>
              </a:defRPr>
            </a:lvl1pPr>
          </a:lstStyle>
          <a:p>
            <a:r>
              <a:rPr lang="en-US"/>
              <a:t>Click icon to add picture</a:t>
            </a:r>
            <a:endParaRPr lang="id-ID"/>
          </a:p>
        </p:txBody>
      </p:sp>
      <p:sp>
        <p:nvSpPr>
          <p:cNvPr id="14" name="Text Placeholder 10"/>
          <p:cNvSpPr>
            <a:spLocks noGrp="1"/>
          </p:cNvSpPr>
          <p:nvPr>
            <p:ph type="body" sz="quarter" idx="21" hasCustomPrompt="1"/>
          </p:nvPr>
        </p:nvSpPr>
        <p:spPr>
          <a:xfrm>
            <a:off x="478382" y="2712043"/>
            <a:ext cx="1575711" cy="215359"/>
          </a:xfrm>
          <a:prstGeom prst="rect">
            <a:avLst/>
          </a:prstGeom>
        </p:spPr>
        <p:txBody>
          <a:bodyPr lIns="0" tIns="0" rIns="0" bIns="0">
            <a:noAutofit/>
          </a:bodyPr>
          <a:lstStyle>
            <a:lvl1pPr marL="0" indent="0" algn="l">
              <a:buNone/>
              <a:defRPr sz="1200" b="1" spc="0" baseline="0">
                <a:solidFill>
                  <a:schemeClr val="tx1"/>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dirty="0"/>
              <a:t>Click to edit</a:t>
            </a:r>
          </a:p>
        </p:txBody>
      </p:sp>
      <p:sp>
        <p:nvSpPr>
          <p:cNvPr id="15" name="Text Placeholder 10"/>
          <p:cNvSpPr>
            <a:spLocks noGrp="1"/>
          </p:cNvSpPr>
          <p:nvPr>
            <p:ph type="body" sz="quarter" idx="22"/>
          </p:nvPr>
        </p:nvSpPr>
        <p:spPr>
          <a:xfrm>
            <a:off x="478382" y="2945323"/>
            <a:ext cx="1575714" cy="1207577"/>
          </a:xfrm>
          <a:prstGeom prst="rect">
            <a:avLst/>
          </a:prstGeom>
        </p:spPr>
        <p:txBody>
          <a:bodyPr lIns="0" tIns="0" rIns="0" bIns="0">
            <a:noAutofit/>
          </a:bodyPr>
          <a:lstStyle>
            <a:lvl1pPr marL="0" indent="0" algn="l">
              <a:lnSpc>
                <a:spcPct val="150000"/>
              </a:lnSpc>
              <a:buNone/>
              <a:defRPr sz="900" i="0" spc="0" baseline="0">
                <a:solidFill>
                  <a:schemeClr val="accent5"/>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dirty="0"/>
              <a:t>Click to edit Master text styles</a:t>
            </a:r>
          </a:p>
        </p:txBody>
      </p:sp>
      <p:sp>
        <p:nvSpPr>
          <p:cNvPr id="18" name="Text Placeholder 10"/>
          <p:cNvSpPr>
            <a:spLocks noGrp="1"/>
          </p:cNvSpPr>
          <p:nvPr>
            <p:ph type="body" sz="quarter" idx="23" hasCustomPrompt="1"/>
          </p:nvPr>
        </p:nvSpPr>
        <p:spPr>
          <a:xfrm>
            <a:off x="2549739" y="2712043"/>
            <a:ext cx="1575711" cy="215359"/>
          </a:xfrm>
          <a:prstGeom prst="rect">
            <a:avLst/>
          </a:prstGeom>
        </p:spPr>
        <p:txBody>
          <a:bodyPr lIns="0" tIns="0" rIns="0" bIns="0">
            <a:noAutofit/>
          </a:bodyPr>
          <a:lstStyle>
            <a:lvl1pPr marL="0" indent="0" algn="l">
              <a:buNone/>
              <a:defRPr sz="1200" b="1" spc="0" baseline="0">
                <a:solidFill>
                  <a:schemeClr val="tx1"/>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dirty="0"/>
              <a:t>Click to edit</a:t>
            </a:r>
          </a:p>
        </p:txBody>
      </p:sp>
      <p:sp>
        <p:nvSpPr>
          <p:cNvPr id="19" name="Text Placeholder 10"/>
          <p:cNvSpPr>
            <a:spLocks noGrp="1"/>
          </p:cNvSpPr>
          <p:nvPr>
            <p:ph type="body" sz="quarter" idx="24"/>
          </p:nvPr>
        </p:nvSpPr>
        <p:spPr>
          <a:xfrm>
            <a:off x="2549739" y="2945323"/>
            <a:ext cx="1575714" cy="1207577"/>
          </a:xfrm>
          <a:prstGeom prst="rect">
            <a:avLst/>
          </a:prstGeom>
        </p:spPr>
        <p:txBody>
          <a:bodyPr lIns="0" tIns="0" rIns="0" bIns="0">
            <a:noAutofit/>
          </a:bodyPr>
          <a:lstStyle>
            <a:lvl1pPr marL="0" indent="0" algn="l">
              <a:lnSpc>
                <a:spcPct val="150000"/>
              </a:lnSpc>
              <a:buNone/>
              <a:defRPr sz="900" i="0" spc="0" baseline="0">
                <a:solidFill>
                  <a:schemeClr val="accent5"/>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a:t>Click to edit Master text styles</a:t>
            </a:r>
          </a:p>
        </p:txBody>
      </p:sp>
      <p:sp>
        <p:nvSpPr>
          <p:cNvPr id="20" name="Text Placeholder 10"/>
          <p:cNvSpPr>
            <a:spLocks noGrp="1"/>
          </p:cNvSpPr>
          <p:nvPr>
            <p:ph type="body" sz="quarter" idx="25" hasCustomPrompt="1"/>
          </p:nvPr>
        </p:nvSpPr>
        <p:spPr>
          <a:xfrm>
            <a:off x="4576131" y="2712043"/>
            <a:ext cx="1575711" cy="215359"/>
          </a:xfrm>
          <a:prstGeom prst="rect">
            <a:avLst/>
          </a:prstGeom>
        </p:spPr>
        <p:txBody>
          <a:bodyPr lIns="0" tIns="0" rIns="0" bIns="0">
            <a:noAutofit/>
          </a:bodyPr>
          <a:lstStyle>
            <a:lvl1pPr marL="0" indent="0" algn="l">
              <a:buNone/>
              <a:defRPr sz="1200" b="1" spc="0" baseline="0">
                <a:solidFill>
                  <a:schemeClr val="tx1"/>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dirty="0"/>
              <a:t>Click to edit</a:t>
            </a:r>
          </a:p>
        </p:txBody>
      </p:sp>
      <p:sp>
        <p:nvSpPr>
          <p:cNvPr id="21" name="Text Placeholder 10"/>
          <p:cNvSpPr>
            <a:spLocks noGrp="1"/>
          </p:cNvSpPr>
          <p:nvPr>
            <p:ph type="body" sz="quarter" idx="26"/>
          </p:nvPr>
        </p:nvSpPr>
        <p:spPr>
          <a:xfrm>
            <a:off x="4576131" y="2945323"/>
            <a:ext cx="1575714" cy="1207577"/>
          </a:xfrm>
          <a:prstGeom prst="rect">
            <a:avLst/>
          </a:prstGeom>
        </p:spPr>
        <p:txBody>
          <a:bodyPr lIns="0" tIns="0" rIns="0" bIns="0">
            <a:noAutofit/>
          </a:bodyPr>
          <a:lstStyle>
            <a:lvl1pPr marL="0" indent="0" algn="l">
              <a:lnSpc>
                <a:spcPct val="150000"/>
              </a:lnSpc>
              <a:buNone/>
              <a:defRPr sz="900" i="0" spc="0" baseline="0">
                <a:solidFill>
                  <a:schemeClr val="accent5"/>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a:t>Click to edit Master text styles</a:t>
            </a:r>
          </a:p>
        </p:txBody>
      </p:sp>
      <p:sp>
        <p:nvSpPr>
          <p:cNvPr id="22" name="Text Placeholder 10"/>
          <p:cNvSpPr>
            <a:spLocks noGrp="1"/>
          </p:cNvSpPr>
          <p:nvPr>
            <p:ph type="body" sz="quarter" idx="27" hasCustomPrompt="1"/>
          </p:nvPr>
        </p:nvSpPr>
        <p:spPr>
          <a:xfrm>
            <a:off x="6602520" y="2712043"/>
            <a:ext cx="1575711" cy="215359"/>
          </a:xfrm>
          <a:prstGeom prst="rect">
            <a:avLst/>
          </a:prstGeom>
        </p:spPr>
        <p:txBody>
          <a:bodyPr lIns="0" tIns="0" rIns="0" bIns="0">
            <a:noAutofit/>
          </a:bodyPr>
          <a:lstStyle>
            <a:lvl1pPr marL="0" indent="0" algn="l">
              <a:buNone/>
              <a:defRPr sz="1200" b="1" spc="0" baseline="0">
                <a:solidFill>
                  <a:schemeClr val="tx1"/>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dirty="0"/>
              <a:t>Click to edit</a:t>
            </a:r>
          </a:p>
        </p:txBody>
      </p:sp>
      <p:sp>
        <p:nvSpPr>
          <p:cNvPr id="23" name="Text Placeholder 10"/>
          <p:cNvSpPr>
            <a:spLocks noGrp="1"/>
          </p:cNvSpPr>
          <p:nvPr>
            <p:ph type="body" sz="quarter" idx="28"/>
          </p:nvPr>
        </p:nvSpPr>
        <p:spPr>
          <a:xfrm>
            <a:off x="6602520" y="2945323"/>
            <a:ext cx="1575714" cy="1207577"/>
          </a:xfrm>
          <a:prstGeom prst="rect">
            <a:avLst/>
          </a:prstGeom>
        </p:spPr>
        <p:txBody>
          <a:bodyPr lIns="0" tIns="0" rIns="0" bIns="0">
            <a:noAutofit/>
          </a:bodyPr>
          <a:lstStyle>
            <a:lvl1pPr marL="0" indent="0" algn="l">
              <a:lnSpc>
                <a:spcPct val="150000"/>
              </a:lnSpc>
              <a:buNone/>
              <a:defRPr sz="900" i="0" spc="0" baseline="0">
                <a:solidFill>
                  <a:schemeClr val="accent5"/>
                </a:solidFill>
                <a:latin typeface="Arial" panose="020B0604020202020204" pitchFamily="34" charset="0"/>
                <a:cs typeface="Arial" panose="020B0604020202020204" pitchFamily="34" charset="0"/>
              </a:defRPr>
            </a:lvl1pPr>
            <a:lvl2pPr marL="257168" indent="0">
              <a:buNone/>
              <a:defRPr sz="675"/>
            </a:lvl2pPr>
            <a:lvl3pPr marL="514337" indent="0">
              <a:buNone/>
              <a:defRPr sz="675"/>
            </a:lvl3pPr>
            <a:lvl4pPr marL="771506" indent="0">
              <a:buNone/>
              <a:defRPr sz="675"/>
            </a:lvl4pPr>
            <a:lvl5pPr marL="1028675" indent="0">
              <a:buNone/>
              <a:defRPr sz="675"/>
            </a:lvl5pPr>
          </a:lstStyle>
          <a:p>
            <a:pPr lvl="0"/>
            <a:r>
              <a:rPr lang="en-US"/>
              <a:t>Click to edit Master text styles</a:t>
            </a:r>
          </a:p>
        </p:txBody>
      </p:sp>
      <p:sp>
        <p:nvSpPr>
          <p:cNvPr id="24" name="Text Placeholder 10"/>
          <p:cNvSpPr>
            <a:spLocks noGrp="1"/>
          </p:cNvSpPr>
          <p:nvPr>
            <p:ph type="body" sz="quarter" idx="14" hasCustomPrompt="1"/>
          </p:nvPr>
        </p:nvSpPr>
        <p:spPr>
          <a:xfrm>
            <a:off x="457200" y="444732"/>
            <a:ext cx="8229600" cy="337614"/>
          </a:xfrm>
        </p:spPr>
        <p:txBody>
          <a:bodyPr vert="horz" wrap="square" lIns="0" tIns="0" rIns="0" bIns="0" rtlCol="0">
            <a:noAutofit/>
          </a:bodyPr>
          <a:lstStyle>
            <a:lvl1pPr marL="285750" indent="-285750">
              <a:buFont typeface="Arial" panose="020B0604020202020204" pitchFamily="34" charset="0"/>
              <a:buNone/>
              <a:defRPr lang="en-US" sz="2400" b="1" kern="0" spc="-70" baseline="0" dirty="0">
                <a:solidFill>
                  <a:schemeClr val="tx1"/>
                </a:solidFill>
                <a:latin typeface="Arial" panose="020B0604020202020204" pitchFamily="34" charset="0"/>
                <a:ea typeface="Roboto Medium" panose="02000000000000000000" pitchFamily="2" charset="0"/>
                <a:cs typeface="Arial" panose="020B0604020202020204" pitchFamily="34" charset="0"/>
              </a:defRPr>
            </a:lvl1pPr>
          </a:lstStyle>
          <a:p>
            <a:pPr marL="0" lvl="0" indent="0" algn="l" defTabSz="914400" rtl="0" eaLnBrk="1" latinLnBrk="0" hangingPunct="1">
              <a:lnSpc>
                <a:spcPct val="90000"/>
              </a:lnSpc>
              <a:spcBef>
                <a:spcPts val="1200"/>
              </a:spcBef>
              <a:buClr>
                <a:srgbClr val="0072C8"/>
              </a:buClr>
              <a:buSzPct val="110000"/>
              <a:buFont typeface="Arial" panose="020B0604020202020204" pitchFamily="34" charset="0"/>
              <a:buNone/>
            </a:pPr>
            <a:r>
              <a:rPr lang="en-US" dirty="0"/>
              <a:t>Insert slide title here</a:t>
            </a:r>
          </a:p>
        </p:txBody>
      </p:sp>
      <p:sp>
        <p:nvSpPr>
          <p:cNvPr id="16" name="Text Placeholder 3"/>
          <p:cNvSpPr>
            <a:spLocks noGrp="1"/>
          </p:cNvSpPr>
          <p:nvPr>
            <p:ph type="body" sz="quarter" idx="29" hasCustomPrompt="1"/>
          </p:nvPr>
        </p:nvSpPr>
        <p:spPr>
          <a:xfrm>
            <a:off x="466725" y="4598894"/>
            <a:ext cx="1823085" cy="110938"/>
          </a:xfrm>
        </p:spPr>
        <p:txBody>
          <a:bodyPr tIns="0" bIns="0" anchor="b"/>
          <a:lstStyle>
            <a:lvl1pPr marL="0" indent="0">
              <a:buNone/>
              <a:defRPr sz="800">
                <a:solidFill>
                  <a:schemeClr val="accent5"/>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5F71E103-34FC-C973-CEED-818CAED70B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7948833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Intro_bio">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457200" y="438150"/>
            <a:ext cx="1900238" cy="1866900"/>
          </a:xfrm>
          <a:solidFill>
            <a:schemeClr val="accent1"/>
          </a:solidFill>
        </p:spPr>
        <p:txBody>
          <a:bodyPr vert="horz" wrap="square" lIns="0" tIns="1005840" rIns="0" bIns="45720" rtlCol="0" anchor="ctr">
            <a:noAutofit/>
          </a:bodyPr>
          <a:lstStyle>
            <a:lvl1pPr marL="0" indent="0" algn="ctr">
              <a:buNone/>
              <a:defRPr lang="en-GB" dirty="0">
                <a:solidFill>
                  <a:schemeClr val="bg1"/>
                </a:solidFill>
              </a:defRPr>
            </a:lvl1pPr>
          </a:lstStyle>
          <a:p>
            <a:pPr marL="173038" lvl="0" indent="-173038" algn="ctr"/>
            <a:r>
              <a:rPr lang="en-US" dirty="0"/>
              <a:t>Click icon to add picture</a:t>
            </a:r>
          </a:p>
          <a:p>
            <a:pPr marL="173038" lvl="0" indent="-173038" algn="ctr"/>
            <a:endParaRPr lang="en-GB" dirty="0"/>
          </a:p>
        </p:txBody>
      </p:sp>
      <p:sp>
        <p:nvSpPr>
          <p:cNvPr id="4"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E135E4BC-F737-F898-56CB-B286DF6366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8011360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_gray">
    <p:bg>
      <p:bgPr>
        <a:solidFill>
          <a:schemeClr val="bg2"/>
        </a:solidFill>
        <a:effectLst/>
      </p:bgPr>
    </p:bg>
    <p:spTree>
      <p:nvGrpSpPr>
        <p:cNvPr id="1" name=""/>
        <p:cNvGrpSpPr/>
        <p:nvPr/>
      </p:nvGrpSpPr>
      <p:grpSpPr>
        <a:xfrm>
          <a:off x="0" y="0"/>
          <a:ext cx="0" cy="0"/>
          <a:chOff x="0" y="0"/>
          <a:chExt cx="0" cy="0"/>
        </a:xfrm>
      </p:grpSpPr>
      <p:sp>
        <p:nvSpPr>
          <p:cNvPr id="2"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3" name="Picture 2" descr="A picture containing logo&#10;&#10;Description automatically generated">
            <a:extLst>
              <a:ext uri="{FF2B5EF4-FFF2-40B4-BE49-F238E27FC236}">
                <a16:creationId xmlns:a16="http://schemas.microsoft.com/office/drawing/2014/main" id="{8529DE0E-848E-2426-0676-117DB2B261B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8912388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_dark">
    <p:bg>
      <p:bgPr>
        <a:solidFill>
          <a:srgbClr val="2B6FAB"/>
        </a:solidFill>
        <a:effectLst/>
      </p:bgPr>
    </p:bg>
    <p:spTree>
      <p:nvGrpSpPr>
        <p:cNvPr id="1" name=""/>
        <p:cNvGrpSpPr/>
        <p:nvPr/>
      </p:nvGrpSpPr>
      <p:grpSpPr>
        <a:xfrm>
          <a:off x="0" y="0"/>
          <a:ext cx="0" cy="0"/>
          <a:chOff x="0" y="0"/>
          <a:chExt cx="0" cy="0"/>
        </a:xfrm>
      </p:grpSpPr>
      <p:sp>
        <p:nvSpPr>
          <p:cNvPr id="2" name="Text Placeholder 3"/>
          <p:cNvSpPr>
            <a:spLocks noGrp="1"/>
          </p:cNvSpPr>
          <p:nvPr>
            <p:ph type="body" sz="quarter" idx="17" hasCustomPrompt="1"/>
          </p:nvPr>
        </p:nvSpPr>
        <p:spPr>
          <a:xfrm>
            <a:off x="466725" y="4598894"/>
            <a:ext cx="1823085" cy="110938"/>
          </a:xfrm>
        </p:spPr>
        <p:txBody>
          <a:bodyPr tIns="0" bIns="0" anchor="b"/>
          <a:lstStyle>
            <a:lvl1pPr marL="0" indent="0">
              <a:buNone/>
              <a:defRPr sz="800">
                <a:solidFill>
                  <a:schemeClr val="bg1"/>
                </a:solidFill>
              </a:defRPr>
            </a:lvl1pPr>
          </a:lstStyle>
          <a:p>
            <a:pPr lvl="0"/>
            <a:r>
              <a:rPr lang="en-US" dirty="0"/>
              <a:t>Optional small text </a:t>
            </a:r>
            <a:endParaRPr lang="en-GB" dirty="0"/>
          </a:p>
        </p:txBody>
      </p:sp>
      <p:pic>
        <p:nvPicPr>
          <p:cNvPr id="3" name="Picture 2" descr="A picture containing logo&#10;&#10;Description automatically generated">
            <a:extLst>
              <a:ext uri="{FF2B5EF4-FFF2-40B4-BE49-F238E27FC236}">
                <a16:creationId xmlns:a16="http://schemas.microsoft.com/office/drawing/2014/main" id="{65F7ABFF-241B-CE08-0E0F-2AA3E115BC1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7605275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roject Snapshot">
    <p:bg>
      <p:bgPr>
        <a:solidFill>
          <a:srgbClr val="FFFFFF"/>
        </a:solidFill>
        <a:effectLst/>
      </p:bgPr>
    </p:bg>
    <p:spTree>
      <p:nvGrpSpPr>
        <p:cNvPr id="1" name=""/>
        <p:cNvGrpSpPr/>
        <p:nvPr/>
      </p:nvGrpSpPr>
      <p:grpSpPr>
        <a:xfrm>
          <a:off x="0" y="0"/>
          <a:ext cx="0" cy="0"/>
          <a:chOff x="0" y="0"/>
          <a:chExt cx="0" cy="0"/>
        </a:xfrm>
      </p:grpSpPr>
      <p:sp>
        <p:nvSpPr>
          <p:cNvPr id="4" name="Text Placeholder 7"/>
          <p:cNvSpPr>
            <a:spLocks noGrp="1"/>
          </p:cNvSpPr>
          <p:nvPr>
            <p:ph type="body" sz="quarter" idx="11" hasCustomPrompt="1"/>
          </p:nvPr>
        </p:nvSpPr>
        <p:spPr>
          <a:xfrm>
            <a:off x="464493" y="1066800"/>
            <a:ext cx="6336357" cy="730250"/>
          </a:xfrm>
        </p:spPr>
        <p:txBody>
          <a:bodyPr tIns="0" bIns="0" anchor="t"/>
          <a:lstStyle>
            <a:lvl1pPr marL="0" indent="0" algn="l" defTabSz="914400" rtl="0" eaLnBrk="1" latinLnBrk="0" hangingPunct="1">
              <a:lnSpc>
                <a:spcPct val="90000"/>
              </a:lnSpc>
              <a:spcBef>
                <a:spcPct val="0"/>
              </a:spcBef>
              <a:buNone/>
              <a:defRPr lang="en-US" sz="2400" b="1" kern="0" spc="-10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 Try to keep to two lines of text</a:t>
            </a:r>
          </a:p>
        </p:txBody>
      </p:sp>
      <p:sp>
        <p:nvSpPr>
          <p:cNvPr id="6" name="Text Placeholder 4"/>
          <p:cNvSpPr>
            <a:spLocks noGrp="1"/>
          </p:cNvSpPr>
          <p:nvPr>
            <p:ph type="body" sz="quarter" idx="33" hasCustomPrompt="1"/>
          </p:nvPr>
        </p:nvSpPr>
        <p:spPr>
          <a:xfrm>
            <a:off x="464494" y="1819247"/>
            <a:ext cx="6336356" cy="223556"/>
          </a:xfrm>
        </p:spPr>
        <p:txBody>
          <a:bodyPr tIns="0"/>
          <a:lstStyle>
            <a:lvl1pPr marL="0" indent="0">
              <a:lnSpc>
                <a:spcPct val="120000"/>
              </a:lnSpc>
              <a:buNone/>
              <a:defRPr lang="en-US" sz="1100" kern="1200" spc="0" baseline="0" dirty="0" smtClean="0">
                <a:solidFill>
                  <a:schemeClr val="accent1"/>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Enter text here</a:t>
            </a:r>
          </a:p>
        </p:txBody>
      </p:sp>
      <p:sp>
        <p:nvSpPr>
          <p:cNvPr id="13" name="Text Placeholder 12"/>
          <p:cNvSpPr>
            <a:spLocks noGrp="1"/>
          </p:cNvSpPr>
          <p:nvPr>
            <p:ph type="body" sz="quarter" idx="34" hasCustomPrompt="1"/>
          </p:nvPr>
        </p:nvSpPr>
        <p:spPr>
          <a:xfrm>
            <a:off x="465138" y="2387600"/>
            <a:ext cx="2058987" cy="203200"/>
          </a:xfrm>
        </p:spPr>
        <p:txBody>
          <a:bodyPr/>
          <a:lstStyle>
            <a:lvl1pPr marL="0" indent="0" algn="l" defTabSz="914400" rtl="0" eaLnBrk="1" latinLnBrk="0" hangingPunct="1">
              <a:lnSpc>
                <a:spcPct val="90000"/>
              </a:lnSpc>
              <a:spcBef>
                <a:spcPts val="1200"/>
              </a:spcBef>
              <a:buClr>
                <a:schemeClr val="accent2"/>
              </a:buClr>
              <a:buSzPct val="110000"/>
              <a:buNone/>
              <a:defRPr lang="en-GB" sz="1400" b="1" kern="1200" dirty="0">
                <a:solidFill>
                  <a:schemeClr val="accent3"/>
                </a:solidFill>
                <a:latin typeface="Arial" panose="020B0604020202020204" pitchFamily="34" charset="0"/>
                <a:ea typeface="+mn-ea"/>
                <a:cs typeface="Arial" panose="020B0604020202020204" pitchFamily="34" charset="0"/>
              </a:defRPr>
            </a:lvl1pPr>
          </a:lstStyle>
          <a:p>
            <a:pPr lvl="0"/>
            <a:r>
              <a:rPr lang="en-US" dirty="0"/>
              <a:t>Why</a:t>
            </a:r>
            <a:endParaRPr lang="en-GB" dirty="0"/>
          </a:p>
        </p:txBody>
      </p:sp>
      <p:sp>
        <p:nvSpPr>
          <p:cNvPr id="14" name="Text Placeholder 12"/>
          <p:cNvSpPr>
            <a:spLocks noGrp="1"/>
          </p:cNvSpPr>
          <p:nvPr>
            <p:ph type="body" sz="quarter" idx="35" hasCustomPrompt="1"/>
          </p:nvPr>
        </p:nvSpPr>
        <p:spPr>
          <a:xfrm>
            <a:off x="3398838" y="2387600"/>
            <a:ext cx="2058987" cy="203200"/>
          </a:xfrm>
        </p:spPr>
        <p:txBody>
          <a:bodyPr/>
          <a:lstStyle>
            <a:lvl1pPr marL="0" indent="0" algn="l" defTabSz="914400" rtl="0" eaLnBrk="1" latinLnBrk="0" hangingPunct="1">
              <a:lnSpc>
                <a:spcPct val="90000"/>
              </a:lnSpc>
              <a:spcBef>
                <a:spcPts val="1200"/>
              </a:spcBef>
              <a:buClr>
                <a:schemeClr val="accent2"/>
              </a:buClr>
              <a:buSzPct val="110000"/>
              <a:buNone/>
              <a:defRPr lang="en-GB" sz="1400" b="1" kern="1200" dirty="0">
                <a:solidFill>
                  <a:schemeClr val="accent3"/>
                </a:solidFill>
                <a:latin typeface="Arial" panose="020B0604020202020204" pitchFamily="34" charset="0"/>
                <a:ea typeface="+mn-ea"/>
                <a:cs typeface="Arial" panose="020B0604020202020204" pitchFamily="34" charset="0"/>
              </a:defRPr>
            </a:lvl1pPr>
          </a:lstStyle>
          <a:p>
            <a:pPr lvl="0"/>
            <a:r>
              <a:rPr lang="en-US" dirty="0"/>
              <a:t>What</a:t>
            </a:r>
            <a:endParaRPr lang="en-GB" dirty="0"/>
          </a:p>
        </p:txBody>
      </p:sp>
      <p:sp>
        <p:nvSpPr>
          <p:cNvPr id="15" name="Text Placeholder 12"/>
          <p:cNvSpPr>
            <a:spLocks noGrp="1"/>
          </p:cNvSpPr>
          <p:nvPr>
            <p:ph type="body" sz="quarter" idx="36" hasCustomPrompt="1"/>
          </p:nvPr>
        </p:nvSpPr>
        <p:spPr>
          <a:xfrm>
            <a:off x="6231818" y="2387600"/>
            <a:ext cx="2058987" cy="203200"/>
          </a:xfrm>
        </p:spPr>
        <p:txBody>
          <a:bodyPr/>
          <a:lstStyle>
            <a:lvl1pPr marL="0" indent="0" algn="l" defTabSz="914400" rtl="0" eaLnBrk="1" latinLnBrk="0" hangingPunct="1">
              <a:lnSpc>
                <a:spcPct val="90000"/>
              </a:lnSpc>
              <a:spcBef>
                <a:spcPts val="1200"/>
              </a:spcBef>
              <a:buClr>
                <a:schemeClr val="accent2"/>
              </a:buClr>
              <a:buSzPct val="110000"/>
              <a:buNone/>
              <a:defRPr lang="en-GB" sz="1400" b="1" kern="1200" dirty="0">
                <a:solidFill>
                  <a:schemeClr val="accent3"/>
                </a:solidFill>
                <a:latin typeface="Arial" panose="020B0604020202020204" pitchFamily="34" charset="0"/>
                <a:ea typeface="+mn-ea"/>
                <a:cs typeface="Arial" panose="020B0604020202020204" pitchFamily="34" charset="0"/>
              </a:defRPr>
            </a:lvl1pPr>
          </a:lstStyle>
          <a:p>
            <a:pPr lvl="0"/>
            <a:r>
              <a:rPr lang="en-US" dirty="0"/>
              <a:t>Wow</a:t>
            </a:r>
            <a:endParaRPr lang="en-GB" dirty="0"/>
          </a:p>
        </p:txBody>
      </p:sp>
      <p:sp>
        <p:nvSpPr>
          <p:cNvPr id="16" name="Text Placeholder 12"/>
          <p:cNvSpPr>
            <a:spLocks noGrp="1"/>
          </p:cNvSpPr>
          <p:nvPr>
            <p:ph type="body" sz="quarter" idx="37" hasCustomPrompt="1"/>
          </p:nvPr>
        </p:nvSpPr>
        <p:spPr>
          <a:xfrm>
            <a:off x="465138" y="2675246"/>
            <a:ext cx="2454982" cy="1630054"/>
          </a:xfrm>
        </p:spPr>
        <p:txBody>
          <a:bodyPr/>
          <a:lstStyle>
            <a:lvl1pPr marL="0" indent="0" algn="l" defTabSz="914400" rtl="0" eaLnBrk="1" latinLnBrk="0" hangingPunct="1">
              <a:lnSpc>
                <a:spcPct val="120000"/>
              </a:lnSpc>
              <a:spcBef>
                <a:spcPts val="0"/>
              </a:spcBef>
              <a:spcAft>
                <a:spcPts val="600"/>
              </a:spcAft>
              <a:buClr>
                <a:schemeClr val="accent2"/>
              </a:buClr>
              <a:buSzPct val="110000"/>
              <a:buNone/>
              <a:defRPr lang="en-GB" sz="900" kern="1200" dirty="0">
                <a:solidFill>
                  <a:schemeClr val="accent1"/>
                </a:solidFill>
                <a:latin typeface="+mn-lt"/>
                <a:ea typeface="+mn-ea"/>
                <a:cs typeface="+mn-cs"/>
              </a:defRPr>
            </a:lvl1pPr>
          </a:lstStyle>
          <a:p>
            <a:pPr lvl="0"/>
            <a:r>
              <a:rPr lang="en-US" dirty="0"/>
              <a:t>Enter text here</a:t>
            </a:r>
            <a:endParaRPr lang="en-GB" dirty="0"/>
          </a:p>
        </p:txBody>
      </p:sp>
      <p:sp>
        <p:nvSpPr>
          <p:cNvPr id="17" name="Text Placeholder 12"/>
          <p:cNvSpPr>
            <a:spLocks noGrp="1"/>
          </p:cNvSpPr>
          <p:nvPr>
            <p:ph type="body" sz="quarter" idx="38" hasCustomPrompt="1"/>
          </p:nvPr>
        </p:nvSpPr>
        <p:spPr>
          <a:xfrm>
            <a:off x="3398838" y="2675246"/>
            <a:ext cx="2454982" cy="1630054"/>
          </a:xfrm>
        </p:spPr>
        <p:txBody>
          <a:bodyPr/>
          <a:lstStyle>
            <a:lvl1pPr marL="0" indent="0" algn="l" defTabSz="914400" rtl="0" eaLnBrk="1" latinLnBrk="0" hangingPunct="1">
              <a:lnSpc>
                <a:spcPct val="120000"/>
              </a:lnSpc>
              <a:spcBef>
                <a:spcPts val="0"/>
              </a:spcBef>
              <a:spcAft>
                <a:spcPts val="600"/>
              </a:spcAft>
              <a:buClr>
                <a:schemeClr val="accent2"/>
              </a:buClr>
              <a:buSzPct val="110000"/>
              <a:buNone/>
              <a:defRPr lang="en-GB" sz="900" kern="1200" dirty="0">
                <a:solidFill>
                  <a:schemeClr val="accent1"/>
                </a:solidFill>
                <a:latin typeface="+mn-lt"/>
                <a:ea typeface="+mn-ea"/>
                <a:cs typeface="+mn-cs"/>
              </a:defRPr>
            </a:lvl1pPr>
          </a:lstStyle>
          <a:p>
            <a:pPr lvl="0"/>
            <a:r>
              <a:rPr lang="en-US" dirty="0"/>
              <a:t>Enter text here</a:t>
            </a:r>
            <a:endParaRPr lang="en-GB" dirty="0"/>
          </a:p>
        </p:txBody>
      </p:sp>
      <p:sp>
        <p:nvSpPr>
          <p:cNvPr id="18" name="Text Placeholder 12"/>
          <p:cNvSpPr>
            <a:spLocks noGrp="1"/>
          </p:cNvSpPr>
          <p:nvPr>
            <p:ph type="body" sz="quarter" idx="39" hasCustomPrompt="1"/>
          </p:nvPr>
        </p:nvSpPr>
        <p:spPr>
          <a:xfrm>
            <a:off x="6231818" y="2675246"/>
            <a:ext cx="2454982" cy="1630054"/>
          </a:xfrm>
        </p:spPr>
        <p:txBody>
          <a:bodyPr/>
          <a:lstStyle>
            <a:lvl1pPr marL="0" indent="0" algn="l" defTabSz="914400" rtl="0" eaLnBrk="1" latinLnBrk="0" hangingPunct="1">
              <a:lnSpc>
                <a:spcPct val="120000"/>
              </a:lnSpc>
              <a:spcBef>
                <a:spcPts val="0"/>
              </a:spcBef>
              <a:spcAft>
                <a:spcPts val="600"/>
              </a:spcAft>
              <a:buClr>
                <a:schemeClr val="accent2"/>
              </a:buClr>
              <a:buSzPct val="110000"/>
              <a:buNone/>
              <a:defRPr lang="en-GB" sz="900" kern="1200" dirty="0">
                <a:solidFill>
                  <a:schemeClr val="accent1"/>
                </a:solidFill>
                <a:latin typeface="+mn-lt"/>
                <a:ea typeface="+mn-ea"/>
                <a:cs typeface="+mn-cs"/>
              </a:defRPr>
            </a:lvl1pPr>
          </a:lstStyle>
          <a:p>
            <a:pPr lvl="0"/>
            <a:r>
              <a:rPr lang="en-US" dirty="0"/>
              <a:t>Enter text here</a:t>
            </a:r>
            <a:endParaRPr lang="en-GB" dirty="0"/>
          </a:p>
        </p:txBody>
      </p:sp>
      <p:pic>
        <p:nvPicPr>
          <p:cNvPr id="2" name="Picture 1" descr="A picture containing logo&#10;&#10;Description automatically generated">
            <a:extLst>
              <a:ext uri="{FF2B5EF4-FFF2-40B4-BE49-F238E27FC236}">
                <a16:creationId xmlns:a16="http://schemas.microsoft.com/office/drawing/2014/main" id="{CE648D30-2A3F-9735-8580-771BAC548F3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9282642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tory_metrics">
    <p:bg>
      <p:bgPr>
        <a:solidFill>
          <a:srgbClr val="FFFFFF"/>
        </a:solidFill>
        <a:effectLst/>
      </p:bgPr>
    </p:bg>
    <p:spTree>
      <p:nvGrpSpPr>
        <p:cNvPr id="1" name=""/>
        <p:cNvGrpSpPr/>
        <p:nvPr/>
      </p:nvGrpSpPr>
      <p:grpSpPr>
        <a:xfrm>
          <a:off x="0" y="0"/>
          <a:ext cx="0" cy="0"/>
          <a:chOff x="0" y="0"/>
          <a:chExt cx="0" cy="0"/>
        </a:xfrm>
      </p:grpSpPr>
      <p:sp>
        <p:nvSpPr>
          <p:cNvPr id="11" name="Text Placeholder 10"/>
          <p:cNvSpPr>
            <a:spLocks noGrp="1"/>
          </p:cNvSpPr>
          <p:nvPr>
            <p:ph type="body" sz="quarter" idx="28" hasCustomPrompt="1"/>
          </p:nvPr>
        </p:nvSpPr>
        <p:spPr>
          <a:xfrm>
            <a:off x="4572001" y="1108301"/>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25" name="Text Placeholder 6"/>
          <p:cNvSpPr>
            <a:spLocks noGrp="1"/>
          </p:cNvSpPr>
          <p:nvPr>
            <p:ph type="body" sz="quarter" idx="29" hasCustomPrompt="1"/>
          </p:nvPr>
        </p:nvSpPr>
        <p:spPr>
          <a:xfrm>
            <a:off x="5961059" y="676937"/>
            <a:ext cx="1118877" cy="376238"/>
          </a:xfrm>
        </p:spPr>
        <p:txBody>
          <a:bodyPr vert="horz" wrap="square" lIns="0" tIns="0" rIns="0" bIns="0" rtlCol="0" anchor="t">
            <a:noAutofit/>
          </a:bodyPr>
          <a:lstStyle>
            <a:lvl1pPr marL="0" indent="0">
              <a:buNone/>
              <a:defRPr lang="en-US" sz="2800" b="1" kern="0" spc="-150" dirty="0">
                <a:solidFill>
                  <a:schemeClr val="accent3"/>
                </a:solidFill>
                <a:latin typeface="+mj-lt"/>
                <a:ea typeface="Roboto Medium" panose="02000000000000000000" pitchFamily="2" charset="0"/>
              </a:defRPr>
            </a:lvl1pPr>
          </a:lstStyle>
          <a:p>
            <a:pPr marL="173038" lvl="0" indent="-173038">
              <a:lnSpc>
                <a:spcPct val="90000"/>
              </a:lnSpc>
              <a:spcBef>
                <a:spcPct val="0"/>
              </a:spcBef>
            </a:pPr>
            <a:r>
              <a:rPr lang="en-US" dirty="0"/>
              <a:t>1B</a:t>
            </a:r>
          </a:p>
        </p:txBody>
      </p:sp>
      <p:sp>
        <p:nvSpPr>
          <p:cNvPr id="26" name="Text Placeholder 10"/>
          <p:cNvSpPr>
            <a:spLocks noGrp="1"/>
          </p:cNvSpPr>
          <p:nvPr>
            <p:ph type="body" sz="quarter" idx="30" hasCustomPrompt="1"/>
          </p:nvPr>
        </p:nvSpPr>
        <p:spPr>
          <a:xfrm>
            <a:off x="5961059" y="1108301"/>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27" name="Text Placeholder 6"/>
          <p:cNvSpPr>
            <a:spLocks noGrp="1"/>
          </p:cNvSpPr>
          <p:nvPr>
            <p:ph type="body" sz="quarter" idx="31" hasCustomPrompt="1"/>
          </p:nvPr>
        </p:nvSpPr>
        <p:spPr>
          <a:xfrm>
            <a:off x="7350117" y="676937"/>
            <a:ext cx="1118877" cy="376238"/>
          </a:xfrm>
        </p:spPr>
        <p:txBody>
          <a:bodyPr vert="horz" wrap="square" lIns="0" tIns="0" rIns="0" bIns="0" rtlCol="0" anchor="t">
            <a:noAutofit/>
          </a:bodyPr>
          <a:lstStyle>
            <a:lvl1pPr marL="0" indent="0">
              <a:buNone/>
              <a:defRPr lang="en-US" sz="2800" b="1" kern="0" spc="-150" dirty="0">
                <a:solidFill>
                  <a:schemeClr val="accent3"/>
                </a:solidFill>
                <a:latin typeface="+mj-lt"/>
                <a:ea typeface="Roboto Medium" panose="02000000000000000000" pitchFamily="2" charset="0"/>
              </a:defRPr>
            </a:lvl1pPr>
          </a:lstStyle>
          <a:p>
            <a:pPr marL="173038" lvl="0" indent="-173038">
              <a:lnSpc>
                <a:spcPct val="90000"/>
              </a:lnSpc>
              <a:spcBef>
                <a:spcPct val="0"/>
              </a:spcBef>
            </a:pPr>
            <a:r>
              <a:rPr lang="en-US" dirty="0"/>
              <a:t>100</a:t>
            </a:r>
          </a:p>
        </p:txBody>
      </p:sp>
      <p:sp>
        <p:nvSpPr>
          <p:cNvPr id="28" name="Text Placeholder 10"/>
          <p:cNvSpPr>
            <a:spLocks noGrp="1"/>
          </p:cNvSpPr>
          <p:nvPr>
            <p:ph type="body" sz="quarter" idx="32" hasCustomPrompt="1"/>
          </p:nvPr>
        </p:nvSpPr>
        <p:spPr>
          <a:xfrm>
            <a:off x="7350117" y="1108301"/>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7" name="Text Placeholder 6"/>
          <p:cNvSpPr>
            <a:spLocks noGrp="1"/>
          </p:cNvSpPr>
          <p:nvPr>
            <p:ph type="body" sz="quarter" idx="27" hasCustomPrompt="1"/>
          </p:nvPr>
        </p:nvSpPr>
        <p:spPr>
          <a:xfrm>
            <a:off x="4572001" y="676937"/>
            <a:ext cx="1118877" cy="376238"/>
          </a:xfrm>
        </p:spPr>
        <p:txBody>
          <a:bodyPr vert="horz" wrap="square" lIns="0" tIns="0" rIns="0" bIns="0" rtlCol="0" anchor="t">
            <a:noAutofit/>
          </a:bodyPr>
          <a:lstStyle>
            <a:lvl1pPr marL="0" indent="0">
              <a:buNone/>
              <a:defRPr lang="en-US" sz="2800" b="1" kern="0" spc="-150" dirty="0">
                <a:solidFill>
                  <a:schemeClr val="accent3"/>
                </a:solidFill>
                <a:latin typeface="+mj-lt"/>
                <a:ea typeface="Roboto Medium" panose="02000000000000000000" pitchFamily="2" charset="0"/>
              </a:defRPr>
            </a:lvl1pPr>
          </a:lstStyle>
          <a:p>
            <a:pPr marL="173038" lvl="0" indent="-173038">
              <a:lnSpc>
                <a:spcPct val="90000"/>
              </a:lnSpc>
              <a:spcBef>
                <a:spcPct val="0"/>
              </a:spcBef>
            </a:pPr>
            <a:r>
              <a:rPr lang="en-US" dirty="0"/>
              <a:t>1,000</a:t>
            </a:r>
          </a:p>
        </p:txBody>
      </p:sp>
      <p:sp>
        <p:nvSpPr>
          <p:cNvPr id="29" name="Text Placeholder 3"/>
          <p:cNvSpPr>
            <a:spLocks noGrp="1"/>
          </p:cNvSpPr>
          <p:nvPr>
            <p:ph type="body" sz="quarter" idx="26" hasCustomPrompt="1"/>
          </p:nvPr>
        </p:nvSpPr>
        <p:spPr>
          <a:xfrm>
            <a:off x="4572000" y="4596644"/>
            <a:ext cx="2076456" cy="193899"/>
          </a:xfrm>
        </p:spPr>
        <p:txBody>
          <a:bodyPr/>
          <a:lstStyle>
            <a:lvl1pPr marL="0" indent="0" algn="l" defTabSz="914400" rtl="0" eaLnBrk="1" latinLnBrk="0" hangingPunct="1">
              <a:buNone/>
              <a:defRPr lang="en-US" sz="1100" kern="1200" baseline="30000" dirty="0" smtClean="0">
                <a:solidFill>
                  <a:schemeClr val="accent5"/>
                </a:solidFill>
                <a:latin typeface="+mn-lt"/>
                <a:ea typeface="+mn-ea"/>
                <a:cs typeface="+mn-cs"/>
              </a:defRPr>
            </a:lvl1pPr>
            <a:lvl2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2pPr>
            <a:lvl3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3pPr>
            <a:lvl4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4pPr>
            <a:lvl5pPr marL="0" algn="r" defTabSz="914400" rtl="0" eaLnBrk="1" latinLnBrk="0" hangingPunct="1">
              <a:defRPr lang="en-US" sz="1100" kern="1200" baseline="30000" dirty="0">
                <a:solidFill>
                  <a:schemeClr val="accent1">
                    <a:lumMod val="60000"/>
                    <a:lumOff val="40000"/>
                  </a:schemeClr>
                </a:solidFill>
                <a:latin typeface="+mn-lt"/>
                <a:ea typeface="+mn-ea"/>
                <a:cs typeface="+mn-cs"/>
              </a:defRPr>
            </a:lvl5pPr>
          </a:lstStyle>
          <a:p>
            <a:pPr lvl="0"/>
            <a:r>
              <a:rPr lang="en-US" dirty="0"/>
              <a:t>Contact: Enter name</a:t>
            </a:r>
          </a:p>
        </p:txBody>
      </p:sp>
      <p:sp>
        <p:nvSpPr>
          <p:cNvPr id="39" name="Text Placeholder 10"/>
          <p:cNvSpPr>
            <a:spLocks noGrp="1"/>
          </p:cNvSpPr>
          <p:nvPr>
            <p:ph type="body" sz="quarter" idx="34" hasCustomPrompt="1"/>
          </p:nvPr>
        </p:nvSpPr>
        <p:spPr>
          <a:xfrm>
            <a:off x="4572000" y="2064881"/>
            <a:ext cx="2349182" cy="755181"/>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0" name="Text Placeholder 6"/>
          <p:cNvSpPr>
            <a:spLocks noGrp="1"/>
          </p:cNvSpPr>
          <p:nvPr>
            <p:ph type="body" sz="quarter" idx="35" hasCustomPrompt="1"/>
          </p:nvPr>
        </p:nvSpPr>
        <p:spPr>
          <a:xfrm>
            <a:off x="4572000" y="1855310"/>
            <a:ext cx="2349182" cy="202076"/>
          </a:xfrm>
        </p:spPr>
        <p:txBody>
          <a:bodyPr vert="horz" wrap="square" lIns="0" tIns="0" rIns="0" bIns="0" rtlCol="0" anchor="t">
            <a:noAutofit/>
          </a:bodyPr>
          <a:lstStyle>
            <a:lvl1pPr marL="0" indent="0">
              <a:buNone/>
              <a:defRPr lang="en-US" sz="1200" b="1" kern="0" spc="-50" baseline="0" dirty="0">
                <a:solidFill>
                  <a:schemeClr val="accent1"/>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1" name="Text Placeholder 10"/>
          <p:cNvSpPr>
            <a:spLocks noGrp="1"/>
          </p:cNvSpPr>
          <p:nvPr>
            <p:ph type="body" sz="quarter" idx="36" hasCustomPrompt="1"/>
          </p:nvPr>
        </p:nvSpPr>
        <p:spPr>
          <a:xfrm>
            <a:off x="7350117" y="2058085"/>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2" name="Text Placeholder 6"/>
          <p:cNvSpPr>
            <a:spLocks noGrp="1"/>
          </p:cNvSpPr>
          <p:nvPr>
            <p:ph type="body" sz="quarter" idx="37" hasCustomPrompt="1"/>
          </p:nvPr>
        </p:nvSpPr>
        <p:spPr>
          <a:xfrm>
            <a:off x="7350117" y="1848513"/>
            <a:ext cx="1118877" cy="202076"/>
          </a:xfrm>
        </p:spPr>
        <p:txBody>
          <a:bodyPr vert="horz" wrap="square" lIns="0" tIns="0" rIns="0" bIns="0" rtlCol="0" anchor="t">
            <a:noAutofit/>
          </a:bodyPr>
          <a:lstStyle>
            <a:lvl1pPr marL="0" indent="0">
              <a:buNone/>
              <a:defRPr lang="en-US" sz="1200" b="1" kern="0" spc="-50" baseline="0" dirty="0">
                <a:solidFill>
                  <a:schemeClr val="accent1"/>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3" name="Text Placeholder 10"/>
          <p:cNvSpPr>
            <a:spLocks noGrp="1"/>
          </p:cNvSpPr>
          <p:nvPr>
            <p:ph type="body" sz="quarter" idx="38" hasCustomPrompt="1"/>
          </p:nvPr>
        </p:nvSpPr>
        <p:spPr>
          <a:xfrm>
            <a:off x="4572000" y="3184216"/>
            <a:ext cx="2349182" cy="812189"/>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4" name="Text Placeholder 6"/>
          <p:cNvSpPr>
            <a:spLocks noGrp="1"/>
          </p:cNvSpPr>
          <p:nvPr>
            <p:ph type="body" sz="quarter" idx="39" hasCustomPrompt="1"/>
          </p:nvPr>
        </p:nvSpPr>
        <p:spPr>
          <a:xfrm>
            <a:off x="4572000" y="2974645"/>
            <a:ext cx="2349182" cy="202076"/>
          </a:xfrm>
        </p:spPr>
        <p:txBody>
          <a:bodyPr vert="horz" wrap="square" lIns="0" tIns="0" rIns="0" bIns="0" rtlCol="0" anchor="t">
            <a:noAutofit/>
          </a:bodyPr>
          <a:lstStyle>
            <a:lvl1pPr marL="0" indent="0">
              <a:buNone/>
              <a:defRPr lang="en-US" sz="1200" b="1" kern="0" spc="-50" baseline="0" dirty="0">
                <a:solidFill>
                  <a:schemeClr val="accent1"/>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5" name="Text Placeholder 10"/>
          <p:cNvSpPr>
            <a:spLocks noGrp="1"/>
          </p:cNvSpPr>
          <p:nvPr>
            <p:ph type="body" sz="quarter" idx="40" hasCustomPrompt="1"/>
          </p:nvPr>
        </p:nvSpPr>
        <p:spPr>
          <a:xfrm>
            <a:off x="7350117" y="2669876"/>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6" name="Text Placeholder 6"/>
          <p:cNvSpPr>
            <a:spLocks noGrp="1"/>
          </p:cNvSpPr>
          <p:nvPr>
            <p:ph type="body" sz="quarter" idx="41" hasCustomPrompt="1"/>
          </p:nvPr>
        </p:nvSpPr>
        <p:spPr>
          <a:xfrm>
            <a:off x="7350117" y="2460304"/>
            <a:ext cx="1118877" cy="202076"/>
          </a:xfrm>
        </p:spPr>
        <p:txBody>
          <a:bodyPr vert="horz" wrap="square" lIns="0" tIns="0" rIns="0" bIns="0" rtlCol="0" anchor="t">
            <a:noAutofit/>
          </a:bodyPr>
          <a:lstStyle>
            <a:lvl1pPr marL="0" indent="0">
              <a:buNone/>
              <a:defRPr lang="en-US" sz="1200" b="1" kern="0" spc="-50" baseline="0" dirty="0">
                <a:solidFill>
                  <a:schemeClr val="accent1"/>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19" name="Text Placeholder 4"/>
          <p:cNvSpPr>
            <a:spLocks noGrp="1"/>
          </p:cNvSpPr>
          <p:nvPr>
            <p:ph type="body" sz="quarter" idx="33"/>
          </p:nvPr>
        </p:nvSpPr>
        <p:spPr>
          <a:xfrm>
            <a:off x="464494" y="1738594"/>
            <a:ext cx="3770956" cy="1704412"/>
          </a:xfrm>
        </p:spPr>
        <p:txBody>
          <a:bodyPr tIns="0"/>
          <a:lstStyle>
            <a:lvl1pPr marL="0" indent="0">
              <a:lnSpc>
                <a:spcPct val="120000"/>
              </a:lnSpc>
              <a:buNone/>
              <a:defRPr lang="en-US" sz="1100" kern="1200" spc="0" baseline="0" dirty="0" smtClean="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sp>
        <p:nvSpPr>
          <p:cNvPr id="20" name="Text Placeholder 7"/>
          <p:cNvSpPr>
            <a:spLocks noGrp="1"/>
          </p:cNvSpPr>
          <p:nvPr>
            <p:ph type="body" sz="quarter" idx="11" hasCustomPrompt="1"/>
          </p:nvPr>
        </p:nvSpPr>
        <p:spPr>
          <a:xfrm>
            <a:off x="464493" y="438150"/>
            <a:ext cx="3770957" cy="1257300"/>
          </a:xfrm>
        </p:spPr>
        <p:txBody>
          <a:bodyPr tIns="0" bIns="0" anchor="t"/>
          <a:lstStyle>
            <a:lvl1pPr marL="0" indent="0" algn="l" defTabSz="914400" rtl="0" eaLnBrk="1" latinLnBrk="0" hangingPunct="1">
              <a:lnSpc>
                <a:spcPct val="90000"/>
              </a:lnSpc>
              <a:spcBef>
                <a:spcPct val="0"/>
              </a:spcBef>
              <a:buNone/>
              <a:defRPr lang="en-US" sz="2800" b="1" kern="0" spc="-10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 Try to keep to three lines of text</a:t>
            </a:r>
          </a:p>
        </p:txBody>
      </p:sp>
      <p:pic>
        <p:nvPicPr>
          <p:cNvPr id="2" name="Picture 1" descr="A picture containing logo&#10;&#10;Description automatically generated">
            <a:extLst>
              <a:ext uri="{FF2B5EF4-FFF2-40B4-BE49-F238E27FC236}">
                <a16:creationId xmlns:a16="http://schemas.microsoft.com/office/drawing/2014/main" id="{9477E3BF-541F-CB70-04E9-9340599A840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1921839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tory_quote">
    <p:bg>
      <p:bgPr>
        <a:solidFill>
          <a:srgbClr val="FFFFFF"/>
        </a:solidFill>
        <a:effectLst/>
      </p:bgPr>
    </p:bg>
    <p:spTree>
      <p:nvGrpSpPr>
        <p:cNvPr id="1" name=""/>
        <p:cNvGrpSpPr/>
        <p:nvPr/>
      </p:nvGrpSpPr>
      <p:grpSpPr>
        <a:xfrm>
          <a:off x="0" y="0"/>
          <a:ext cx="0" cy="0"/>
          <a:chOff x="0" y="0"/>
          <a:chExt cx="0" cy="0"/>
        </a:xfrm>
      </p:grpSpPr>
      <p:sp>
        <p:nvSpPr>
          <p:cNvPr id="29" name="Text Placeholder 3"/>
          <p:cNvSpPr>
            <a:spLocks noGrp="1"/>
          </p:cNvSpPr>
          <p:nvPr>
            <p:ph type="body" sz="quarter" idx="26" hasCustomPrompt="1"/>
          </p:nvPr>
        </p:nvSpPr>
        <p:spPr>
          <a:xfrm>
            <a:off x="4700906" y="4596644"/>
            <a:ext cx="2076456" cy="193899"/>
          </a:xfrm>
        </p:spPr>
        <p:txBody>
          <a:bodyPr/>
          <a:lstStyle>
            <a:lvl1pPr marL="0" indent="0" algn="l" defTabSz="914400" rtl="0" eaLnBrk="1" latinLnBrk="0" hangingPunct="1">
              <a:buNone/>
              <a:defRPr lang="en-US" sz="1100" kern="1200" baseline="30000" dirty="0" smtClean="0">
                <a:solidFill>
                  <a:schemeClr val="accent5"/>
                </a:solidFill>
                <a:latin typeface="+mn-lt"/>
                <a:ea typeface="+mn-ea"/>
                <a:cs typeface="+mn-cs"/>
              </a:defRPr>
            </a:lvl1pPr>
            <a:lvl2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2pPr>
            <a:lvl3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3pPr>
            <a:lvl4pPr marL="0" algn="r" defTabSz="914400" rtl="0" eaLnBrk="1" latinLnBrk="0" hangingPunct="1">
              <a:defRPr lang="en-US" sz="1100" kern="1200" baseline="30000" dirty="0" smtClean="0">
                <a:solidFill>
                  <a:schemeClr val="accent1">
                    <a:lumMod val="60000"/>
                    <a:lumOff val="40000"/>
                  </a:schemeClr>
                </a:solidFill>
                <a:latin typeface="+mn-lt"/>
                <a:ea typeface="+mn-ea"/>
                <a:cs typeface="+mn-cs"/>
              </a:defRPr>
            </a:lvl4pPr>
            <a:lvl5pPr marL="0" algn="r" defTabSz="914400" rtl="0" eaLnBrk="1" latinLnBrk="0" hangingPunct="1">
              <a:defRPr lang="en-US" sz="1100" kern="1200" baseline="30000" dirty="0">
                <a:solidFill>
                  <a:schemeClr val="accent1">
                    <a:lumMod val="60000"/>
                    <a:lumOff val="40000"/>
                  </a:schemeClr>
                </a:solidFill>
                <a:latin typeface="+mn-lt"/>
                <a:ea typeface="+mn-ea"/>
                <a:cs typeface="+mn-cs"/>
              </a:defRPr>
            </a:lvl5pPr>
          </a:lstStyle>
          <a:p>
            <a:pPr lvl="0"/>
            <a:r>
              <a:rPr lang="en-US" dirty="0"/>
              <a:t>Contact: Enter name</a:t>
            </a:r>
          </a:p>
        </p:txBody>
      </p:sp>
      <p:sp>
        <p:nvSpPr>
          <p:cNvPr id="38" name="Text Placeholder 7"/>
          <p:cNvSpPr>
            <a:spLocks noGrp="1"/>
          </p:cNvSpPr>
          <p:nvPr>
            <p:ph type="body" sz="quarter" idx="11" hasCustomPrompt="1"/>
          </p:nvPr>
        </p:nvSpPr>
        <p:spPr>
          <a:xfrm>
            <a:off x="464493" y="438150"/>
            <a:ext cx="3770957" cy="1257300"/>
          </a:xfrm>
        </p:spPr>
        <p:txBody>
          <a:bodyPr tIns="0" bIns="0" anchor="t"/>
          <a:lstStyle>
            <a:lvl1pPr marL="0" indent="0" algn="l" defTabSz="914400" rtl="0" eaLnBrk="1" latinLnBrk="0" hangingPunct="1">
              <a:lnSpc>
                <a:spcPct val="90000"/>
              </a:lnSpc>
              <a:spcBef>
                <a:spcPct val="0"/>
              </a:spcBef>
              <a:buNone/>
              <a:defRPr lang="en-US" sz="2800" b="1" kern="0" spc="-10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stStyle>
          <a:p>
            <a:pPr lvl="0"/>
            <a:r>
              <a:rPr lang="en-US" dirty="0"/>
              <a:t>Click to edit this text box. Try to keep to three lines of text</a:t>
            </a:r>
          </a:p>
        </p:txBody>
      </p:sp>
      <p:sp>
        <p:nvSpPr>
          <p:cNvPr id="39" name="Text Placeholder 10"/>
          <p:cNvSpPr>
            <a:spLocks noGrp="1"/>
          </p:cNvSpPr>
          <p:nvPr>
            <p:ph type="body" sz="quarter" idx="34" hasCustomPrompt="1"/>
          </p:nvPr>
        </p:nvSpPr>
        <p:spPr>
          <a:xfrm>
            <a:off x="4700906" y="2253251"/>
            <a:ext cx="2349182" cy="755181"/>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0" name="Text Placeholder 6"/>
          <p:cNvSpPr>
            <a:spLocks noGrp="1"/>
          </p:cNvSpPr>
          <p:nvPr>
            <p:ph type="body" sz="quarter" idx="35" hasCustomPrompt="1"/>
          </p:nvPr>
        </p:nvSpPr>
        <p:spPr>
          <a:xfrm>
            <a:off x="4700906" y="2043680"/>
            <a:ext cx="2349182" cy="202076"/>
          </a:xfrm>
        </p:spPr>
        <p:txBody>
          <a:bodyPr vert="horz" wrap="square" lIns="0" tIns="0" rIns="0" bIns="0" rtlCol="0" anchor="t">
            <a:noAutofit/>
          </a:bodyPr>
          <a:lstStyle>
            <a:lvl1pPr marL="0" indent="0">
              <a:buNone/>
              <a:defRPr lang="en-US" sz="1200" b="1" kern="0" spc="-50" baseline="0" dirty="0">
                <a:solidFill>
                  <a:schemeClr val="accent2"/>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1" name="Text Placeholder 10"/>
          <p:cNvSpPr>
            <a:spLocks noGrp="1"/>
          </p:cNvSpPr>
          <p:nvPr>
            <p:ph type="body" sz="quarter" idx="36" hasCustomPrompt="1"/>
          </p:nvPr>
        </p:nvSpPr>
        <p:spPr>
          <a:xfrm>
            <a:off x="7479023" y="2246455"/>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2" name="Text Placeholder 6"/>
          <p:cNvSpPr>
            <a:spLocks noGrp="1"/>
          </p:cNvSpPr>
          <p:nvPr>
            <p:ph type="body" sz="quarter" idx="37" hasCustomPrompt="1"/>
          </p:nvPr>
        </p:nvSpPr>
        <p:spPr>
          <a:xfrm>
            <a:off x="7479023" y="2036883"/>
            <a:ext cx="1118877" cy="202076"/>
          </a:xfrm>
        </p:spPr>
        <p:txBody>
          <a:bodyPr vert="horz" wrap="square" lIns="0" tIns="0" rIns="0" bIns="0" rtlCol="0" anchor="t">
            <a:noAutofit/>
          </a:bodyPr>
          <a:lstStyle>
            <a:lvl1pPr marL="0" indent="0">
              <a:buNone/>
              <a:defRPr lang="en-US" sz="1200" b="1" kern="0" spc="-50" baseline="0" dirty="0">
                <a:solidFill>
                  <a:schemeClr val="accent2"/>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3" name="Text Placeholder 10"/>
          <p:cNvSpPr>
            <a:spLocks noGrp="1"/>
          </p:cNvSpPr>
          <p:nvPr>
            <p:ph type="body" sz="quarter" idx="38" hasCustomPrompt="1"/>
          </p:nvPr>
        </p:nvSpPr>
        <p:spPr>
          <a:xfrm>
            <a:off x="4700906" y="3372586"/>
            <a:ext cx="2349182" cy="409271"/>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4" name="Text Placeholder 6"/>
          <p:cNvSpPr>
            <a:spLocks noGrp="1"/>
          </p:cNvSpPr>
          <p:nvPr>
            <p:ph type="body" sz="quarter" idx="39" hasCustomPrompt="1"/>
          </p:nvPr>
        </p:nvSpPr>
        <p:spPr>
          <a:xfrm>
            <a:off x="4700906" y="3163015"/>
            <a:ext cx="2349182" cy="202076"/>
          </a:xfrm>
        </p:spPr>
        <p:txBody>
          <a:bodyPr vert="horz" wrap="square" lIns="0" tIns="0" rIns="0" bIns="0" rtlCol="0" anchor="t">
            <a:noAutofit/>
          </a:bodyPr>
          <a:lstStyle>
            <a:lvl1pPr marL="0" indent="0">
              <a:buNone/>
              <a:defRPr lang="en-US" sz="1200" b="1" kern="0" spc="-50" baseline="0" dirty="0">
                <a:solidFill>
                  <a:schemeClr val="accent2"/>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45" name="Text Placeholder 10"/>
          <p:cNvSpPr>
            <a:spLocks noGrp="1"/>
          </p:cNvSpPr>
          <p:nvPr>
            <p:ph type="body" sz="quarter" idx="40" hasCustomPrompt="1"/>
          </p:nvPr>
        </p:nvSpPr>
        <p:spPr>
          <a:xfrm>
            <a:off x="7479023" y="2858246"/>
            <a:ext cx="1118877" cy="258532"/>
          </a:xfrm>
        </p:spPr>
        <p:txBody>
          <a:bodyPr/>
          <a:lstStyle>
            <a:lvl1pPr marL="0" indent="0">
              <a:buFont typeface="Arial" panose="020B0604020202020204" pitchFamily="34" charset="0"/>
              <a:buNone/>
              <a:defRPr lang="en-US" sz="1400" kern="1200" baseline="30000" dirty="0">
                <a:solidFill>
                  <a:schemeClr val="accent5"/>
                </a:solidFill>
                <a:latin typeface="+mn-lt"/>
                <a:ea typeface="+mn-ea"/>
                <a:cs typeface="+mn-cs"/>
              </a:defRPr>
            </a:lvl1pPr>
          </a:lstStyle>
          <a:p>
            <a:pPr lvl="0"/>
            <a:r>
              <a:rPr lang="en-US" dirty="0"/>
              <a:t>Enter subtitle</a:t>
            </a:r>
          </a:p>
        </p:txBody>
      </p:sp>
      <p:sp>
        <p:nvSpPr>
          <p:cNvPr id="46" name="Text Placeholder 6"/>
          <p:cNvSpPr>
            <a:spLocks noGrp="1"/>
          </p:cNvSpPr>
          <p:nvPr>
            <p:ph type="body" sz="quarter" idx="41" hasCustomPrompt="1"/>
          </p:nvPr>
        </p:nvSpPr>
        <p:spPr>
          <a:xfrm>
            <a:off x="7479023" y="2648674"/>
            <a:ext cx="1118877" cy="202076"/>
          </a:xfrm>
        </p:spPr>
        <p:txBody>
          <a:bodyPr vert="horz" wrap="square" lIns="0" tIns="0" rIns="0" bIns="0" rtlCol="0" anchor="t">
            <a:noAutofit/>
          </a:bodyPr>
          <a:lstStyle>
            <a:lvl1pPr marL="0" indent="0">
              <a:buNone/>
              <a:defRPr lang="en-US" sz="1200" b="1" kern="0" spc="-50" baseline="0" dirty="0">
                <a:solidFill>
                  <a:schemeClr val="accent2"/>
                </a:solidFill>
                <a:latin typeface="+mj-lt"/>
                <a:ea typeface="Roboto Medium" panose="02000000000000000000" pitchFamily="2" charset="0"/>
              </a:defRPr>
            </a:lvl1pPr>
          </a:lstStyle>
          <a:p>
            <a:pPr marL="173038" lvl="0" indent="-173038">
              <a:lnSpc>
                <a:spcPct val="90000"/>
              </a:lnSpc>
              <a:spcBef>
                <a:spcPct val="0"/>
              </a:spcBef>
            </a:pPr>
            <a:r>
              <a:rPr lang="en-US" dirty="0"/>
              <a:t>Subhead</a:t>
            </a:r>
          </a:p>
        </p:txBody>
      </p:sp>
      <p:sp>
        <p:nvSpPr>
          <p:cNvPr id="3" name="Text Placeholder 2"/>
          <p:cNvSpPr>
            <a:spLocks noGrp="1"/>
          </p:cNvSpPr>
          <p:nvPr>
            <p:ph type="body" sz="quarter" idx="42" hasCustomPrompt="1"/>
          </p:nvPr>
        </p:nvSpPr>
        <p:spPr>
          <a:xfrm>
            <a:off x="4699000" y="670091"/>
            <a:ext cx="3898900" cy="1114259"/>
          </a:xfrm>
        </p:spPr>
        <p:txBody>
          <a:bodyPr/>
          <a:lstStyle>
            <a:lvl1pPr marL="0" indent="0">
              <a:buNone/>
              <a:defRPr sz="2000" baseline="0">
                <a:solidFill>
                  <a:schemeClr val="accent5"/>
                </a:solidFill>
              </a:defRPr>
            </a:lvl1pPr>
          </a:lstStyle>
          <a:p>
            <a:pPr lvl="0"/>
            <a:r>
              <a:rPr lang="en-US" dirty="0"/>
              <a:t>Here’s a place for your quote. We recommend to keep it short. Maybe about this long.”</a:t>
            </a:r>
            <a:endParaRPr lang="en-GB" dirty="0"/>
          </a:p>
        </p:txBody>
      </p:sp>
      <p:sp>
        <p:nvSpPr>
          <p:cNvPr id="4" name="TextBox 3"/>
          <p:cNvSpPr txBox="1"/>
          <p:nvPr userDrawn="1"/>
        </p:nvSpPr>
        <p:spPr>
          <a:xfrm>
            <a:off x="4483100" y="670091"/>
            <a:ext cx="431800" cy="406400"/>
          </a:xfrm>
          <a:prstGeom prst="rect">
            <a:avLst/>
          </a:prstGeom>
          <a:noFill/>
        </p:spPr>
        <p:txBody>
          <a:bodyPr wrap="square" rtlCol="0">
            <a:noAutofit/>
          </a:bodyPr>
          <a:lstStyle/>
          <a:p>
            <a:pPr>
              <a:spcBef>
                <a:spcPts val="750"/>
              </a:spcBef>
              <a:buClr>
                <a:schemeClr val="accent2"/>
              </a:buClr>
              <a:buSzPct val="100000"/>
            </a:pPr>
            <a:r>
              <a:rPr lang="en-US" sz="2000" dirty="0">
                <a:solidFill>
                  <a:schemeClr val="accent4"/>
                </a:solidFill>
                <a:latin typeface="Arial" panose="020B0604020202020204" pitchFamily="34" charset="0"/>
                <a:cs typeface="Arial" panose="020B0604020202020204" pitchFamily="34" charset="0"/>
              </a:rPr>
              <a:t>“</a:t>
            </a:r>
            <a:endParaRPr lang="en-GB" sz="2000" dirty="0" err="1">
              <a:solidFill>
                <a:schemeClr val="accent4"/>
              </a:solidFill>
              <a:latin typeface="Arial" panose="020B0604020202020204" pitchFamily="34" charset="0"/>
              <a:cs typeface="Arial" panose="020B0604020202020204" pitchFamily="34" charset="0"/>
            </a:endParaRPr>
          </a:p>
        </p:txBody>
      </p:sp>
      <p:sp>
        <p:nvSpPr>
          <p:cNvPr id="22" name="Text Placeholder 4"/>
          <p:cNvSpPr>
            <a:spLocks noGrp="1"/>
          </p:cNvSpPr>
          <p:nvPr>
            <p:ph type="body" sz="quarter" idx="33"/>
          </p:nvPr>
        </p:nvSpPr>
        <p:spPr>
          <a:xfrm>
            <a:off x="464494" y="1738594"/>
            <a:ext cx="3770956" cy="1704412"/>
          </a:xfrm>
        </p:spPr>
        <p:txBody>
          <a:bodyPr tIns="0"/>
          <a:lstStyle>
            <a:lvl1pPr marL="0" indent="0">
              <a:lnSpc>
                <a:spcPct val="120000"/>
              </a:lnSpc>
              <a:buNone/>
              <a:defRPr lang="en-US" sz="1100" kern="1200" spc="0" baseline="0" dirty="0" smtClean="0">
                <a:solidFill>
                  <a:schemeClr val="accent5"/>
                </a:solidFill>
                <a:latin typeface="Arial" panose="020B0604020202020204" pitchFamily="34" charset="0"/>
                <a:ea typeface="+mn-ea"/>
                <a:cs typeface="Arial" panose="020B0604020202020204" pitchFamily="34" charset="0"/>
              </a:defRPr>
            </a:lvl1pPr>
            <a:lvl2pPr marL="173037" indent="0">
              <a:buNone/>
              <a:defRPr/>
            </a:lvl2pPr>
            <a:lvl3pPr marL="323850" indent="0">
              <a:buNone/>
              <a:defRPr/>
            </a:lvl3pPr>
            <a:lvl4pPr marL="457200" indent="0">
              <a:buNone/>
              <a:defRPr/>
            </a:lvl4pPr>
            <a:lvl5pPr marL="593725" indent="0">
              <a:buNone/>
              <a:defRPr/>
            </a:lvl5pPr>
          </a:lstStyle>
          <a:p>
            <a:pPr marL="0" lvl="0" indent="0" algn="l" defTabSz="914400" rtl="0" eaLnBrk="1" latinLnBrk="0" hangingPunct="1">
              <a:lnSpc>
                <a:spcPct val="90000"/>
              </a:lnSpc>
              <a:spcBef>
                <a:spcPts val="1200"/>
              </a:spcBef>
              <a:buClr>
                <a:srgbClr val="0072C8"/>
              </a:buClr>
              <a:buSzPct val="110000"/>
              <a:buFont typeface="Wingdings" panose="05000000000000000000" pitchFamily="2" charset="2"/>
              <a:buNone/>
            </a:pPr>
            <a:r>
              <a:rPr lang="en-US" dirty="0"/>
              <a:t>Click to edit Master text styles</a:t>
            </a:r>
          </a:p>
        </p:txBody>
      </p:sp>
      <p:pic>
        <p:nvPicPr>
          <p:cNvPr id="2" name="Picture 1" descr="A picture containing logo&#10;&#10;Description automatically generated">
            <a:extLst>
              <a:ext uri="{FF2B5EF4-FFF2-40B4-BE49-F238E27FC236}">
                <a16:creationId xmlns:a16="http://schemas.microsoft.com/office/drawing/2014/main" id="{663B4777-9C11-B7AE-60E4-19C4D4B7C61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3163226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Logo Slide 1">
    <p:bg>
      <p:bgPr>
        <a:solidFill>
          <a:schemeClr val="bg2"/>
        </a:solidFill>
        <a:effectLst/>
      </p:bgPr>
    </p:bg>
    <p:spTree>
      <p:nvGrpSpPr>
        <p:cNvPr id="1" name=""/>
        <p:cNvGrpSpPr/>
        <p:nvPr/>
      </p:nvGrpSpPr>
      <p:grpSpPr>
        <a:xfrm>
          <a:off x="0" y="0"/>
          <a:ext cx="0" cy="0"/>
          <a:chOff x="0" y="0"/>
          <a:chExt cx="0" cy="0"/>
        </a:xfrm>
      </p:grpSpPr>
      <p:sp>
        <p:nvSpPr>
          <p:cNvPr id="7" name="Text Box 3"/>
          <p:cNvSpPr txBox="1">
            <a:spLocks noChangeArrowheads="1"/>
          </p:cNvSpPr>
          <p:nvPr userDrawn="1"/>
        </p:nvSpPr>
        <p:spPr bwMode="blackWhite">
          <a:xfrm>
            <a:off x="1831837" y="4525456"/>
            <a:ext cx="5480327" cy="255771"/>
          </a:xfrm>
          <a:prstGeom prst="rect">
            <a:avLst/>
          </a:prstGeom>
          <a:noFill/>
          <a:ln w="12700">
            <a:noFill/>
            <a:miter lim="800000"/>
            <a:headEnd type="none" w="sm" len="sm"/>
            <a:tailEnd type="none" w="sm" len="sm"/>
          </a:ln>
          <a:effectLst/>
        </p:spPr>
        <p:txBody>
          <a:bodyPr wrap="square" lIns="0" tIns="34285" rIns="0" bIns="137160" anchor="b" anchorCtr="0">
            <a:spAutoFit/>
          </a:bodyPr>
          <a:lstStyle/>
          <a:p>
            <a:pPr algn="ctr" defTabSz="685574" eaLnBrk="0" hangingPunct="0">
              <a:lnSpc>
                <a:spcPts val="675"/>
              </a:lnSpc>
              <a:defRPr/>
            </a:pPr>
            <a:r>
              <a:rPr lang="en-US" sz="525" dirty="0">
                <a:solidFill>
                  <a:schemeClr val="tx1"/>
                </a:solidFill>
                <a:latin typeface="Arial" panose="020B0604020202020204" pitchFamily="34" charset="0"/>
                <a:cs typeface="Arial" panose="020B0604020202020204" pitchFamily="34" charset="0"/>
              </a:rPr>
              <a:t>© 2022 INCOSE, LLC. All rights reserved. </a:t>
            </a:r>
          </a:p>
        </p:txBody>
      </p:sp>
      <p:pic>
        <p:nvPicPr>
          <p:cNvPr id="3" name="Picture 2" descr="A picture containing logo&#10;&#10;Description automatically generated">
            <a:extLst>
              <a:ext uri="{FF2B5EF4-FFF2-40B4-BE49-F238E27FC236}">
                <a16:creationId xmlns:a16="http://schemas.microsoft.com/office/drawing/2014/main" id="{347B22BB-9E4A-C6FB-0F89-02F71481374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88793" y="1734033"/>
            <a:ext cx="2566414" cy="1675433"/>
          </a:xfrm>
          <a:prstGeom prst="rect">
            <a:avLst/>
          </a:prstGeom>
        </p:spPr>
      </p:pic>
    </p:spTree>
    <p:extLst>
      <p:ext uri="{BB962C8B-B14F-4D97-AF65-F5344CB8AC3E}">
        <p14:creationId xmlns:p14="http://schemas.microsoft.com/office/powerpoint/2010/main" val="99739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Title Slide_white blank">
    <p:bg>
      <p:bgPr>
        <a:solidFill>
          <a:schemeClr val="bg1"/>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457200" y="438150"/>
            <a:ext cx="4114800" cy="2413299"/>
          </a:xfrm>
          <a:prstGeom prst="rect">
            <a:avLst/>
          </a:prstGeom>
        </p:spPr>
        <p:txBody>
          <a:bodyPr vert="horz" lIns="0" tIns="45720" rIns="91440" bIns="45720" rtlCol="0" anchor="b">
            <a:noAutofit/>
          </a:bodyPr>
          <a:lstStyle>
            <a:lvl1pPr algn="l" defTabSz="685766" rtl="0" eaLnBrk="1" latinLnBrk="0" hangingPunct="1">
              <a:lnSpc>
                <a:spcPct val="80000"/>
              </a:lnSpc>
              <a:spcBef>
                <a:spcPct val="0"/>
              </a:spcBef>
              <a:buNone/>
              <a:defRPr lang="en-US" sz="4800" b="1" kern="1200" spc="-200" baseline="0" dirty="0">
                <a:solidFill>
                  <a:schemeClr val="tx1"/>
                </a:solidFill>
                <a:latin typeface="Arial" panose="020B0604020202020204" pitchFamily="34" charset="0"/>
                <a:ea typeface="Roboto Medium" panose="02000000000000000000" pitchFamily="2" charset="0"/>
                <a:cs typeface="Arial" panose="020B0604020202020204" pitchFamily="34" charset="0"/>
              </a:defRPr>
            </a:lvl1pPr>
          </a:lstStyle>
          <a:p>
            <a:r>
              <a:rPr lang="en-US" dirty="0"/>
              <a:t>Insert title here. </a:t>
            </a:r>
          </a:p>
        </p:txBody>
      </p:sp>
      <p:sp>
        <p:nvSpPr>
          <p:cNvPr id="6" name="Text Placeholder 10"/>
          <p:cNvSpPr>
            <a:spLocks noGrp="1"/>
          </p:cNvSpPr>
          <p:nvPr>
            <p:ph type="body" sz="quarter" idx="15" hasCustomPrompt="1"/>
          </p:nvPr>
        </p:nvSpPr>
        <p:spPr>
          <a:xfrm>
            <a:off x="466006" y="2963121"/>
            <a:ext cx="4105994" cy="1132629"/>
          </a:xfrm>
        </p:spPr>
        <p:txBody>
          <a:bodyPr lIns="0" tIns="0" rIns="0" bIns="0">
            <a:noAutofit/>
          </a:bodyPr>
          <a:lstStyle>
            <a:lvl1pPr mar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defRPr lang="en-US" sz="1100" b="0" kern="1200" spc="0" baseline="0" dirty="0">
                <a:solidFill>
                  <a:schemeClr val="accent1"/>
                </a:solidFill>
                <a:latin typeface="Arial" panose="020B0604020202020204" pitchFamily="34" charset="0"/>
                <a:ea typeface="+mn-ea"/>
                <a:cs typeface="Arial" panose="020B0604020202020204" pitchFamily="34" charset="0"/>
              </a:defRPr>
            </a:lvl1pPr>
          </a:lstStyle>
          <a:p>
            <a:pPr marL="0" lv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pPr>
            <a:r>
              <a:rPr lang="en-US" dirty="0"/>
              <a:t>Enter a subtitle here. </a:t>
            </a:r>
          </a:p>
        </p:txBody>
      </p:sp>
      <p:sp>
        <p:nvSpPr>
          <p:cNvPr id="19" name="Text Placeholder 3"/>
          <p:cNvSpPr>
            <a:spLocks noGrp="1"/>
          </p:cNvSpPr>
          <p:nvPr>
            <p:ph type="body" sz="quarter" idx="17" hasCustomPrompt="1"/>
          </p:nvPr>
        </p:nvSpPr>
        <p:spPr>
          <a:xfrm>
            <a:off x="466725" y="4447235"/>
            <a:ext cx="1823085" cy="180634"/>
          </a:xfrm>
        </p:spPr>
        <p:txBody>
          <a:bodyPr tIns="0" bIns="0" anchor="b"/>
          <a:lstStyle>
            <a:lvl1pPr marL="0" indent="0">
              <a:buNone/>
              <a:defRPr sz="800">
                <a:solidFill>
                  <a:schemeClr val="accent1"/>
                </a:solidFill>
              </a:defRPr>
            </a:lvl1pPr>
          </a:lstStyle>
          <a:p>
            <a:pPr lvl="0"/>
            <a:r>
              <a:rPr lang="en-US" dirty="0"/>
              <a:t>Optional small text </a:t>
            </a:r>
            <a:endParaRPr lang="en-GB" dirty="0"/>
          </a:p>
        </p:txBody>
      </p:sp>
      <p:pic>
        <p:nvPicPr>
          <p:cNvPr id="2" name="Picture 1" descr="A picture containing logo&#10;&#10;Description automatically generated">
            <a:extLst>
              <a:ext uri="{FF2B5EF4-FFF2-40B4-BE49-F238E27FC236}">
                <a16:creationId xmlns:a16="http://schemas.microsoft.com/office/drawing/2014/main" id="{A7DBA26D-B73E-7F0A-3221-C414C5C258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1542379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Logo Slide 2">
    <p:bg>
      <p:bgRef idx="1001">
        <a:schemeClr val="bg1"/>
      </p:bgRef>
    </p:bg>
    <p:spTree>
      <p:nvGrpSpPr>
        <p:cNvPr id="1" name=""/>
        <p:cNvGrpSpPr/>
        <p:nvPr/>
      </p:nvGrpSpPr>
      <p:grpSpPr>
        <a:xfrm>
          <a:off x="0" y="0"/>
          <a:ext cx="0" cy="0"/>
          <a:chOff x="0" y="0"/>
          <a:chExt cx="0" cy="0"/>
        </a:xfrm>
      </p:grpSpPr>
      <p:sp>
        <p:nvSpPr>
          <p:cNvPr id="3" name="Text Box 3">
            <a:extLst>
              <a:ext uri="{FF2B5EF4-FFF2-40B4-BE49-F238E27FC236}">
                <a16:creationId xmlns:a16="http://schemas.microsoft.com/office/drawing/2014/main" id="{78F6BFEB-A9CC-5711-9FA1-A3C2014BA4F3}"/>
              </a:ext>
            </a:extLst>
          </p:cNvPr>
          <p:cNvSpPr txBox="1">
            <a:spLocks noChangeArrowheads="1"/>
          </p:cNvSpPr>
          <p:nvPr userDrawn="1"/>
        </p:nvSpPr>
        <p:spPr bwMode="blackWhite">
          <a:xfrm>
            <a:off x="1831837" y="4525456"/>
            <a:ext cx="5480327" cy="255771"/>
          </a:xfrm>
          <a:prstGeom prst="rect">
            <a:avLst/>
          </a:prstGeom>
          <a:noFill/>
          <a:ln w="12700">
            <a:noFill/>
            <a:miter lim="800000"/>
            <a:headEnd type="none" w="sm" len="sm"/>
            <a:tailEnd type="none" w="sm" len="sm"/>
          </a:ln>
          <a:effectLst/>
        </p:spPr>
        <p:txBody>
          <a:bodyPr wrap="square" lIns="0" tIns="34285" rIns="0" bIns="137160" anchor="b" anchorCtr="0">
            <a:spAutoFit/>
          </a:bodyPr>
          <a:lstStyle/>
          <a:p>
            <a:pPr algn="ctr" defTabSz="685574" eaLnBrk="0" hangingPunct="0">
              <a:lnSpc>
                <a:spcPts val="675"/>
              </a:lnSpc>
              <a:defRPr/>
            </a:pPr>
            <a:r>
              <a:rPr lang="en-US" sz="525" dirty="0">
                <a:solidFill>
                  <a:schemeClr val="tx1"/>
                </a:solidFill>
                <a:latin typeface="Arial" panose="020B0604020202020204" pitchFamily="34" charset="0"/>
                <a:cs typeface="Arial" panose="020B0604020202020204" pitchFamily="34" charset="0"/>
              </a:rPr>
              <a:t>© 2022 INCOSE, LLC. All rights reserved. </a:t>
            </a:r>
          </a:p>
        </p:txBody>
      </p:sp>
      <p:pic>
        <p:nvPicPr>
          <p:cNvPr id="4" name="Picture 3" descr="A picture containing logo&#10;&#10;Description automatically generated">
            <a:extLst>
              <a:ext uri="{FF2B5EF4-FFF2-40B4-BE49-F238E27FC236}">
                <a16:creationId xmlns:a16="http://schemas.microsoft.com/office/drawing/2014/main" id="{6DAAAD15-9988-46F1-806D-7E54577097B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88793" y="1734033"/>
            <a:ext cx="2566414" cy="1675433"/>
          </a:xfrm>
          <a:prstGeom prst="rect">
            <a:avLst/>
          </a:prstGeom>
        </p:spPr>
      </p:pic>
    </p:spTree>
    <p:extLst>
      <p:ext uri="{BB962C8B-B14F-4D97-AF65-F5344CB8AC3E}">
        <p14:creationId xmlns:p14="http://schemas.microsoft.com/office/powerpoint/2010/main" val="1613856448"/>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ogo slide 3">
    <p:bg>
      <p:bgPr>
        <a:solidFill>
          <a:schemeClr val="accent5"/>
        </a:solidFill>
        <a:effectLst/>
      </p:bgPr>
    </p:bg>
    <p:spTree>
      <p:nvGrpSpPr>
        <p:cNvPr id="1" name=""/>
        <p:cNvGrpSpPr/>
        <p:nvPr/>
      </p:nvGrpSpPr>
      <p:grpSpPr>
        <a:xfrm>
          <a:off x="0" y="0"/>
          <a:ext cx="0" cy="0"/>
          <a:chOff x="0" y="0"/>
          <a:chExt cx="0" cy="0"/>
        </a:xfrm>
      </p:grpSpPr>
      <p:sp>
        <p:nvSpPr>
          <p:cNvPr id="4" name="Text Box 3"/>
          <p:cNvSpPr txBox="1">
            <a:spLocks noChangeArrowheads="1"/>
          </p:cNvSpPr>
          <p:nvPr userDrawn="1"/>
        </p:nvSpPr>
        <p:spPr bwMode="blackWhite">
          <a:xfrm>
            <a:off x="466894" y="1642997"/>
            <a:ext cx="2566929" cy="255771"/>
          </a:xfrm>
          <a:prstGeom prst="rect">
            <a:avLst/>
          </a:prstGeom>
          <a:noFill/>
          <a:ln w="12700">
            <a:noFill/>
            <a:miter lim="800000"/>
            <a:headEnd type="none" w="sm" len="sm"/>
            <a:tailEnd type="none" w="sm" len="sm"/>
          </a:ln>
          <a:effectLst/>
        </p:spPr>
        <p:txBody>
          <a:bodyPr wrap="square" lIns="0" tIns="34285" rIns="0" bIns="137160" anchor="b" anchorCtr="0">
            <a:spAutoFit/>
          </a:bodyPr>
          <a:lstStyle/>
          <a:p>
            <a:pPr defTabSz="685574" eaLnBrk="0" hangingPunct="0">
              <a:lnSpc>
                <a:spcPts val="675"/>
              </a:lnSpc>
              <a:defRPr/>
            </a:pPr>
            <a:r>
              <a:rPr lang="en-US" sz="525" dirty="0">
                <a:gradFill>
                  <a:gsLst>
                    <a:gs pos="5417">
                      <a:srgbClr val="FFFFFF"/>
                    </a:gs>
                    <a:gs pos="13333">
                      <a:srgbClr val="FFFFFF"/>
                    </a:gs>
                  </a:gsLst>
                  <a:lin ang="5400000" scaled="0"/>
                </a:gradFill>
                <a:latin typeface="Arial" panose="020B0604020202020204" pitchFamily="34" charset="0"/>
                <a:cs typeface="Arial" panose="020B0604020202020204" pitchFamily="34" charset="0"/>
              </a:rPr>
              <a:t>© 2022 INCOSE. All rights reserved. </a:t>
            </a:r>
          </a:p>
        </p:txBody>
      </p:sp>
      <p:sp>
        <p:nvSpPr>
          <p:cNvPr id="6" name="TextBox 5"/>
          <p:cNvSpPr txBox="1"/>
          <p:nvPr userDrawn="1"/>
        </p:nvSpPr>
        <p:spPr>
          <a:xfrm>
            <a:off x="463269" y="1926053"/>
            <a:ext cx="812082" cy="207749"/>
          </a:xfrm>
          <a:prstGeom prst="rect">
            <a:avLst/>
          </a:prstGeom>
          <a:noFill/>
        </p:spPr>
        <p:txBody>
          <a:bodyPr wrap="none" lIns="0" bIns="0" rtlCol="0" anchor="b" anchorCtr="0">
            <a:spAutoFit/>
          </a:bodyPr>
          <a:lstStyle/>
          <a:p>
            <a:pPr defTabSz="685755"/>
            <a:r>
              <a:rPr lang="en-AU" sz="1050" spc="75" dirty="0" err="1">
                <a:solidFill>
                  <a:schemeClr val="tx1"/>
                </a:solidFill>
                <a:latin typeface="Arial" panose="020B0604020202020204" pitchFamily="34" charset="0"/>
                <a:ea typeface="Roboto Light" panose="02000000000000000000" pitchFamily="2" charset="0"/>
                <a:cs typeface="Arial" panose="020B0604020202020204" pitchFamily="34" charset="0"/>
              </a:rPr>
              <a:t>incose.org</a:t>
            </a:r>
            <a:endParaRPr lang="en-AU" sz="1050" spc="75" dirty="0">
              <a:solidFill>
                <a:schemeClr val="tx1"/>
              </a:solidFill>
              <a:latin typeface="Arial" panose="020B0604020202020204" pitchFamily="34" charset="0"/>
              <a:ea typeface="Roboto Light" panose="02000000000000000000" pitchFamily="2" charset="0"/>
              <a:cs typeface="Arial" panose="020B0604020202020204" pitchFamily="34" charset="0"/>
            </a:endParaRPr>
          </a:p>
        </p:txBody>
      </p:sp>
      <p:pic>
        <p:nvPicPr>
          <p:cNvPr id="2" name="Picture 1" descr="A picture containing logo&#10;&#10;Description automatically generated">
            <a:extLst>
              <a:ext uri="{FF2B5EF4-FFF2-40B4-BE49-F238E27FC236}">
                <a16:creationId xmlns:a16="http://schemas.microsoft.com/office/drawing/2014/main" id="{064446F0-B8FF-600B-3876-7E8BAB58E37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3581" y="331600"/>
            <a:ext cx="1549743" cy="1011719"/>
          </a:xfrm>
          <a:prstGeom prst="rect">
            <a:avLst/>
          </a:prstGeom>
        </p:spPr>
      </p:pic>
    </p:spTree>
    <p:extLst>
      <p:ext uri="{BB962C8B-B14F-4D97-AF65-F5344CB8AC3E}">
        <p14:creationId xmlns:p14="http://schemas.microsoft.com/office/powerpoint/2010/main" val="23388134"/>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6B01-F4E5-B506-1977-EA76886BD638}"/>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C44D048-D91B-6235-BECE-C430D74A92DE}"/>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FC91892-4779-BAB8-2F96-06BEB6CA0DDA}"/>
              </a:ext>
            </a:extLst>
          </p:cNvPr>
          <p:cNvSpPr>
            <a:spLocks noGrp="1"/>
          </p:cNvSpPr>
          <p:nvPr>
            <p:ph type="dt" sz="half" idx="10"/>
          </p:nvPr>
        </p:nvSpPr>
        <p:spPr/>
        <p:txBody>
          <a:bodyPr/>
          <a:lstStyle/>
          <a:p>
            <a:r>
              <a:rPr lang="en-US"/>
              <a:t>10/1/2025</a:t>
            </a:r>
          </a:p>
        </p:txBody>
      </p:sp>
      <p:sp>
        <p:nvSpPr>
          <p:cNvPr id="5" name="Footer Placeholder 4">
            <a:extLst>
              <a:ext uri="{FF2B5EF4-FFF2-40B4-BE49-F238E27FC236}">
                <a16:creationId xmlns:a16="http://schemas.microsoft.com/office/drawing/2014/main" id="{FC7B1B3B-C956-189D-D997-6A81E41F78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BC7F46-478D-3AA3-87DC-6BD48967E61E}"/>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1390465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83C1-DB02-0344-133A-5D93C794231E}"/>
              </a:ext>
            </a:extLst>
          </p:cNvPr>
          <p:cNvSpPr>
            <a:spLocks noGrp="1"/>
          </p:cNvSpPr>
          <p:nvPr>
            <p:ph type="title"/>
          </p:nvPr>
        </p:nvSpPr>
        <p:spPr/>
        <p:txBody>
          <a:bodyPr>
            <a:normAutofit/>
          </a:bodyPr>
          <a:lstStyle>
            <a:lvl1pPr>
              <a:defRPr sz="3000">
                <a:latin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0DE4973F-E691-93AC-CDA1-7310992C699E}"/>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4BD1CD9-2329-320B-8EA3-082B69AD1AF3}"/>
              </a:ext>
            </a:extLst>
          </p:cNvPr>
          <p:cNvSpPr>
            <a:spLocks noGrp="1"/>
          </p:cNvSpPr>
          <p:nvPr>
            <p:ph type="dt" sz="half" idx="10"/>
          </p:nvPr>
        </p:nvSpPr>
        <p:spPr/>
        <p:txBody>
          <a:bodyPr/>
          <a:lstStyle/>
          <a:p>
            <a:r>
              <a:rPr lang="en-US"/>
              <a:t>10/1/2025</a:t>
            </a:r>
          </a:p>
        </p:txBody>
      </p:sp>
      <p:sp>
        <p:nvSpPr>
          <p:cNvPr id="5" name="Footer Placeholder 4">
            <a:extLst>
              <a:ext uri="{FF2B5EF4-FFF2-40B4-BE49-F238E27FC236}">
                <a16:creationId xmlns:a16="http://schemas.microsoft.com/office/drawing/2014/main" id="{1B4B1885-B003-A4DC-DEF6-45B0E74D9C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500038-06DD-5B46-B8A5-5C824C2530B8}"/>
              </a:ext>
            </a:extLst>
          </p:cNvPr>
          <p:cNvSpPr>
            <a:spLocks noGrp="1"/>
          </p:cNvSpPr>
          <p:nvPr>
            <p:ph type="sldNum" sz="quarter" idx="12"/>
          </p:nvPr>
        </p:nvSpPr>
        <p:spPr/>
        <p:txBody>
          <a:bodyPr/>
          <a:lstStyle/>
          <a:p>
            <a:fld id="{F462D6FA-EDFF-8142-8B30-629C4346E8C8}" type="slidenum">
              <a:rPr lang="en-US" smtClean="0"/>
              <a:t>‹#›</a:t>
            </a:fld>
            <a:endParaRPr lang="en-US" dirty="0"/>
          </a:p>
        </p:txBody>
      </p:sp>
    </p:spTree>
    <p:extLst>
      <p:ext uri="{BB962C8B-B14F-4D97-AF65-F5344CB8AC3E}">
        <p14:creationId xmlns:p14="http://schemas.microsoft.com/office/powerpoint/2010/main" val="3045854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A4E62-5720-B6CA-A204-C357D727B628}"/>
              </a:ext>
            </a:extLst>
          </p:cNvPr>
          <p:cNvSpPr>
            <a:spLocks noGrp="1"/>
          </p:cNvSpPr>
          <p:nvPr>
            <p:ph type="title"/>
          </p:nvPr>
        </p:nvSpPr>
        <p:spPr>
          <a:xfrm>
            <a:off x="623887"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6D02A42-A5AB-5528-CB0E-4327CA12FDA7}"/>
              </a:ext>
            </a:extLst>
          </p:cNvPr>
          <p:cNvSpPr>
            <a:spLocks noGrp="1"/>
          </p:cNvSpPr>
          <p:nvPr>
            <p:ph type="body" idx="1"/>
          </p:nvPr>
        </p:nvSpPr>
        <p:spPr>
          <a:xfrm>
            <a:off x="623887"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7D6740-12E1-415A-1730-75098C925148}"/>
              </a:ext>
            </a:extLst>
          </p:cNvPr>
          <p:cNvSpPr>
            <a:spLocks noGrp="1"/>
          </p:cNvSpPr>
          <p:nvPr>
            <p:ph type="dt" sz="half" idx="10"/>
          </p:nvPr>
        </p:nvSpPr>
        <p:spPr/>
        <p:txBody>
          <a:bodyPr/>
          <a:lstStyle/>
          <a:p>
            <a:r>
              <a:rPr lang="en-US"/>
              <a:t>10/1/2025</a:t>
            </a:r>
          </a:p>
        </p:txBody>
      </p:sp>
      <p:sp>
        <p:nvSpPr>
          <p:cNvPr id="5" name="Footer Placeholder 4">
            <a:extLst>
              <a:ext uri="{FF2B5EF4-FFF2-40B4-BE49-F238E27FC236}">
                <a16:creationId xmlns:a16="http://schemas.microsoft.com/office/drawing/2014/main" id="{1FBB951E-85A2-CBDD-5664-67E29E5397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B6E93-C028-8788-DDCD-DE1136082F6E}"/>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13493523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5B723-69E4-39A9-8DE8-8054651342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AF8CAC-2DCD-87FF-0B6B-6A0A73EA7655}"/>
              </a:ext>
            </a:extLst>
          </p:cNvPr>
          <p:cNvSpPr>
            <a:spLocks noGrp="1"/>
          </p:cNvSpPr>
          <p:nvPr>
            <p:ph sz="half" idx="1"/>
          </p:nvPr>
        </p:nvSpPr>
        <p:spPr>
          <a:xfrm>
            <a:off x="6286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F0DDD2-EA0E-19A1-19F7-7B647807BD8A}"/>
              </a:ext>
            </a:extLst>
          </p:cNvPr>
          <p:cNvSpPr>
            <a:spLocks noGrp="1"/>
          </p:cNvSpPr>
          <p:nvPr>
            <p:ph sz="half" idx="2"/>
          </p:nvPr>
        </p:nvSpPr>
        <p:spPr>
          <a:xfrm>
            <a:off x="46291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451163-2841-DC44-EEC5-50EDFB09986B}"/>
              </a:ext>
            </a:extLst>
          </p:cNvPr>
          <p:cNvSpPr>
            <a:spLocks noGrp="1"/>
          </p:cNvSpPr>
          <p:nvPr>
            <p:ph type="dt" sz="half" idx="10"/>
          </p:nvPr>
        </p:nvSpPr>
        <p:spPr/>
        <p:txBody>
          <a:bodyPr/>
          <a:lstStyle/>
          <a:p>
            <a:r>
              <a:rPr lang="en-US"/>
              <a:t>10/1/2025</a:t>
            </a:r>
          </a:p>
        </p:txBody>
      </p:sp>
      <p:sp>
        <p:nvSpPr>
          <p:cNvPr id="6" name="Footer Placeholder 5">
            <a:extLst>
              <a:ext uri="{FF2B5EF4-FFF2-40B4-BE49-F238E27FC236}">
                <a16:creationId xmlns:a16="http://schemas.microsoft.com/office/drawing/2014/main" id="{20AEAC02-AD59-A4AD-5134-40EE023456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E11335-7C9B-2615-0375-A59E9C55856B}"/>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18527852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12832-C690-E102-EA4F-232E8B559BEE}"/>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D5D8E2-F321-DAFF-8DCF-829D3F6912D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61E23B4-AC07-1BCC-8E2B-8A2ECB9A8B7C}"/>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7EA65B-6F79-7C49-D505-F9999DE08EB0}"/>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29C78B0-85DF-A7F3-6207-DF25478BFCC1}"/>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A7554D-AE3A-030E-58D5-D24F82E81528}"/>
              </a:ext>
            </a:extLst>
          </p:cNvPr>
          <p:cNvSpPr>
            <a:spLocks noGrp="1"/>
          </p:cNvSpPr>
          <p:nvPr>
            <p:ph type="dt" sz="half" idx="10"/>
          </p:nvPr>
        </p:nvSpPr>
        <p:spPr/>
        <p:txBody>
          <a:bodyPr/>
          <a:lstStyle/>
          <a:p>
            <a:r>
              <a:rPr lang="en-US"/>
              <a:t>10/1/2025</a:t>
            </a:r>
          </a:p>
        </p:txBody>
      </p:sp>
      <p:sp>
        <p:nvSpPr>
          <p:cNvPr id="8" name="Footer Placeholder 7">
            <a:extLst>
              <a:ext uri="{FF2B5EF4-FFF2-40B4-BE49-F238E27FC236}">
                <a16:creationId xmlns:a16="http://schemas.microsoft.com/office/drawing/2014/main" id="{1C2E9BEF-B7CA-B2ED-1013-2CC7B55C84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E195ED-5E20-D873-9BC1-E422CA592CA8}"/>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15615033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E7695-3F0B-1DE8-5D71-64D74CAF75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3BC488-3472-0A34-7B6E-C7A786026DDF}"/>
              </a:ext>
            </a:extLst>
          </p:cNvPr>
          <p:cNvSpPr>
            <a:spLocks noGrp="1"/>
          </p:cNvSpPr>
          <p:nvPr>
            <p:ph type="dt" sz="half" idx="10"/>
          </p:nvPr>
        </p:nvSpPr>
        <p:spPr/>
        <p:txBody>
          <a:bodyPr/>
          <a:lstStyle/>
          <a:p>
            <a:r>
              <a:rPr lang="en-US"/>
              <a:t>10/1/2025</a:t>
            </a:r>
          </a:p>
        </p:txBody>
      </p:sp>
      <p:sp>
        <p:nvSpPr>
          <p:cNvPr id="4" name="Footer Placeholder 3">
            <a:extLst>
              <a:ext uri="{FF2B5EF4-FFF2-40B4-BE49-F238E27FC236}">
                <a16:creationId xmlns:a16="http://schemas.microsoft.com/office/drawing/2014/main" id="{1B11CADA-C45C-6EBF-D568-AC3FA0C4A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EC7E40-B1A6-ECD8-7BFA-63B9B3C3D69F}"/>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22856087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D356E6-E166-A9DD-7B74-A5F1D49516DA}"/>
              </a:ext>
            </a:extLst>
          </p:cNvPr>
          <p:cNvSpPr>
            <a:spLocks noGrp="1"/>
          </p:cNvSpPr>
          <p:nvPr>
            <p:ph type="dt" sz="half" idx="10"/>
          </p:nvPr>
        </p:nvSpPr>
        <p:spPr/>
        <p:txBody>
          <a:bodyPr/>
          <a:lstStyle/>
          <a:p>
            <a:r>
              <a:rPr lang="en-US"/>
              <a:t>10/1/2025</a:t>
            </a:r>
          </a:p>
        </p:txBody>
      </p:sp>
      <p:sp>
        <p:nvSpPr>
          <p:cNvPr id="3" name="Footer Placeholder 2">
            <a:extLst>
              <a:ext uri="{FF2B5EF4-FFF2-40B4-BE49-F238E27FC236}">
                <a16:creationId xmlns:a16="http://schemas.microsoft.com/office/drawing/2014/main" id="{90DA2B3F-A499-CE36-B4DC-E96AE9349C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771C95-41D4-9C6F-916D-469A7115E89C}"/>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285618662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8A87-C0B6-F551-1C8A-F8F9CB35A357}"/>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C0C84BA4-DD15-50AB-AD67-B8E1EB2EDB3D}"/>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8FC63C-D3BD-4DB2-08CB-333491D2900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42D2BA8-F208-DEA2-B5C3-1EE3ECC37908}"/>
              </a:ext>
            </a:extLst>
          </p:cNvPr>
          <p:cNvSpPr>
            <a:spLocks noGrp="1"/>
          </p:cNvSpPr>
          <p:nvPr>
            <p:ph type="dt" sz="half" idx="10"/>
          </p:nvPr>
        </p:nvSpPr>
        <p:spPr/>
        <p:txBody>
          <a:bodyPr/>
          <a:lstStyle/>
          <a:p>
            <a:r>
              <a:rPr lang="en-US"/>
              <a:t>10/1/2025</a:t>
            </a:r>
          </a:p>
        </p:txBody>
      </p:sp>
      <p:sp>
        <p:nvSpPr>
          <p:cNvPr id="6" name="Footer Placeholder 5">
            <a:extLst>
              <a:ext uri="{FF2B5EF4-FFF2-40B4-BE49-F238E27FC236}">
                <a16:creationId xmlns:a16="http://schemas.microsoft.com/office/drawing/2014/main" id="{B8AD4AF3-EF74-0587-C6CE-D4BCB87BEA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4C7ECE-80AC-F81F-B1ED-C11F71E502D4}"/>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864543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in Title Slide_light">
    <p:bg>
      <p:bgPr>
        <a:solidFill>
          <a:schemeClr val="bg1"/>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457200" y="438150"/>
            <a:ext cx="4114800" cy="2413299"/>
          </a:xfrm>
          <a:prstGeom prst="rect">
            <a:avLst/>
          </a:prstGeom>
        </p:spPr>
        <p:txBody>
          <a:bodyPr vert="horz" lIns="0" tIns="45720" rIns="91440" bIns="45720" rtlCol="0" anchor="b">
            <a:noAutofit/>
          </a:bodyPr>
          <a:lstStyle>
            <a:lvl1pPr algn="l" defTabSz="685766" rtl="0" eaLnBrk="1" latinLnBrk="0" hangingPunct="1">
              <a:lnSpc>
                <a:spcPct val="80000"/>
              </a:lnSpc>
              <a:spcBef>
                <a:spcPct val="0"/>
              </a:spcBef>
              <a:buNone/>
              <a:defRPr lang="en-US" sz="4800" b="1" kern="1200" spc="-200" baseline="0" dirty="0">
                <a:solidFill>
                  <a:schemeClr val="tx1"/>
                </a:solidFill>
                <a:latin typeface="Arial" panose="020B0604020202020204" pitchFamily="34" charset="0"/>
                <a:ea typeface="Roboto Medium" panose="02000000000000000000" pitchFamily="2" charset="0"/>
                <a:cs typeface="Arial" panose="020B0604020202020204" pitchFamily="34" charset="0"/>
              </a:defRPr>
            </a:lvl1pPr>
          </a:lstStyle>
          <a:p>
            <a:r>
              <a:rPr lang="en-US" dirty="0"/>
              <a:t>Insert title here. </a:t>
            </a:r>
          </a:p>
        </p:txBody>
      </p:sp>
      <p:sp>
        <p:nvSpPr>
          <p:cNvPr id="6" name="Text Placeholder 10"/>
          <p:cNvSpPr>
            <a:spLocks noGrp="1"/>
          </p:cNvSpPr>
          <p:nvPr>
            <p:ph type="body" sz="quarter" idx="15" hasCustomPrompt="1"/>
          </p:nvPr>
        </p:nvSpPr>
        <p:spPr>
          <a:xfrm>
            <a:off x="457200" y="2963121"/>
            <a:ext cx="4114800" cy="1132629"/>
          </a:xfrm>
        </p:spPr>
        <p:txBody>
          <a:bodyPr lIns="0" tIns="0" rIns="0" bIns="0">
            <a:noAutofit/>
          </a:bodyPr>
          <a:lstStyle>
            <a:lvl1pPr mar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defRPr lang="en-US" sz="1100" b="0" kern="1200" spc="0" baseline="0" dirty="0">
                <a:solidFill>
                  <a:schemeClr val="tx1"/>
                </a:solidFill>
                <a:latin typeface="Arial" panose="020B0604020202020204" pitchFamily="34" charset="0"/>
                <a:ea typeface="+mn-ea"/>
                <a:cs typeface="Arial" panose="020B0604020202020204" pitchFamily="34" charset="0"/>
              </a:defRPr>
            </a:lvl1pPr>
          </a:lstStyle>
          <a:p>
            <a:pPr marL="0" lv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pPr>
            <a:r>
              <a:rPr lang="en-US" dirty="0"/>
              <a:t>Enter a subtitle here.</a:t>
            </a:r>
          </a:p>
        </p:txBody>
      </p:sp>
      <p:sp>
        <p:nvSpPr>
          <p:cNvPr id="13" name="Text Placeholder 3"/>
          <p:cNvSpPr>
            <a:spLocks noGrp="1"/>
          </p:cNvSpPr>
          <p:nvPr>
            <p:ph type="body" sz="quarter" idx="16" hasCustomPrompt="1"/>
          </p:nvPr>
        </p:nvSpPr>
        <p:spPr>
          <a:xfrm>
            <a:off x="466725" y="4447235"/>
            <a:ext cx="1823085" cy="180634"/>
          </a:xfrm>
        </p:spPr>
        <p:txBody>
          <a:bodyPr tIns="0" bIns="0" anchor="b"/>
          <a:lstStyle>
            <a:lvl1pPr marL="0" indent="0">
              <a:buNone/>
              <a:defRPr sz="800">
                <a:solidFill>
                  <a:schemeClr val="tx1"/>
                </a:solidFill>
              </a:defRPr>
            </a:lvl1pPr>
          </a:lstStyle>
          <a:p>
            <a:pPr lvl="0"/>
            <a:r>
              <a:rPr lang="en-US" dirty="0"/>
              <a:t>Optional small text </a:t>
            </a:r>
            <a:endParaRPr lang="en-GB" dirty="0"/>
          </a:p>
        </p:txBody>
      </p:sp>
      <p:pic>
        <p:nvPicPr>
          <p:cNvPr id="3" name="Picture 2" descr="A picture containing logo&#10;&#10;Description automatically generated">
            <a:extLst>
              <a:ext uri="{FF2B5EF4-FFF2-40B4-BE49-F238E27FC236}">
                <a16:creationId xmlns:a16="http://schemas.microsoft.com/office/drawing/2014/main" id="{D2D195B7-999E-1E35-2F68-384F54A0E8C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1223152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EB6B9-2EC9-EDC0-88B8-6F60F1B0028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2405515-2812-6927-5F6F-612FDEE30575}"/>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F0694F3-87F5-00FF-15B8-E7E53429F23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04FF4F0-0ED0-7715-5278-7BBA7081ECD9}"/>
              </a:ext>
            </a:extLst>
          </p:cNvPr>
          <p:cNvSpPr>
            <a:spLocks noGrp="1"/>
          </p:cNvSpPr>
          <p:nvPr>
            <p:ph type="dt" sz="half" idx="10"/>
          </p:nvPr>
        </p:nvSpPr>
        <p:spPr/>
        <p:txBody>
          <a:bodyPr/>
          <a:lstStyle/>
          <a:p>
            <a:r>
              <a:rPr lang="en-US"/>
              <a:t>10/1/2025</a:t>
            </a:r>
          </a:p>
        </p:txBody>
      </p:sp>
      <p:sp>
        <p:nvSpPr>
          <p:cNvPr id="6" name="Footer Placeholder 5">
            <a:extLst>
              <a:ext uri="{FF2B5EF4-FFF2-40B4-BE49-F238E27FC236}">
                <a16:creationId xmlns:a16="http://schemas.microsoft.com/office/drawing/2014/main" id="{C4987B8B-D73F-C2C7-6D8D-7C91BB0C32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252F93-5D89-90B4-A2BA-B8F79C4D67DC}"/>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16187781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7C7B9-1B23-B962-3245-2765F3F80C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479F28-1CB8-CE31-2AE5-C42DE32156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86F746-3C80-01B5-09B3-9D2F9812E06A}"/>
              </a:ext>
            </a:extLst>
          </p:cNvPr>
          <p:cNvSpPr>
            <a:spLocks noGrp="1"/>
          </p:cNvSpPr>
          <p:nvPr>
            <p:ph type="dt" sz="half" idx="10"/>
          </p:nvPr>
        </p:nvSpPr>
        <p:spPr/>
        <p:txBody>
          <a:bodyPr/>
          <a:lstStyle/>
          <a:p>
            <a:r>
              <a:rPr lang="en-US"/>
              <a:t>10/1/2025</a:t>
            </a:r>
          </a:p>
        </p:txBody>
      </p:sp>
      <p:sp>
        <p:nvSpPr>
          <p:cNvPr id="5" name="Footer Placeholder 4">
            <a:extLst>
              <a:ext uri="{FF2B5EF4-FFF2-40B4-BE49-F238E27FC236}">
                <a16:creationId xmlns:a16="http://schemas.microsoft.com/office/drawing/2014/main" id="{76137AB2-3DD2-06A3-57C4-4B146725F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BE58EB-A10F-1EBA-781D-13E10516472E}"/>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414268342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472DA7-CEF3-3025-BE7E-A37F04273FA2}"/>
              </a:ext>
            </a:extLst>
          </p:cNvPr>
          <p:cNvSpPr>
            <a:spLocks noGrp="1"/>
          </p:cNvSpPr>
          <p:nvPr>
            <p:ph type="title" orient="vert"/>
          </p:nvPr>
        </p:nvSpPr>
        <p:spPr>
          <a:xfrm>
            <a:off x="6543675" y="273843"/>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73FE06-81D0-D451-2457-C8219D5D43B4}"/>
              </a:ext>
            </a:extLst>
          </p:cNvPr>
          <p:cNvSpPr>
            <a:spLocks noGrp="1"/>
          </p:cNvSpPr>
          <p:nvPr>
            <p:ph type="body" orient="vert" idx="1"/>
          </p:nvPr>
        </p:nvSpPr>
        <p:spPr>
          <a:xfrm>
            <a:off x="628650" y="273843"/>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0F103-95F2-E65A-2755-B9B0D15F43BE}"/>
              </a:ext>
            </a:extLst>
          </p:cNvPr>
          <p:cNvSpPr>
            <a:spLocks noGrp="1"/>
          </p:cNvSpPr>
          <p:nvPr>
            <p:ph type="dt" sz="half" idx="10"/>
          </p:nvPr>
        </p:nvSpPr>
        <p:spPr/>
        <p:txBody>
          <a:bodyPr/>
          <a:lstStyle/>
          <a:p>
            <a:r>
              <a:rPr lang="en-US"/>
              <a:t>10/1/2025</a:t>
            </a:r>
          </a:p>
        </p:txBody>
      </p:sp>
      <p:sp>
        <p:nvSpPr>
          <p:cNvPr id="5" name="Footer Placeholder 4">
            <a:extLst>
              <a:ext uri="{FF2B5EF4-FFF2-40B4-BE49-F238E27FC236}">
                <a16:creationId xmlns:a16="http://schemas.microsoft.com/office/drawing/2014/main" id="{4A0E92E3-59F5-B997-2E59-3CBA5CE69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B5AB33-ACD4-55F6-4B67-C6A1C4C3D210}"/>
              </a:ext>
            </a:extLst>
          </p:cNvPr>
          <p:cNvSpPr>
            <a:spLocks noGrp="1"/>
          </p:cNvSpPr>
          <p:nvPr>
            <p:ph type="sldNum" sz="quarter" idx="12"/>
          </p:nvPr>
        </p:nvSpPr>
        <p:spPr/>
        <p:txBody>
          <a:bodyPr/>
          <a:lstStyle/>
          <a:p>
            <a:fld id="{F462D6FA-EDFF-8142-8B30-629C4346E8C8}" type="slidenum">
              <a:rPr lang="en-US" smtClean="0"/>
              <a:t>‹#›</a:t>
            </a:fld>
            <a:endParaRPr lang="en-US"/>
          </a:p>
        </p:txBody>
      </p:sp>
    </p:spTree>
    <p:extLst>
      <p:ext uri="{BB962C8B-B14F-4D97-AF65-F5344CB8AC3E}">
        <p14:creationId xmlns:p14="http://schemas.microsoft.com/office/powerpoint/2010/main" val="3121908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 Title Slide_dark blank">
    <p:bg>
      <p:bgPr>
        <a:solidFill>
          <a:srgbClr val="2B6FAB"/>
        </a:solidFill>
        <a:effectLst/>
      </p:bgPr>
    </p:bg>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a:xfrm>
            <a:off x="457200" y="438150"/>
            <a:ext cx="4114800" cy="2413299"/>
          </a:xfrm>
          <a:prstGeom prst="rect">
            <a:avLst/>
          </a:prstGeom>
        </p:spPr>
        <p:txBody>
          <a:bodyPr vert="horz" lIns="0" tIns="45720" rIns="91440" bIns="45720" rtlCol="0" anchor="b">
            <a:noAutofit/>
          </a:bodyPr>
          <a:lstStyle>
            <a:lvl1pPr algn="l" defTabSz="685766" rtl="0" eaLnBrk="1" latinLnBrk="0" hangingPunct="1">
              <a:lnSpc>
                <a:spcPct val="80000"/>
              </a:lnSpc>
              <a:spcBef>
                <a:spcPct val="0"/>
              </a:spcBef>
              <a:buNone/>
              <a:defRPr lang="en-US" sz="4800" b="1" kern="1200" spc="-200" baseline="0" dirty="0">
                <a:solidFill>
                  <a:schemeClr val="bg1"/>
                </a:solidFill>
                <a:latin typeface="Arial" panose="020B0604020202020204" pitchFamily="34" charset="0"/>
                <a:ea typeface="Roboto Medium" panose="02000000000000000000" pitchFamily="2" charset="0"/>
                <a:cs typeface="Arial" panose="020B0604020202020204" pitchFamily="34" charset="0"/>
              </a:defRPr>
            </a:lvl1pPr>
          </a:lstStyle>
          <a:p>
            <a:r>
              <a:rPr lang="en-US" dirty="0"/>
              <a:t>Insert title here. </a:t>
            </a:r>
          </a:p>
        </p:txBody>
      </p:sp>
      <p:sp>
        <p:nvSpPr>
          <p:cNvPr id="6" name="Text Placeholder 10"/>
          <p:cNvSpPr>
            <a:spLocks noGrp="1"/>
          </p:cNvSpPr>
          <p:nvPr>
            <p:ph type="body" sz="quarter" idx="15" hasCustomPrompt="1"/>
          </p:nvPr>
        </p:nvSpPr>
        <p:spPr>
          <a:xfrm>
            <a:off x="457200" y="2963121"/>
            <a:ext cx="4114800" cy="1132629"/>
          </a:xfrm>
        </p:spPr>
        <p:txBody>
          <a:bodyPr lIns="0" tIns="0" rIns="0" bIns="0">
            <a:noAutofit/>
          </a:bodyPr>
          <a:lstStyle>
            <a:lvl1pPr mar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defRPr lang="en-US" sz="1100" b="0" kern="1200" spc="0" baseline="0" dirty="0">
                <a:solidFill>
                  <a:schemeClr val="bg1"/>
                </a:solidFill>
                <a:latin typeface="Arial" panose="020B0604020202020204" pitchFamily="34" charset="0"/>
                <a:ea typeface="+mn-ea"/>
                <a:cs typeface="Arial" panose="020B0604020202020204" pitchFamily="34" charset="0"/>
              </a:defRPr>
            </a:lvl1pPr>
          </a:lstStyle>
          <a:p>
            <a:pPr marL="0" lvl="0" indent="0" algn="l" defTabSz="914400" rtl="0" eaLnBrk="1" latinLnBrk="0" hangingPunct="1">
              <a:lnSpc>
                <a:spcPct val="130000"/>
              </a:lnSpc>
              <a:spcBef>
                <a:spcPts val="0"/>
              </a:spcBef>
              <a:spcAft>
                <a:spcPts val="75"/>
              </a:spcAft>
              <a:buClr>
                <a:srgbClr val="0072C8"/>
              </a:buClr>
              <a:buSzPct val="110000"/>
              <a:buFont typeface="Arial" panose="020B0604020202020204" pitchFamily="34" charset="0"/>
              <a:buNone/>
            </a:pPr>
            <a:r>
              <a:rPr lang="en-US" dirty="0"/>
              <a:t>Enter a subtitle here.</a:t>
            </a:r>
          </a:p>
        </p:txBody>
      </p:sp>
      <p:sp>
        <p:nvSpPr>
          <p:cNvPr id="13" name="Text Placeholder 3"/>
          <p:cNvSpPr>
            <a:spLocks noGrp="1"/>
          </p:cNvSpPr>
          <p:nvPr>
            <p:ph type="body" sz="quarter" idx="16" hasCustomPrompt="1"/>
          </p:nvPr>
        </p:nvSpPr>
        <p:spPr>
          <a:xfrm>
            <a:off x="466725" y="4447235"/>
            <a:ext cx="1823085" cy="180634"/>
          </a:xfrm>
        </p:spPr>
        <p:txBody>
          <a:bodyPr tIns="0" bIns="0" anchor="b"/>
          <a:lstStyle>
            <a:lvl1pPr marL="0" indent="0">
              <a:buNone/>
              <a:defRPr sz="800">
                <a:solidFill>
                  <a:schemeClr val="bg1"/>
                </a:solidFill>
              </a:defRPr>
            </a:lvl1pPr>
          </a:lstStyle>
          <a:p>
            <a:pPr lvl="0"/>
            <a:r>
              <a:rPr lang="en-US" dirty="0"/>
              <a:t>Optional small text </a:t>
            </a:r>
            <a:endParaRPr lang="en-GB" dirty="0"/>
          </a:p>
        </p:txBody>
      </p:sp>
      <p:pic>
        <p:nvPicPr>
          <p:cNvPr id="7" name="Picture 6" descr="A picture containing logo&#10;&#10;Description automatically generated">
            <a:extLst>
              <a:ext uri="{FF2B5EF4-FFF2-40B4-BE49-F238E27FC236}">
                <a16:creationId xmlns:a16="http://schemas.microsoft.com/office/drawing/2014/main" id="{D516102F-0ED5-D974-2554-2006EA911A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34110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_light">
    <p:bg>
      <p:bgRef idx="1001">
        <a:schemeClr val="bg1"/>
      </p:bgRef>
    </p:bg>
    <p:spTree>
      <p:nvGrpSpPr>
        <p:cNvPr id="1" name=""/>
        <p:cNvGrpSpPr/>
        <p:nvPr/>
      </p:nvGrpSpPr>
      <p:grpSpPr>
        <a:xfrm>
          <a:off x="0" y="0"/>
          <a:ext cx="0" cy="0"/>
          <a:chOff x="0" y="0"/>
          <a:chExt cx="0" cy="0"/>
        </a:xfrm>
      </p:grpSpPr>
      <p:sp>
        <p:nvSpPr>
          <p:cNvPr id="11" name="Title Placeholder 1"/>
          <p:cNvSpPr>
            <a:spLocks noGrp="1"/>
          </p:cNvSpPr>
          <p:nvPr>
            <p:ph type="title" hasCustomPrompt="1"/>
          </p:nvPr>
        </p:nvSpPr>
        <p:spPr>
          <a:xfrm>
            <a:off x="457917" y="438150"/>
            <a:ext cx="3656884" cy="889000"/>
          </a:xfrm>
          <a:prstGeom prst="rect">
            <a:avLst/>
          </a:prstGeom>
        </p:spPr>
        <p:txBody>
          <a:bodyPr vert="horz" lIns="0" tIns="0" rIns="0" bIns="0" rtlCol="0" anchor="t">
            <a:noAutofit/>
          </a:bodyPr>
          <a:lstStyle>
            <a:lvl1pPr marL="0" algn="l" defTabSz="914400" rtl="0" eaLnBrk="1" latinLnBrk="0" hangingPunct="1">
              <a:lnSpc>
                <a:spcPct val="80000"/>
              </a:lnSpc>
              <a:spcBef>
                <a:spcPct val="0"/>
              </a:spcBef>
              <a:buNone/>
              <a:defRPr lang="en-US" sz="4000" b="1" kern="0" spc="-200" baseline="0" dirty="0">
                <a:solidFill>
                  <a:schemeClr val="tx1"/>
                </a:solidFill>
                <a:latin typeface="+mj-lt"/>
                <a:ea typeface="Roboto Medium" panose="02000000000000000000" pitchFamily="2" charset="0"/>
                <a:cs typeface="Segoe UI" panose="020B0502040204020203" pitchFamily="34" charset="0"/>
              </a:defRPr>
            </a:lvl1pPr>
          </a:lstStyle>
          <a:p>
            <a:r>
              <a:rPr lang="en-US" dirty="0"/>
              <a:t>Insert title here. In this</a:t>
            </a:r>
          </a:p>
        </p:txBody>
      </p:sp>
      <p:sp>
        <p:nvSpPr>
          <p:cNvPr id="3" name="Text Placeholder 2"/>
          <p:cNvSpPr>
            <a:spLocks noGrp="1"/>
          </p:cNvSpPr>
          <p:nvPr>
            <p:ph type="body" sz="quarter" idx="16" hasCustomPrompt="1"/>
          </p:nvPr>
        </p:nvSpPr>
        <p:spPr>
          <a:xfrm>
            <a:off x="461010" y="1496844"/>
            <a:ext cx="3657600" cy="671512"/>
          </a:xfrm>
        </p:spPr>
        <p:txBody>
          <a:bodyPr anchor="t"/>
          <a:lstStyle>
            <a:lvl1pPr marL="0" indent="0">
              <a:buNone/>
              <a:defRPr sz="1100">
                <a:solidFill>
                  <a:schemeClr val="accent1"/>
                </a:solidFill>
              </a:defRPr>
            </a:lvl1pPr>
            <a:lvl2pPr>
              <a:defRPr sz="1200"/>
            </a:lvl2pPr>
            <a:lvl3pPr>
              <a:defRPr sz="1200"/>
            </a:lvl3pPr>
            <a:lvl4pPr>
              <a:defRPr sz="1200"/>
            </a:lvl4pPr>
            <a:lvl5pPr>
              <a:defRPr sz="1200"/>
            </a:lvl5pPr>
          </a:lstStyle>
          <a:p>
            <a:pPr lvl="0"/>
            <a:r>
              <a:rPr lang="en-US" dirty="0"/>
              <a:t>Enter text here</a:t>
            </a:r>
            <a:endParaRPr lang="en-GB" dirty="0"/>
          </a:p>
        </p:txBody>
      </p:sp>
      <p:sp>
        <p:nvSpPr>
          <p:cNvPr id="26" name="Text Placeholder 3"/>
          <p:cNvSpPr>
            <a:spLocks noGrp="1"/>
          </p:cNvSpPr>
          <p:nvPr>
            <p:ph type="body" sz="quarter" idx="17" hasCustomPrompt="1"/>
          </p:nvPr>
        </p:nvSpPr>
        <p:spPr>
          <a:xfrm>
            <a:off x="466725" y="4447235"/>
            <a:ext cx="1823085" cy="180634"/>
          </a:xfrm>
        </p:spPr>
        <p:txBody>
          <a:bodyPr tIns="0" bIns="0" anchor="b"/>
          <a:lstStyle>
            <a:lvl1pPr marL="0" indent="0">
              <a:buNone/>
              <a:defRPr sz="800">
                <a:solidFill>
                  <a:schemeClr val="accent1"/>
                </a:solidFill>
              </a:defRPr>
            </a:lvl1pPr>
          </a:lstStyle>
          <a:p>
            <a:pPr lvl="0"/>
            <a:r>
              <a:rPr lang="en-US" dirty="0"/>
              <a:t>Optional small text </a:t>
            </a:r>
            <a:endParaRPr lang="en-GB" dirty="0"/>
          </a:p>
        </p:txBody>
      </p:sp>
      <p:pic>
        <p:nvPicPr>
          <p:cNvPr id="4" name="Picture 3" descr="A picture containing logo&#10;&#10;Description automatically generated">
            <a:extLst>
              <a:ext uri="{FF2B5EF4-FFF2-40B4-BE49-F238E27FC236}">
                <a16:creationId xmlns:a16="http://schemas.microsoft.com/office/drawing/2014/main" id="{A1C8C370-A457-DE56-248F-D66B51708EC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376346197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_gray">
    <p:bg>
      <p:bgPr>
        <a:solidFill>
          <a:schemeClr val="bg2"/>
        </a:solidFill>
        <a:effectLst/>
      </p:bgPr>
    </p:bg>
    <p:spTree>
      <p:nvGrpSpPr>
        <p:cNvPr id="1" name=""/>
        <p:cNvGrpSpPr/>
        <p:nvPr/>
      </p:nvGrpSpPr>
      <p:grpSpPr>
        <a:xfrm>
          <a:off x="0" y="0"/>
          <a:ext cx="0" cy="0"/>
          <a:chOff x="0" y="0"/>
          <a:chExt cx="0" cy="0"/>
        </a:xfrm>
      </p:grpSpPr>
      <p:sp>
        <p:nvSpPr>
          <p:cNvPr id="11" name="Title Placeholder 1"/>
          <p:cNvSpPr>
            <a:spLocks noGrp="1"/>
          </p:cNvSpPr>
          <p:nvPr>
            <p:ph type="title" hasCustomPrompt="1"/>
          </p:nvPr>
        </p:nvSpPr>
        <p:spPr>
          <a:xfrm>
            <a:off x="457917" y="438150"/>
            <a:ext cx="3656884" cy="889000"/>
          </a:xfrm>
          <a:prstGeom prst="rect">
            <a:avLst/>
          </a:prstGeom>
        </p:spPr>
        <p:txBody>
          <a:bodyPr vert="horz" lIns="0" tIns="0" rIns="0" bIns="0" rtlCol="0" anchor="t">
            <a:noAutofit/>
          </a:bodyPr>
          <a:lstStyle>
            <a:lvl1pPr marL="0" algn="l" defTabSz="914400" rtl="0" eaLnBrk="1" latinLnBrk="0" hangingPunct="1">
              <a:lnSpc>
                <a:spcPct val="80000"/>
              </a:lnSpc>
              <a:spcBef>
                <a:spcPct val="0"/>
              </a:spcBef>
              <a:buNone/>
              <a:defRPr lang="en-US" sz="4000" b="1" kern="0" spc="-200" baseline="0" dirty="0">
                <a:solidFill>
                  <a:schemeClr val="tx1"/>
                </a:solidFill>
                <a:latin typeface="+mj-lt"/>
                <a:ea typeface="Roboto Medium" panose="02000000000000000000" pitchFamily="2" charset="0"/>
                <a:cs typeface="Segoe UI" panose="020B0502040204020203" pitchFamily="34" charset="0"/>
              </a:defRPr>
            </a:lvl1pPr>
          </a:lstStyle>
          <a:p>
            <a:r>
              <a:rPr lang="en-US" dirty="0"/>
              <a:t>Insert title here. In this</a:t>
            </a:r>
          </a:p>
        </p:txBody>
      </p:sp>
      <p:sp>
        <p:nvSpPr>
          <p:cNvPr id="3" name="Text Placeholder 2"/>
          <p:cNvSpPr>
            <a:spLocks noGrp="1"/>
          </p:cNvSpPr>
          <p:nvPr>
            <p:ph type="body" sz="quarter" idx="16" hasCustomPrompt="1"/>
          </p:nvPr>
        </p:nvSpPr>
        <p:spPr>
          <a:xfrm>
            <a:off x="461010" y="1496844"/>
            <a:ext cx="3657600" cy="671512"/>
          </a:xfrm>
        </p:spPr>
        <p:txBody>
          <a:bodyPr anchor="t"/>
          <a:lstStyle>
            <a:lvl1pPr marL="0" indent="0">
              <a:buNone/>
              <a:defRPr sz="1100">
                <a:solidFill>
                  <a:schemeClr val="accent1"/>
                </a:solidFill>
              </a:defRPr>
            </a:lvl1pPr>
            <a:lvl2pPr>
              <a:defRPr sz="1200"/>
            </a:lvl2pPr>
            <a:lvl3pPr>
              <a:defRPr sz="1200"/>
            </a:lvl3pPr>
            <a:lvl4pPr>
              <a:defRPr sz="1200"/>
            </a:lvl4pPr>
            <a:lvl5pPr>
              <a:defRPr sz="1200"/>
            </a:lvl5pPr>
          </a:lstStyle>
          <a:p>
            <a:pPr lvl="0"/>
            <a:r>
              <a:rPr lang="en-US" dirty="0"/>
              <a:t>Enter text here</a:t>
            </a:r>
            <a:endParaRPr lang="en-GB" dirty="0"/>
          </a:p>
        </p:txBody>
      </p:sp>
      <p:sp>
        <p:nvSpPr>
          <p:cNvPr id="26" name="Text Placeholder 3"/>
          <p:cNvSpPr>
            <a:spLocks noGrp="1"/>
          </p:cNvSpPr>
          <p:nvPr>
            <p:ph type="body" sz="quarter" idx="17" hasCustomPrompt="1"/>
          </p:nvPr>
        </p:nvSpPr>
        <p:spPr>
          <a:xfrm>
            <a:off x="466725" y="4447235"/>
            <a:ext cx="1823085" cy="180634"/>
          </a:xfrm>
        </p:spPr>
        <p:txBody>
          <a:bodyPr tIns="0" bIns="0" anchor="b"/>
          <a:lstStyle>
            <a:lvl1pPr marL="0" indent="0">
              <a:buNone/>
              <a:defRPr sz="800">
                <a:solidFill>
                  <a:schemeClr val="accent1"/>
                </a:solidFill>
              </a:defRPr>
            </a:lvl1pPr>
          </a:lstStyle>
          <a:p>
            <a:pPr lvl="0"/>
            <a:r>
              <a:rPr lang="en-US" dirty="0"/>
              <a:t>Optional small text </a:t>
            </a:r>
            <a:endParaRPr lang="en-GB" dirty="0"/>
          </a:p>
        </p:txBody>
      </p:sp>
      <p:pic>
        <p:nvPicPr>
          <p:cNvPr id="4" name="Picture 3" descr="A picture containing logo&#10;&#10;Description automatically generated">
            <a:extLst>
              <a:ext uri="{FF2B5EF4-FFF2-40B4-BE49-F238E27FC236}">
                <a16:creationId xmlns:a16="http://schemas.microsoft.com/office/drawing/2014/main" id="{03E49E74-D8E3-F95C-F88E-48BD7FE832B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2093666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_dark">
    <p:bg>
      <p:bgPr>
        <a:solidFill>
          <a:schemeClr val="tx2"/>
        </a:solidFill>
        <a:effectLst/>
      </p:bgPr>
    </p:bg>
    <p:spTree>
      <p:nvGrpSpPr>
        <p:cNvPr id="1" name=""/>
        <p:cNvGrpSpPr/>
        <p:nvPr/>
      </p:nvGrpSpPr>
      <p:grpSpPr>
        <a:xfrm>
          <a:off x="0" y="0"/>
          <a:ext cx="0" cy="0"/>
          <a:chOff x="0" y="0"/>
          <a:chExt cx="0" cy="0"/>
        </a:xfrm>
      </p:grpSpPr>
      <p:sp>
        <p:nvSpPr>
          <p:cNvPr id="26" name="Text Placeholder 3"/>
          <p:cNvSpPr>
            <a:spLocks noGrp="1"/>
          </p:cNvSpPr>
          <p:nvPr>
            <p:ph type="body" sz="quarter" idx="17" hasCustomPrompt="1"/>
          </p:nvPr>
        </p:nvSpPr>
        <p:spPr>
          <a:xfrm>
            <a:off x="466725" y="4447235"/>
            <a:ext cx="1823085" cy="180634"/>
          </a:xfrm>
        </p:spPr>
        <p:txBody>
          <a:bodyPr tIns="0" bIns="0" anchor="b"/>
          <a:lstStyle>
            <a:lvl1pPr marL="0" indent="0">
              <a:buNone/>
              <a:defRPr sz="800">
                <a:solidFill>
                  <a:schemeClr val="bg1"/>
                </a:solidFill>
              </a:defRPr>
            </a:lvl1pPr>
          </a:lstStyle>
          <a:p>
            <a:pPr lvl="0"/>
            <a:r>
              <a:rPr lang="en-US" dirty="0"/>
              <a:t>Optional small text </a:t>
            </a:r>
            <a:endParaRPr lang="en-GB" dirty="0"/>
          </a:p>
        </p:txBody>
      </p:sp>
      <p:sp>
        <p:nvSpPr>
          <p:cNvPr id="13" name="Title Placeholder 1"/>
          <p:cNvSpPr>
            <a:spLocks noGrp="1"/>
          </p:cNvSpPr>
          <p:nvPr>
            <p:ph type="title" hasCustomPrompt="1"/>
          </p:nvPr>
        </p:nvSpPr>
        <p:spPr>
          <a:xfrm>
            <a:off x="457917" y="438150"/>
            <a:ext cx="3656884" cy="889000"/>
          </a:xfrm>
          <a:prstGeom prst="rect">
            <a:avLst/>
          </a:prstGeom>
        </p:spPr>
        <p:txBody>
          <a:bodyPr vert="horz" lIns="0" tIns="0" rIns="0" bIns="0" rtlCol="0" anchor="t">
            <a:noAutofit/>
          </a:bodyPr>
          <a:lstStyle>
            <a:lvl1pPr marL="0" algn="l" defTabSz="914400" rtl="0" eaLnBrk="1" latinLnBrk="0" hangingPunct="1">
              <a:lnSpc>
                <a:spcPct val="80000"/>
              </a:lnSpc>
              <a:spcBef>
                <a:spcPct val="0"/>
              </a:spcBef>
              <a:buNone/>
              <a:defRPr lang="en-US" sz="4000" b="1" kern="0" spc="-200" baseline="0" dirty="0">
                <a:solidFill>
                  <a:schemeClr val="bg1"/>
                </a:solidFill>
                <a:latin typeface="+mj-lt"/>
                <a:ea typeface="Roboto Medium" panose="02000000000000000000" pitchFamily="2" charset="0"/>
                <a:cs typeface="Segoe UI" panose="020B0502040204020203" pitchFamily="34" charset="0"/>
              </a:defRPr>
            </a:lvl1pPr>
          </a:lstStyle>
          <a:p>
            <a:r>
              <a:rPr lang="en-US" dirty="0"/>
              <a:t>Insert title here. </a:t>
            </a:r>
          </a:p>
        </p:txBody>
      </p:sp>
      <p:sp>
        <p:nvSpPr>
          <p:cNvPr id="15" name="Text Placeholder 2"/>
          <p:cNvSpPr>
            <a:spLocks noGrp="1"/>
          </p:cNvSpPr>
          <p:nvPr>
            <p:ph type="body" sz="quarter" idx="16" hasCustomPrompt="1"/>
          </p:nvPr>
        </p:nvSpPr>
        <p:spPr>
          <a:xfrm>
            <a:off x="461010" y="1496844"/>
            <a:ext cx="3657600" cy="671512"/>
          </a:xfrm>
        </p:spPr>
        <p:txBody>
          <a:bodyPr anchor="t"/>
          <a:lstStyle>
            <a:lvl1pPr marL="0" indent="0">
              <a:buNone/>
              <a:defRPr sz="1100">
                <a:solidFill>
                  <a:schemeClr val="bg1"/>
                </a:solidFill>
              </a:defRPr>
            </a:lvl1pPr>
            <a:lvl2pPr>
              <a:defRPr sz="1200"/>
            </a:lvl2pPr>
            <a:lvl3pPr>
              <a:defRPr sz="1200"/>
            </a:lvl3pPr>
            <a:lvl4pPr>
              <a:defRPr sz="1200"/>
            </a:lvl4pPr>
            <a:lvl5pPr>
              <a:defRPr sz="1200"/>
            </a:lvl5pPr>
          </a:lstStyle>
          <a:p>
            <a:pPr lvl="0"/>
            <a:r>
              <a:rPr lang="en-US" dirty="0"/>
              <a:t>Enter text here</a:t>
            </a:r>
            <a:endParaRPr lang="en-GB" dirty="0"/>
          </a:p>
        </p:txBody>
      </p:sp>
      <p:pic>
        <p:nvPicPr>
          <p:cNvPr id="3" name="Picture 2" descr="A picture containing logo&#10;&#10;Description automatically generated">
            <a:extLst>
              <a:ext uri="{FF2B5EF4-FFF2-40B4-BE49-F238E27FC236}">
                <a16:creationId xmlns:a16="http://schemas.microsoft.com/office/drawing/2014/main" id="{ECD3B49D-0739-03BD-D3B7-35883C889AA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517206" y="126123"/>
            <a:ext cx="477963" cy="312028"/>
          </a:xfrm>
          <a:prstGeom prst="rect">
            <a:avLst/>
          </a:prstGeom>
        </p:spPr>
      </p:pic>
    </p:spTree>
    <p:extLst>
      <p:ext uri="{BB962C8B-B14F-4D97-AF65-F5344CB8AC3E}">
        <p14:creationId xmlns:p14="http://schemas.microsoft.com/office/powerpoint/2010/main" val="254453877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theme" Target="../theme/theme2.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57200" y="435081"/>
            <a:ext cx="8069136" cy="264785"/>
          </a:xfrm>
          <a:prstGeom prst="rect">
            <a:avLst/>
          </a:prstGeom>
        </p:spPr>
        <p:txBody>
          <a:bodyPr vert="horz" wrap="square" lIns="0" tIns="0" rIns="0" bIns="0" rtlCol="0">
            <a:normAutofit/>
          </a:bodyPr>
          <a:lstStyle/>
          <a:p>
            <a:pPr marL="0" lvl="0" indent="0">
              <a:spcBef>
                <a:spcPts val="1200"/>
              </a:spcBef>
              <a:buClr>
                <a:srgbClr val="0072C8"/>
              </a:buClr>
              <a:buSzPct val="110000"/>
              <a:buFont typeface="Wingdings" panose="05000000000000000000" pitchFamily="2" charset="2"/>
            </a:pPr>
            <a:endParaRPr lang="en-US" dirty="0"/>
          </a:p>
        </p:txBody>
      </p:sp>
      <p:sp>
        <p:nvSpPr>
          <p:cNvPr id="7" name="Text Placeholder 6"/>
          <p:cNvSpPr>
            <a:spLocks noGrp="1"/>
          </p:cNvSpPr>
          <p:nvPr>
            <p:ph type="body" idx="1"/>
          </p:nvPr>
        </p:nvSpPr>
        <p:spPr>
          <a:xfrm>
            <a:off x="457200" y="1072134"/>
            <a:ext cx="8236324" cy="1059264"/>
          </a:xfrm>
          <a:prstGeom prst="rect">
            <a:avLst/>
          </a:prstGeom>
        </p:spPr>
        <p:txBody>
          <a:bodyPr vert="horz" wrap="square"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7662673" y="4560148"/>
            <a:ext cx="1030852" cy="171450"/>
          </a:xfrm>
          <a:prstGeom prst="rect">
            <a:avLst/>
          </a:prstGeom>
          <a:noFill/>
        </p:spPr>
        <p:txBody>
          <a:bodyPr wrap="square" lIns="0" tIns="0" rIns="0" bIns="0" rtlCol="0" anchor="b">
            <a:noAutofit/>
          </a:bodyPr>
          <a:lstStyle/>
          <a:p>
            <a:pPr algn="r">
              <a:lnSpc>
                <a:spcPct val="150000"/>
              </a:lnSpc>
              <a:spcBef>
                <a:spcPts val="1200"/>
              </a:spcBef>
              <a:buClr>
                <a:srgbClr val="CC0000"/>
              </a:buClr>
              <a:buSzPct val="110000"/>
            </a:pPr>
            <a:r>
              <a:rPr lang="en-GB" sz="800" spc="0" baseline="0" dirty="0">
                <a:solidFill>
                  <a:schemeClr val="accent3"/>
                </a:solidFill>
                <a:latin typeface="Arial" panose="020B0604020202020204" pitchFamily="34" charset="0"/>
                <a:cs typeface="Arial" panose="020B0604020202020204" pitchFamily="34" charset="0"/>
              </a:rPr>
              <a:t> </a:t>
            </a:r>
            <a:r>
              <a:rPr lang="en-GB" sz="800" spc="0" baseline="0" dirty="0" err="1">
                <a:solidFill>
                  <a:schemeClr val="accent3"/>
                </a:solidFill>
                <a:latin typeface="Arial" panose="020B0604020202020204" pitchFamily="34" charset="0"/>
                <a:cs typeface="Arial" panose="020B0604020202020204" pitchFamily="34" charset="0"/>
              </a:rPr>
              <a:t>incose.org</a:t>
            </a:r>
            <a:r>
              <a:rPr lang="en-GB" sz="800" spc="0" baseline="0" dirty="0">
                <a:solidFill>
                  <a:schemeClr val="accent3"/>
                </a:solidFill>
                <a:latin typeface="Arial" panose="020B0604020202020204" pitchFamily="34" charset="0"/>
                <a:cs typeface="Arial" panose="020B0604020202020204" pitchFamily="34" charset="0"/>
              </a:rPr>
              <a:t> | </a:t>
            </a:r>
            <a:fld id="{A86CDF6F-2953-460E-BD1D-295C411077A7}" type="slidenum">
              <a:rPr lang="en-GB" sz="800" spc="0" baseline="0" smtClean="0">
                <a:solidFill>
                  <a:schemeClr val="accent3"/>
                </a:solidFill>
                <a:latin typeface="Arial" panose="020B0604020202020204" pitchFamily="34" charset="0"/>
                <a:cs typeface="Arial" panose="020B0604020202020204" pitchFamily="34" charset="0"/>
              </a:rPr>
              <a:t>‹#›</a:t>
            </a:fld>
            <a:r>
              <a:rPr lang="en-GB" sz="800" spc="0" baseline="0" dirty="0">
                <a:solidFill>
                  <a:schemeClr val="accent3"/>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93987413"/>
      </p:ext>
    </p:extLst>
  </p:cSld>
  <p:clrMap bg1="lt1" tx1="dk1" bg2="lt2" tx2="dk2" accent1="accent1" accent2="accent2" accent3="accent3" accent4="accent4" accent5="accent5" accent6="accent6" hlink="hlink" folHlink="folHlink"/>
  <p:sldLayoutIdLst>
    <p:sldLayoutId id="2147483994" r:id="rId1"/>
    <p:sldLayoutId id="2147484071" r:id="rId2"/>
    <p:sldLayoutId id="2147484001" r:id="rId3"/>
    <p:sldLayoutId id="2147484067" r:id="rId4"/>
    <p:sldLayoutId id="2147484044" r:id="rId5"/>
    <p:sldLayoutId id="2147484068" r:id="rId6"/>
    <p:sldLayoutId id="2147484069" r:id="rId7"/>
    <p:sldLayoutId id="2147484016" r:id="rId8"/>
    <p:sldLayoutId id="2147484045" r:id="rId9"/>
    <p:sldLayoutId id="2147484054" r:id="rId10"/>
    <p:sldLayoutId id="2147484000" r:id="rId11"/>
    <p:sldLayoutId id="2147484038" r:id="rId12"/>
    <p:sldLayoutId id="2147484062" r:id="rId13"/>
    <p:sldLayoutId id="2147484063" r:id="rId14"/>
    <p:sldLayoutId id="2147483965" r:id="rId15"/>
    <p:sldLayoutId id="2147484035" r:id="rId16"/>
    <p:sldLayoutId id="2147484070" r:id="rId17"/>
    <p:sldLayoutId id="2147484051" r:id="rId18"/>
    <p:sldLayoutId id="2147484053" r:id="rId19"/>
    <p:sldLayoutId id="2147484052" r:id="rId20"/>
    <p:sldLayoutId id="2147484042" r:id="rId21"/>
    <p:sldLayoutId id="2147484043" r:id="rId22"/>
    <p:sldLayoutId id="2147484050" r:id="rId23"/>
    <p:sldLayoutId id="2147483967" r:id="rId24"/>
    <p:sldLayoutId id="2147483990" r:id="rId25"/>
    <p:sldLayoutId id="2147484058" r:id="rId26"/>
    <p:sldLayoutId id="2147484060" r:id="rId27"/>
    <p:sldLayoutId id="2147484046" r:id="rId28"/>
    <p:sldLayoutId id="2147484048" r:id="rId29"/>
    <p:sldLayoutId id="2147484064" r:id="rId30"/>
    <p:sldLayoutId id="2147484056" r:id="rId31"/>
    <p:sldLayoutId id="2147483986" r:id="rId32"/>
    <p:sldLayoutId id="2147484010" r:id="rId33"/>
    <p:sldLayoutId id="2147484059" r:id="rId34"/>
    <p:sldLayoutId id="2147484018" r:id="rId35"/>
    <p:sldLayoutId id="2147484030" r:id="rId36"/>
    <p:sldLayoutId id="2147484061" r:id="rId37"/>
    <p:sldLayoutId id="2147484065" r:id="rId38"/>
    <p:sldLayoutId id="2147484003" r:id="rId39"/>
    <p:sldLayoutId id="2147484023" r:id="rId40"/>
    <p:sldLayoutId id="2147484047" r:id="rId41"/>
  </p:sldLayoutIdLst>
  <p:hf hdr="0" ftr="0"/>
  <p:txStyles>
    <p:titleStyle>
      <a:lvl1pPr algn="l" defTabSz="914400" rtl="0" eaLnBrk="1" latinLnBrk="0" hangingPunct="1">
        <a:lnSpc>
          <a:spcPct val="90000"/>
        </a:lnSpc>
        <a:spcBef>
          <a:spcPct val="0"/>
        </a:spcBef>
        <a:buNone/>
        <a:defRPr lang="en-US" sz="1800" b="1" kern="0" spc="-100" baseline="0" dirty="0">
          <a:solidFill>
            <a:schemeClr val="accent3"/>
          </a:solidFill>
          <a:latin typeface="Arial" panose="020B0604020202020204" pitchFamily="34" charset="0"/>
          <a:ea typeface="Roboto Medium" panose="02000000000000000000" pitchFamily="2" charset="0"/>
          <a:cs typeface="Arial" panose="020B0604020202020204" pitchFamily="34" charset="0"/>
        </a:defRPr>
      </a:lvl1pPr>
    </p:titleStyle>
    <p:bodyStyle>
      <a:lvl1pPr marL="173038" indent="-173038" algn="l" defTabSz="914400" rtl="0" eaLnBrk="1" latinLnBrk="0" hangingPunct="1">
        <a:lnSpc>
          <a:spcPct val="100000"/>
        </a:lnSpc>
        <a:spcBef>
          <a:spcPts val="750"/>
        </a:spcBef>
        <a:buClr>
          <a:schemeClr val="accent2"/>
        </a:buClr>
        <a:buSzPct val="110000"/>
        <a:buFont typeface="Arial" panose="020B0604020202020204" pitchFamily="34" charset="0"/>
        <a:buChar char="•"/>
        <a:defRPr lang="en-US" sz="1200" kern="1200" spc="0" baseline="0" dirty="0" smtClean="0">
          <a:solidFill>
            <a:schemeClr val="accent4"/>
          </a:solidFill>
          <a:latin typeface="Arial" panose="020B0604020202020204" pitchFamily="34" charset="0"/>
          <a:ea typeface="+mn-ea"/>
          <a:cs typeface="Arial" panose="020B0604020202020204" pitchFamily="34" charset="0"/>
        </a:defRPr>
      </a:lvl1pPr>
      <a:lvl2pPr marL="323850" indent="-150813" algn="l" defTabSz="914400" rtl="0" eaLnBrk="1" latinLnBrk="0" hangingPunct="1">
        <a:lnSpc>
          <a:spcPct val="100000"/>
        </a:lnSpc>
        <a:spcBef>
          <a:spcPts val="750"/>
        </a:spcBef>
        <a:buClr>
          <a:schemeClr val="accent2"/>
        </a:buClr>
        <a:buSzPct val="110000"/>
        <a:buFont typeface="Arial" panose="020B0604020202020204" pitchFamily="34" charset="0"/>
        <a:buChar char="•"/>
        <a:defRPr lang="en-US" sz="1100" kern="1200" spc="0" baseline="0" dirty="0" smtClean="0">
          <a:solidFill>
            <a:schemeClr val="accent4"/>
          </a:solidFill>
          <a:latin typeface="Arial" panose="020B0604020202020204" pitchFamily="34" charset="0"/>
          <a:ea typeface="+mn-ea"/>
          <a:cs typeface="Arial" panose="020B0604020202020204" pitchFamily="34" charset="0"/>
        </a:defRPr>
      </a:lvl2pPr>
      <a:lvl3pPr marL="457200" indent="-133350" algn="l" defTabSz="914400" rtl="0" eaLnBrk="1" latinLnBrk="0" hangingPunct="1">
        <a:lnSpc>
          <a:spcPct val="100000"/>
        </a:lnSpc>
        <a:spcBef>
          <a:spcPts val="750"/>
        </a:spcBef>
        <a:buClr>
          <a:schemeClr val="accent2"/>
        </a:buClr>
        <a:buSzPct val="110000"/>
        <a:buFont typeface="Arial" panose="020B0604020202020204" pitchFamily="34" charset="0"/>
        <a:buChar char="•"/>
        <a:defRPr lang="en-US" sz="1050" kern="1200" spc="0" baseline="0" dirty="0" smtClean="0">
          <a:solidFill>
            <a:schemeClr val="accent4"/>
          </a:solidFill>
          <a:latin typeface="Arial" panose="020B0604020202020204" pitchFamily="34" charset="0"/>
          <a:ea typeface="+mn-ea"/>
          <a:cs typeface="Arial" panose="020B0604020202020204" pitchFamily="34" charset="0"/>
        </a:defRPr>
      </a:lvl3pPr>
      <a:lvl4pPr marL="590550" indent="-133350" algn="l" defTabSz="914400" rtl="0" eaLnBrk="1" latinLnBrk="0" hangingPunct="1">
        <a:lnSpc>
          <a:spcPct val="100000"/>
        </a:lnSpc>
        <a:spcBef>
          <a:spcPts val="750"/>
        </a:spcBef>
        <a:buClr>
          <a:schemeClr val="accent2"/>
        </a:buClr>
        <a:buSzPct val="110000"/>
        <a:buFont typeface="Arial" panose="020B0604020202020204" pitchFamily="34" charset="0"/>
        <a:buChar char="•"/>
        <a:defRPr lang="en-US" sz="1000" kern="1200" spc="0" baseline="0" dirty="0" smtClean="0">
          <a:solidFill>
            <a:schemeClr val="accent4"/>
          </a:solidFill>
          <a:latin typeface="Arial" panose="020B0604020202020204" pitchFamily="34" charset="0"/>
          <a:ea typeface="+mn-ea"/>
          <a:cs typeface="Arial" panose="020B0604020202020204" pitchFamily="34" charset="0"/>
        </a:defRPr>
      </a:lvl4pPr>
      <a:lvl5pPr marL="704850" indent="-111125" algn="l" defTabSz="914400" rtl="0" eaLnBrk="1" latinLnBrk="0" hangingPunct="1">
        <a:lnSpc>
          <a:spcPct val="100000"/>
        </a:lnSpc>
        <a:spcBef>
          <a:spcPts val="750"/>
        </a:spcBef>
        <a:buClr>
          <a:schemeClr val="accent2"/>
        </a:buClr>
        <a:buSzPct val="110000"/>
        <a:buFont typeface="Arial" panose="020B0604020202020204" pitchFamily="34" charset="0"/>
        <a:buChar char="•"/>
        <a:defRPr lang="en-US" sz="1000" kern="1200" spc="0" baseline="0" dirty="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guide id="3" pos="144">
          <p15:clr>
            <a:srgbClr val="F26B43"/>
          </p15:clr>
        </p15:guide>
        <p15:guide id="4" pos="288">
          <p15:clr>
            <a:srgbClr val="F26B43"/>
          </p15:clr>
        </p15:guide>
        <p15:guide id="5" pos="5472">
          <p15:clr>
            <a:srgbClr val="F26B43"/>
          </p15:clr>
        </p15:guide>
        <p15:guide id="6" pos="5616">
          <p15:clr>
            <a:srgbClr val="F26B43"/>
          </p15:clr>
        </p15:guide>
        <p15:guide id="7" orient="horz" pos="3084">
          <p15:clr>
            <a:srgbClr val="F26B43"/>
          </p15:clr>
        </p15:guide>
        <p15:guide id="8" orient="horz" pos="672">
          <p15:clr>
            <a:srgbClr val="F26B43"/>
          </p15:clr>
        </p15:guide>
        <p15:guide id="9" orient="horz" pos="276">
          <p15:clr>
            <a:srgbClr val="F26B43"/>
          </p15:clr>
        </p15:guide>
        <p15:guide id="10" orient="horz" pos="2964">
          <p15:clr>
            <a:srgbClr val="F26B43"/>
          </p15:clr>
        </p15:guide>
        <p15:guide id="11" orient="horz" pos="15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7694C7-4D6C-5845-C3A3-9DB33CDEAF3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6E2C4F-BF35-8A39-F3F8-0E21B8325521}"/>
              </a:ext>
            </a:extLst>
          </p:cNvPr>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B09256-C6F5-356F-B5C5-9F4A6EF20094}"/>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r>
              <a:rPr lang="en-US"/>
              <a:t>10/1/2025</a:t>
            </a:r>
          </a:p>
        </p:txBody>
      </p:sp>
      <p:sp>
        <p:nvSpPr>
          <p:cNvPr id="5" name="Footer Placeholder 4">
            <a:extLst>
              <a:ext uri="{FF2B5EF4-FFF2-40B4-BE49-F238E27FC236}">
                <a16:creationId xmlns:a16="http://schemas.microsoft.com/office/drawing/2014/main" id="{FFF77FDF-B5A5-1134-627B-AC3BD046C072}"/>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133CD1-5BC2-7FE3-6483-E6DBC3A8F98D}"/>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F462D6FA-EDFF-8142-8B30-629C4346E8C8}" type="slidenum">
              <a:rPr lang="en-US" smtClean="0"/>
              <a:t>‹#›</a:t>
            </a:fld>
            <a:endParaRPr lang="en-US"/>
          </a:p>
        </p:txBody>
      </p:sp>
    </p:spTree>
    <p:extLst>
      <p:ext uri="{BB962C8B-B14F-4D97-AF65-F5344CB8AC3E}">
        <p14:creationId xmlns:p14="http://schemas.microsoft.com/office/powerpoint/2010/main" val="769502783"/>
      </p:ext>
    </p:extLst>
  </p:cSld>
  <p:clrMap bg1="lt1" tx1="dk1" bg2="lt2" tx2="dk2" accent1="accent1" accent2="accent2" accent3="accent3" accent4="accent4" accent5="accent5" accent6="accent6" hlink="hlink" folHlink="folHlink"/>
  <p:sldLayoutIdLst>
    <p:sldLayoutId id="2147484073" r:id="rId1"/>
    <p:sldLayoutId id="2147484074" r:id="rId2"/>
    <p:sldLayoutId id="2147484075" r:id="rId3"/>
    <p:sldLayoutId id="2147484076" r:id="rId4"/>
    <p:sldLayoutId id="2147484077" r:id="rId5"/>
    <p:sldLayoutId id="2147484078" r:id="rId6"/>
    <p:sldLayoutId id="2147484079" r:id="rId7"/>
    <p:sldLayoutId id="2147484080" r:id="rId8"/>
    <p:sldLayoutId id="2147484081" r:id="rId9"/>
    <p:sldLayoutId id="2147484082" r:id="rId10"/>
    <p:sldLayoutId id="2147484083" r:id="rId11"/>
  </p:sldLayoutIdLst>
  <p:hf hdr="0" ft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ncose.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1016/j" TargetMode="External"/><Relationship Id="rId2" Type="http://schemas.openxmlformats.org/officeDocument/2006/relationships/hyperlink" Target="https://doi.org/10.1109/" TargetMode="External"/><Relationship Id="rId1" Type="http://schemas.openxmlformats.org/officeDocument/2006/relationships/slideLayout" Target="../slideLayouts/slideLayout4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2.xml"/></Relationships>
</file>

<file path=ppt/slides/_rels/slide19.xml.rels><?xml version="1.0" encoding="UTF-8" standalone="yes"?>
<Relationships xmlns="http://schemas.openxmlformats.org/package/2006/relationships"><Relationship Id="rId2" Type="http://schemas.openxmlformats.org/officeDocument/2006/relationships/hyperlink" Target="http://www.incose.org/pdp" TargetMode="Externa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s://sp.slalom.com/ourfirm/studio/SitePages/templates.aspx" TargetMode="External"/><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hyperlink" Target="mailto:sponsorship@incose.net" TargetMode="Externa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hyperlink" Target="https://sp.slalom.com/ourfirm/studio/SitePages/templates.aspx" TargetMode="External"/><Relationship Id="rId7"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hyperlink" Target="mailto:sponsorship@incose.net" TargetMode="Externa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6.xml"/><Relationship Id="rId1" Type="http://schemas.openxmlformats.org/officeDocument/2006/relationships/slideLayout" Target="../slideLayouts/slideLayout24.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hyperlink" Target="mailto:webinars@incose.net" TargetMode="External"/><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cose.org/certification/after-certification/renewing-certification" TargetMode="External"/><Relationship Id="rId2" Type="http://schemas.openxmlformats.org/officeDocument/2006/relationships/notesSlide" Target="../notesSlides/notesSlide4.xml"/><Relationship Id="rId1" Type="http://schemas.openxmlformats.org/officeDocument/2006/relationships/slideLayout" Target="../slideLayouts/slideLayout2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hyperlink" Target="mailto:webinars@incose.net" TargetMode="Externa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6C09FC-B395-E04E-AF6A-95B3BCA160CF}"/>
              </a:ext>
            </a:extLst>
          </p:cNvPr>
          <p:cNvSpPr>
            <a:spLocks noGrp="1"/>
          </p:cNvSpPr>
          <p:nvPr>
            <p:ph type="title"/>
          </p:nvPr>
        </p:nvSpPr>
        <p:spPr>
          <a:xfrm>
            <a:off x="476954" y="770884"/>
            <a:ext cx="9222059" cy="2413299"/>
          </a:xfrm>
        </p:spPr>
        <p:txBody>
          <a:bodyPr/>
          <a:lstStyle/>
          <a:p>
            <a:r>
              <a:rPr lang="en-US" sz="6000" spc="-150" dirty="0">
                <a:solidFill>
                  <a:srgbClr val="2B6FAB"/>
                </a:solidFill>
              </a:rPr>
              <a:t>Welcome to the INCOSE Webinar Series</a:t>
            </a:r>
          </a:p>
        </p:txBody>
      </p:sp>
      <p:sp>
        <p:nvSpPr>
          <p:cNvPr id="6" name="Text Placeholder 5">
            <a:extLst>
              <a:ext uri="{FF2B5EF4-FFF2-40B4-BE49-F238E27FC236}">
                <a16:creationId xmlns:a16="http://schemas.microsoft.com/office/drawing/2014/main" id="{6C742199-62B9-934F-90E5-621672586ACA}"/>
              </a:ext>
            </a:extLst>
          </p:cNvPr>
          <p:cNvSpPr>
            <a:spLocks noGrp="1"/>
          </p:cNvSpPr>
          <p:nvPr>
            <p:ph type="body" sz="quarter" idx="15"/>
          </p:nvPr>
        </p:nvSpPr>
        <p:spPr>
          <a:xfrm>
            <a:off x="466007" y="3596186"/>
            <a:ext cx="4793970" cy="857980"/>
          </a:xfrm>
        </p:spPr>
        <p:txBody>
          <a:bodyPr/>
          <a:lstStyle/>
          <a:p>
            <a:r>
              <a:rPr lang="en-US" dirty="0">
                <a:solidFill>
                  <a:schemeClr val="tx1"/>
                </a:solidFill>
              </a:rPr>
              <a:t>Wednesday, 1 October 2025 – Webinar 185</a:t>
            </a:r>
          </a:p>
          <a:p>
            <a:endParaRPr lang="en-US" dirty="0">
              <a:solidFill>
                <a:schemeClr val="accent5"/>
              </a:solidFill>
            </a:endParaRPr>
          </a:p>
        </p:txBody>
      </p:sp>
      <p:sp>
        <p:nvSpPr>
          <p:cNvPr id="7" name="Text Placeholder 6">
            <a:extLst>
              <a:ext uri="{FF2B5EF4-FFF2-40B4-BE49-F238E27FC236}">
                <a16:creationId xmlns:a16="http://schemas.microsoft.com/office/drawing/2014/main" id="{80B44DAC-6238-0E44-8C0C-617885E1E09C}"/>
              </a:ext>
            </a:extLst>
          </p:cNvPr>
          <p:cNvSpPr>
            <a:spLocks noGrp="1"/>
          </p:cNvSpPr>
          <p:nvPr>
            <p:ph type="body" sz="quarter" idx="17"/>
          </p:nvPr>
        </p:nvSpPr>
        <p:spPr/>
        <p:txBody>
          <a:bodyPr/>
          <a:lstStyle/>
          <a:p>
            <a:r>
              <a:rPr lang="en-US" sz="1100" dirty="0" err="1">
                <a:solidFill>
                  <a:srgbClr val="0563C1"/>
                </a:solidFill>
                <a:hlinkClick r:id="rId3">
                  <a:extLst>
                    <a:ext uri="{A12FA001-AC4F-418D-AE19-62706E023703}">
                      <ahyp:hlinkClr xmlns:ahyp="http://schemas.microsoft.com/office/drawing/2018/hyperlinkcolor" val="tx"/>
                    </a:ext>
                  </a:extLst>
                </a:hlinkClick>
              </a:rPr>
              <a:t>i</a:t>
            </a:r>
            <a:r>
              <a:rPr lang="en-US" sz="1100" dirty="0" err="1">
                <a:solidFill>
                  <a:srgbClr val="2B6FAB"/>
                </a:solidFill>
                <a:hlinkClick r:id="rId3">
                  <a:extLst>
                    <a:ext uri="{A12FA001-AC4F-418D-AE19-62706E023703}">
                      <ahyp:hlinkClr xmlns:ahyp="http://schemas.microsoft.com/office/drawing/2018/hyperlinkcolor" val="tx"/>
                    </a:ext>
                  </a:extLst>
                </a:hlinkClick>
              </a:rPr>
              <a:t>ncose.org</a:t>
            </a:r>
            <a:endParaRPr lang="en-US" sz="1100" dirty="0">
              <a:solidFill>
                <a:srgbClr val="2B6FAB"/>
              </a:solidFill>
            </a:endParaRPr>
          </a:p>
        </p:txBody>
      </p:sp>
      <p:pic>
        <p:nvPicPr>
          <p:cNvPr id="2" name="Content Placeholder 3">
            <a:extLst>
              <a:ext uri="{FF2B5EF4-FFF2-40B4-BE49-F238E27FC236}">
                <a16:creationId xmlns:a16="http://schemas.microsoft.com/office/drawing/2014/main" id="{332031A7-1945-BBB9-7C8F-2FCD3FA1E2A5}"/>
              </a:ext>
            </a:extLst>
          </p:cNvPr>
          <p:cNvPicPr>
            <a:picLocks noChangeAspect="1"/>
          </p:cNvPicPr>
          <p:nvPr/>
        </p:nvPicPr>
        <p:blipFill rotWithShape="1">
          <a:blip r:embed="rId4" cstate="screen">
            <a:clrChange>
              <a:clrFrom>
                <a:srgbClr val="FCFEFF"/>
              </a:clrFrom>
              <a:clrTo>
                <a:srgbClr val="FCFEFF">
                  <a:alpha val="0"/>
                </a:srgbClr>
              </a:clrTo>
            </a:clrChange>
            <a:extLst>
              <a:ext uri="{28A0092B-C50C-407E-A947-70E740481C1C}">
                <a14:useLocalDpi xmlns:a14="http://schemas.microsoft.com/office/drawing/2010/main"/>
              </a:ext>
            </a:extLst>
          </a:blip>
          <a:srcRect/>
          <a:stretch/>
        </p:blipFill>
        <p:spPr>
          <a:xfrm>
            <a:off x="296092" y="243840"/>
            <a:ext cx="1402080" cy="857980"/>
          </a:xfrm>
          <a:prstGeom prst="rect">
            <a:avLst/>
          </a:prstGeom>
        </p:spPr>
      </p:pic>
      <p:sp>
        <p:nvSpPr>
          <p:cNvPr id="3" name="TextBox 2">
            <a:extLst>
              <a:ext uri="{FF2B5EF4-FFF2-40B4-BE49-F238E27FC236}">
                <a16:creationId xmlns:a16="http://schemas.microsoft.com/office/drawing/2014/main" id="{51067F47-FE59-25FD-1E0D-F7D7E64973F7}"/>
              </a:ext>
            </a:extLst>
          </p:cNvPr>
          <p:cNvSpPr txBox="1"/>
          <p:nvPr/>
        </p:nvSpPr>
        <p:spPr>
          <a:xfrm>
            <a:off x="1776551" y="495859"/>
            <a:ext cx="2717072" cy="353943"/>
          </a:xfrm>
          <a:prstGeom prst="rect">
            <a:avLst/>
          </a:prstGeom>
          <a:noFill/>
        </p:spPr>
        <p:txBody>
          <a:bodyPr wrap="square" rtlCol="0">
            <a:spAutoFit/>
          </a:bodyPr>
          <a:lstStyle/>
          <a:p>
            <a:pPr algn="ctr"/>
            <a:r>
              <a:rPr lang="en-US" sz="900" b="1" dirty="0"/>
              <a:t>International Council on Systems Engineering</a:t>
            </a:r>
          </a:p>
          <a:p>
            <a:pPr algn="ctr"/>
            <a:r>
              <a:rPr lang="en-US" sz="800" i="1" dirty="0"/>
              <a:t>A better world through a systems approach</a:t>
            </a:r>
          </a:p>
        </p:txBody>
      </p:sp>
      <p:sp>
        <p:nvSpPr>
          <p:cNvPr id="4" name="Rectangle 3">
            <a:extLst>
              <a:ext uri="{FF2B5EF4-FFF2-40B4-BE49-F238E27FC236}">
                <a16:creationId xmlns:a16="http://schemas.microsoft.com/office/drawing/2014/main" id="{837D8559-680B-88F6-0115-3500539B77A4}"/>
              </a:ext>
            </a:extLst>
          </p:cNvPr>
          <p:cNvSpPr/>
          <p:nvPr/>
        </p:nvSpPr>
        <p:spPr>
          <a:xfrm>
            <a:off x="8477794" y="87086"/>
            <a:ext cx="544286" cy="470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sz="1400" dirty="0">
              <a:solidFill>
                <a:schemeClr val="bg1"/>
              </a:solidFill>
              <a:ea typeface="Segoe UI Black" panose="020B0A02040204020203" pitchFamily="34" charset="0"/>
              <a:cs typeface="Segoe UI Black" panose="020B0A02040204020203" pitchFamily="34" charset="0"/>
            </a:endParaRPr>
          </a:p>
        </p:txBody>
      </p:sp>
    </p:spTree>
    <p:extLst>
      <p:ext uri="{BB962C8B-B14F-4D97-AF65-F5344CB8AC3E}">
        <p14:creationId xmlns:p14="http://schemas.microsoft.com/office/powerpoint/2010/main" val="2856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6FAA8-95E3-AD99-F065-7B8F08AF3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3CB4C-A8DB-64F2-CA2A-0AE497C5C19D}"/>
              </a:ext>
            </a:extLst>
          </p:cNvPr>
          <p:cNvSpPr>
            <a:spLocks noGrp="1"/>
          </p:cNvSpPr>
          <p:nvPr>
            <p:ph type="title"/>
          </p:nvPr>
        </p:nvSpPr>
        <p:spPr/>
        <p:txBody>
          <a:bodyPr>
            <a:normAutofit/>
          </a:bodyPr>
          <a:lstStyle/>
          <a:p>
            <a:r>
              <a:rPr lang="en-US" dirty="0">
                <a:ea typeface="ＭＳ Ｐゴシック" charset="0"/>
              </a:rPr>
              <a:t>Rediscovering Systems Engineering’s Roots</a:t>
            </a:r>
            <a:endParaRPr lang="en-US" dirty="0"/>
          </a:p>
        </p:txBody>
      </p:sp>
      <p:sp>
        <p:nvSpPr>
          <p:cNvPr id="3" name="Content Placeholder 2">
            <a:extLst>
              <a:ext uri="{FF2B5EF4-FFF2-40B4-BE49-F238E27FC236}">
                <a16:creationId xmlns:a16="http://schemas.microsoft.com/office/drawing/2014/main" id="{EBBCCD9D-461A-7AF0-45FE-6D61B153FD4D}"/>
              </a:ext>
            </a:extLst>
          </p:cNvPr>
          <p:cNvSpPr>
            <a:spLocks noGrp="1"/>
          </p:cNvSpPr>
          <p:nvPr>
            <p:ph idx="1"/>
          </p:nvPr>
        </p:nvSpPr>
        <p:spPr/>
        <p:txBody>
          <a:bodyPr>
            <a:noAutofit/>
          </a:bodyPr>
          <a:lstStyle/>
          <a:p>
            <a:pPr marL="0" indent="0">
              <a:buNone/>
            </a:pPr>
            <a:r>
              <a:rPr lang="en-US" sz="1500" dirty="0">
                <a:latin typeface="Calibri" panose="020F0502020204030204" pitchFamily="34" charset="0"/>
                <a:ea typeface="ＭＳ Ｐゴシック" charset="0"/>
                <a:cs typeface="Calibri" panose="020F0502020204030204" pitchFamily="34" charset="0"/>
              </a:rPr>
              <a:t>First published reference to systems engineering as a distinct discipline (1950):</a:t>
            </a:r>
          </a:p>
          <a:p>
            <a:pPr lvl="1"/>
            <a:r>
              <a:rPr lang="en-US" sz="1350" i="1" dirty="0">
                <a:latin typeface="Calibri" panose="020F0502020204030204" pitchFamily="34" charset="0"/>
                <a:ea typeface="ＭＳ Ｐゴシック" charset="0"/>
                <a:cs typeface="Calibri" panose="020F0502020204030204" pitchFamily="34" charset="0"/>
              </a:rPr>
              <a:t>“As [communications] technology … has broadened and become more</a:t>
            </a:r>
            <a:r>
              <a:rPr lang="en-US" sz="1350" b="1" i="1" dirty="0">
                <a:latin typeface="Calibri" panose="020F0502020204030204" pitchFamily="34" charset="0"/>
                <a:ea typeface="ＭＳ Ｐゴシック" charset="0"/>
                <a:cs typeface="Calibri" panose="020F0502020204030204" pitchFamily="34" charset="0"/>
              </a:rPr>
              <a:t> </a:t>
            </a:r>
            <a:r>
              <a:rPr lang="en-US" sz="1350" i="1" dirty="0">
                <a:latin typeface="Calibri" panose="020F0502020204030204" pitchFamily="34" charset="0"/>
                <a:ea typeface="ＭＳ Ｐゴシック" charset="0"/>
                <a:cs typeface="Calibri" panose="020F0502020204030204" pitchFamily="34" charset="0"/>
              </a:rPr>
              <a:t>complex, the choice of the technical paths to be pursued … has become increasingly difficult.  It is this situation that has led to the evolution of the systems engineering function…” </a:t>
            </a:r>
          </a:p>
          <a:p>
            <a:pPr marL="0" indent="0" algn="r">
              <a:spcBef>
                <a:spcPts val="0"/>
              </a:spcBef>
              <a:buNone/>
            </a:pPr>
            <a:r>
              <a:rPr lang="en-US" sz="1200" dirty="0">
                <a:latin typeface="Calibri" panose="020F0502020204030204" pitchFamily="34" charset="0"/>
                <a:ea typeface="ＭＳ Ｐゴシック" charset="0"/>
                <a:cs typeface="Calibri" panose="020F0502020204030204" pitchFamily="34" charset="0"/>
              </a:rPr>
              <a:t>Ref: </a:t>
            </a:r>
            <a:r>
              <a:rPr lang="en-US" sz="1200" dirty="0" err="1">
                <a:latin typeface="Calibri" panose="020F0502020204030204" pitchFamily="34" charset="0"/>
                <a:ea typeface="Calibri" panose="020F0502020204030204" pitchFamily="34" charset="0"/>
                <a:cs typeface="Calibri" panose="020F0502020204030204" pitchFamily="34" charset="0"/>
              </a:rPr>
              <a:t>Kelly,MJ</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dirty="0">
                <a:latin typeface="Calibri" panose="020F0502020204030204" pitchFamily="34" charset="0"/>
                <a:cs typeface="Calibri" panose="020F0502020204030204" pitchFamily="34" charset="0"/>
              </a:rPr>
              <a:t>The Bell Telephone Laboratories – An Example of an Institute of Creative Technology</a:t>
            </a:r>
            <a:r>
              <a:rPr lang="en-US" sz="1200" dirty="0">
                <a:latin typeface="Calibri" panose="020F0502020204030204" pitchFamily="34" charset="0"/>
                <a:ea typeface="Calibri" panose="020F0502020204030204" pitchFamily="34" charset="0"/>
                <a:cs typeface="Calibri" panose="020F0502020204030204" pitchFamily="34" charset="0"/>
              </a:rPr>
              <a:t>,” </a:t>
            </a:r>
          </a:p>
          <a:p>
            <a:pPr marL="0" indent="0" algn="r">
              <a:spcBef>
                <a:spcPts val="0"/>
              </a:spcBef>
              <a:buNone/>
            </a:pPr>
            <a:r>
              <a:rPr lang="en-US" sz="1200" u="sng" dirty="0">
                <a:latin typeface="Calibri" panose="020F0502020204030204" pitchFamily="34" charset="0"/>
                <a:ea typeface="Calibri" panose="020F0502020204030204" pitchFamily="34" charset="0"/>
                <a:cs typeface="Calibri" panose="020F0502020204030204" pitchFamily="34" charset="0"/>
              </a:rPr>
              <a:t>Proceedings of the Royal Society of London</a:t>
            </a:r>
            <a:r>
              <a:rPr lang="en-US" sz="1200" dirty="0">
                <a:latin typeface="Calibri" panose="020F0502020204030204" pitchFamily="34" charset="0"/>
                <a:ea typeface="Calibri" panose="020F0502020204030204" pitchFamily="34" charset="0"/>
                <a:cs typeface="Calibri" panose="020F0502020204030204" pitchFamily="34" charset="0"/>
              </a:rPr>
              <a:t>, October 1950</a:t>
            </a:r>
            <a:r>
              <a:rPr lang="en-US" sz="900" dirty="0">
                <a:latin typeface="Calibri" panose="020F0502020204030204" pitchFamily="34" charset="0"/>
                <a:ea typeface="Calibri" panose="020F0502020204030204" pitchFamily="34" charset="0"/>
                <a:cs typeface="Calibri" panose="020F0502020204030204" pitchFamily="34" charset="0"/>
              </a:rPr>
              <a:t>.</a:t>
            </a:r>
          </a:p>
          <a:p>
            <a:pPr marL="0" indent="0">
              <a:buNone/>
            </a:pPr>
            <a:r>
              <a:rPr lang="en-US" sz="1500" dirty="0">
                <a:latin typeface="Calibri" panose="020F0502020204030204" pitchFamily="34" charset="0"/>
                <a:ea typeface="ＭＳ Ｐゴシック" charset="0"/>
                <a:cs typeface="Calibri" panose="020F0502020204030204" pitchFamily="34" charset="0"/>
              </a:rPr>
              <a:t>Another of the earliest papers describing systems engineering in practice (1957):</a:t>
            </a:r>
          </a:p>
          <a:p>
            <a:pPr lvl="1"/>
            <a:r>
              <a:rPr lang="en-US" sz="1350" dirty="0">
                <a:latin typeface="Calibri" panose="020F0502020204030204" pitchFamily="34" charset="0"/>
                <a:ea typeface="Calibri" panose="020F0502020204030204" pitchFamily="34" charset="0"/>
                <a:cs typeface="Calibri" panose="020F0502020204030204" pitchFamily="34" charset="0"/>
              </a:rPr>
              <a:t>Cited the need to integrate a wide variety of novel electronic devices (e.g. radars, bomb sights, fire control systems and communications equipment) into World War II aircraft as a major impetus to the expansion of systems engineering</a:t>
            </a:r>
          </a:p>
          <a:p>
            <a:pPr lvl="1"/>
            <a:r>
              <a:rPr lang="en-US" sz="1350" dirty="0">
                <a:latin typeface="Calibri" panose="020F0502020204030204" pitchFamily="34" charset="0"/>
                <a:cs typeface="Calibri" panose="020F0502020204030204" pitchFamily="34" charset="0"/>
              </a:rPr>
              <a:t>Described a successful systems engineering application at RCA developing </a:t>
            </a:r>
            <a:r>
              <a:rPr lang="en-US" sz="1350" i="1" dirty="0">
                <a:latin typeface="Calibri" panose="020F0502020204030204" pitchFamily="34" charset="0"/>
                <a:cs typeface="Calibri" panose="020F0502020204030204" pitchFamily="34" charset="0"/>
              </a:rPr>
              <a:t>“a B&amp;W compatible color television system</a:t>
            </a:r>
            <a:r>
              <a:rPr lang="en-US" sz="1350" dirty="0">
                <a:latin typeface="Calibri" panose="020F0502020204030204" pitchFamily="34" charset="0"/>
                <a:cs typeface="Calibri" panose="020F0502020204030204" pitchFamily="34" charset="0"/>
              </a:rPr>
              <a:t>”</a:t>
            </a:r>
          </a:p>
          <a:p>
            <a:pPr lvl="1"/>
            <a:r>
              <a:rPr lang="en-US" sz="1350" dirty="0">
                <a:solidFill>
                  <a:srgbClr val="FF0000"/>
                </a:solidFill>
                <a:latin typeface="Calibri" panose="020F0502020204030204" pitchFamily="34" charset="0"/>
                <a:ea typeface="Calibri" panose="020F0502020204030204" pitchFamily="34" charset="0"/>
                <a:cs typeface="Calibri" panose="020F0502020204030204" pitchFamily="34" charset="0"/>
              </a:rPr>
              <a:t>Defined only two requirements for successful systems engineering: </a:t>
            </a:r>
          </a:p>
          <a:p>
            <a:pPr lvl="2"/>
            <a:r>
              <a:rPr lang="en-US" sz="1350" i="1" dirty="0">
                <a:solidFill>
                  <a:srgbClr val="FF0000"/>
                </a:solidFill>
                <a:latin typeface="Calibri" panose="020F0502020204030204" pitchFamily="34" charset="0"/>
                <a:ea typeface="Calibri" panose="020F0502020204030204" pitchFamily="34" charset="0"/>
                <a:cs typeface="Calibri" panose="020F0502020204030204" pitchFamily="34" charset="0"/>
              </a:rPr>
              <a:t>“first, a determination of the objective that is to be reached, and </a:t>
            </a:r>
          </a:p>
          <a:p>
            <a:pPr lvl="2"/>
            <a:r>
              <a:rPr lang="en-US" sz="1350" i="1" dirty="0">
                <a:solidFill>
                  <a:srgbClr val="FF0000"/>
                </a:solidFill>
                <a:latin typeface="Calibri" panose="020F0502020204030204" pitchFamily="34" charset="0"/>
                <a:ea typeface="Calibri" panose="020F0502020204030204" pitchFamily="34" charset="0"/>
                <a:cs typeface="Calibri" panose="020F0502020204030204" pitchFamily="34" charset="0"/>
              </a:rPr>
              <a:t>“second, a thorough consideration of all the factors that bear upon the possibility of reaching the objective and the relationships among these factors.”</a:t>
            </a:r>
            <a:r>
              <a:rPr lang="en-US" sz="1350" i="1" dirty="0">
                <a:solidFill>
                  <a:srgbClr val="FF0000"/>
                </a:solidFill>
                <a:latin typeface="Calibri" panose="020F0502020204030204" pitchFamily="34" charset="0"/>
                <a:cs typeface="Calibri" panose="020F0502020204030204" pitchFamily="34" charset="0"/>
              </a:rPr>
              <a:t> </a:t>
            </a:r>
            <a:r>
              <a:rPr lang="en-US" sz="1350" dirty="0">
                <a:solidFill>
                  <a:srgbClr val="FF0000"/>
                </a:solidFill>
                <a:latin typeface="Calibri" panose="020F0502020204030204" pitchFamily="34" charset="0"/>
                <a:cs typeface="Calibri" panose="020F0502020204030204" pitchFamily="34" charset="0"/>
              </a:rPr>
              <a:t>  </a:t>
            </a:r>
          </a:p>
          <a:p>
            <a:pPr marL="0" indent="0" algn="r">
              <a:spcBef>
                <a:spcPts val="0"/>
              </a:spcBef>
              <a:buNone/>
            </a:pPr>
            <a:r>
              <a:rPr lang="en-US" sz="1200" dirty="0">
                <a:latin typeface="Calibri" panose="020F0502020204030204" pitchFamily="34" charset="0"/>
                <a:cs typeface="Calibri" panose="020F0502020204030204" pitchFamily="34" charset="0"/>
              </a:rPr>
              <a:t>Ref: </a:t>
            </a:r>
            <a:r>
              <a:rPr lang="en-US" sz="1200" kern="100" dirty="0">
                <a:latin typeface="Calibri" panose="020F0502020204030204" pitchFamily="34" charset="0"/>
                <a:ea typeface="Aptos" panose="020B0004020202020204" pitchFamily="34" charset="0"/>
                <a:cs typeface="Calibri" panose="020F0502020204030204" pitchFamily="34" charset="0"/>
              </a:rPr>
              <a:t>Engstrom EW., “Systems Engineering: A Growing Concept,” </a:t>
            </a:r>
            <a:r>
              <a:rPr lang="en-US" sz="1200" u="sng" kern="100" dirty="0">
                <a:latin typeface="Calibri" panose="020F0502020204030204" pitchFamily="34" charset="0"/>
                <a:ea typeface="Aptos" panose="020B0004020202020204" pitchFamily="34" charset="0"/>
                <a:cs typeface="Calibri" panose="020F0502020204030204" pitchFamily="34" charset="0"/>
              </a:rPr>
              <a:t>Electrical Engineering, </a:t>
            </a:r>
            <a:r>
              <a:rPr lang="en-US" sz="1200" kern="100" dirty="0">
                <a:latin typeface="Calibri" panose="020F0502020204030204" pitchFamily="34" charset="0"/>
                <a:ea typeface="Aptos" panose="020B0004020202020204" pitchFamily="34" charset="0"/>
                <a:cs typeface="Calibri" panose="020F0502020204030204" pitchFamily="34" charset="0"/>
              </a:rPr>
              <a:t>February 1957.</a:t>
            </a:r>
          </a:p>
          <a:p>
            <a:pPr marL="0" indent="0">
              <a:buNone/>
            </a:pPr>
            <a:endParaRPr lang="en-US" sz="1200" dirty="0">
              <a:latin typeface="Calibri" panose="020F0502020204030204" pitchFamily="34" charset="0"/>
              <a:cs typeface="Calibri" panose="020F0502020204030204" pitchFamily="34" charset="0"/>
            </a:endParaRPr>
          </a:p>
          <a:p>
            <a:pPr marL="342900" lvl="1" indent="0">
              <a:buNone/>
            </a:pPr>
            <a:endParaRPr lang="en-US" sz="900" i="1" dirty="0">
              <a:latin typeface="Calibri" panose="020F0502020204030204" pitchFamily="34" charset="0"/>
              <a:cs typeface="Calibri" panose="020F0502020204030204" pitchFamily="34" charset="0"/>
            </a:endParaRPr>
          </a:p>
          <a:p>
            <a:pPr lvl="1"/>
            <a:endParaRPr lang="en-US" sz="900"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ECED609C-6B46-C175-DD92-3EDB04CE7FBF}"/>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8A6057C8-D935-C0C8-1524-B929C65DBFD5}"/>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10</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7561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500"/>
                                        <p:tgtEl>
                                          <p:spTgt spid="3">
                                            <p:txEl>
                                              <p:pRg st="4" end="4"/>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left)">
                                      <p:cBhvr>
                                        <p:cTn id="24" dur="500"/>
                                        <p:tgtEl>
                                          <p:spTgt spid="3">
                                            <p:txEl>
                                              <p:pRg st="5" end="5"/>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wipe(left)">
                                      <p:cBhvr>
                                        <p:cTn id="30" dur="500"/>
                                        <p:tgtEl>
                                          <p:spTgt spid="3">
                                            <p:txEl>
                                              <p:pRg st="10" end="1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500"/>
                                        <p:tgtEl>
                                          <p:spTgt spid="3">
                                            <p:txEl>
                                              <p:pRg st="7" end="7"/>
                                            </p:txEl>
                                          </p:spTgt>
                                        </p:tgtEl>
                                      </p:cBhvr>
                                    </p:animEffect>
                                  </p:childTnLst>
                                </p:cTn>
                              </p:par>
                              <p:par>
                                <p:cTn id="36" presetID="22" presetClass="entr" presetSubtype="8"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wipe(left)">
                                      <p:cBhvr>
                                        <p:cTn id="38" dur="500"/>
                                        <p:tgtEl>
                                          <p:spTgt spid="3">
                                            <p:txEl>
                                              <p:pRg st="8" end="8"/>
                                            </p:txEl>
                                          </p:spTgt>
                                        </p:tgtEl>
                                      </p:cBhvr>
                                    </p:animEffect>
                                  </p:childTnLst>
                                </p:cTn>
                              </p:par>
                              <p:par>
                                <p:cTn id="39" presetID="22" presetClass="entr" presetSubtype="8"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wipe(left)">
                                      <p:cBhvr>
                                        <p:cTn id="4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A0333-B0CC-D262-BEB9-2C9912CE38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33DB7-93B2-EF84-C7D6-3CE78953AECE}"/>
              </a:ext>
            </a:extLst>
          </p:cNvPr>
          <p:cNvSpPr>
            <a:spLocks noGrp="1"/>
          </p:cNvSpPr>
          <p:nvPr>
            <p:ph type="title"/>
          </p:nvPr>
        </p:nvSpPr>
        <p:spPr/>
        <p:txBody>
          <a:bodyPr>
            <a:normAutofit/>
          </a:bodyPr>
          <a:lstStyle/>
          <a:p>
            <a:r>
              <a:rPr lang="en-US" dirty="0">
                <a:ea typeface="ＭＳ Ｐゴシック" charset="0"/>
              </a:rPr>
              <a:t>Rediscovering Systems Engineering’s Roots</a:t>
            </a:r>
            <a:r>
              <a:rPr lang="en-US" b="1" cap="small" dirty="0">
                <a:ea typeface="ＭＳ Ｐゴシック" charset="0"/>
              </a:rPr>
              <a:t> </a:t>
            </a:r>
            <a:r>
              <a:rPr lang="en-US" sz="1800" b="1" cap="small" dirty="0">
                <a:ea typeface="ＭＳ Ｐゴシック" charset="0"/>
              </a:rPr>
              <a:t>Continued</a:t>
            </a:r>
            <a:endParaRPr lang="en-US" sz="1800" dirty="0"/>
          </a:p>
        </p:txBody>
      </p:sp>
      <p:sp>
        <p:nvSpPr>
          <p:cNvPr id="3" name="Content Placeholder 2">
            <a:extLst>
              <a:ext uri="{FF2B5EF4-FFF2-40B4-BE49-F238E27FC236}">
                <a16:creationId xmlns:a16="http://schemas.microsoft.com/office/drawing/2014/main" id="{C5A87EC6-42A1-B340-0D8C-9847C06A87CF}"/>
              </a:ext>
            </a:extLst>
          </p:cNvPr>
          <p:cNvSpPr>
            <a:spLocks noGrp="1"/>
          </p:cNvSpPr>
          <p:nvPr>
            <p:ph idx="1"/>
          </p:nvPr>
        </p:nvSpPr>
        <p:spPr>
          <a:xfrm>
            <a:off x="628650" y="1377685"/>
            <a:ext cx="7634817" cy="3263504"/>
          </a:xfrm>
        </p:spPr>
        <p:txBody>
          <a:bodyPr>
            <a:normAutofit/>
          </a:bodyPr>
          <a:lstStyle/>
          <a:p>
            <a:pPr marL="0" indent="0">
              <a:buNone/>
            </a:pPr>
            <a:endParaRPr lang="en-US" sz="1800" b="1" u="sng" cap="small" dirty="0">
              <a:latin typeface="Calibri" panose="020F0502020204030204" pitchFamily="34" charset="0"/>
              <a:ea typeface="ＭＳ Ｐゴシック" charset="0"/>
              <a:cs typeface="Calibri" panose="020F0502020204030204" pitchFamily="34" charset="0"/>
            </a:endParaRPr>
          </a:p>
          <a:p>
            <a:pPr marL="0" indent="0">
              <a:buNone/>
            </a:pPr>
            <a:r>
              <a:rPr lang="en-US" sz="1800" dirty="0">
                <a:latin typeface="Calibri" panose="020F0502020204030204" pitchFamily="34" charset="0"/>
                <a:ea typeface="ＭＳ Ｐゴシック" charset="0"/>
                <a:cs typeface="Calibri" panose="020F0502020204030204" pitchFamily="34" charset="0"/>
              </a:rPr>
              <a:t>First textbook on systems engineering (1957):</a:t>
            </a:r>
          </a:p>
          <a:p>
            <a:pPr lvl="1"/>
            <a:r>
              <a:rPr lang="en-US" sz="1650" dirty="0">
                <a:latin typeface="Calibri" panose="020F0502020204030204" pitchFamily="34" charset="0"/>
                <a:ea typeface="ＭＳ Ｐゴシック" charset="0"/>
                <a:cs typeface="Calibri" panose="020F0502020204030204" pitchFamily="34" charset="0"/>
              </a:rPr>
              <a:t>“</a:t>
            </a:r>
            <a:r>
              <a:rPr lang="en-US" sz="1650" i="1" dirty="0">
                <a:latin typeface="Calibri" panose="020F0502020204030204" pitchFamily="34" charset="0"/>
                <a:cs typeface="Calibri" panose="020F0502020204030204" pitchFamily="34" charset="0"/>
              </a:rPr>
              <a:t>This book develops no general theory”</a:t>
            </a:r>
          </a:p>
          <a:p>
            <a:pPr lvl="1"/>
            <a:r>
              <a:rPr lang="en-US" sz="1650" dirty="0">
                <a:latin typeface="Calibri" panose="020F0502020204030204" pitchFamily="34" charset="0"/>
                <a:cs typeface="Calibri" panose="020F0502020204030204" pitchFamily="34" charset="0"/>
              </a:rPr>
              <a:t>Describes successful applications in </a:t>
            </a:r>
            <a:r>
              <a:rPr lang="en-US" sz="1650" i="1" dirty="0">
                <a:latin typeface="Calibri" panose="020F0502020204030204" pitchFamily="34" charset="0"/>
                <a:cs typeface="Calibri" panose="020F0502020204030204" pitchFamily="34" charset="0"/>
              </a:rPr>
              <a:t>“communications, transportation, industry [i.e. manufacturing], commerce [i.e. logistics] and military systems.</a:t>
            </a:r>
            <a:r>
              <a:rPr lang="en-US" sz="1650" dirty="0">
                <a:latin typeface="Calibri" panose="020F0502020204030204" pitchFamily="34" charset="0"/>
                <a:cs typeface="Calibri" panose="020F0502020204030204" pitchFamily="34" charset="0"/>
              </a:rPr>
              <a:t>”</a:t>
            </a:r>
          </a:p>
          <a:p>
            <a:pPr lvl="1"/>
            <a:r>
              <a:rPr lang="en-US" sz="1650" dirty="0">
                <a:latin typeface="Calibri" panose="020F0502020204030204" pitchFamily="34" charset="0"/>
                <a:cs typeface="Calibri" panose="020F0502020204030204" pitchFamily="34" charset="0"/>
              </a:rPr>
              <a:t>These examples provide no specific solution techniques; they simply demonstrate the application of systems thinking to the engineering of systems</a:t>
            </a:r>
          </a:p>
          <a:p>
            <a:pPr marL="0" indent="0" algn="r">
              <a:lnSpc>
                <a:spcPct val="120000"/>
              </a:lnSpc>
              <a:spcBef>
                <a:spcPts val="0"/>
              </a:spcBef>
              <a:buNone/>
            </a:pPr>
            <a:r>
              <a:rPr lang="en-US" sz="1350" dirty="0">
                <a:latin typeface="Calibri" panose="020F0502020204030204" pitchFamily="34" charset="0"/>
                <a:ea typeface="ＭＳ Ｐゴシック" charset="0"/>
                <a:cs typeface="Calibri" panose="020F0502020204030204" pitchFamily="34" charset="0"/>
              </a:rPr>
              <a:t>Ref: </a:t>
            </a:r>
            <a:r>
              <a:rPr lang="en-US" sz="1350" dirty="0">
                <a:latin typeface="Calibri" panose="020F0502020204030204" pitchFamily="34" charset="0"/>
                <a:ea typeface="Calibri" panose="020F0502020204030204" pitchFamily="34" charset="0"/>
                <a:cs typeface="Times New Roman" panose="02020603050405020304" pitchFamily="18" charset="0"/>
              </a:rPr>
              <a:t>Goode, H.H. and </a:t>
            </a:r>
            <a:r>
              <a:rPr lang="en-US" sz="1350" dirty="0" err="1">
                <a:latin typeface="Calibri" panose="020F0502020204030204" pitchFamily="34" charset="0"/>
                <a:ea typeface="Calibri" panose="020F0502020204030204" pitchFamily="34" charset="0"/>
                <a:cs typeface="Times New Roman" panose="02020603050405020304" pitchFamily="18" charset="0"/>
              </a:rPr>
              <a:t>Machol</a:t>
            </a:r>
            <a:r>
              <a:rPr lang="en-US" sz="1350" dirty="0">
                <a:latin typeface="Calibri" panose="020F0502020204030204" pitchFamily="34" charset="0"/>
                <a:ea typeface="Calibri" panose="020F0502020204030204" pitchFamily="34" charset="0"/>
                <a:cs typeface="Times New Roman" panose="02020603050405020304" pitchFamily="18" charset="0"/>
              </a:rPr>
              <a:t>, R.E., </a:t>
            </a:r>
            <a:r>
              <a:rPr lang="en-US" sz="1350" u="sng" dirty="0">
                <a:latin typeface="Calibri" panose="020F0502020204030204" pitchFamily="34" charset="0"/>
                <a:ea typeface="Calibri" panose="020F0502020204030204" pitchFamily="34" charset="0"/>
                <a:cs typeface="Times New Roman" panose="02020603050405020304" pitchFamily="18" charset="0"/>
              </a:rPr>
              <a:t>Systems Engineering: An Introduction to the Design </a:t>
            </a:r>
          </a:p>
          <a:p>
            <a:pPr marL="0" indent="0" algn="r">
              <a:lnSpc>
                <a:spcPct val="120000"/>
              </a:lnSpc>
              <a:spcBef>
                <a:spcPts val="0"/>
              </a:spcBef>
              <a:buNone/>
            </a:pPr>
            <a:r>
              <a:rPr lang="en-US" sz="1350" u="sng" dirty="0">
                <a:latin typeface="Calibri" panose="020F0502020204030204" pitchFamily="34" charset="0"/>
                <a:ea typeface="Calibri" panose="020F0502020204030204" pitchFamily="34" charset="0"/>
                <a:cs typeface="Times New Roman" panose="02020603050405020304" pitchFamily="18" charset="0"/>
              </a:rPr>
              <a:t>of Large-scale Systems</a:t>
            </a:r>
            <a:r>
              <a:rPr lang="en-US" sz="1350" dirty="0">
                <a:latin typeface="Calibri" panose="020F0502020204030204" pitchFamily="34" charset="0"/>
                <a:ea typeface="Calibri" panose="020F0502020204030204" pitchFamily="34" charset="0"/>
                <a:cs typeface="Times New Roman" panose="02020603050405020304" pitchFamily="18" charset="0"/>
              </a:rPr>
              <a:t>, McGraw Hill, 1957.</a:t>
            </a:r>
            <a:r>
              <a:rPr lang="en-US" sz="1350" dirty="0"/>
              <a:t> </a:t>
            </a:r>
          </a:p>
          <a:p>
            <a:pPr marL="0" indent="0" algn="r">
              <a:lnSpc>
                <a:spcPct val="120000"/>
              </a:lnSpc>
              <a:spcBef>
                <a:spcPts val="0"/>
              </a:spcBef>
              <a:buNone/>
            </a:pPr>
            <a:r>
              <a:rPr lang="en-US" sz="1350" dirty="0">
                <a:latin typeface="Calibri" panose="020F0502020204030204" pitchFamily="34" charset="0"/>
                <a:ea typeface="Calibri" panose="020F0502020204030204" pitchFamily="34" charset="0"/>
                <a:cs typeface="Calibri" panose="020F0502020204030204" pitchFamily="34" charset="0"/>
              </a:rPr>
              <a:t>.</a:t>
            </a:r>
          </a:p>
          <a:p>
            <a:pPr marL="0" indent="0" algn="r">
              <a:buNone/>
            </a:pPr>
            <a:endParaRPr lang="en-US" sz="1500" dirty="0">
              <a:latin typeface="Calibri" panose="020F0502020204030204" pitchFamily="34" charset="0"/>
              <a:ea typeface="ＭＳ Ｐゴシック" charset="0"/>
              <a:cs typeface="Calibri" panose="020F0502020204030204" pitchFamily="34" charset="0"/>
            </a:endParaRPr>
          </a:p>
          <a:p>
            <a:pPr marL="0" indent="0">
              <a:buNone/>
            </a:pPr>
            <a:endParaRPr lang="en-US" sz="1500" dirty="0">
              <a:latin typeface="Calibri" panose="020F0502020204030204" pitchFamily="34" charset="0"/>
              <a:cs typeface="Calibri" panose="020F0502020204030204" pitchFamily="34" charset="0"/>
            </a:endParaRPr>
          </a:p>
          <a:p>
            <a:pPr marL="342900" lvl="1" indent="0">
              <a:buNone/>
            </a:pPr>
            <a:endParaRPr lang="en-US" sz="1350" i="1" dirty="0">
              <a:latin typeface="Calibri" panose="020F0502020204030204" pitchFamily="34" charset="0"/>
              <a:cs typeface="Calibri" panose="020F0502020204030204" pitchFamily="34" charset="0"/>
            </a:endParaRPr>
          </a:p>
          <a:p>
            <a:pPr lvl="1"/>
            <a:endParaRPr lang="en-US" sz="1350"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D269EA6B-9471-F73F-0424-F14F83ABEB5C}"/>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4D0C6AB5-8CE6-14E6-2EE5-DF31D122509E}"/>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11</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219141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left)">
                                      <p:cBhvr>
                                        <p:cTn id="19" dur="500"/>
                                        <p:tgtEl>
                                          <p:spTgt spid="3">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41F1C-28EF-C719-F910-A1F7457B497C}"/>
              </a:ext>
            </a:extLst>
          </p:cNvPr>
          <p:cNvSpPr>
            <a:spLocks noGrp="1"/>
          </p:cNvSpPr>
          <p:nvPr>
            <p:ph type="title"/>
          </p:nvPr>
        </p:nvSpPr>
        <p:spPr/>
        <p:txBody>
          <a:bodyPr>
            <a:noAutofit/>
          </a:bodyPr>
          <a:lstStyle/>
          <a:p>
            <a:r>
              <a:rPr lang="en-US" sz="2700" dirty="0"/>
              <a:t>Perhaps Systems Engineering’s Greatest Achievement during its first three decades: Apollo 11 (July 1969) </a:t>
            </a:r>
          </a:p>
        </p:txBody>
      </p:sp>
      <p:sp>
        <p:nvSpPr>
          <p:cNvPr id="3" name="Content Placeholder 2">
            <a:extLst>
              <a:ext uri="{FF2B5EF4-FFF2-40B4-BE49-F238E27FC236}">
                <a16:creationId xmlns:a16="http://schemas.microsoft.com/office/drawing/2014/main" id="{5F8792E9-1B8F-5285-BCCD-81B2D0104ADD}"/>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Objective to be reached:</a:t>
            </a:r>
          </a:p>
          <a:p>
            <a:pPr lvl="1"/>
            <a:r>
              <a:rPr lang="en-US" sz="2100" dirty="0">
                <a:latin typeface="Calibri" panose="020F0502020204030204" pitchFamily="34" charset="0"/>
                <a:cs typeface="Calibri" panose="020F0502020204030204" pitchFamily="34" charset="0"/>
              </a:rPr>
              <a:t>“</a:t>
            </a:r>
            <a:r>
              <a:rPr lang="en-US" sz="2100" i="1" dirty="0">
                <a:latin typeface="Calibri" panose="020F0502020204030204" pitchFamily="34" charset="0"/>
                <a:cs typeface="Calibri" panose="020F0502020204030204" pitchFamily="34" charset="0"/>
              </a:rPr>
              <a:t>Land a man on the moon</a:t>
            </a:r>
          </a:p>
          <a:p>
            <a:pPr lvl="1"/>
            <a:r>
              <a:rPr lang="en-US" sz="2100" i="1" dirty="0">
                <a:latin typeface="Calibri" panose="020F0502020204030204" pitchFamily="34" charset="0"/>
                <a:cs typeface="Calibri" panose="020F0502020204030204" pitchFamily="34" charset="0"/>
              </a:rPr>
              <a:t>“Return him safely to the earth</a:t>
            </a:r>
          </a:p>
          <a:p>
            <a:pPr lvl="1"/>
            <a:r>
              <a:rPr lang="en-US" sz="2100" i="1" dirty="0">
                <a:latin typeface="Calibri" panose="020F0502020204030204" pitchFamily="34" charset="0"/>
                <a:cs typeface="Calibri" panose="020F0502020204030204" pitchFamily="34" charset="0"/>
              </a:rPr>
              <a:t>“Before this decade is out”</a:t>
            </a:r>
          </a:p>
          <a:p>
            <a:pPr marL="342900" lvl="1" indent="0" algn="r">
              <a:buNone/>
            </a:pPr>
            <a:r>
              <a:rPr lang="en-US" sz="1500" dirty="0">
                <a:latin typeface="Calibri" panose="020F0502020204030204" pitchFamily="34" charset="0"/>
                <a:cs typeface="Calibri" panose="020F0502020204030204" pitchFamily="34" charset="0"/>
              </a:rPr>
              <a:t>Ref: President John F. Kennedy, "Special Message to Congress on Urgent National Needs”, </a:t>
            </a:r>
          </a:p>
          <a:p>
            <a:pPr marL="342900" lvl="1" indent="0" algn="r">
              <a:lnSpc>
                <a:spcPct val="100000"/>
              </a:lnSpc>
              <a:spcBef>
                <a:spcPts val="0"/>
              </a:spcBef>
              <a:buNone/>
            </a:pPr>
            <a:r>
              <a:rPr lang="en-US" sz="1500" dirty="0">
                <a:latin typeface="Calibri" panose="020F0502020204030204" pitchFamily="34" charset="0"/>
                <a:cs typeface="Calibri" panose="020F0502020204030204" pitchFamily="34" charset="0"/>
              </a:rPr>
              <a:t>May 25, 1961</a:t>
            </a:r>
            <a:r>
              <a:rPr lang="en-US" dirty="0">
                <a:latin typeface="Calibri" panose="020F0502020204030204" pitchFamily="34" charset="0"/>
                <a:cs typeface="Calibri" panose="020F0502020204030204" pitchFamily="34" charset="0"/>
              </a:rPr>
              <a:t>.</a:t>
            </a:r>
          </a:p>
          <a:p>
            <a:r>
              <a:rPr lang="en-US" dirty="0">
                <a:latin typeface="Calibri" panose="020F0502020204030204" pitchFamily="34" charset="0"/>
                <a:ea typeface="Calibri" panose="020F0502020204030204" pitchFamily="34" charset="0"/>
                <a:cs typeface="Calibri" panose="020F0502020204030204" pitchFamily="34" charset="0"/>
              </a:rPr>
              <a:t>F</a:t>
            </a:r>
            <a:r>
              <a:rPr lang="en-US" dirty="0">
                <a:effectLst/>
                <a:latin typeface="Calibri" panose="020F0502020204030204" pitchFamily="34" charset="0"/>
                <a:ea typeface="Calibri" panose="020F0502020204030204" pitchFamily="34" charset="0"/>
                <a:cs typeface="Calibri" panose="020F0502020204030204" pitchFamily="34" charset="0"/>
              </a:rPr>
              <a:t>actors that bear upon the possibility of reaching the objective:</a:t>
            </a:r>
          </a:p>
          <a:p>
            <a:pPr lvl="1"/>
            <a:r>
              <a:rPr lang="en-US" sz="2100" dirty="0">
                <a:latin typeface="Calibri" panose="020F0502020204030204" pitchFamily="34" charset="0"/>
                <a:cs typeface="Calibri" panose="020F0502020204030204" pitchFamily="34" charset="0"/>
              </a:rPr>
              <a:t>Required broad technical understanding across a wide range of disciplines </a:t>
            </a:r>
          </a:p>
          <a:p>
            <a:pPr lvl="1"/>
            <a:r>
              <a:rPr lang="en-US" sz="2100" dirty="0">
                <a:latin typeface="Calibri" panose="020F0502020204030204" pitchFamily="34" charset="0"/>
                <a:cs typeface="Calibri" panose="020F0502020204030204" pitchFamily="34" charset="0"/>
              </a:rPr>
              <a:t>…and, of course, the relationships among these factors</a:t>
            </a:r>
          </a:p>
        </p:txBody>
      </p:sp>
      <p:sp>
        <p:nvSpPr>
          <p:cNvPr id="4" name="Date Placeholder 3">
            <a:extLst>
              <a:ext uri="{FF2B5EF4-FFF2-40B4-BE49-F238E27FC236}">
                <a16:creationId xmlns:a16="http://schemas.microsoft.com/office/drawing/2014/main" id="{67199AF7-DE40-26D2-1035-FD4786996251}"/>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A104D2C7-4E25-9BB7-3982-ABBD1F98A719}"/>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12</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875014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A51A-9D42-6D2E-49A4-0AD194A0E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507CEB-9159-1DB7-6E1D-FB873E90BBA7}"/>
              </a:ext>
            </a:extLst>
          </p:cNvPr>
          <p:cNvSpPr>
            <a:spLocks noGrp="1"/>
          </p:cNvSpPr>
          <p:nvPr>
            <p:ph type="title"/>
          </p:nvPr>
        </p:nvSpPr>
        <p:spPr/>
        <p:txBody>
          <a:bodyPr>
            <a:normAutofit/>
          </a:bodyPr>
          <a:lstStyle/>
          <a:p>
            <a:r>
              <a:rPr lang="en-US" dirty="0">
                <a:latin typeface="Calibri" panose="020F0502020204030204" pitchFamily="34" charset="0"/>
                <a:ea typeface="ＭＳ Ｐゴシック" charset="0"/>
                <a:cs typeface="Calibri" panose="020F0502020204030204" pitchFamily="34" charset="0"/>
              </a:rPr>
              <a:t>Despite More than Two Decades of Success, Two Opposing Concerns Had Begun to Emerge</a:t>
            </a:r>
            <a:endParaRPr lang="en-US" dirty="0"/>
          </a:p>
        </p:txBody>
      </p:sp>
      <p:sp>
        <p:nvSpPr>
          <p:cNvPr id="3" name="Content Placeholder 2">
            <a:extLst>
              <a:ext uri="{FF2B5EF4-FFF2-40B4-BE49-F238E27FC236}">
                <a16:creationId xmlns:a16="http://schemas.microsoft.com/office/drawing/2014/main" id="{59906A74-10EA-EB1D-054A-C06E7D6696ED}"/>
              </a:ext>
            </a:extLst>
          </p:cNvPr>
          <p:cNvSpPr>
            <a:spLocks noGrp="1"/>
          </p:cNvSpPr>
          <p:nvPr>
            <p:ph idx="1"/>
          </p:nvPr>
        </p:nvSpPr>
        <p:spPr>
          <a:xfrm>
            <a:off x="704850" y="1369218"/>
            <a:ext cx="7886700" cy="4267494"/>
          </a:xfrm>
        </p:spPr>
        <p:txBody>
          <a:bodyPr>
            <a:normAutofit/>
          </a:bodyPr>
          <a:lstStyle/>
          <a:p>
            <a:r>
              <a:rPr lang="en-US" sz="1650" dirty="0">
                <a:latin typeface="Calibri" panose="020F0502020204030204" pitchFamily="34" charset="0"/>
                <a:ea typeface="ＭＳ Ｐゴシック" charset="0"/>
                <a:cs typeface="Calibri" panose="020F0502020204030204" pitchFamily="34" charset="0"/>
              </a:rPr>
              <a:t>U.S. Air Force, MIL STD 499</a:t>
            </a:r>
          </a:p>
          <a:p>
            <a:pPr lvl="1"/>
            <a:r>
              <a:rPr lang="en-US" sz="1500" dirty="0">
                <a:latin typeface="Calibri" panose="020F0502020204030204" pitchFamily="34" charset="0"/>
                <a:ea typeface="Calibri" panose="020F0502020204030204" pitchFamily="34" charset="0"/>
                <a:cs typeface="Calibri" panose="020F0502020204030204" pitchFamily="34" charset="0"/>
              </a:rPr>
              <a:t>“</a:t>
            </a:r>
            <a:r>
              <a:rPr lang="en-US" sz="1500" i="1" dirty="0">
                <a:latin typeface="Calibri" panose="020F0502020204030204" pitchFamily="34" charset="0"/>
                <a:ea typeface="Calibri" panose="020F0502020204030204" pitchFamily="34" charset="0"/>
                <a:cs typeface="Calibri" panose="020F0502020204030204" pitchFamily="34" charset="0"/>
              </a:rPr>
              <a:t>The purpose of this standard is to provide a set of criteria that will serve as a guide to:” </a:t>
            </a:r>
          </a:p>
          <a:p>
            <a:pPr marL="685800" lvl="2" indent="0">
              <a:buNone/>
            </a:pPr>
            <a:r>
              <a:rPr lang="en-US" i="1" dirty="0">
                <a:latin typeface="Calibri" panose="020F0502020204030204" pitchFamily="34" charset="0"/>
                <a:ea typeface="Calibri" panose="020F0502020204030204" pitchFamily="34" charset="0"/>
                <a:cs typeface="Calibri" panose="020F0502020204030204" pitchFamily="34" charset="0"/>
              </a:rPr>
              <a:t>“(a) contractors preparing Systems Engineering Management plans (SEMPs) …; and </a:t>
            </a:r>
          </a:p>
          <a:p>
            <a:pPr marL="685800" lvl="2" indent="0">
              <a:buNone/>
            </a:pPr>
            <a:r>
              <a:rPr lang="en-US" i="1" dirty="0">
                <a:latin typeface="Calibri" panose="020F0502020204030204" pitchFamily="34" charset="0"/>
                <a:ea typeface="Calibri" panose="020F0502020204030204" pitchFamily="34" charset="0"/>
                <a:cs typeface="Calibri" panose="020F0502020204030204" pitchFamily="34" charset="0"/>
              </a:rPr>
              <a:t>“(b) Government personnel when either tailoring a bid work statement calling for SEMPs or competitively evaluating and validating SEMPs…”</a:t>
            </a:r>
          </a:p>
          <a:p>
            <a:pPr marL="342900" lvl="1" indent="0" algn="r">
              <a:buNone/>
            </a:pPr>
            <a:r>
              <a:rPr lang="en-US" sz="1200" dirty="0">
                <a:latin typeface="Calibri" panose="020F0502020204030204" pitchFamily="34" charset="0"/>
                <a:ea typeface="Aptos" panose="020B0004020202020204" pitchFamily="34" charset="0"/>
                <a:cs typeface="Calibri" panose="020F0502020204030204" pitchFamily="34" charset="0"/>
              </a:rPr>
              <a:t>Ref: U.S. Air Force, </a:t>
            </a:r>
            <a:r>
              <a:rPr lang="en-US" sz="1200" i="1" dirty="0">
                <a:latin typeface="Calibri" panose="020F0502020204030204" pitchFamily="34" charset="0"/>
                <a:ea typeface="Aptos" panose="020B0004020202020204" pitchFamily="34" charset="0"/>
                <a:cs typeface="Calibri" panose="020F0502020204030204" pitchFamily="34" charset="0"/>
              </a:rPr>
              <a:t>MIL-STD 499: Systems Engineering Management</a:t>
            </a:r>
            <a:r>
              <a:rPr lang="en-US" sz="1200" dirty="0">
                <a:latin typeface="Calibri" panose="020F0502020204030204" pitchFamily="34" charset="0"/>
                <a:ea typeface="Aptos" panose="020B0004020202020204" pitchFamily="34" charset="0"/>
                <a:cs typeface="Calibri" panose="020F0502020204030204" pitchFamily="34" charset="0"/>
              </a:rPr>
              <a:t>. USA Department of Defense; July 1969.</a:t>
            </a:r>
            <a:r>
              <a:rPr lang="en-US" sz="1200" dirty="0">
                <a:latin typeface="Calibri" panose="020F0502020204030204" pitchFamily="34" charset="0"/>
                <a:cs typeface="Calibri" panose="020F0502020204030204" pitchFamily="34" charset="0"/>
              </a:rPr>
              <a:t> </a:t>
            </a:r>
            <a:endParaRPr lang="en-US" sz="15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lvl="1"/>
            <a:r>
              <a:rPr lang="en-US" sz="1500" dirty="0">
                <a:solidFill>
                  <a:srgbClr val="FF0000"/>
                </a:solidFill>
                <a:latin typeface="Calibri" panose="020F0502020204030204" pitchFamily="34" charset="0"/>
                <a:ea typeface="Calibri" panose="020F0502020204030204" pitchFamily="34" charset="0"/>
                <a:cs typeface="Calibri" panose="020F0502020204030204" pitchFamily="34" charset="0"/>
              </a:rPr>
              <a:t>Notice that the standard shifted the focus from the objective to be achieved to the process to be followed.</a:t>
            </a:r>
          </a:p>
          <a:p>
            <a:r>
              <a:rPr lang="en-US" sz="1650" dirty="0">
                <a:latin typeface="Calibri" panose="020F0502020204030204" pitchFamily="34" charset="0"/>
                <a:ea typeface="ＭＳ Ｐゴシック" charset="0"/>
                <a:cs typeface="Calibri" panose="020F0502020204030204" pitchFamily="34" charset="0"/>
              </a:rPr>
              <a:t>Robert Frosch, Assistant Secretary of the U.S. Navy for R&amp;D</a:t>
            </a:r>
          </a:p>
          <a:p>
            <a:pPr lvl="1"/>
            <a:r>
              <a:rPr lang="en-US" i="1" kern="100" dirty="0">
                <a:effectLst/>
                <a:latin typeface="Calibri" panose="020F0502020204030204" pitchFamily="34" charset="0"/>
                <a:ea typeface="Times New Roman" panose="02020603050405020304" pitchFamily="18" charset="0"/>
                <a:cs typeface="Calibri" panose="020F0502020204030204" pitchFamily="34" charset="0"/>
              </a:rPr>
              <a:t>“</a:t>
            </a:r>
            <a:r>
              <a:rPr lang="en-US" sz="1500" i="1" kern="100" dirty="0">
                <a:latin typeface="Calibri" panose="020F0502020204030204" pitchFamily="34" charset="0"/>
                <a:ea typeface="Times New Roman" panose="02020603050405020304" pitchFamily="18" charset="0"/>
                <a:cs typeface="Calibri" panose="020F0502020204030204" pitchFamily="34" charset="0"/>
              </a:rPr>
              <a:t>We have lost sight of the fact that engineering is an art, not a technique; technique is a tool.”  </a:t>
            </a:r>
          </a:p>
          <a:p>
            <a:pPr lvl="1"/>
            <a:r>
              <a:rPr lang="en-US" sz="1500" kern="100" dirty="0">
                <a:latin typeface="Calibri" panose="020F0502020204030204" pitchFamily="34" charset="0"/>
                <a:ea typeface="Times New Roman" panose="02020603050405020304" pitchFamily="18" charset="0"/>
                <a:cs typeface="Calibri" panose="020F0502020204030204" pitchFamily="34" charset="0"/>
              </a:rPr>
              <a:t>Questioned whether systems engineering was producing “</a:t>
            </a:r>
            <a:r>
              <a:rPr lang="en-US" sz="1500" i="1" kern="100" dirty="0">
                <a:latin typeface="Calibri" panose="020F0502020204030204" pitchFamily="34" charset="0"/>
                <a:ea typeface="Times New Roman" panose="02020603050405020304" pitchFamily="18" charset="0"/>
                <a:cs typeface="Calibri" panose="020F0502020204030204" pitchFamily="34" charset="0"/>
              </a:rPr>
              <a:t>elegant solutions to real problems”</a:t>
            </a:r>
            <a:r>
              <a:rPr lang="en-US" sz="1500" kern="100" dirty="0">
                <a:latin typeface="Calibri" panose="020F0502020204030204" pitchFamily="34" charset="0"/>
                <a:ea typeface="Times New Roman" panose="02020603050405020304" pitchFamily="18" charset="0"/>
                <a:cs typeface="Calibri" panose="020F0502020204030204" pitchFamily="34" charset="0"/>
              </a:rPr>
              <a:t> and called for bringing, ”</a:t>
            </a:r>
            <a:r>
              <a:rPr lang="en-US" sz="1500" i="1" kern="100" dirty="0">
                <a:latin typeface="Calibri" panose="020F0502020204030204" pitchFamily="34" charset="0"/>
                <a:ea typeface="Times New Roman" panose="02020603050405020304" pitchFamily="18" charset="0"/>
                <a:cs typeface="Calibri" panose="020F0502020204030204" pitchFamily="34" charset="0"/>
              </a:rPr>
              <a:t>the sense of art and excitement back into engineering.”</a:t>
            </a:r>
            <a:r>
              <a:rPr lang="en-US" sz="1500" kern="100" dirty="0">
                <a:latin typeface="Calibri" panose="020F0502020204030204" pitchFamily="34" charset="0"/>
                <a:ea typeface="Aptos" panose="020B0004020202020204" pitchFamily="34" charset="0"/>
                <a:cs typeface="Calibri" panose="020F0502020204030204" pitchFamily="34" charset="0"/>
              </a:rPr>
              <a:t> </a:t>
            </a:r>
          </a:p>
          <a:p>
            <a:pPr marL="342900" lvl="1" indent="0" algn="r">
              <a:buNone/>
            </a:pPr>
            <a:r>
              <a:rPr lang="en-US" sz="1200" dirty="0">
                <a:latin typeface="Calibri" panose="020F0502020204030204" pitchFamily="34" charset="0"/>
                <a:cs typeface="Calibri" panose="020F0502020204030204" pitchFamily="34" charset="0"/>
              </a:rPr>
              <a:t>Ref: </a:t>
            </a:r>
            <a:r>
              <a:rPr lang="en-US" sz="1200" dirty="0">
                <a:latin typeface="Calibri" panose="020F0502020204030204" pitchFamily="34" charset="0"/>
                <a:ea typeface="Times New Roman" panose="02020603050405020304" pitchFamily="18" charset="0"/>
                <a:cs typeface="Calibri" panose="020F0502020204030204" pitchFamily="34" charset="0"/>
              </a:rPr>
              <a:t>Frosch, RA., “A New Look at Systems Engineering”, </a:t>
            </a:r>
            <a:r>
              <a:rPr lang="en-US" sz="1200" u="sng" dirty="0">
                <a:latin typeface="Calibri" panose="020F0502020204030204" pitchFamily="34" charset="0"/>
                <a:ea typeface="Times New Roman" panose="02020603050405020304" pitchFamily="18" charset="0"/>
                <a:cs typeface="Calibri" panose="020F0502020204030204" pitchFamily="34" charset="0"/>
              </a:rPr>
              <a:t>IEEE Spectrum</a:t>
            </a:r>
            <a:r>
              <a:rPr lang="en-US" sz="1200" dirty="0">
                <a:latin typeface="Calibri" panose="020F0502020204030204" pitchFamily="34" charset="0"/>
                <a:ea typeface="Times New Roman" panose="02020603050405020304" pitchFamily="18" charset="0"/>
                <a:cs typeface="Calibri" panose="020F0502020204030204" pitchFamily="34" charset="0"/>
              </a:rPr>
              <a:t>, September 1969.</a:t>
            </a:r>
            <a:endParaRPr lang="en-US" sz="300" kern="100" dirty="0">
              <a:latin typeface="Calibri" panose="020F0502020204030204" pitchFamily="34" charset="0"/>
              <a:ea typeface="Aptos" panose="020B000402020202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D80918FA-5368-A414-8178-8348EEB3A253}"/>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85336378-F769-D935-ACB9-B4556883A40F}"/>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13</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642369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left)">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left)">
                                      <p:cBhvr>
                                        <p:cTn id="29" dur="500"/>
                                        <p:tgtEl>
                                          <p:spTgt spid="3">
                                            <p:txEl>
                                              <p:pRg st="6" end="6"/>
                                            </p:txEl>
                                          </p:spTgt>
                                        </p:tgtEl>
                                      </p:cBhvr>
                                    </p:animEffect>
                                  </p:childTnLst>
                                </p:cTn>
                              </p:par>
                              <p:par>
                                <p:cTn id="30" presetID="22" presetClass="entr" presetSubtype="8"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500"/>
                                        <p:tgtEl>
                                          <p:spTgt spid="3">
                                            <p:txEl>
                                              <p:pRg st="8" end="8"/>
                                            </p:txEl>
                                          </p:spTgt>
                                        </p:tgtEl>
                                      </p:cBhvr>
                                    </p:animEffect>
                                  </p:childTnLst>
                                </p:cTn>
                              </p:par>
                              <p:par>
                                <p:cTn id="36" presetID="22" presetClass="entr" presetSubtype="8"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wipe(left)">
                                      <p:cBhvr>
                                        <p:cTn id="3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9F814E77-B8DF-8A45-B18B-BC38E8C5B7F1}"/>
              </a:ext>
            </a:extLst>
          </p:cNvPr>
          <p:cNvSpPr>
            <a:spLocks noGrp="1"/>
          </p:cNvSpPr>
          <p:nvPr>
            <p:ph type="title"/>
          </p:nvPr>
        </p:nvSpPr>
        <p:spPr/>
        <p:txBody>
          <a:bodyPr>
            <a:normAutofit/>
          </a:bodyPr>
          <a:lstStyle/>
          <a:p>
            <a:pPr algn="ctr"/>
            <a:r>
              <a:rPr lang="en-US" dirty="0"/>
              <a:t>The Evolution of Systems Engineering</a:t>
            </a:r>
          </a:p>
        </p:txBody>
      </p:sp>
      <p:grpSp>
        <p:nvGrpSpPr>
          <p:cNvPr id="5" name="Group 4">
            <a:extLst>
              <a:ext uri="{FF2B5EF4-FFF2-40B4-BE49-F238E27FC236}">
                <a16:creationId xmlns:a16="http://schemas.microsoft.com/office/drawing/2014/main" id="{B6909511-CC7F-4B88-AAB8-F30B2E80F160}"/>
              </a:ext>
            </a:extLst>
          </p:cNvPr>
          <p:cNvGrpSpPr/>
          <p:nvPr/>
        </p:nvGrpSpPr>
        <p:grpSpPr>
          <a:xfrm>
            <a:off x="628651" y="1563609"/>
            <a:ext cx="7886699" cy="2114199"/>
            <a:chOff x="838200" y="2084812"/>
            <a:chExt cx="10515599" cy="2818932"/>
          </a:xfrm>
        </p:grpSpPr>
        <p:sp>
          <p:nvSpPr>
            <p:cNvPr id="6" name="Rectangle 5">
              <a:extLst>
                <a:ext uri="{FF2B5EF4-FFF2-40B4-BE49-F238E27FC236}">
                  <a16:creationId xmlns:a16="http://schemas.microsoft.com/office/drawing/2014/main" id="{025C09F1-0A9C-FD45-83C3-1F728012FF4D}"/>
                </a:ext>
              </a:extLst>
            </p:cNvPr>
            <p:cNvSpPr/>
            <p:nvPr/>
          </p:nvSpPr>
          <p:spPr>
            <a:xfrm>
              <a:off x="4855028" y="4235518"/>
              <a:ext cx="2481943" cy="668226"/>
            </a:xfrm>
            <a:prstGeom prst="rect">
              <a:avLst/>
            </a:prstGeom>
            <a:solidFill>
              <a:srgbClr val="E8EEF8"/>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srgbClr val="156082">
                      <a:lumMod val="75000"/>
                    </a:srgbClr>
                  </a:solidFill>
                  <a:latin typeface="Aptos" panose="02110004020202020204"/>
                </a:rPr>
                <a:t>SE  Discipline</a:t>
              </a:r>
            </a:p>
          </p:txBody>
        </p:sp>
        <p:sp>
          <p:nvSpPr>
            <p:cNvPr id="11" name="Rectangle 10">
              <a:extLst>
                <a:ext uri="{FF2B5EF4-FFF2-40B4-BE49-F238E27FC236}">
                  <a16:creationId xmlns:a16="http://schemas.microsoft.com/office/drawing/2014/main" id="{2B1B682C-8109-A24B-8130-81EC8DD7697F}"/>
                </a:ext>
              </a:extLst>
            </p:cNvPr>
            <p:cNvSpPr/>
            <p:nvPr/>
          </p:nvSpPr>
          <p:spPr>
            <a:xfrm>
              <a:off x="838200" y="2084812"/>
              <a:ext cx="2481943" cy="1006249"/>
            </a:xfrm>
            <a:prstGeom prst="rect">
              <a:avLst/>
            </a:prstGeom>
            <a:solidFill>
              <a:srgbClr val="FCEEE4"/>
            </a:solidFill>
            <a:ln w="28575">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srgbClr val="E97132">
                      <a:lumMod val="50000"/>
                    </a:srgbClr>
                  </a:solidFill>
                  <a:latin typeface="Aptos" panose="02110004020202020204"/>
                </a:rPr>
                <a:t>Elegant</a:t>
              </a:r>
            </a:p>
            <a:p>
              <a:pPr algn="ctr" defTabSz="685800"/>
              <a:r>
                <a:rPr lang="en-US" sz="1500" b="1" dirty="0">
                  <a:solidFill>
                    <a:srgbClr val="E97132">
                      <a:lumMod val="50000"/>
                    </a:srgbClr>
                  </a:solidFill>
                  <a:latin typeface="Aptos" panose="02110004020202020204"/>
                </a:rPr>
                <a:t>Solutions</a:t>
              </a:r>
            </a:p>
          </p:txBody>
        </p:sp>
        <p:sp>
          <p:nvSpPr>
            <p:cNvPr id="12" name="Rectangle 11">
              <a:extLst>
                <a:ext uri="{FF2B5EF4-FFF2-40B4-BE49-F238E27FC236}">
                  <a16:creationId xmlns:a16="http://schemas.microsoft.com/office/drawing/2014/main" id="{3E0772EA-15A6-C943-8E67-A4D5E533BE4B}"/>
                </a:ext>
              </a:extLst>
            </p:cNvPr>
            <p:cNvSpPr/>
            <p:nvPr/>
          </p:nvSpPr>
          <p:spPr>
            <a:xfrm>
              <a:off x="8871856" y="2084812"/>
              <a:ext cx="2481943" cy="1006249"/>
            </a:xfrm>
            <a:prstGeom prst="rect">
              <a:avLst/>
            </a:prstGeom>
            <a:solidFill>
              <a:srgbClr val="FCEEE4"/>
            </a:solidFill>
            <a:ln w="28575">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500" b="1" dirty="0">
                  <a:solidFill>
                    <a:srgbClr val="E97132">
                      <a:lumMod val="50000"/>
                    </a:srgbClr>
                  </a:solidFill>
                  <a:latin typeface="Aptos" panose="02110004020202020204"/>
                </a:rPr>
                <a:t>Complex </a:t>
              </a:r>
            </a:p>
            <a:p>
              <a:pPr algn="ctr" defTabSz="685800"/>
              <a:r>
                <a:rPr lang="en-US" sz="1500" b="1" dirty="0">
                  <a:solidFill>
                    <a:srgbClr val="E97132">
                      <a:lumMod val="50000"/>
                    </a:srgbClr>
                  </a:solidFill>
                  <a:latin typeface="Aptos" panose="02110004020202020204"/>
                </a:rPr>
                <a:t>Problems</a:t>
              </a:r>
            </a:p>
          </p:txBody>
        </p:sp>
        <p:cxnSp>
          <p:nvCxnSpPr>
            <p:cNvPr id="24" name="Straight Arrow Connector 23">
              <a:extLst>
                <a:ext uri="{FF2B5EF4-FFF2-40B4-BE49-F238E27FC236}">
                  <a16:creationId xmlns:a16="http://schemas.microsoft.com/office/drawing/2014/main" id="{18D7A705-D41F-E14C-A729-3BA5679F0777}"/>
                </a:ext>
              </a:extLst>
            </p:cNvPr>
            <p:cNvCxnSpPr>
              <a:cxnSpLocks/>
              <a:endCxn id="11" idx="2"/>
            </p:cNvCxnSpPr>
            <p:nvPr/>
          </p:nvCxnSpPr>
          <p:spPr>
            <a:xfrm flipV="1">
              <a:off x="2079172" y="3091061"/>
              <a:ext cx="0" cy="1478570"/>
            </a:xfrm>
            <a:prstGeom prst="straightConnector1">
              <a:avLst/>
            </a:prstGeom>
            <a:ln w="28575">
              <a:tailEnd type="arrow"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D20CE80-BE4B-2A4A-B81C-7607107263A5}"/>
                </a:ext>
              </a:extLst>
            </p:cNvPr>
            <p:cNvCxnSpPr>
              <a:cxnSpLocks/>
              <a:endCxn id="12" idx="2"/>
            </p:cNvCxnSpPr>
            <p:nvPr/>
          </p:nvCxnSpPr>
          <p:spPr>
            <a:xfrm flipH="1" flipV="1">
              <a:off x="10112828" y="3091061"/>
              <a:ext cx="11960" cy="1478570"/>
            </a:xfrm>
            <a:prstGeom prst="straightConnector1">
              <a:avLst/>
            </a:prstGeom>
            <a:ln w="28575">
              <a:solidFill>
                <a:schemeClr val="accent1"/>
              </a:solidFill>
              <a:headEnd type="none" w="lg" len="lg"/>
              <a:tailEnd type="non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E56EE31E-653E-DD48-B3A3-D1A6860086A2}"/>
                </a:ext>
              </a:extLst>
            </p:cNvPr>
            <p:cNvCxnSpPr>
              <a:cxnSpLocks/>
              <a:stCxn id="11" idx="3"/>
              <a:endCxn id="12" idx="1"/>
            </p:cNvCxnSpPr>
            <p:nvPr/>
          </p:nvCxnSpPr>
          <p:spPr>
            <a:xfrm>
              <a:off x="3320143" y="2587937"/>
              <a:ext cx="5551713" cy="0"/>
            </a:xfrm>
            <a:prstGeom prst="straightConnector1">
              <a:avLst/>
            </a:prstGeom>
            <a:ln w="28575">
              <a:solidFill>
                <a:schemeClr val="accent1"/>
              </a:solidFill>
              <a:tailEnd type="arrow" w="lg" len="lg"/>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CDCCD625-6A88-A146-BF10-48E153CED9FB}"/>
                </a:ext>
              </a:extLst>
            </p:cNvPr>
            <p:cNvSpPr txBox="1"/>
            <p:nvPr/>
          </p:nvSpPr>
          <p:spPr>
            <a:xfrm>
              <a:off x="5613301" y="2220491"/>
              <a:ext cx="965393" cy="400109"/>
            </a:xfrm>
            <a:prstGeom prst="rect">
              <a:avLst/>
            </a:prstGeom>
            <a:noFill/>
          </p:spPr>
          <p:txBody>
            <a:bodyPr wrap="none" rtlCol="0">
              <a:spAutoFit/>
            </a:bodyPr>
            <a:lstStyle/>
            <a:p>
              <a:pPr algn="ctr" defTabSz="685800"/>
              <a:r>
                <a:rPr lang="en-US" sz="1350" dirty="0">
                  <a:solidFill>
                    <a:prstClr val="black"/>
                  </a:solidFill>
                  <a:latin typeface="Aptos" panose="02110004020202020204"/>
                </a:rPr>
                <a:t>resolve</a:t>
              </a:r>
            </a:p>
          </p:txBody>
        </p:sp>
        <p:sp>
          <p:nvSpPr>
            <p:cNvPr id="16" name="Circular Arrow 15">
              <a:extLst>
                <a:ext uri="{FF2B5EF4-FFF2-40B4-BE49-F238E27FC236}">
                  <a16:creationId xmlns:a16="http://schemas.microsoft.com/office/drawing/2014/main" id="{FBF05757-33C5-2D42-9626-5266BFD99417}"/>
                </a:ext>
              </a:extLst>
            </p:cNvPr>
            <p:cNvSpPr/>
            <p:nvPr/>
          </p:nvSpPr>
          <p:spPr>
            <a:xfrm>
              <a:off x="5519543" y="2823468"/>
              <a:ext cx="1165295" cy="1138989"/>
            </a:xfrm>
            <a:prstGeom prst="circularArrow">
              <a:avLst>
                <a:gd name="adj1" fmla="val 3825"/>
                <a:gd name="adj2" fmla="val 461026"/>
                <a:gd name="adj3" fmla="val 20995125"/>
                <a:gd name="adj4" fmla="val 603907"/>
                <a:gd name="adj5" fmla="val 68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black"/>
                </a:solidFill>
                <a:latin typeface="Aptos" panose="02110004020202020204"/>
              </a:endParaRPr>
            </a:p>
          </p:txBody>
        </p:sp>
        <p:sp>
          <p:nvSpPr>
            <p:cNvPr id="18" name="TextBox 17">
              <a:extLst>
                <a:ext uri="{FF2B5EF4-FFF2-40B4-BE49-F238E27FC236}">
                  <a16:creationId xmlns:a16="http://schemas.microsoft.com/office/drawing/2014/main" id="{E0CF6A0B-5B4B-3A40-AE60-CA63EBE97E9E}"/>
                </a:ext>
              </a:extLst>
            </p:cNvPr>
            <p:cNvSpPr txBox="1"/>
            <p:nvPr/>
          </p:nvSpPr>
          <p:spPr>
            <a:xfrm>
              <a:off x="5559709" y="3087427"/>
              <a:ext cx="1058068" cy="677108"/>
            </a:xfrm>
            <a:prstGeom prst="rect">
              <a:avLst/>
            </a:prstGeom>
            <a:noFill/>
          </p:spPr>
          <p:txBody>
            <a:bodyPr wrap="none" rtlCol="0">
              <a:spAutoFit/>
            </a:bodyPr>
            <a:lstStyle/>
            <a:p>
              <a:pPr algn="ctr" defTabSz="685800"/>
              <a:r>
                <a:rPr lang="en-US" sz="1350" dirty="0">
                  <a:solidFill>
                    <a:prstClr val="black"/>
                  </a:solidFill>
                  <a:latin typeface="Aptos" panose="02110004020202020204"/>
                </a:rPr>
                <a:t>evolving</a:t>
              </a:r>
            </a:p>
            <a:p>
              <a:pPr algn="ctr" defTabSz="685800"/>
              <a:r>
                <a:rPr lang="en-US" sz="1350" dirty="0">
                  <a:solidFill>
                    <a:prstClr val="black"/>
                  </a:solidFill>
                  <a:latin typeface="Aptos" panose="02110004020202020204"/>
                </a:rPr>
                <a:t>value</a:t>
              </a:r>
            </a:p>
          </p:txBody>
        </p:sp>
        <p:cxnSp>
          <p:nvCxnSpPr>
            <p:cNvPr id="15" name="Straight Connector 14">
              <a:extLst>
                <a:ext uri="{FF2B5EF4-FFF2-40B4-BE49-F238E27FC236}">
                  <a16:creationId xmlns:a16="http://schemas.microsoft.com/office/drawing/2014/main" id="{6702644F-0EB5-7243-8C28-2BE9E7311CD9}"/>
                </a:ext>
              </a:extLst>
            </p:cNvPr>
            <p:cNvCxnSpPr>
              <a:stCxn id="6" idx="1"/>
            </p:cNvCxnSpPr>
            <p:nvPr/>
          </p:nvCxnSpPr>
          <p:spPr>
            <a:xfrm flipH="1">
              <a:off x="2072982" y="4569631"/>
              <a:ext cx="278204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C8737FE-8071-BA45-B6C8-1FB0F2380436}"/>
                </a:ext>
              </a:extLst>
            </p:cNvPr>
            <p:cNvCxnSpPr>
              <a:endCxn id="6" idx="3"/>
            </p:cNvCxnSpPr>
            <p:nvPr/>
          </p:nvCxnSpPr>
          <p:spPr>
            <a:xfrm flipH="1">
              <a:off x="7336971" y="4569631"/>
              <a:ext cx="2788237" cy="0"/>
            </a:xfrm>
            <a:prstGeom prst="straightConnector1">
              <a:avLst/>
            </a:prstGeom>
            <a:ln w="28575">
              <a:solidFill>
                <a:schemeClr val="accent1"/>
              </a:solidFill>
              <a:tailEnd type="arrow" w="lg" len="lg"/>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BED85E9B-F2F4-544D-A388-BB103F0407D9}"/>
                </a:ext>
              </a:extLst>
            </p:cNvPr>
            <p:cNvSpPr txBox="1"/>
            <p:nvPr/>
          </p:nvSpPr>
          <p:spPr>
            <a:xfrm rot="5400000">
              <a:off x="9704299" y="3460963"/>
              <a:ext cx="1186393" cy="400109"/>
            </a:xfrm>
            <a:prstGeom prst="rect">
              <a:avLst/>
            </a:prstGeom>
            <a:noFill/>
          </p:spPr>
          <p:txBody>
            <a:bodyPr wrap="none" rtlCol="0">
              <a:spAutoFit/>
            </a:bodyPr>
            <a:lstStyle/>
            <a:p>
              <a:pPr algn="ctr" defTabSz="685800"/>
              <a:r>
                <a:rPr lang="en-US" sz="1350" dirty="0">
                  <a:solidFill>
                    <a:prstClr val="black"/>
                  </a:solidFill>
                  <a:latin typeface="Aptos" panose="02110004020202020204"/>
                </a:rPr>
                <a:t>stimulate</a:t>
              </a:r>
            </a:p>
          </p:txBody>
        </p:sp>
        <p:sp>
          <p:nvSpPr>
            <p:cNvPr id="32" name="TextBox 31">
              <a:extLst>
                <a:ext uri="{FF2B5EF4-FFF2-40B4-BE49-F238E27FC236}">
                  <a16:creationId xmlns:a16="http://schemas.microsoft.com/office/drawing/2014/main" id="{B5A064D3-870C-834E-8DA4-A707A742249C}"/>
                </a:ext>
              </a:extLst>
            </p:cNvPr>
            <p:cNvSpPr txBox="1"/>
            <p:nvPr/>
          </p:nvSpPr>
          <p:spPr>
            <a:xfrm rot="16200000">
              <a:off x="1384705" y="3505993"/>
              <a:ext cx="1019596" cy="400109"/>
            </a:xfrm>
            <a:prstGeom prst="rect">
              <a:avLst/>
            </a:prstGeom>
            <a:noFill/>
          </p:spPr>
          <p:txBody>
            <a:bodyPr wrap="none" rtlCol="0">
              <a:spAutoFit/>
            </a:bodyPr>
            <a:lstStyle/>
            <a:p>
              <a:pPr algn="ctr" defTabSz="685800"/>
              <a:r>
                <a:rPr lang="en-US" sz="1350" dirty="0">
                  <a:solidFill>
                    <a:prstClr val="black"/>
                  </a:solidFill>
                  <a:latin typeface="Aptos" panose="02110004020202020204"/>
                </a:rPr>
                <a:t>achieve</a:t>
              </a:r>
            </a:p>
          </p:txBody>
        </p:sp>
      </p:grpSp>
      <p:sp>
        <p:nvSpPr>
          <p:cNvPr id="2" name="Date Placeholder 1">
            <a:extLst>
              <a:ext uri="{FF2B5EF4-FFF2-40B4-BE49-F238E27FC236}">
                <a16:creationId xmlns:a16="http://schemas.microsoft.com/office/drawing/2014/main" id="{5DE3D193-2A40-2D45-AC78-BC3C0971C6BD}"/>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4" name="Slide Number Placeholder 3">
            <a:extLst>
              <a:ext uri="{FF2B5EF4-FFF2-40B4-BE49-F238E27FC236}">
                <a16:creationId xmlns:a16="http://schemas.microsoft.com/office/drawing/2014/main" id="{FAF463A4-7D14-7749-B08B-6DF0EDF17315}"/>
              </a:ext>
            </a:extLst>
          </p:cNvPr>
          <p:cNvSpPr>
            <a:spLocks noGrp="1"/>
          </p:cNvSpPr>
          <p:nvPr>
            <p:ph type="sldNum" sz="quarter" idx="12"/>
          </p:nvPr>
        </p:nvSpPr>
        <p:spPr/>
        <p:txBody>
          <a:bodyPr/>
          <a:lstStyle/>
          <a:p>
            <a:pPr defTabSz="685800"/>
            <a:fld id="{392E2E1B-09B5-534C-A9A2-E280B7A3BB50}" type="slidenum">
              <a:rPr lang="en-US">
                <a:solidFill>
                  <a:prstClr val="black">
                    <a:tint val="82000"/>
                  </a:prstClr>
                </a:solidFill>
                <a:latin typeface="Aptos" panose="02110004020202020204"/>
              </a:rPr>
              <a:pPr defTabSz="685800"/>
              <a:t>14</a:t>
            </a:fld>
            <a:endParaRPr lang="en-US">
              <a:solidFill>
                <a:prstClr val="black">
                  <a:tint val="82000"/>
                </a:prstClr>
              </a:solidFill>
              <a:latin typeface="Aptos" panose="02110004020202020204"/>
            </a:endParaRPr>
          </a:p>
        </p:txBody>
      </p:sp>
    </p:spTree>
    <p:extLst>
      <p:ext uri="{BB962C8B-B14F-4D97-AF65-F5344CB8AC3E}">
        <p14:creationId xmlns:p14="http://schemas.microsoft.com/office/powerpoint/2010/main" val="3150272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9CD6D-C633-B465-7C9C-5C16104AA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381732-A003-4D4B-5022-12246AC8ACD7}"/>
              </a:ext>
            </a:extLst>
          </p:cNvPr>
          <p:cNvSpPr>
            <a:spLocks noGrp="1"/>
          </p:cNvSpPr>
          <p:nvPr>
            <p:ph type="title"/>
          </p:nvPr>
        </p:nvSpPr>
        <p:spPr/>
        <p:txBody>
          <a:bodyPr>
            <a:normAutofit/>
          </a:bodyPr>
          <a:lstStyle/>
          <a:p>
            <a:r>
              <a:rPr lang="en-US" dirty="0">
                <a:ea typeface="ＭＳ Ｐゴシック" charset="0"/>
              </a:rPr>
              <a:t>What are Elegant Solutions?</a:t>
            </a:r>
            <a:endParaRPr lang="en-US" dirty="0"/>
          </a:p>
        </p:txBody>
      </p:sp>
      <p:sp>
        <p:nvSpPr>
          <p:cNvPr id="3" name="Content Placeholder 2">
            <a:extLst>
              <a:ext uri="{FF2B5EF4-FFF2-40B4-BE49-F238E27FC236}">
                <a16:creationId xmlns:a16="http://schemas.microsoft.com/office/drawing/2014/main" id="{713F203A-EBF0-B418-AEBB-E19505B0FEDD}"/>
              </a:ext>
            </a:extLst>
          </p:cNvPr>
          <p:cNvSpPr>
            <a:spLocks noGrp="1"/>
          </p:cNvSpPr>
          <p:nvPr>
            <p:ph idx="1"/>
          </p:nvPr>
        </p:nvSpPr>
        <p:spPr/>
        <p:txBody>
          <a:bodyPr>
            <a:normAutofit fontScale="92500" lnSpcReduction="10000"/>
          </a:bodyPr>
          <a:lstStyle/>
          <a:p>
            <a:r>
              <a:rPr lang="en-US" sz="1800" dirty="0">
                <a:latin typeface="Calibri" panose="020F0502020204030204" pitchFamily="34" charset="0"/>
                <a:ea typeface="ＭＳ Ｐゴシック" charset="0"/>
                <a:cs typeface="Calibri" panose="020F0502020204030204" pitchFamily="34" charset="0"/>
              </a:rPr>
              <a:t>In 2010, Michael Griffin, former NASA Administrator</a:t>
            </a:r>
          </a:p>
          <a:p>
            <a:pPr lvl="1"/>
            <a:r>
              <a:rPr lang="en-US" sz="1500" dirty="0">
                <a:latin typeface="Calibri" panose="020F0502020204030204" pitchFamily="34" charset="0"/>
                <a:ea typeface="ＭＳ Ｐゴシック" charset="0"/>
                <a:cs typeface="Calibri" panose="020F0502020204030204" pitchFamily="34" charset="0"/>
              </a:rPr>
              <a:t>Reminded us of Frosch’s concern (of four decades earlier) for elegant solutions</a:t>
            </a:r>
          </a:p>
          <a:p>
            <a:pPr lvl="1"/>
            <a:r>
              <a:rPr lang="en-US" sz="1500" dirty="0">
                <a:latin typeface="Calibri" panose="020F0502020204030204" pitchFamily="34" charset="0"/>
                <a:ea typeface="ＭＳ Ｐゴシック" charset="0"/>
                <a:cs typeface="Calibri" panose="020F0502020204030204" pitchFamily="34" charset="0"/>
              </a:rPr>
              <a:t>Proposed four criteria for elegance:</a:t>
            </a:r>
          </a:p>
          <a:p>
            <a:pPr lvl="2"/>
            <a:r>
              <a:rPr lang="en-US" i="1" dirty="0">
                <a:latin typeface="Calibri" panose="020F0502020204030204" pitchFamily="34" charset="0"/>
                <a:ea typeface="ＭＳ Ｐゴシック" charset="0"/>
                <a:cs typeface="Calibri" panose="020F0502020204030204" pitchFamily="34" charset="0"/>
              </a:rPr>
              <a:t>“The system works as intended…</a:t>
            </a:r>
          </a:p>
          <a:p>
            <a:pPr lvl="2"/>
            <a:r>
              <a:rPr lang="en-US" i="1" dirty="0">
                <a:latin typeface="Calibri" panose="020F0502020204030204" pitchFamily="34" charset="0"/>
                <a:ea typeface="ＭＳ Ｐゴシック" charset="0"/>
                <a:cs typeface="Calibri" panose="020F0502020204030204" pitchFamily="34" charset="0"/>
              </a:rPr>
              <a:t>is robust…</a:t>
            </a:r>
          </a:p>
          <a:p>
            <a:pPr lvl="2"/>
            <a:r>
              <a:rPr lang="en-US" i="1" dirty="0">
                <a:latin typeface="Calibri" panose="020F0502020204030204" pitchFamily="34" charset="0"/>
                <a:ea typeface="ＭＳ Ｐゴシック" charset="0"/>
                <a:cs typeface="Calibri" panose="020F0502020204030204" pitchFamily="34" charset="0"/>
              </a:rPr>
              <a:t>efficient, and… </a:t>
            </a:r>
          </a:p>
          <a:p>
            <a:pPr lvl="2"/>
            <a:r>
              <a:rPr lang="en-US" i="1" dirty="0">
                <a:latin typeface="Calibri" panose="020F0502020204030204" pitchFamily="34" charset="0"/>
                <a:ea typeface="ＭＳ Ｐゴシック" charset="0"/>
                <a:cs typeface="Calibri" panose="020F0502020204030204" pitchFamily="34" charset="0"/>
              </a:rPr>
              <a:t>minimizes unintended consequences”</a:t>
            </a:r>
          </a:p>
          <a:p>
            <a:pPr lvl="1"/>
            <a:r>
              <a:rPr lang="en-US" sz="1500" dirty="0">
                <a:latin typeface="Calibri" panose="020F0502020204030204" pitchFamily="34" charset="0"/>
                <a:ea typeface="ＭＳ Ｐゴシック" charset="0"/>
                <a:cs typeface="Calibri" panose="020F0502020204030204" pitchFamily="34" charset="0"/>
              </a:rPr>
              <a:t>Identified  these criteria as necessary but not necessarily sufficient</a:t>
            </a:r>
            <a:endParaRPr lang="en-US" sz="1050" dirty="0">
              <a:solidFill>
                <a:srgbClr val="FF0000"/>
              </a:solidFill>
              <a:latin typeface="Calibri" panose="020F0502020204030204" pitchFamily="34" charset="0"/>
              <a:cs typeface="Calibri" panose="020F0502020204030204" pitchFamily="34" charset="0"/>
            </a:endParaRPr>
          </a:p>
          <a:p>
            <a:pPr marL="342900" lvl="1" indent="0" algn="r">
              <a:buNone/>
            </a:pPr>
            <a:r>
              <a:rPr lang="en-US" sz="1350" dirty="0">
                <a:latin typeface="Calibri" panose="020F0502020204030204" pitchFamily="34" charset="0"/>
                <a:cs typeface="Calibri" panose="020F0502020204030204" pitchFamily="34" charset="0"/>
              </a:rPr>
              <a:t>Ref: </a:t>
            </a:r>
            <a:r>
              <a:rPr lang="en-US" sz="1350" dirty="0" err="1">
                <a:latin typeface="Calibri" panose="020F0502020204030204" pitchFamily="34" charset="0"/>
                <a:cs typeface="Calibri" panose="020F0502020204030204" pitchFamily="34" charset="0"/>
              </a:rPr>
              <a:t>M.D.Griffin</a:t>
            </a:r>
            <a:r>
              <a:rPr lang="en-US" sz="1350" dirty="0">
                <a:latin typeface="Calibri" panose="020F0502020204030204" pitchFamily="34" charset="0"/>
                <a:cs typeface="Calibri" panose="020F0502020204030204" pitchFamily="34" charset="0"/>
              </a:rPr>
              <a:t>, “How Do We Fix Systems Engineering”, </a:t>
            </a:r>
            <a:r>
              <a:rPr lang="en-US" sz="1350" u="sng" dirty="0">
                <a:latin typeface="Calibri" panose="020F0502020204030204" pitchFamily="34" charset="0"/>
                <a:cs typeface="Calibri" panose="020F0502020204030204" pitchFamily="34" charset="0"/>
              </a:rPr>
              <a:t>61st International Astronautical </a:t>
            </a:r>
          </a:p>
          <a:p>
            <a:pPr marL="342900" lvl="1" indent="0" algn="r">
              <a:buNone/>
            </a:pPr>
            <a:r>
              <a:rPr lang="en-US" sz="1350" u="sng" dirty="0">
                <a:latin typeface="Calibri" panose="020F0502020204030204" pitchFamily="34" charset="0"/>
                <a:cs typeface="Calibri" panose="020F0502020204030204" pitchFamily="34" charset="0"/>
              </a:rPr>
              <a:t>Congress Prague</a:t>
            </a:r>
            <a:r>
              <a:rPr lang="en-US" sz="1350" dirty="0">
                <a:latin typeface="Calibri" panose="020F0502020204030204" pitchFamily="34" charset="0"/>
                <a:cs typeface="Calibri" panose="020F0502020204030204" pitchFamily="34" charset="0"/>
              </a:rPr>
              <a:t>, Czech Republic, September-October 2010.</a:t>
            </a:r>
            <a:br>
              <a:rPr lang="en-US" sz="1350" dirty="0">
                <a:latin typeface="Calibri" panose="020F0502020204030204" pitchFamily="34" charset="0"/>
                <a:cs typeface="Calibri" panose="020F0502020204030204" pitchFamily="34" charset="0"/>
              </a:rPr>
            </a:br>
            <a:endParaRPr lang="en-US" sz="1350" i="1" dirty="0">
              <a:latin typeface="Calibri" panose="020F0502020204030204" pitchFamily="34" charset="0"/>
              <a:ea typeface="ＭＳ Ｐゴシック" charset="0"/>
              <a:cs typeface="Calibri" panose="020F0502020204030204" pitchFamily="34" charset="0"/>
            </a:endParaRPr>
          </a:p>
          <a:p>
            <a:r>
              <a:rPr lang="en-US" sz="1800" dirty="0">
                <a:latin typeface="Calibri" panose="020F0502020204030204" pitchFamily="34" charset="0"/>
                <a:ea typeface="ＭＳ Ｐゴシック" charset="0"/>
                <a:cs typeface="Calibri" panose="020F0502020204030204" pitchFamily="34" charset="0"/>
              </a:rPr>
              <a:t>Since then, a number of  others have added their voices to the elegance conversation </a:t>
            </a:r>
            <a:r>
              <a:rPr lang="en-US" sz="1800" kern="100" dirty="0">
                <a:latin typeface="Calibri" panose="020F0502020204030204" pitchFamily="34" charset="0"/>
                <a:ea typeface="Aptos" panose="020B0004020202020204" pitchFamily="34" charset="0"/>
                <a:cs typeface="Calibri" panose="020F0502020204030204" pitchFamily="34" charset="0"/>
              </a:rPr>
              <a:t>(see, for example Madni, 2018; </a:t>
            </a:r>
            <a:r>
              <a:rPr lang="en-US" sz="1800" kern="100" dirty="0" err="1">
                <a:latin typeface="Calibri" panose="020F0502020204030204" pitchFamily="34" charset="0"/>
                <a:ea typeface="Aptos" panose="020B0004020202020204" pitchFamily="34" charset="0"/>
                <a:cs typeface="Calibri" panose="020F0502020204030204" pitchFamily="34" charset="0"/>
              </a:rPr>
              <a:t>Efatmaneshnik</a:t>
            </a:r>
            <a:r>
              <a:rPr lang="en-US" sz="1800" kern="100" dirty="0">
                <a:latin typeface="Calibri" panose="020F0502020204030204" pitchFamily="34" charset="0"/>
                <a:ea typeface="Aptos" panose="020B0004020202020204" pitchFamily="34" charset="0"/>
                <a:cs typeface="Calibri" panose="020F0502020204030204" pitchFamily="34" charset="0"/>
              </a:rPr>
              <a:t> &amp; Ryan, 2019; Watson et al., 2020; Salado &amp; </a:t>
            </a:r>
            <a:r>
              <a:rPr lang="en-US" sz="1800" kern="100" dirty="0" err="1">
                <a:latin typeface="Calibri" panose="020F0502020204030204" pitchFamily="34" charset="0"/>
                <a:ea typeface="Aptos" panose="020B0004020202020204" pitchFamily="34" charset="0"/>
                <a:cs typeface="Calibri" panose="020F0502020204030204" pitchFamily="34" charset="0"/>
              </a:rPr>
              <a:t>Nilchiani</a:t>
            </a:r>
            <a:r>
              <a:rPr lang="en-US" sz="1800" kern="100" dirty="0">
                <a:latin typeface="Calibri" panose="020F0502020204030204" pitchFamily="34" charset="0"/>
                <a:ea typeface="Aptos" panose="020B0004020202020204" pitchFamily="34" charset="0"/>
                <a:cs typeface="Calibri" panose="020F0502020204030204" pitchFamily="34" charset="0"/>
              </a:rPr>
              <a:t>, 2013).</a:t>
            </a:r>
          </a:p>
          <a:p>
            <a:endParaRPr lang="en-US" sz="1800" dirty="0">
              <a:latin typeface="Calibri" panose="020F0502020204030204" pitchFamily="34" charset="0"/>
              <a:ea typeface="ＭＳ Ｐゴシック" charset="0"/>
              <a:cs typeface="Calibri" panose="020F0502020204030204" pitchFamily="34" charset="0"/>
            </a:endParaRPr>
          </a:p>
        </p:txBody>
      </p:sp>
      <p:sp>
        <p:nvSpPr>
          <p:cNvPr id="4" name="Date Placeholder 3">
            <a:extLst>
              <a:ext uri="{FF2B5EF4-FFF2-40B4-BE49-F238E27FC236}">
                <a16:creationId xmlns:a16="http://schemas.microsoft.com/office/drawing/2014/main" id="{D29BB72F-0F9F-CC38-86C2-3E08027D6525}"/>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CE671724-E0BA-5374-C959-4A2B74AF98BA}"/>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15</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1592949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69D3B-0D8C-6084-DCE5-4866EE959A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9877CC-AB4C-D718-0D5F-0DCCDAAE99CD}"/>
              </a:ext>
            </a:extLst>
          </p:cNvPr>
          <p:cNvSpPr>
            <a:spLocks noGrp="1"/>
          </p:cNvSpPr>
          <p:nvPr>
            <p:ph type="title"/>
          </p:nvPr>
        </p:nvSpPr>
        <p:spPr/>
        <p:txBody>
          <a:bodyPr/>
          <a:lstStyle/>
          <a:p>
            <a:r>
              <a:rPr lang="en-US" dirty="0"/>
              <a:t>Recommendations for the Systems Engineering Community</a:t>
            </a:r>
          </a:p>
        </p:txBody>
      </p:sp>
      <p:sp>
        <p:nvSpPr>
          <p:cNvPr id="3" name="Content Placeholder 2">
            <a:extLst>
              <a:ext uri="{FF2B5EF4-FFF2-40B4-BE49-F238E27FC236}">
                <a16:creationId xmlns:a16="http://schemas.microsoft.com/office/drawing/2014/main" id="{ACD646A4-58BA-A928-CE08-6E19923E987B}"/>
              </a:ext>
            </a:extLst>
          </p:cNvPr>
          <p:cNvSpPr>
            <a:spLocks noGrp="1"/>
          </p:cNvSpPr>
          <p:nvPr>
            <p:ph idx="1"/>
          </p:nvPr>
        </p:nvSpPr>
        <p:spPr/>
        <p:txBody>
          <a:bodyPr>
            <a:normAutofit lnSpcReduction="10000"/>
          </a:bodyPr>
          <a:lstStyle/>
          <a:p>
            <a:r>
              <a:rPr lang="en-US" dirty="0">
                <a:latin typeface="Calibri" panose="020F0502020204030204" pitchFamily="34" charset="0"/>
                <a:cs typeface="Calibri" panose="020F0502020204030204" pitchFamily="34" charset="0"/>
              </a:rPr>
              <a:t>Put the engineering back into systems engineering</a:t>
            </a:r>
          </a:p>
          <a:p>
            <a:r>
              <a:rPr lang="en-US" dirty="0">
                <a:latin typeface="Calibri" panose="020F0502020204030204" pitchFamily="34" charset="0"/>
                <a:cs typeface="Calibri" panose="020F0502020204030204" pitchFamily="34" charset="0"/>
              </a:rPr>
              <a:t>Reinforce and encourage the art of systems engineering</a:t>
            </a:r>
          </a:p>
          <a:p>
            <a:r>
              <a:rPr lang="en-US" dirty="0">
                <a:latin typeface="Calibri" panose="020F0502020204030204" pitchFamily="34" charset="0"/>
                <a:cs typeface="Calibri" panose="020F0502020204030204" pitchFamily="34" charset="0"/>
              </a:rPr>
              <a:t>Require that all proposed SE techniques, processes and tools be validated with evidence of their ability to aid in achieving system objectives</a:t>
            </a:r>
          </a:p>
          <a:p>
            <a:r>
              <a:rPr lang="en-US" dirty="0">
                <a:latin typeface="Calibri" panose="020F0502020204030204" pitchFamily="34" charset="0"/>
                <a:cs typeface="Calibri" panose="020F0502020204030204" pitchFamily="34" charset="0"/>
              </a:rPr>
              <a:t>Continue to expand our understanding of elegant solutions and how to achieve them</a:t>
            </a:r>
          </a:p>
          <a:p>
            <a:r>
              <a:rPr lang="en-US" dirty="0">
                <a:latin typeface="Calibri" panose="020F0502020204030204" pitchFamily="34" charset="0"/>
                <a:cs typeface="Calibri" panose="020F0502020204030204" pitchFamily="34" charset="0"/>
              </a:rPr>
              <a:t>Develop case studies for recent complex system successes to understand the extent to which they represent elegant solutions and, if so, why, and how that was achieved</a:t>
            </a:r>
          </a:p>
        </p:txBody>
      </p:sp>
      <p:sp>
        <p:nvSpPr>
          <p:cNvPr id="4" name="Date Placeholder 3">
            <a:extLst>
              <a:ext uri="{FF2B5EF4-FFF2-40B4-BE49-F238E27FC236}">
                <a16:creationId xmlns:a16="http://schemas.microsoft.com/office/drawing/2014/main" id="{0DD90413-C578-3B98-D245-5E81FE975C61}"/>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F774DC34-5300-53F2-2AB5-FBCA19E7C026}"/>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16</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989940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253F7-E251-BB99-9C06-BB83DBB73D0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322AC47-F017-DE4C-A6C8-CE84D61BB7FD}"/>
              </a:ext>
            </a:extLst>
          </p:cNvPr>
          <p:cNvSpPr>
            <a:spLocks noGrp="1"/>
          </p:cNvSpPr>
          <p:nvPr>
            <p:ph idx="1"/>
          </p:nvPr>
        </p:nvSpPr>
        <p:spPr/>
        <p:txBody>
          <a:bodyPr>
            <a:normAutofit fontScale="25000" lnSpcReduction="20000"/>
          </a:bodyPr>
          <a:lstStyle/>
          <a:p>
            <a:pPr lvl="0"/>
            <a:r>
              <a:rPr lang="en-US" sz="3200" dirty="0" err="1">
                <a:latin typeface="Calibri" panose="020F0502020204030204" pitchFamily="34" charset="0"/>
                <a:cs typeface="Calibri" panose="020F0502020204030204" pitchFamily="34" charset="0"/>
              </a:rPr>
              <a:t>Efatmaneshnik</a:t>
            </a:r>
            <a:r>
              <a:rPr lang="en-US" sz="3200" dirty="0">
                <a:latin typeface="Calibri" panose="020F0502020204030204" pitchFamily="34" charset="0"/>
                <a:cs typeface="Calibri" panose="020F0502020204030204" pitchFamily="34" charset="0"/>
              </a:rPr>
              <a:t>, M., and M. J. Ryan. 2019. “On the Definitions of Sufficiency and Elegance in Systems Design.” </a:t>
            </a:r>
            <a:r>
              <a:rPr lang="en-US" sz="3200" i="1" dirty="0">
                <a:latin typeface="Calibri" panose="020F0502020204030204" pitchFamily="34" charset="0"/>
                <a:cs typeface="Calibri" panose="020F0502020204030204" pitchFamily="34" charset="0"/>
              </a:rPr>
              <a:t>IEEE</a:t>
            </a:r>
            <a:r>
              <a:rPr lang="en-US" sz="3200" dirty="0">
                <a:latin typeface="Calibri" panose="020F0502020204030204" pitchFamily="34" charset="0"/>
                <a:cs typeface="Calibri" panose="020F0502020204030204" pitchFamily="34" charset="0"/>
              </a:rPr>
              <a:t> </a:t>
            </a:r>
            <a:r>
              <a:rPr lang="en-US" sz="3200" i="1" dirty="0">
                <a:latin typeface="Calibri" panose="020F0502020204030204" pitchFamily="34" charset="0"/>
                <a:cs typeface="Calibri" panose="020F0502020204030204" pitchFamily="34" charset="0"/>
              </a:rPr>
              <a:t>Systems Journal 13</a:t>
            </a:r>
            <a:r>
              <a:rPr lang="en-US" sz="3200" dirty="0">
                <a:latin typeface="Calibri" panose="020F0502020204030204" pitchFamily="34" charset="0"/>
                <a:cs typeface="Calibri" panose="020F0502020204030204" pitchFamily="34" charset="0"/>
              </a:rPr>
              <a:t> (3): 2077–2088. </a:t>
            </a:r>
            <a:r>
              <a:rPr lang="en-US" sz="3200" u="sng" dirty="0">
                <a:latin typeface="Calibri" panose="020F0502020204030204" pitchFamily="34" charset="0"/>
                <a:cs typeface="Calibri" panose="020F0502020204030204" pitchFamily="34" charset="0"/>
                <a:hlinkClick r:id="rId2"/>
              </a:rPr>
              <a:t>https://doi.org/10.1109/</a:t>
            </a:r>
            <a:r>
              <a:rPr lang="en-US" sz="3200" dirty="0">
                <a:latin typeface="Calibri" panose="020F0502020204030204" pitchFamily="34" charset="0"/>
                <a:cs typeface="Calibri" panose="020F0502020204030204" pitchFamily="34" charset="0"/>
              </a:rPr>
              <a:t> SYST.2018.2875152.</a:t>
            </a:r>
          </a:p>
          <a:p>
            <a:pPr lvl="0"/>
            <a:r>
              <a:rPr lang="en-US" sz="3200" dirty="0">
                <a:latin typeface="Calibri" panose="020F0502020204030204" pitchFamily="34" charset="0"/>
                <a:cs typeface="Calibri" panose="020F0502020204030204" pitchFamily="34" charset="0"/>
              </a:rPr>
              <a:t>Engstrom, E. W. 1957. “Systems Engineering: A Growing Concept.” </a:t>
            </a:r>
            <a:r>
              <a:rPr lang="en-US" sz="3200" i="1" dirty="0">
                <a:latin typeface="Calibri" panose="020F0502020204030204" pitchFamily="34" charset="0"/>
                <a:cs typeface="Calibri" panose="020F0502020204030204" pitchFamily="34" charset="0"/>
              </a:rPr>
              <a:t>Electrical Engineering</a:t>
            </a:r>
            <a:r>
              <a:rPr lang="en-US" sz="3200" dirty="0">
                <a:latin typeface="Calibri" panose="020F0502020204030204" pitchFamily="34" charset="0"/>
                <a:cs typeface="Calibri" panose="020F0502020204030204" pitchFamily="34" charset="0"/>
              </a:rPr>
              <a:t> 76 (2): 113 116.</a:t>
            </a:r>
          </a:p>
          <a:p>
            <a:pPr lvl="0"/>
            <a:r>
              <a:rPr lang="en-US" sz="3200" dirty="0">
                <a:latin typeface="Calibri" panose="020F0502020204030204" pitchFamily="34" charset="0"/>
                <a:cs typeface="Calibri" panose="020F0502020204030204" pitchFamily="34" charset="0"/>
              </a:rPr>
              <a:t>Frosch, R. A. 1969. “A new look at systems engineering.” </a:t>
            </a:r>
            <a:r>
              <a:rPr lang="en-US" sz="3200" i="1" dirty="0">
                <a:latin typeface="Calibri" panose="020F0502020204030204" pitchFamily="34" charset="0"/>
                <a:cs typeface="Calibri" panose="020F0502020204030204" pitchFamily="34" charset="0"/>
              </a:rPr>
              <a:t>IEEE Spectrum</a:t>
            </a:r>
            <a:r>
              <a:rPr lang="en-US" sz="3200" dirty="0">
                <a:latin typeface="Calibri" panose="020F0502020204030204" pitchFamily="34" charset="0"/>
                <a:cs typeface="Calibri" panose="020F0502020204030204" pitchFamily="34" charset="0"/>
              </a:rPr>
              <a:t> 6 (9): 24–28. https://</a:t>
            </a:r>
            <a:r>
              <a:rPr lang="en-US" sz="3200" dirty="0" err="1">
                <a:latin typeface="Calibri" panose="020F0502020204030204" pitchFamily="34" charset="0"/>
                <a:cs typeface="Calibri" panose="020F0502020204030204" pitchFamily="34" charset="0"/>
              </a:rPr>
              <a:t>doi.org</a:t>
            </a:r>
            <a:r>
              <a:rPr lang="en-US" sz="3200" dirty="0">
                <a:latin typeface="Calibri" panose="020F0502020204030204" pitchFamily="34" charset="0"/>
                <a:cs typeface="Calibri" panose="020F0502020204030204" pitchFamily="34" charset="0"/>
              </a:rPr>
              <a:t>/10.1109 MSPEC.1969.5213670 .</a:t>
            </a:r>
          </a:p>
          <a:p>
            <a:pPr lvl="0"/>
            <a:r>
              <a:rPr lang="en-US" sz="3200" dirty="0">
                <a:latin typeface="Calibri" panose="020F0502020204030204" pitchFamily="34" charset="0"/>
                <a:cs typeface="Calibri" panose="020F0502020204030204" pitchFamily="34" charset="0"/>
              </a:rPr>
              <a:t>Frosch, R. A. 1993. A Classic Look at Systems Engineering. Speech to IEEE Group on Aerospace and Electronic Systems, IEEE International Convention, New York, NY-US, 26 March 1969. Reprinted. In T. Hoban and W. M. Lawbaugh (Eds.), </a:t>
            </a:r>
            <a:r>
              <a:rPr lang="en-US" sz="3200" i="1" dirty="0">
                <a:latin typeface="Calibri" panose="020F0502020204030204" pitchFamily="34" charset="0"/>
                <a:cs typeface="Calibri" panose="020F0502020204030204" pitchFamily="34" charset="0"/>
              </a:rPr>
              <a:t>Readings in Systems Engineering</a:t>
            </a:r>
            <a:r>
              <a:rPr lang="en-US" sz="3200" dirty="0">
                <a:latin typeface="Calibri" panose="020F0502020204030204" pitchFamily="34" charset="0"/>
                <a:cs typeface="Calibri" panose="020F0502020204030204" pitchFamily="34" charset="0"/>
              </a:rPr>
              <a:t> SP-6102: 1–7. NASA Scientific and Technical Information Program.</a:t>
            </a:r>
          </a:p>
          <a:p>
            <a:pPr lvl="0"/>
            <a:r>
              <a:rPr lang="en-US" sz="3200" dirty="0">
                <a:latin typeface="Calibri" panose="020F0502020204030204" pitchFamily="34" charset="0"/>
                <a:cs typeface="Calibri" panose="020F0502020204030204" pitchFamily="34" charset="0"/>
              </a:rPr>
              <a:t>Goode, H. H., and R. E. Machol. 1957. </a:t>
            </a:r>
            <a:r>
              <a:rPr lang="en-US" sz="3200" i="1" dirty="0">
                <a:latin typeface="Calibri" panose="020F0502020204030204" pitchFamily="34" charset="0"/>
                <a:cs typeface="Calibri" panose="020F0502020204030204" pitchFamily="34" charset="0"/>
              </a:rPr>
              <a:t>System Engineering: An Introduction to the Design of Large-scale Systems</a:t>
            </a:r>
            <a:r>
              <a:rPr lang="en-US" sz="3200" dirty="0">
                <a:latin typeface="Calibri" panose="020F0502020204030204" pitchFamily="34" charset="0"/>
                <a:cs typeface="Calibri" panose="020F0502020204030204" pitchFamily="34" charset="0"/>
              </a:rPr>
              <a:t>. McGraw-Hill.</a:t>
            </a:r>
          </a:p>
          <a:p>
            <a:pPr lvl="0"/>
            <a:r>
              <a:rPr lang="en-US" sz="3200" dirty="0">
                <a:latin typeface="Calibri" panose="020F0502020204030204" pitchFamily="34" charset="0"/>
                <a:cs typeface="Calibri" panose="020F0502020204030204" pitchFamily="34" charset="0"/>
              </a:rPr>
              <a:t>Griffin, M. D. 2010. “How Do We Fix System Engineering?” </a:t>
            </a:r>
            <a:r>
              <a:rPr lang="en-US" sz="3200" i="1" dirty="0">
                <a:latin typeface="Calibri" panose="020F0502020204030204" pitchFamily="34" charset="0"/>
                <a:cs typeface="Calibri" panose="020F0502020204030204" pitchFamily="34" charset="0"/>
              </a:rPr>
              <a:t>61st International Astronautical Congress</a:t>
            </a:r>
            <a:r>
              <a:rPr lang="en-US" sz="3200" dirty="0">
                <a:latin typeface="Calibri" panose="020F0502020204030204" pitchFamily="34" charset="0"/>
                <a:cs typeface="Calibri" panose="020F0502020204030204" pitchFamily="34" charset="0"/>
              </a:rPr>
              <a:t>, Prague, CZ, 27 September – 1 October, 27. ISO/IEC/IEEE. 2019. ISO/IEC/IEEE 42020:2019 Software, Systems and Enterprise Architecture Processes.</a:t>
            </a:r>
          </a:p>
          <a:p>
            <a:pPr lvl="0"/>
            <a:r>
              <a:rPr lang="en-US" sz="3200" dirty="0">
                <a:latin typeface="Calibri" panose="020F0502020204030204" pitchFamily="34" charset="0"/>
                <a:cs typeface="Calibri" panose="020F0502020204030204" pitchFamily="34" charset="0"/>
              </a:rPr>
              <a:t>Kelly, M. J. 1950. “Bell Telephone Laboratories—An example of an Institute of Creative Technology.” </a:t>
            </a:r>
            <a:r>
              <a:rPr lang="en-US" sz="3200" i="1" dirty="0">
                <a:latin typeface="Calibri" panose="020F0502020204030204" pitchFamily="34" charset="0"/>
                <a:cs typeface="Calibri" panose="020F0502020204030204" pitchFamily="34" charset="0"/>
              </a:rPr>
              <a:t>Proceedings of the</a:t>
            </a:r>
            <a:r>
              <a:rPr lang="en-US" sz="3200" dirty="0">
                <a:latin typeface="Calibri" panose="020F0502020204030204" pitchFamily="34" charset="0"/>
                <a:cs typeface="Calibri" panose="020F0502020204030204" pitchFamily="34" charset="0"/>
              </a:rPr>
              <a:t> </a:t>
            </a:r>
            <a:r>
              <a:rPr lang="en-US" sz="3200" i="1" dirty="0">
                <a:latin typeface="Calibri" panose="020F0502020204030204" pitchFamily="34" charset="0"/>
                <a:cs typeface="Calibri" panose="020F0502020204030204" pitchFamily="34" charset="0"/>
              </a:rPr>
              <a:t>Royal Society of London. Series A. Mathematical and Physical</a:t>
            </a:r>
            <a:r>
              <a:rPr lang="en-US" sz="3200" dirty="0">
                <a:latin typeface="Calibri" panose="020F0502020204030204" pitchFamily="34" charset="0"/>
                <a:cs typeface="Calibri" panose="020F0502020204030204" pitchFamily="34" charset="0"/>
              </a:rPr>
              <a:t> </a:t>
            </a:r>
            <a:r>
              <a:rPr lang="en-US" sz="3200" i="1" dirty="0">
                <a:latin typeface="Calibri" panose="020F0502020204030204" pitchFamily="34" charset="0"/>
                <a:cs typeface="Calibri" panose="020F0502020204030204" pitchFamily="34" charset="0"/>
              </a:rPr>
              <a:t>Sciences</a:t>
            </a:r>
            <a:r>
              <a:rPr lang="en-US" sz="3200" dirty="0">
                <a:latin typeface="Calibri" panose="020F0502020204030204" pitchFamily="34" charset="0"/>
                <a:cs typeface="Calibri" panose="020F0502020204030204" pitchFamily="34" charset="0"/>
              </a:rPr>
              <a:t> 203 (1074): 287–301.</a:t>
            </a:r>
          </a:p>
          <a:p>
            <a:pPr lvl="0"/>
            <a:r>
              <a:rPr lang="en-US" sz="3200" dirty="0">
                <a:latin typeface="Calibri" panose="020F0502020204030204" pitchFamily="34" charset="0"/>
                <a:cs typeface="Calibri" panose="020F0502020204030204" pitchFamily="34" charset="0"/>
              </a:rPr>
              <a:t>Kennedy, J. F. 1961. Special Message to Congress on Urgent National Needs. Delivered in Person before a Joint Session of Congress.</a:t>
            </a:r>
          </a:p>
          <a:p>
            <a:pPr lvl="0"/>
            <a:r>
              <a:rPr lang="en-US" sz="3200" dirty="0">
                <a:latin typeface="Calibri" panose="020F0502020204030204" pitchFamily="34" charset="0"/>
                <a:cs typeface="Calibri" panose="020F0502020204030204" pitchFamily="34" charset="0"/>
              </a:rPr>
              <a:t>Madni, A. M. 2018. “Design Elegance and Systems Engineering.” In </a:t>
            </a:r>
            <a:r>
              <a:rPr lang="en-US" sz="3200" i="1" dirty="0">
                <a:latin typeface="Calibri" panose="020F0502020204030204" pitchFamily="34" charset="0"/>
                <a:cs typeface="Calibri" panose="020F0502020204030204" pitchFamily="34" charset="0"/>
              </a:rPr>
              <a:t>Transdisciplinary Systems Engineering</a:t>
            </a:r>
            <a:r>
              <a:rPr lang="en-US" sz="3200" dirty="0">
                <a:latin typeface="Calibri" panose="020F0502020204030204" pitchFamily="34" charset="0"/>
                <a:cs typeface="Calibri" panose="020F0502020204030204" pitchFamily="34" charset="0"/>
              </a:rPr>
              <a:t>, 119–132: Springer.</a:t>
            </a:r>
          </a:p>
          <a:p>
            <a:pPr lvl="0"/>
            <a:r>
              <a:rPr lang="en-US" sz="3200" dirty="0">
                <a:latin typeface="Calibri" panose="020F0502020204030204" pitchFamily="34" charset="0"/>
                <a:cs typeface="Calibri" panose="020F0502020204030204" pitchFamily="34" charset="0"/>
              </a:rPr>
              <a:t>Pennotti, M., P. Brook, and D. Rousseau. 2024a. “Systems Engineering and the Pursuit of Elegance: A Transdisciplinary Approach to Complex Problems.” </a:t>
            </a:r>
            <a:r>
              <a:rPr lang="en-US" sz="3200" i="1" dirty="0">
                <a:latin typeface="Calibri" panose="020F0502020204030204" pitchFamily="34" charset="0"/>
                <a:cs typeface="Calibri" panose="020F0502020204030204" pitchFamily="34" charset="0"/>
              </a:rPr>
              <a:t>INSIGHT</a:t>
            </a:r>
            <a:r>
              <a:rPr lang="en-US" sz="3200" dirty="0">
                <a:latin typeface="Calibri" panose="020F0502020204030204" pitchFamily="34" charset="0"/>
                <a:cs typeface="Calibri" panose="020F0502020204030204" pitchFamily="34" charset="0"/>
              </a:rPr>
              <a:t> 27 (2): 8–14.</a:t>
            </a:r>
          </a:p>
          <a:p>
            <a:pPr lvl="0"/>
            <a:r>
              <a:rPr lang="en-US" sz="3200" dirty="0">
                <a:latin typeface="Calibri" panose="020F0502020204030204" pitchFamily="34" charset="0"/>
                <a:cs typeface="Calibri" panose="020F0502020204030204" pitchFamily="34" charset="0"/>
              </a:rPr>
              <a:t>https://</a:t>
            </a:r>
            <a:r>
              <a:rPr lang="en-US" sz="3200" dirty="0" err="1">
                <a:latin typeface="Calibri" panose="020F0502020204030204" pitchFamily="34" charset="0"/>
                <a:cs typeface="Calibri" panose="020F0502020204030204" pitchFamily="34" charset="0"/>
              </a:rPr>
              <a:t>doi.org</a:t>
            </a:r>
            <a:r>
              <a:rPr lang="en-US" sz="3200" dirty="0">
                <a:latin typeface="Calibri" panose="020F0502020204030204" pitchFamily="34" charset="0"/>
                <a:cs typeface="Calibri" panose="020F0502020204030204" pitchFamily="34" charset="0"/>
              </a:rPr>
              <a:t>/10.1002/inst.12481 .</a:t>
            </a:r>
          </a:p>
          <a:p>
            <a:pPr lvl="0"/>
            <a:r>
              <a:rPr lang="en-US" sz="3200" dirty="0">
                <a:latin typeface="Calibri" panose="020F0502020204030204" pitchFamily="34" charset="0"/>
                <a:cs typeface="Calibri" panose="020F0502020204030204" pitchFamily="34" charset="0"/>
              </a:rPr>
              <a:t>Pennotti, M., P. Brook, and D. Rousseau. 2024b. “The Evolution of Systems Engineering as a </a:t>
            </a:r>
            <a:r>
              <a:rPr lang="en-US" sz="3200" dirty="0" err="1">
                <a:latin typeface="Calibri" panose="020F0502020204030204" pitchFamily="34" charset="0"/>
                <a:cs typeface="Calibri" panose="020F0502020204030204" pitchFamily="34" charset="0"/>
              </a:rPr>
              <a:t>Transdiscipline</a:t>
            </a:r>
            <a:r>
              <a:rPr lang="en-US" sz="3200" dirty="0">
                <a:latin typeface="Calibri" panose="020F0502020204030204" pitchFamily="34" charset="0"/>
                <a:cs typeface="Calibri" panose="020F0502020204030204" pitchFamily="34" charset="0"/>
              </a:rPr>
              <a:t>.” </a:t>
            </a:r>
            <a:r>
              <a:rPr lang="en-US" sz="3200" i="1" dirty="0">
                <a:latin typeface="Calibri" panose="020F0502020204030204" pitchFamily="34" charset="0"/>
                <a:cs typeface="Calibri" panose="020F0502020204030204" pitchFamily="34" charset="0"/>
              </a:rPr>
              <a:t>Systems Engineering</a:t>
            </a:r>
            <a:r>
              <a:rPr lang="en-US" sz="3200" dirty="0">
                <a:latin typeface="Calibri" panose="020F0502020204030204" pitchFamily="34" charset="0"/>
                <a:cs typeface="Calibri" panose="020F0502020204030204" pitchFamily="34" charset="0"/>
              </a:rPr>
              <a:t> 27 (5): 1–12. https://</a:t>
            </a:r>
            <a:r>
              <a:rPr lang="en-US" sz="3200" dirty="0" err="1">
                <a:latin typeface="Calibri" panose="020F0502020204030204" pitchFamily="34" charset="0"/>
                <a:cs typeface="Calibri" panose="020F0502020204030204" pitchFamily="34" charset="0"/>
              </a:rPr>
              <a:t>doi.org</a:t>
            </a:r>
            <a:r>
              <a:rPr lang="en-US" sz="3200" dirty="0">
                <a:latin typeface="Calibri" panose="020F0502020204030204" pitchFamily="34" charset="0"/>
                <a:cs typeface="Calibri" panose="020F0502020204030204" pitchFamily="34" charset="0"/>
              </a:rPr>
              <a:t>/10.1002/sys.21757 .</a:t>
            </a:r>
          </a:p>
          <a:p>
            <a:pPr lvl="0"/>
            <a:r>
              <a:rPr lang="en-US" sz="3200" dirty="0">
                <a:latin typeface="Calibri" panose="020F0502020204030204" pitchFamily="34" charset="0"/>
                <a:cs typeface="Calibri" panose="020F0502020204030204" pitchFamily="34" charset="0"/>
              </a:rPr>
              <a:t>Rousseau, D., M. Pennotti, M., and P. Brook. 2025. “Spectrum and Evolution of Systems Engineering’s Guiding Propositions.” </a:t>
            </a:r>
            <a:r>
              <a:rPr lang="en-US" sz="3200" i="1" dirty="0">
                <a:latin typeface="Calibri" panose="020F0502020204030204" pitchFamily="34" charset="0"/>
                <a:cs typeface="Calibri" panose="020F0502020204030204" pitchFamily="34" charset="0"/>
              </a:rPr>
              <a:t>Systems Engineering</a:t>
            </a:r>
            <a:r>
              <a:rPr lang="en-US" sz="3200" dirty="0">
                <a:latin typeface="Calibri" panose="020F0502020204030204" pitchFamily="34" charset="0"/>
                <a:cs typeface="Calibri" panose="020F0502020204030204" pitchFamily="34" charset="0"/>
              </a:rPr>
              <a:t> n/a (n/a). https://</a:t>
            </a:r>
            <a:r>
              <a:rPr lang="en-US" sz="3200" dirty="0" err="1">
                <a:latin typeface="Calibri" panose="020F0502020204030204" pitchFamily="34" charset="0"/>
                <a:cs typeface="Calibri" panose="020F0502020204030204" pitchFamily="34" charset="0"/>
              </a:rPr>
              <a:t>doi.org</a:t>
            </a:r>
            <a:r>
              <a:rPr lang="en-US" sz="3200" dirty="0">
                <a:latin typeface="Calibri" panose="020F0502020204030204" pitchFamily="34" charset="0"/>
                <a:cs typeface="Calibri" panose="020F0502020204030204" pitchFamily="34" charset="0"/>
              </a:rPr>
              <a:t>/10.1002/sys.21809 .</a:t>
            </a:r>
          </a:p>
          <a:p>
            <a:pPr lvl="0"/>
            <a:r>
              <a:rPr lang="en-US" sz="3200" dirty="0">
                <a:latin typeface="Calibri" panose="020F0502020204030204" pitchFamily="34" charset="0"/>
                <a:cs typeface="Calibri" panose="020F0502020204030204" pitchFamily="34" charset="0"/>
              </a:rPr>
              <a:t>Salado, A., and R. </a:t>
            </a:r>
            <a:r>
              <a:rPr lang="en-US" sz="3200" dirty="0" err="1">
                <a:latin typeface="Calibri" panose="020F0502020204030204" pitchFamily="34" charset="0"/>
                <a:cs typeface="Calibri" panose="020F0502020204030204" pitchFamily="34" charset="0"/>
              </a:rPr>
              <a:t>Nilchiani</a:t>
            </a:r>
            <a:r>
              <a:rPr lang="en-US" sz="3200" dirty="0">
                <a:latin typeface="Calibri" panose="020F0502020204030204" pitchFamily="34" charset="0"/>
                <a:cs typeface="Calibri" panose="020F0502020204030204" pitchFamily="34" charset="0"/>
              </a:rPr>
              <a:t>. 2013. “Using Maslow’s hierarchy of needs to define elegance in system architecture.” </a:t>
            </a:r>
            <a:r>
              <a:rPr lang="en-US" sz="3200" i="1" dirty="0">
                <a:latin typeface="Calibri" panose="020F0502020204030204" pitchFamily="34" charset="0"/>
                <a:cs typeface="Calibri" panose="020F0502020204030204" pitchFamily="34" charset="0"/>
              </a:rPr>
              <a:t>Procedia</a:t>
            </a:r>
            <a:r>
              <a:rPr lang="en-US" sz="3200" dirty="0">
                <a:latin typeface="Calibri" panose="020F0502020204030204" pitchFamily="34" charset="0"/>
                <a:cs typeface="Calibri" panose="020F0502020204030204" pitchFamily="34" charset="0"/>
              </a:rPr>
              <a:t> </a:t>
            </a:r>
            <a:r>
              <a:rPr lang="en-US" sz="3200" i="1" dirty="0">
                <a:latin typeface="Calibri" panose="020F0502020204030204" pitchFamily="34" charset="0"/>
                <a:cs typeface="Calibri" panose="020F0502020204030204" pitchFamily="34" charset="0"/>
              </a:rPr>
              <a:t>Computer Science</a:t>
            </a:r>
            <a:r>
              <a:rPr lang="en-US" sz="3200" dirty="0">
                <a:latin typeface="Calibri" panose="020F0502020204030204" pitchFamily="34" charset="0"/>
                <a:cs typeface="Calibri" panose="020F0502020204030204" pitchFamily="34" charset="0"/>
              </a:rPr>
              <a:t> 16: 927–936. </a:t>
            </a:r>
            <a:r>
              <a:rPr lang="en-US" sz="3200" u="sng" dirty="0">
                <a:latin typeface="Calibri" panose="020F0502020204030204" pitchFamily="34" charset="0"/>
                <a:cs typeface="Calibri" panose="020F0502020204030204" pitchFamily="34" charset="0"/>
                <a:hlinkClick r:id="rId3"/>
              </a:rPr>
              <a:t>https://doi.org/10.1016/j</a:t>
            </a:r>
            <a:r>
              <a:rPr lang="en-US" sz="3200" dirty="0">
                <a:latin typeface="Calibri" panose="020F0502020204030204" pitchFamily="34" charset="0"/>
                <a:cs typeface="Calibri" panose="020F0502020204030204" pitchFamily="34" charset="0"/>
              </a:rPr>
              <a:t>. procs.2013.01.097.</a:t>
            </a:r>
          </a:p>
          <a:p>
            <a:pPr lvl="0"/>
            <a:r>
              <a:rPr lang="en-US" sz="3200" dirty="0">
                <a:latin typeface="Calibri" panose="020F0502020204030204" pitchFamily="34" charset="0"/>
                <a:cs typeface="Calibri" panose="020F0502020204030204" pitchFamily="34" charset="0"/>
              </a:rPr>
              <a:t>U.S. Air Force. 1969. MIL-STD 499: </a:t>
            </a:r>
            <a:r>
              <a:rPr lang="en-US" sz="3200" i="1" dirty="0">
                <a:latin typeface="Calibri" panose="020F0502020204030204" pitchFamily="34" charset="0"/>
                <a:cs typeface="Calibri" panose="020F0502020204030204" pitchFamily="34" charset="0"/>
              </a:rPr>
              <a:t>Systems Engineering Management</a:t>
            </a:r>
            <a:r>
              <a:rPr lang="en-US" sz="3200" dirty="0">
                <a:latin typeface="Calibri" panose="020F0502020204030204" pitchFamily="34" charset="0"/>
                <a:cs typeface="Calibri" panose="020F0502020204030204" pitchFamily="34" charset="0"/>
              </a:rPr>
              <a:t>. US Department of Defense.</a:t>
            </a:r>
          </a:p>
          <a:p>
            <a:pPr lvl="0"/>
            <a:r>
              <a:rPr lang="en-US" sz="3200" dirty="0">
                <a:latin typeface="Calibri" panose="020F0502020204030204" pitchFamily="34" charset="0"/>
                <a:cs typeface="Calibri" panose="020F0502020204030204" pitchFamily="34" charset="0"/>
              </a:rPr>
              <a:t>Watson, M., B. Mesmer, and P. Farrington. 2020. </a:t>
            </a:r>
            <a:r>
              <a:rPr lang="en-US" sz="3200" i="1" dirty="0">
                <a:latin typeface="Calibri" panose="020F0502020204030204" pitchFamily="34" charset="0"/>
                <a:cs typeface="Calibri" panose="020F0502020204030204" pitchFamily="34" charset="0"/>
              </a:rPr>
              <a:t>Engineering Elegant Systems: Theory of Systems Engineering</a:t>
            </a:r>
            <a:r>
              <a:rPr lang="en-US" sz="3200" dirty="0">
                <a:latin typeface="Calibri" panose="020F0502020204030204" pitchFamily="34" charset="0"/>
                <a:cs typeface="Calibri" panose="020F0502020204030204" pitchFamily="34" charset="0"/>
              </a:rPr>
              <a:t> Vol. 20205003644</a:t>
            </a:r>
          </a:p>
          <a:p>
            <a:pPr marL="0" indent="0">
              <a:buNone/>
            </a:pPr>
            <a:r>
              <a:rPr lang="en-US" sz="3200" dirty="0">
                <a:latin typeface="Calibri" panose="020F0502020204030204" pitchFamily="34" charset="0"/>
                <a:cs typeface="Calibri" panose="020F0502020204030204" pitchFamily="34" charset="0"/>
              </a:rPr>
              <a:t> </a:t>
            </a:r>
          </a:p>
          <a:p>
            <a:pPr marL="0" indent="0">
              <a:buNone/>
            </a:pPr>
            <a:endParaRPr lang="en-US" sz="2000" dirty="0">
              <a:latin typeface="Calibri" panose="020F0502020204030204" pitchFamily="34" charset="0"/>
              <a:cs typeface="Calibri" panose="020F0502020204030204" pitchFamily="34" charset="0"/>
            </a:endParaRPr>
          </a:p>
          <a:p>
            <a:pPr marL="0" indent="0">
              <a:buNone/>
            </a:pPr>
            <a:endParaRPr lang="en-US" sz="700"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E90E9830-F966-AB97-9908-56CDCF1F976B}"/>
              </a:ext>
            </a:extLst>
          </p:cNvPr>
          <p:cNvSpPr>
            <a:spLocks noGrp="1"/>
          </p:cNvSpPr>
          <p:nvPr>
            <p:ph type="dt" sz="half" idx="10"/>
          </p:nvPr>
        </p:nvSpPr>
        <p:spPr/>
        <p:txBody>
          <a:bodyPr/>
          <a:lstStyle/>
          <a:p>
            <a:r>
              <a:rPr lang="en-US"/>
              <a:t>10/1/2025</a:t>
            </a:r>
          </a:p>
        </p:txBody>
      </p:sp>
      <p:sp>
        <p:nvSpPr>
          <p:cNvPr id="5" name="Slide Number Placeholder 4">
            <a:extLst>
              <a:ext uri="{FF2B5EF4-FFF2-40B4-BE49-F238E27FC236}">
                <a16:creationId xmlns:a16="http://schemas.microsoft.com/office/drawing/2014/main" id="{CAF5F0FF-4A3C-DAAB-CCB3-E9A1F9771447}"/>
              </a:ext>
            </a:extLst>
          </p:cNvPr>
          <p:cNvSpPr>
            <a:spLocks noGrp="1"/>
          </p:cNvSpPr>
          <p:nvPr>
            <p:ph type="sldNum" sz="quarter" idx="12"/>
          </p:nvPr>
        </p:nvSpPr>
        <p:spPr/>
        <p:txBody>
          <a:bodyPr/>
          <a:lstStyle/>
          <a:p>
            <a:fld id="{F462D6FA-EDFF-8142-8B30-629C4346E8C8}" type="slidenum">
              <a:rPr lang="en-US" smtClean="0"/>
              <a:t>17</a:t>
            </a:fld>
            <a:endParaRPr lang="en-US" dirty="0"/>
          </a:p>
        </p:txBody>
      </p:sp>
    </p:spTree>
    <p:extLst>
      <p:ext uri="{BB962C8B-B14F-4D97-AF65-F5344CB8AC3E}">
        <p14:creationId xmlns:p14="http://schemas.microsoft.com/office/powerpoint/2010/main" val="699933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5CF0C49-C7D1-8BC3-8E62-CBCC5C9EDA52}"/>
              </a:ext>
            </a:extLst>
          </p:cNvPr>
          <p:cNvSpPr>
            <a:spLocks noGrp="1"/>
          </p:cNvSpPr>
          <p:nvPr>
            <p:ph type="ctrTitle"/>
          </p:nvPr>
        </p:nvSpPr>
        <p:spPr>
          <a:xfrm>
            <a:off x="1143000" y="841771"/>
            <a:ext cx="6858000" cy="2872979"/>
          </a:xfrm>
        </p:spPr>
        <p:txBody>
          <a:bodyPr>
            <a:normAutofit/>
          </a:bodyPr>
          <a:lstStyle/>
          <a:p>
            <a:r>
              <a:rPr lang="en-US" dirty="0"/>
              <a:t>Comments?</a:t>
            </a:r>
            <a:br>
              <a:rPr lang="en-US" dirty="0"/>
            </a:br>
            <a:br>
              <a:rPr lang="en-US" dirty="0"/>
            </a:br>
            <a:r>
              <a:rPr lang="en-US" dirty="0"/>
              <a:t>Questions?</a:t>
            </a:r>
          </a:p>
        </p:txBody>
      </p:sp>
      <p:sp>
        <p:nvSpPr>
          <p:cNvPr id="4" name="Date Placeholder 3">
            <a:extLst>
              <a:ext uri="{FF2B5EF4-FFF2-40B4-BE49-F238E27FC236}">
                <a16:creationId xmlns:a16="http://schemas.microsoft.com/office/drawing/2014/main" id="{F67B65F2-FCA9-164F-793A-4247CED4923D}"/>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FE3B9D5F-7ACD-7031-1874-4A16C89D519F}"/>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18</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2130365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BAE6B-EC71-B41C-0E48-81C27F42BF93}"/>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41893C1E-45D6-57BA-8594-5F0795C22CDD}"/>
              </a:ext>
            </a:extLst>
          </p:cNvPr>
          <p:cNvSpPr>
            <a:spLocks noGrp="1"/>
          </p:cNvSpPr>
          <p:nvPr>
            <p:ph type="body" sz="quarter" idx="16"/>
          </p:nvPr>
        </p:nvSpPr>
        <p:spPr>
          <a:xfrm>
            <a:off x="464492" y="1040664"/>
            <a:ext cx="2857499" cy="3062171"/>
          </a:xfrm>
        </p:spPr>
        <p:txBody>
          <a:bodyPr/>
          <a:lstStyle/>
          <a:p>
            <a:pPr marL="285750" indent="-285750">
              <a:buFont typeface="Arial" panose="020B0604020202020204" pitchFamily="34" charset="0"/>
              <a:buChar char="•"/>
            </a:pPr>
            <a:r>
              <a:rPr lang="en-US" sz="1600" dirty="0">
                <a:solidFill>
                  <a:schemeClr val="tx1"/>
                </a:solidFill>
              </a:rPr>
              <a:t>All the previous webinars are now located in the </a:t>
            </a:r>
            <a:r>
              <a:rPr lang="en-US" sz="1600" dirty="0">
                <a:solidFill>
                  <a:schemeClr val="tx1"/>
                </a:solidFill>
                <a:hlinkClick r:id="rId2"/>
              </a:rPr>
              <a:t>Professional Development Portal (PDP). </a:t>
            </a:r>
            <a:endParaRPr lang="en-US" sz="1600" dirty="0"/>
          </a:p>
          <a:p>
            <a:endParaRPr lang="en-US" dirty="0"/>
          </a:p>
        </p:txBody>
      </p:sp>
      <p:sp>
        <p:nvSpPr>
          <p:cNvPr id="4" name="Text Placeholder 3">
            <a:extLst>
              <a:ext uri="{FF2B5EF4-FFF2-40B4-BE49-F238E27FC236}">
                <a16:creationId xmlns:a16="http://schemas.microsoft.com/office/drawing/2014/main" id="{B6527A38-6F98-A739-4F33-38646900393B}"/>
              </a:ext>
            </a:extLst>
          </p:cNvPr>
          <p:cNvSpPr>
            <a:spLocks noGrp="1"/>
          </p:cNvSpPr>
          <p:nvPr>
            <p:ph type="body" sz="quarter" idx="11"/>
          </p:nvPr>
        </p:nvSpPr>
        <p:spPr/>
        <p:txBody>
          <a:bodyPr/>
          <a:lstStyle/>
          <a:p>
            <a:r>
              <a:rPr lang="en-US" dirty="0">
                <a:solidFill>
                  <a:schemeClr val="accent1"/>
                </a:solidFill>
              </a:rPr>
              <a:t>Quick Reminders</a:t>
            </a:r>
          </a:p>
        </p:txBody>
      </p:sp>
      <p:sp>
        <p:nvSpPr>
          <p:cNvPr id="9" name="Text Placeholder 4">
            <a:extLst>
              <a:ext uri="{FF2B5EF4-FFF2-40B4-BE49-F238E27FC236}">
                <a16:creationId xmlns:a16="http://schemas.microsoft.com/office/drawing/2014/main" id="{F25BE4C0-F579-40E9-773B-154671834ABC}"/>
              </a:ext>
            </a:extLst>
          </p:cNvPr>
          <p:cNvSpPr txBox="1">
            <a:spLocks/>
          </p:cNvSpPr>
          <p:nvPr/>
        </p:nvSpPr>
        <p:spPr>
          <a:xfrm>
            <a:off x="3884320" y="1044264"/>
            <a:ext cx="2857499" cy="3062171"/>
          </a:xfrm>
          <a:prstGeom prst="rect">
            <a:avLst/>
          </a:prstGeom>
        </p:spPr>
        <p:txBody>
          <a:bodyPr vert="horz" wrap="square" lIns="0" tIns="0" rIns="0" bIns="45720" rtlCol="0">
            <a:noAutofit/>
          </a:bodyPr>
          <a:lstStyle>
            <a:lvl1pPr marL="0" indent="0" algn="l" defTabSz="914400" rtl="0" eaLnBrk="1" latinLnBrk="0" hangingPunct="1">
              <a:lnSpc>
                <a:spcPct val="150000"/>
              </a:lnSpc>
              <a:spcBef>
                <a:spcPts val="750"/>
              </a:spcBef>
              <a:buClr>
                <a:schemeClr val="accent2"/>
              </a:buClr>
              <a:buSzPct val="110000"/>
              <a:buFont typeface="Arial" panose="020B0604020202020204" pitchFamily="34" charset="0"/>
              <a:buNone/>
              <a:defRPr lang="en-US" sz="1100" kern="1200" spc="0" baseline="0" dirty="0">
                <a:solidFill>
                  <a:schemeClr val="tx1"/>
                </a:solidFill>
                <a:latin typeface="Arial" panose="020B0604020202020204" pitchFamily="34" charset="0"/>
                <a:ea typeface="+mn-ea"/>
                <a:cs typeface="Arial" panose="020B0604020202020204" pitchFamily="34" charset="0"/>
              </a:defRPr>
            </a:lvl1pPr>
            <a:lvl2pPr marL="173037" indent="0" algn="l" defTabSz="914400" rtl="0" eaLnBrk="1" latinLnBrk="0" hangingPunct="1">
              <a:lnSpc>
                <a:spcPct val="100000"/>
              </a:lnSpc>
              <a:spcBef>
                <a:spcPts val="750"/>
              </a:spcBef>
              <a:buClr>
                <a:schemeClr val="accent2"/>
              </a:buClr>
              <a:buSzPct val="110000"/>
              <a:buFont typeface="Arial" panose="020B0604020202020204" pitchFamily="34" charset="0"/>
              <a:buNone/>
              <a:defRPr lang="en-US" sz="1100" kern="1200" spc="0" baseline="0">
                <a:solidFill>
                  <a:schemeClr val="accent4"/>
                </a:solidFill>
                <a:latin typeface="Arial" panose="020B0604020202020204" pitchFamily="34" charset="0"/>
                <a:ea typeface="+mn-ea"/>
                <a:cs typeface="Arial" panose="020B0604020202020204" pitchFamily="34" charset="0"/>
              </a:defRPr>
            </a:lvl2pPr>
            <a:lvl3pPr marL="323850" indent="0" algn="l" defTabSz="914400" rtl="0" eaLnBrk="1" latinLnBrk="0" hangingPunct="1">
              <a:lnSpc>
                <a:spcPct val="100000"/>
              </a:lnSpc>
              <a:spcBef>
                <a:spcPts val="750"/>
              </a:spcBef>
              <a:buClr>
                <a:schemeClr val="accent2"/>
              </a:buClr>
              <a:buSzPct val="110000"/>
              <a:buFont typeface="Arial" panose="020B0604020202020204" pitchFamily="34" charset="0"/>
              <a:buNone/>
              <a:defRPr lang="en-US" sz="1050" kern="1200" spc="0" baseline="0">
                <a:solidFill>
                  <a:schemeClr val="accent4"/>
                </a:solidFill>
                <a:latin typeface="Arial" panose="020B0604020202020204" pitchFamily="34" charset="0"/>
                <a:ea typeface="+mn-ea"/>
                <a:cs typeface="Arial" panose="020B0604020202020204" pitchFamily="34" charset="0"/>
              </a:defRPr>
            </a:lvl3pPr>
            <a:lvl4pPr marL="457200" indent="0" algn="l" defTabSz="914400" rtl="0" eaLnBrk="1" latinLnBrk="0" hangingPunct="1">
              <a:lnSpc>
                <a:spcPct val="100000"/>
              </a:lnSpc>
              <a:spcBef>
                <a:spcPts val="750"/>
              </a:spcBef>
              <a:buClr>
                <a:schemeClr val="accent2"/>
              </a:buClr>
              <a:buSzPct val="110000"/>
              <a:buFont typeface="Arial" panose="020B0604020202020204" pitchFamily="34" charset="0"/>
              <a:buNone/>
              <a:defRPr lang="en-US" sz="1000" kern="1200" spc="0" baseline="0">
                <a:solidFill>
                  <a:schemeClr val="accent4"/>
                </a:solidFill>
                <a:latin typeface="Arial" panose="020B0604020202020204" pitchFamily="34" charset="0"/>
                <a:ea typeface="+mn-ea"/>
                <a:cs typeface="Arial" panose="020B0604020202020204" pitchFamily="34" charset="0"/>
              </a:defRPr>
            </a:lvl4pPr>
            <a:lvl5pPr marL="593725" indent="0" algn="l" defTabSz="914400" rtl="0" eaLnBrk="1" latinLnBrk="0" hangingPunct="1">
              <a:lnSpc>
                <a:spcPct val="100000"/>
              </a:lnSpc>
              <a:spcBef>
                <a:spcPts val="750"/>
              </a:spcBef>
              <a:buClr>
                <a:schemeClr val="accent2"/>
              </a:buClr>
              <a:buSzPct val="110000"/>
              <a:buFont typeface="Arial" panose="020B0604020202020204" pitchFamily="34" charset="0"/>
              <a:buNone/>
              <a:defRPr lang="en-US" sz="1000" kern="1200" spc="0" baseline="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a:t>Attending a Webinar does count as 1 PDU credit towards your SEP renewal</a:t>
            </a:r>
          </a:p>
          <a:p>
            <a:endParaRPr lang="en-US" dirty="0"/>
          </a:p>
        </p:txBody>
      </p:sp>
    </p:spTree>
    <p:extLst>
      <p:ext uri="{BB962C8B-B14F-4D97-AF65-F5344CB8AC3E}">
        <p14:creationId xmlns:p14="http://schemas.microsoft.com/office/powerpoint/2010/main" val="801796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916" y="438150"/>
            <a:ext cx="5418777" cy="889000"/>
          </a:xfrm>
        </p:spPr>
        <p:txBody>
          <a:bodyPr/>
          <a:lstStyle/>
          <a:p>
            <a:r>
              <a:rPr lang="en-US" spc="0" dirty="0">
                <a:solidFill>
                  <a:schemeClr val="accent1"/>
                </a:solidFill>
              </a:rPr>
              <a:t>Thank you to our Webinar Sponsors!</a:t>
            </a:r>
          </a:p>
        </p:txBody>
      </p:sp>
      <p:sp>
        <p:nvSpPr>
          <p:cNvPr id="5" name="Rectangle 4">
            <a:hlinkClick r:id="rId3"/>
          </p:cNvPr>
          <p:cNvSpPr/>
          <p:nvPr/>
        </p:nvSpPr>
        <p:spPr>
          <a:xfrm>
            <a:off x="3950473" y="2915728"/>
            <a:ext cx="908649" cy="322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4" name="TextBox 3">
            <a:extLst>
              <a:ext uri="{FF2B5EF4-FFF2-40B4-BE49-F238E27FC236}">
                <a16:creationId xmlns:a16="http://schemas.microsoft.com/office/drawing/2014/main" id="{B855F3C5-2E83-3E49-A5AA-9F30B51285FA}"/>
              </a:ext>
            </a:extLst>
          </p:cNvPr>
          <p:cNvSpPr txBox="1"/>
          <p:nvPr/>
        </p:nvSpPr>
        <p:spPr>
          <a:xfrm>
            <a:off x="7499758" y="1132514"/>
            <a:ext cx="0" cy="0"/>
          </a:xfrm>
          <a:prstGeom prst="rect">
            <a:avLst/>
          </a:prstGeom>
          <a:noFill/>
        </p:spPr>
        <p:txBody>
          <a:bodyPr wrap="none" rtlCol="0">
            <a:noAutofit/>
          </a:bodyPr>
          <a:lstStyle/>
          <a:p>
            <a:pPr>
              <a:spcBef>
                <a:spcPts val="750"/>
              </a:spcBef>
              <a:buClr>
                <a:schemeClr val="accent2"/>
              </a:buClr>
              <a:buSzPct val="100000"/>
            </a:pPr>
            <a:endParaRPr lang="en-US" sz="1400" dirty="0" err="1">
              <a:solidFill>
                <a:schemeClr val="accent4"/>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F87EC16-B1D7-804A-A87B-C1EE011FE95B}"/>
              </a:ext>
            </a:extLst>
          </p:cNvPr>
          <p:cNvSpPr txBox="1"/>
          <p:nvPr/>
        </p:nvSpPr>
        <p:spPr>
          <a:xfrm>
            <a:off x="8590327" y="570451"/>
            <a:ext cx="0" cy="0"/>
          </a:xfrm>
          <a:prstGeom prst="rect">
            <a:avLst/>
          </a:prstGeom>
          <a:noFill/>
        </p:spPr>
        <p:txBody>
          <a:bodyPr wrap="none" rtlCol="0">
            <a:noAutofit/>
          </a:bodyPr>
          <a:lstStyle/>
          <a:p>
            <a:pPr>
              <a:spcBef>
                <a:spcPts val="750"/>
              </a:spcBef>
              <a:buClr>
                <a:schemeClr val="accent2"/>
              </a:buClr>
              <a:buSzPct val="100000"/>
            </a:pPr>
            <a:endParaRPr lang="en-US" sz="1400" dirty="0" err="1">
              <a:solidFill>
                <a:schemeClr val="accent4"/>
              </a:solidFill>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E3A8A27C-7744-813A-0711-8AF1A49C48B6}"/>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2041" y="1802912"/>
            <a:ext cx="4892606" cy="1537676"/>
          </a:xfrm>
          <a:prstGeom prst="rect">
            <a:avLst/>
          </a:prstGeom>
        </p:spPr>
      </p:pic>
      <p:sp>
        <p:nvSpPr>
          <p:cNvPr id="8" name="Text Placeholder 7">
            <a:extLst>
              <a:ext uri="{FF2B5EF4-FFF2-40B4-BE49-F238E27FC236}">
                <a16:creationId xmlns:a16="http://schemas.microsoft.com/office/drawing/2014/main" id="{7AC373DF-291F-BDF9-43BC-9DC1CDF5BCFA}"/>
              </a:ext>
            </a:extLst>
          </p:cNvPr>
          <p:cNvSpPr>
            <a:spLocks noGrp="1"/>
          </p:cNvSpPr>
          <p:nvPr>
            <p:ph type="body" sz="quarter" idx="17"/>
          </p:nvPr>
        </p:nvSpPr>
        <p:spPr>
          <a:xfrm>
            <a:off x="985635" y="4245639"/>
            <a:ext cx="7746973" cy="239570"/>
          </a:xfrm>
        </p:spPr>
        <p:txBody>
          <a:bodyPr/>
          <a:lstStyle/>
          <a:p>
            <a:r>
              <a:rPr lang="en-US" sz="1200" dirty="0">
                <a:solidFill>
                  <a:schemeClr val="accent2"/>
                </a:solidFill>
              </a:rPr>
              <a:t>Interested in being a Sponsor of the INCOSE Webinar Series? Please contact us at </a:t>
            </a:r>
            <a:r>
              <a:rPr lang="en-US" sz="1200" dirty="0">
                <a:solidFill>
                  <a:schemeClr val="accent2"/>
                </a:solidFill>
                <a:hlinkClick r:id="rId5">
                  <a:extLst>
                    <a:ext uri="{A12FA001-AC4F-418D-AE19-62706E023703}">
                      <ahyp:hlinkClr xmlns:ahyp="http://schemas.microsoft.com/office/drawing/2018/hyperlinkcolor" val="tx"/>
                    </a:ext>
                  </a:extLst>
                </a:hlinkClick>
              </a:rPr>
              <a:t>sponsorship@incose.net</a:t>
            </a:r>
            <a:r>
              <a:rPr lang="en-US" sz="1200" dirty="0">
                <a:solidFill>
                  <a:schemeClr val="accent2"/>
                </a:solidFill>
              </a:rPr>
              <a:t> </a:t>
            </a:r>
          </a:p>
        </p:txBody>
      </p:sp>
      <p:pic>
        <p:nvPicPr>
          <p:cNvPr id="3" name="Picture 2" descr="A logo for a university&#10;&#10;AI-generated content may be incorrect.">
            <a:extLst>
              <a:ext uri="{FF2B5EF4-FFF2-40B4-BE49-F238E27FC236}">
                <a16:creationId xmlns:a16="http://schemas.microsoft.com/office/drawing/2014/main" id="{CF36936D-137E-AE66-3266-444E17A6AAF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6203520" y="651872"/>
            <a:ext cx="1774412" cy="1774412"/>
          </a:xfrm>
          <a:prstGeom prst="rect">
            <a:avLst/>
          </a:prstGeom>
        </p:spPr>
      </p:pic>
      <p:pic>
        <p:nvPicPr>
          <p:cNvPr id="10" name="Picture 9" descr="A close up of a logo&#10;&#10;AI-generated content may be incorrect.">
            <a:extLst>
              <a:ext uri="{FF2B5EF4-FFF2-40B4-BE49-F238E27FC236}">
                <a16:creationId xmlns:a16="http://schemas.microsoft.com/office/drawing/2014/main" id="{817C9EFC-AFE2-8D35-3AB9-A5FFDEDF9C20}"/>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5476282" y="2717217"/>
            <a:ext cx="3256326" cy="1017602"/>
          </a:xfrm>
          <a:prstGeom prst="rect">
            <a:avLst/>
          </a:prstGeom>
        </p:spPr>
      </p:pic>
    </p:spTree>
    <p:extLst>
      <p:ext uri="{BB962C8B-B14F-4D97-AF65-F5344CB8AC3E}">
        <p14:creationId xmlns:p14="http://schemas.microsoft.com/office/powerpoint/2010/main" val="860269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F735D-018D-6160-1D36-DD883A1C28A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74718C3-8C6A-64A2-506D-502326373E5B}"/>
              </a:ext>
            </a:extLst>
          </p:cNvPr>
          <p:cNvSpPr>
            <a:spLocks noGrp="1"/>
          </p:cNvSpPr>
          <p:nvPr>
            <p:ph type="title"/>
          </p:nvPr>
        </p:nvSpPr>
        <p:spPr>
          <a:xfrm>
            <a:off x="457916" y="438150"/>
            <a:ext cx="5418777" cy="889000"/>
          </a:xfrm>
        </p:spPr>
        <p:txBody>
          <a:bodyPr/>
          <a:lstStyle/>
          <a:p>
            <a:r>
              <a:rPr lang="en-US" spc="0" dirty="0">
                <a:solidFill>
                  <a:schemeClr val="accent1"/>
                </a:solidFill>
              </a:rPr>
              <a:t>Thank you to our Webinar Sponsors!</a:t>
            </a:r>
          </a:p>
        </p:txBody>
      </p:sp>
      <p:sp>
        <p:nvSpPr>
          <p:cNvPr id="5" name="Rectangle 4">
            <a:hlinkClick r:id="rId3"/>
            <a:extLst>
              <a:ext uri="{FF2B5EF4-FFF2-40B4-BE49-F238E27FC236}">
                <a16:creationId xmlns:a16="http://schemas.microsoft.com/office/drawing/2014/main" id="{C40DDC4D-EC2C-5315-AE13-D2985C68B43D}"/>
              </a:ext>
            </a:extLst>
          </p:cNvPr>
          <p:cNvSpPr/>
          <p:nvPr/>
        </p:nvSpPr>
        <p:spPr>
          <a:xfrm>
            <a:off x="3950473" y="2915728"/>
            <a:ext cx="908649" cy="322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4" name="TextBox 3">
            <a:extLst>
              <a:ext uri="{FF2B5EF4-FFF2-40B4-BE49-F238E27FC236}">
                <a16:creationId xmlns:a16="http://schemas.microsoft.com/office/drawing/2014/main" id="{FEF5E620-E5D3-14CA-8157-E3559A2B8E67}"/>
              </a:ext>
            </a:extLst>
          </p:cNvPr>
          <p:cNvSpPr txBox="1"/>
          <p:nvPr/>
        </p:nvSpPr>
        <p:spPr>
          <a:xfrm>
            <a:off x="7499758" y="1132514"/>
            <a:ext cx="0" cy="0"/>
          </a:xfrm>
          <a:prstGeom prst="rect">
            <a:avLst/>
          </a:prstGeom>
          <a:noFill/>
        </p:spPr>
        <p:txBody>
          <a:bodyPr wrap="none" rtlCol="0">
            <a:noAutofit/>
          </a:bodyPr>
          <a:lstStyle/>
          <a:p>
            <a:pPr>
              <a:spcBef>
                <a:spcPts val="750"/>
              </a:spcBef>
              <a:buClr>
                <a:schemeClr val="accent2"/>
              </a:buClr>
              <a:buSzPct val="100000"/>
            </a:pPr>
            <a:endParaRPr lang="en-US" sz="1400" dirty="0" err="1">
              <a:solidFill>
                <a:schemeClr val="accent4"/>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EC6001D-395E-2DE5-FAF0-D6DD6F92E392}"/>
              </a:ext>
            </a:extLst>
          </p:cNvPr>
          <p:cNvSpPr txBox="1"/>
          <p:nvPr/>
        </p:nvSpPr>
        <p:spPr>
          <a:xfrm>
            <a:off x="8590327" y="570451"/>
            <a:ext cx="0" cy="0"/>
          </a:xfrm>
          <a:prstGeom prst="rect">
            <a:avLst/>
          </a:prstGeom>
          <a:noFill/>
        </p:spPr>
        <p:txBody>
          <a:bodyPr wrap="none" rtlCol="0">
            <a:noAutofit/>
          </a:bodyPr>
          <a:lstStyle/>
          <a:p>
            <a:pPr>
              <a:spcBef>
                <a:spcPts val="750"/>
              </a:spcBef>
              <a:buClr>
                <a:schemeClr val="accent2"/>
              </a:buClr>
              <a:buSzPct val="100000"/>
            </a:pPr>
            <a:endParaRPr lang="en-US" sz="1400" dirty="0" err="1">
              <a:solidFill>
                <a:schemeClr val="accent4"/>
              </a:solidFill>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C153A876-ED3A-696C-2AF4-EA7B8BE0E90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2041" y="1802912"/>
            <a:ext cx="4892606" cy="1537676"/>
          </a:xfrm>
          <a:prstGeom prst="rect">
            <a:avLst/>
          </a:prstGeom>
        </p:spPr>
      </p:pic>
      <p:sp>
        <p:nvSpPr>
          <p:cNvPr id="8" name="Text Placeholder 7">
            <a:extLst>
              <a:ext uri="{FF2B5EF4-FFF2-40B4-BE49-F238E27FC236}">
                <a16:creationId xmlns:a16="http://schemas.microsoft.com/office/drawing/2014/main" id="{CB6CFEF2-56EC-0678-5461-266B29A21E0C}"/>
              </a:ext>
            </a:extLst>
          </p:cNvPr>
          <p:cNvSpPr>
            <a:spLocks noGrp="1"/>
          </p:cNvSpPr>
          <p:nvPr>
            <p:ph type="body" sz="quarter" idx="17"/>
          </p:nvPr>
        </p:nvSpPr>
        <p:spPr>
          <a:xfrm>
            <a:off x="985635" y="4245639"/>
            <a:ext cx="7746973" cy="239570"/>
          </a:xfrm>
        </p:spPr>
        <p:txBody>
          <a:bodyPr/>
          <a:lstStyle/>
          <a:p>
            <a:r>
              <a:rPr lang="en-US" sz="1200" dirty="0">
                <a:solidFill>
                  <a:schemeClr val="accent2"/>
                </a:solidFill>
              </a:rPr>
              <a:t>Interested in being a Sponsor of the INCOSE Webinar Series? Please contact us at </a:t>
            </a:r>
            <a:r>
              <a:rPr lang="en-US" sz="1200" dirty="0">
                <a:solidFill>
                  <a:schemeClr val="accent2"/>
                </a:solidFill>
                <a:hlinkClick r:id="rId5">
                  <a:extLst>
                    <a:ext uri="{A12FA001-AC4F-418D-AE19-62706E023703}">
                      <ahyp:hlinkClr xmlns:ahyp="http://schemas.microsoft.com/office/drawing/2018/hyperlinkcolor" val="tx"/>
                    </a:ext>
                  </a:extLst>
                </a:hlinkClick>
              </a:rPr>
              <a:t>sponsorship@incose.net</a:t>
            </a:r>
            <a:r>
              <a:rPr lang="en-US" sz="1200" dirty="0">
                <a:solidFill>
                  <a:schemeClr val="accent2"/>
                </a:solidFill>
              </a:rPr>
              <a:t> </a:t>
            </a:r>
          </a:p>
        </p:txBody>
      </p:sp>
      <p:pic>
        <p:nvPicPr>
          <p:cNvPr id="3" name="Picture 2" descr="A logo for a university&#10;&#10;AI-generated content may be incorrect.">
            <a:extLst>
              <a:ext uri="{FF2B5EF4-FFF2-40B4-BE49-F238E27FC236}">
                <a16:creationId xmlns:a16="http://schemas.microsoft.com/office/drawing/2014/main" id="{EE78827B-C8CE-81DF-7137-7C3621447E8B}"/>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6203520" y="651872"/>
            <a:ext cx="1774412" cy="1774412"/>
          </a:xfrm>
          <a:prstGeom prst="rect">
            <a:avLst/>
          </a:prstGeom>
        </p:spPr>
      </p:pic>
      <p:pic>
        <p:nvPicPr>
          <p:cNvPr id="10" name="Picture 9" descr="A close up of a logo&#10;&#10;AI-generated content may be incorrect.">
            <a:extLst>
              <a:ext uri="{FF2B5EF4-FFF2-40B4-BE49-F238E27FC236}">
                <a16:creationId xmlns:a16="http://schemas.microsoft.com/office/drawing/2014/main" id="{3BA956A9-5717-1643-0CCE-85330D9F822A}"/>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5476282" y="2717217"/>
            <a:ext cx="3256326" cy="1017602"/>
          </a:xfrm>
          <a:prstGeom prst="rect">
            <a:avLst/>
          </a:prstGeom>
        </p:spPr>
      </p:pic>
    </p:spTree>
    <p:extLst>
      <p:ext uri="{BB962C8B-B14F-4D97-AF65-F5344CB8AC3E}">
        <p14:creationId xmlns:p14="http://schemas.microsoft.com/office/powerpoint/2010/main" val="3970315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A picture containing text, outdoor object, Ferris wheel, ride&#10;&#10;Description automatically generated">
            <a:extLst>
              <a:ext uri="{FF2B5EF4-FFF2-40B4-BE49-F238E27FC236}">
                <a16:creationId xmlns:a16="http://schemas.microsoft.com/office/drawing/2014/main" id="{97AC4800-A721-D1F8-4BBF-DBFC1F1EC82C}"/>
              </a:ext>
            </a:extLst>
          </p:cNvPr>
          <p:cNvPicPr>
            <a:picLocks noGrp="1" noChangeAspect="1"/>
          </p:cNvPicPr>
          <p:nvPr>
            <p:ph type="pic" sz="quarter" idx="21"/>
          </p:nvPr>
        </p:nvPicPr>
        <p:blipFill>
          <a:blip r:embed="rId3" cstate="screen">
            <a:alphaModFix amt="5000"/>
            <a:extLst>
              <a:ext uri="{28A0092B-C50C-407E-A947-70E740481C1C}">
                <a14:useLocalDpi xmlns:a14="http://schemas.microsoft.com/office/drawing/2010/main"/>
              </a:ext>
            </a:extLst>
          </a:blip>
          <a:srcRect/>
          <a:stretch>
            <a:fillRect/>
          </a:stretch>
        </p:blipFill>
        <p:spPr/>
      </p:pic>
      <p:sp>
        <p:nvSpPr>
          <p:cNvPr id="27" name="Text Box 3"/>
          <p:cNvSpPr txBox="1">
            <a:spLocks noChangeArrowheads="1"/>
          </p:cNvSpPr>
          <p:nvPr userDrawn="1"/>
        </p:nvSpPr>
        <p:spPr bwMode="blackWhite">
          <a:xfrm>
            <a:off x="2653095" y="4014787"/>
            <a:ext cx="3837810" cy="342396"/>
          </a:xfrm>
          <a:prstGeom prst="rect">
            <a:avLst/>
          </a:prstGeom>
          <a:noFill/>
          <a:ln w="12700">
            <a:noFill/>
            <a:miter lim="800000"/>
            <a:headEnd type="none" w="sm" len="sm"/>
            <a:tailEnd type="none" w="sm" len="sm"/>
          </a:ln>
          <a:effectLst/>
        </p:spPr>
        <p:txBody>
          <a:bodyPr wrap="square" lIns="0" tIns="34285" rIns="0" bIns="137160" anchor="b" anchorCtr="0">
            <a:spAutoFit/>
          </a:bodyPr>
          <a:lstStyle/>
          <a:p>
            <a:pPr algn="ctr" defTabSz="685574" eaLnBrk="0" hangingPunct="0">
              <a:defRPr/>
            </a:pPr>
            <a:r>
              <a:rPr lang="en-US" sz="1100" dirty="0">
                <a:gradFill>
                  <a:gsLst>
                    <a:gs pos="5417">
                      <a:srgbClr val="FFFFFF"/>
                    </a:gs>
                    <a:gs pos="13333">
                      <a:srgbClr val="FFFFFF"/>
                    </a:gs>
                  </a:gsLst>
                  <a:lin ang="5400000" scaled="0"/>
                </a:gradFill>
                <a:latin typeface="Arial" panose="020B0604020202020204" pitchFamily="34" charset="0"/>
                <a:cs typeface="Arial" panose="020B0604020202020204" pitchFamily="34" charset="0"/>
              </a:rPr>
              <a:t>© 2024 INCOSE. All rights reserved. </a:t>
            </a:r>
          </a:p>
        </p:txBody>
      </p:sp>
      <p:sp>
        <p:nvSpPr>
          <p:cNvPr id="9" name="TextBox 8"/>
          <p:cNvSpPr txBox="1"/>
          <p:nvPr/>
        </p:nvSpPr>
        <p:spPr>
          <a:xfrm>
            <a:off x="4151532" y="4343454"/>
            <a:ext cx="840936" cy="207749"/>
          </a:xfrm>
          <a:prstGeom prst="rect">
            <a:avLst/>
          </a:prstGeom>
          <a:noFill/>
        </p:spPr>
        <p:txBody>
          <a:bodyPr wrap="none" lIns="0" bIns="0" rtlCol="0" anchor="b" anchorCtr="0">
            <a:spAutoFit/>
          </a:bodyPr>
          <a:lstStyle/>
          <a:p>
            <a:pPr algn="ctr" defTabSz="685755"/>
            <a:r>
              <a:rPr lang="en-AU" sz="1050" dirty="0" err="1">
                <a:gradFill>
                  <a:gsLst>
                    <a:gs pos="7258">
                      <a:schemeClr val="bg1"/>
                    </a:gs>
                    <a:gs pos="19000">
                      <a:schemeClr val="bg1"/>
                    </a:gs>
                  </a:gsLst>
                  <a:lin ang="5400000" scaled="1"/>
                </a:gradFill>
                <a:latin typeface="Arial" panose="020B0604020202020204" pitchFamily="34" charset="0"/>
                <a:ea typeface="Roboto Light" panose="02000000000000000000" pitchFamily="2" charset="0"/>
                <a:cs typeface="Arial" panose="020B0604020202020204" pitchFamily="34" charset="0"/>
              </a:rPr>
              <a:t>INCOSE.org</a:t>
            </a:r>
            <a:endParaRPr lang="en-AU" sz="1050" dirty="0">
              <a:gradFill>
                <a:gsLst>
                  <a:gs pos="7258">
                    <a:schemeClr val="bg1"/>
                  </a:gs>
                  <a:gs pos="19000">
                    <a:schemeClr val="bg1"/>
                  </a:gs>
                </a:gsLst>
                <a:lin ang="5400000" scaled="1"/>
              </a:gradFill>
              <a:latin typeface="Arial" panose="020B0604020202020204" pitchFamily="34" charset="0"/>
              <a:ea typeface="Roboto Light" panose="02000000000000000000" pitchFamily="2" charset="0"/>
              <a:cs typeface="Arial" panose="020B0604020202020204" pitchFamily="34" charset="0"/>
            </a:endParaRPr>
          </a:p>
        </p:txBody>
      </p:sp>
      <p:pic>
        <p:nvPicPr>
          <p:cNvPr id="8" name="Picture 7" descr="A picture containing logo&#10;&#10;Description automatically generated">
            <a:extLst>
              <a:ext uri="{FF2B5EF4-FFF2-40B4-BE49-F238E27FC236}">
                <a16:creationId xmlns:a16="http://schemas.microsoft.com/office/drawing/2014/main" id="{361CD845-AF2B-6FC7-F76F-8C7B88F71C8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89250" y="1473200"/>
            <a:ext cx="3365500" cy="2197100"/>
          </a:xfrm>
          <a:prstGeom prst="rect">
            <a:avLst/>
          </a:prstGeom>
        </p:spPr>
      </p:pic>
    </p:spTree>
    <p:extLst>
      <p:ext uri="{BB962C8B-B14F-4D97-AF65-F5344CB8AC3E}">
        <p14:creationId xmlns:p14="http://schemas.microsoft.com/office/powerpoint/2010/main" val="2262452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4662781" y="3735428"/>
            <a:ext cx="3849599" cy="3062171"/>
          </a:xfrm>
        </p:spPr>
        <p:txBody>
          <a:bodyPr/>
          <a:lstStyle/>
          <a:p>
            <a:pPr algn="ctr"/>
            <a:r>
              <a:rPr lang="en-US" sz="1600" dirty="0">
                <a:solidFill>
                  <a:schemeClr val="tx1"/>
                </a:solidFill>
              </a:rPr>
              <a:t>Presented by </a:t>
            </a:r>
          </a:p>
          <a:p>
            <a:pPr algn="ctr"/>
            <a:r>
              <a:rPr lang="de-DE" sz="1600" dirty="0">
                <a:solidFill>
                  <a:schemeClr val="tx1"/>
                </a:solidFill>
              </a:rPr>
              <a:t>Michael </a:t>
            </a:r>
            <a:r>
              <a:rPr lang="de-DE" sz="1600" dirty="0" err="1">
                <a:solidFill>
                  <a:schemeClr val="tx1"/>
                </a:solidFill>
              </a:rPr>
              <a:t>Pennottti</a:t>
            </a:r>
            <a:r>
              <a:rPr lang="de-DE" sz="1600" dirty="0">
                <a:solidFill>
                  <a:schemeClr val="tx1"/>
                </a:solidFill>
              </a:rPr>
              <a:t> </a:t>
            </a:r>
          </a:p>
        </p:txBody>
      </p:sp>
      <p:sp>
        <p:nvSpPr>
          <p:cNvPr id="2" name="Text Placeholder 1"/>
          <p:cNvSpPr>
            <a:spLocks noGrp="1"/>
          </p:cNvSpPr>
          <p:nvPr>
            <p:ph type="body" sz="quarter" idx="11"/>
          </p:nvPr>
        </p:nvSpPr>
        <p:spPr>
          <a:xfrm>
            <a:off x="464493" y="1431699"/>
            <a:ext cx="3951390" cy="949858"/>
          </a:xfrm>
        </p:spPr>
        <p:txBody>
          <a:bodyPr/>
          <a:lstStyle/>
          <a:p>
            <a:r>
              <a:rPr lang="en-US" b="1" i="0" dirty="0">
                <a:solidFill>
                  <a:srgbClr val="2470AE"/>
                </a:solidFill>
                <a:effectLst/>
                <a:latin typeface="Montserrat" panose="00000500000000000000" pitchFamily="2" charset="0"/>
              </a:rPr>
              <a:t>The Meaning, Purpose and Value of Systems Engineering</a:t>
            </a:r>
            <a:endParaRPr lang="en-US" dirty="0">
              <a:solidFill>
                <a:schemeClr val="accent1"/>
              </a:solidFill>
            </a:endParaRPr>
          </a:p>
        </p:txBody>
      </p:sp>
      <p:sp>
        <p:nvSpPr>
          <p:cNvPr id="7" name="Text Placeholder 1">
            <a:extLst>
              <a:ext uri="{FF2B5EF4-FFF2-40B4-BE49-F238E27FC236}">
                <a16:creationId xmlns:a16="http://schemas.microsoft.com/office/drawing/2014/main" id="{C2CDB84A-1E6F-5009-7253-EADD906CC0E3}"/>
              </a:ext>
            </a:extLst>
          </p:cNvPr>
          <p:cNvSpPr txBox="1">
            <a:spLocks/>
          </p:cNvSpPr>
          <p:nvPr/>
        </p:nvSpPr>
        <p:spPr>
          <a:xfrm>
            <a:off x="464493" y="660940"/>
            <a:ext cx="3951390" cy="949858"/>
          </a:xfrm>
          <a:prstGeom prst="rect">
            <a:avLst/>
          </a:prstGeom>
        </p:spPr>
        <p:txBody>
          <a:bodyPr vert="horz" wrap="square" lIns="0" tIns="0" rIns="0" bIns="0" rtlCol="0" anchor="t">
            <a:noAutofit/>
          </a:bodyPr>
          <a:lstStyle>
            <a:lvl1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i="1" dirty="0">
                <a:solidFill>
                  <a:schemeClr val="accent1"/>
                </a:solidFill>
                <a:ea typeface="Roboto Medium"/>
                <a:cs typeface="Arial"/>
              </a:rPr>
              <a:t>INCOSE Webinar 185:</a:t>
            </a:r>
            <a:endParaRPr lang="en-US" sz="1800" dirty="0">
              <a:solidFill>
                <a:schemeClr val="accent1"/>
              </a:solidFill>
              <a:ea typeface="Roboto Medium"/>
              <a:cs typeface="Arial"/>
            </a:endParaRPr>
          </a:p>
        </p:txBody>
      </p:sp>
      <p:pic>
        <p:nvPicPr>
          <p:cNvPr id="4" name="Picture 3" descr="A close-up of a person smiling&#10;&#10;AI-generated content may be incorrect.">
            <a:extLst>
              <a:ext uri="{FF2B5EF4-FFF2-40B4-BE49-F238E27FC236}">
                <a16:creationId xmlns:a16="http://schemas.microsoft.com/office/drawing/2014/main" id="{E83DBE07-D3F3-03C3-D371-C5F09B19D37C}"/>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545215" y="469895"/>
            <a:ext cx="2084730" cy="3125032"/>
          </a:xfrm>
          <a:prstGeom prst="rect">
            <a:avLst/>
          </a:prstGeom>
        </p:spPr>
      </p:pic>
    </p:spTree>
    <p:extLst>
      <p:ext uri="{BB962C8B-B14F-4D97-AF65-F5344CB8AC3E}">
        <p14:creationId xmlns:p14="http://schemas.microsoft.com/office/powerpoint/2010/main" val="69729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104775"/>
            <a:ext cx="640080" cy="5248275"/>
          </a:xfrm>
          <a:prstGeom prst="rect">
            <a:avLst/>
          </a:prstGeom>
          <a:solidFill>
            <a:schemeClr val="bg2">
              <a:lumMod val="50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9" name="Text Placeholder 8"/>
          <p:cNvSpPr>
            <a:spLocks noGrp="1"/>
          </p:cNvSpPr>
          <p:nvPr>
            <p:ph type="body" sz="quarter" idx="12"/>
          </p:nvPr>
        </p:nvSpPr>
        <p:spPr>
          <a:xfrm>
            <a:off x="367170" y="1407689"/>
            <a:ext cx="3491151" cy="3503613"/>
          </a:xfrm>
        </p:spPr>
        <p:txBody>
          <a:bodyPr/>
          <a:lstStyle/>
          <a:p>
            <a:pPr marL="285750" indent="-285750">
              <a:buFont typeface="Arial" panose="020B0604020202020204" pitchFamily="34" charset="0"/>
              <a:buChar char="•"/>
            </a:pPr>
            <a:r>
              <a:rPr lang="en-US" dirty="0"/>
              <a:t>Piloted in 2008 </a:t>
            </a:r>
          </a:p>
          <a:p>
            <a:pPr marL="285750" indent="-285750">
              <a:buFont typeface="Arial" panose="020B0604020202020204" pitchFamily="34" charset="0"/>
              <a:buChar char="•"/>
            </a:pPr>
            <a:r>
              <a:rPr lang="en-US" dirty="0"/>
              <a:t>A virtual offering aimed to provide relevant technical information and topics on systems engineering, on a regular basis and on an easy to access platform </a:t>
            </a:r>
          </a:p>
          <a:p>
            <a:pPr marL="285750" indent="-285750">
              <a:buFont typeface="Arial" panose="020B0604020202020204" pitchFamily="34" charset="0"/>
              <a:buChar char="•"/>
            </a:pPr>
            <a:r>
              <a:rPr lang="en-US" dirty="0"/>
              <a:t>Held once a month (normally on the 3</a:t>
            </a:r>
            <a:r>
              <a:rPr lang="en-US" baseline="30000" dirty="0"/>
              <a:t>rd</a:t>
            </a:r>
            <a:r>
              <a:rPr lang="en-US" dirty="0"/>
              <a:t> Wednesday)</a:t>
            </a:r>
          </a:p>
          <a:p>
            <a:pPr marL="285750" indent="-285750">
              <a:buFont typeface="Arial" panose="020B0604020202020204" pitchFamily="34" charset="0"/>
              <a:buChar char="•"/>
            </a:pPr>
            <a:endParaRPr lang="en-US" dirty="0"/>
          </a:p>
        </p:txBody>
      </p:sp>
      <p:sp>
        <p:nvSpPr>
          <p:cNvPr id="12" name="Text Placeholder 11"/>
          <p:cNvSpPr>
            <a:spLocks noGrp="1"/>
          </p:cNvSpPr>
          <p:nvPr>
            <p:ph type="body" sz="quarter" idx="11"/>
          </p:nvPr>
        </p:nvSpPr>
        <p:spPr>
          <a:xfrm>
            <a:off x="320040" y="287392"/>
            <a:ext cx="3337560" cy="888099"/>
          </a:xfrm>
        </p:spPr>
        <p:txBody>
          <a:bodyPr/>
          <a:lstStyle/>
          <a:p>
            <a:r>
              <a:rPr lang="en-US" dirty="0">
                <a:solidFill>
                  <a:schemeClr val="accent1"/>
                </a:solidFill>
              </a:rPr>
              <a:t>About the INCOSE Webinar Series</a:t>
            </a:r>
          </a:p>
        </p:txBody>
      </p:sp>
      <p:sp>
        <p:nvSpPr>
          <p:cNvPr id="3" name="Text Placeholder 8">
            <a:extLst>
              <a:ext uri="{FF2B5EF4-FFF2-40B4-BE49-F238E27FC236}">
                <a16:creationId xmlns:a16="http://schemas.microsoft.com/office/drawing/2014/main" id="{EDBA98CE-F27E-7981-A991-C8E800333CAA}"/>
              </a:ext>
            </a:extLst>
          </p:cNvPr>
          <p:cNvSpPr txBox="1">
            <a:spLocks/>
          </p:cNvSpPr>
          <p:nvPr/>
        </p:nvSpPr>
        <p:spPr>
          <a:xfrm>
            <a:off x="4728117" y="2211081"/>
            <a:ext cx="3769112" cy="616561"/>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1200"/>
              </a:spcBef>
              <a:buClr>
                <a:schemeClr val="accent2"/>
              </a:buClr>
              <a:buSzPct val="110000"/>
              <a:buFont typeface="Wingdings" panose="05000000000000000000" pitchFamily="2" charset="2"/>
              <a:buNone/>
              <a:defRPr lang="en-US" sz="1600" kern="1200" spc="0" baseline="0" dirty="0" smtClean="0">
                <a:solidFill>
                  <a:schemeClr val="bg1"/>
                </a:solidFill>
                <a:latin typeface="+mj-lt"/>
                <a:ea typeface="+mn-ea"/>
                <a:cs typeface="Segoe UI" panose="020B0502040204020203" pitchFamily="34" charset="0"/>
              </a:defRPr>
            </a:lvl1pPr>
            <a:lvl2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2pPr>
            <a:lvl3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3pPr>
            <a:lvl4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4pPr>
            <a:lvl5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GB" sz="1800" kern="1200" spc="0" baseline="0" dirty="0" smtClean="0">
                <a:solidFill>
                  <a:schemeClr val="tx1"/>
                </a:solidFill>
                <a:latin typeface="+mj-lt"/>
                <a:ea typeface="+mn-ea"/>
                <a:cs typeface="Segoe UI" panose="020B0502040204020203"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accent2"/>
                </a:solidFill>
              </a:rPr>
              <a:t>Questions? Comments? Suggestions? Email us at </a:t>
            </a:r>
            <a:r>
              <a:rPr lang="en-US" dirty="0">
                <a:solidFill>
                  <a:schemeClr val="accent2"/>
                </a:solidFill>
                <a:hlinkClick r:id="rId3">
                  <a:extLst>
                    <a:ext uri="{A12FA001-AC4F-418D-AE19-62706E023703}">
                      <ahyp:hlinkClr xmlns:ahyp="http://schemas.microsoft.com/office/drawing/2018/hyperlinkcolor" val="tx"/>
                    </a:ext>
                  </a:extLst>
                </a:hlinkClick>
              </a:rPr>
              <a:t>webinars@incose.net</a:t>
            </a:r>
            <a:r>
              <a:rPr lang="en-US" dirty="0">
                <a:solidFill>
                  <a:schemeClr val="accent2"/>
                </a:solidFill>
              </a:rPr>
              <a:t>! </a:t>
            </a:r>
          </a:p>
        </p:txBody>
      </p:sp>
    </p:spTree>
    <p:extLst>
      <p:ext uri="{BB962C8B-B14F-4D97-AF65-F5344CB8AC3E}">
        <p14:creationId xmlns:p14="http://schemas.microsoft.com/office/powerpoint/2010/main" val="1246386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35622-4513-6C02-4A04-9812B1D2FFC7}"/>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BC0807E8-893E-A418-1A6B-C03FE64AE2AC}"/>
              </a:ext>
            </a:extLst>
          </p:cNvPr>
          <p:cNvSpPr/>
          <p:nvPr/>
        </p:nvSpPr>
        <p:spPr>
          <a:xfrm>
            <a:off x="0" y="-104775"/>
            <a:ext cx="640080" cy="5248275"/>
          </a:xfrm>
          <a:prstGeom prst="rect">
            <a:avLst/>
          </a:prstGeom>
          <a:solidFill>
            <a:schemeClr val="bg2">
              <a:lumMod val="50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sp>
        <p:nvSpPr>
          <p:cNvPr id="9" name="Text Placeholder 8">
            <a:extLst>
              <a:ext uri="{FF2B5EF4-FFF2-40B4-BE49-F238E27FC236}">
                <a16:creationId xmlns:a16="http://schemas.microsoft.com/office/drawing/2014/main" id="{2BB72152-F0F3-30BB-9DF5-6219EC5797D1}"/>
              </a:ext>
            </a:extLst>
          </p:cNvPr>
          <p:cNvSpPr>
            <a:spLocks noGrp="1"/>
          </p:cNvSpPr>
          <p:nvPr>
            <p:ph type="body" sz="quarter" idx="12"/>
          </p:nvPr>
        </p:nvSpPr>
        <p:spPr>
          <a:xfrm>
            <a:off x="370594" y="2078439"/>
            <a:ext cx="2961322" cy="3503613"/>
          </a:xfrm>
        </p:spPr>
        <p:txBody>
          <a:bodyPr/>
          <a:lstStyle/>
          <a:p>
            <a:r>
              <a:rPr lang="en-US" dirty="0"/>
              <a:t>More information can be found on </a:t>
            </a:r>
            <a:r>
              <a:rPr lang="en-US" dirty="0">
                <a:hlinkClick r:id="rId3"/>
              </a:rPr>
              <a:t>Renewing Certification (incose.org)</a:t>
            </a:r>
            <a:endParaRPr lang="en-US" dirty="0"/>
          </a:p>
          <a:p>
            <a:endParaRPr lang="en-US" dirty="0"/>
          </a:p>
          <a:p>
            <a:r>
              <a:rPr lang="en-US" sz="1200" dirty="0">
                <a:solidFill>
                  <a:schemeClr val="accent1"/>
                </a:solidFill>
              </a:rPr>
              <a:t>*PDU – Professional Development Unit</a:t>
            </a:r>
          </a:p>
        </p:txBody>
      </p:sp>
      <p:sp>
        <p:nvSpPr>
          <p:cNvPr id="12" name="Text Placeholder 11">
            <a:extLst>
              <a:ext uri="{FF2B5EF4-FFF2-40B4-BE49-F238E27FC236}">
                <a16:creationId xmlns:a16="http://schemas.microsoft.com/office/drawing/2014/main" id="{993DECE2-8B1D-825C-AD47-B819AC32434D}"/>
              </a:ext>
            </a:extLst>
          </p:cNvPr>
          <p:cNvSpPr>
            <a:spLocks noGrp="1"/>
          </p:cNvSpPr>
          <p:nvPr>
            <p:ph type="body" sz="quarter" idx="11"/>
          </p:nvPr>
        </p:nvSpPr>
        <p:spPr>
          <a:xfrm>
            <a:off x="370594" y="482020"/>
            <a:ext cx="3055584" cy="2231970"/>
          </a:xfrm>
        </p:spPr>
        <p:txBody>
          <a:bodyPr/>
          <a:lstStyle/>
          <a:p>
            <a:r>
              <a:rPr lang="en-US" dirty="0">
                <a:solidFill>
                  <a:schemeClr val="accent1"/>
                </a:solidFill>
              </a:rPr>
              <a:t>Webinars &amp; SEP PDU* Credits</a:t>
            </a:r>
          </a:p>
        </p:txBody>
      </p:sp>
      <p:pic>
        <p:nvPicPr>
          <p:cNvPr id="2" name="Picture 2">
            <a:extLst>
              <a:ext uri="{FF2B5EF4-FFF2-40B4-BE49-F238E27FC236}">
                <a16:creationId xmlns:a16="http://schemas.microsoft.com/office/drawing/2014/main" id="{90686A0D-892D-A036-29CD-7903B392512E}"/>
              </a:ext>
            </a:extLst>
          </p:cNvPr>
          <p:cNvPicPr>
            <a:picLocks noChangeAspect="1" noChangeArrowheads="1"/>
          </p:cNvPicPr>
          <p:nvPr/>
        </p:nvPicPr>
        <p:blipFill rotWithShape="1">
          <a:blip r:embed="rId4" cstate="email">
            <a:extLst>
              <a:ext uri="{28A0092B-C50C-407E-A947-70E740481C1C}">
                <a14:useLocalDpi xmlns:a14="http://schemas.microsoft.com/office/drawing/2010/main" val="0"/>
              </a:ext>
            </a:extLst>
          </a:blip>
          <a:srcRect/>
          <a:stretch/>
        </p:blipFill>
        <p:spPr bwMode="auto">
          <a:xfrm>
            <a:off x="3520440" y="708552"/>
            <a:ext cx="5252966" cy="4010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07036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104775"/>
            <a:ext cx="640080" cy="5248275"/>
          </a:xfrm>
          <a:prstGeom prst="rect">
            <a:avLst/>
          </a:prstGeom>
          <a:solidFill>
            <a:schemeClr val="bg2">
              <a:lumMod val="50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chorCtr="0"/>
          <a:lstStyle/>
          <a:p>
            <a:pPr algn="ctr"/>
            <a:endParaRPr lang="en-US" dirty="0" err="1">
              <a:gradFill>
                <a:gsLst>
                  <a:gs pos="0">
                    <a:schemeClr val="bg1"/>
                  </a:gs>
                  <a:gs pos="98000">
                    <a:schemeClr val="bg1"/>
                  </a:gs>
                </a:gsLst>
                <a:lin ang="5400000" scaled="0"/>
              </a:gradFill>
              <a:ea typeface="Segoe UI Black" panose="020B0A02040204020203" pitchFamily="34" charset="0"/>
              <a:cs typeface="Segoe UI Black" panose="020B0A02040204020203" pitchFamily="34" charset="0"/>
            </a:endParaRPr>
          </a:p>
        </p:txBody>
      </p:sp>
      <p:cxnSp>
        <p:nvCxnSpPr>
          <p:cNvPr id="3" name="Straight Connector 2"/>
          <p:cNvCxnSpPr/>
          <p:nvPr/>
        </p:nvCxnSpPr>
        <p:spPr>
          <a:xfrm>
            <a:off x="4569229" y="569881"/>
            <a:ext cx="0" cy="207330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itle 4"/>
          <p:cNvSpPr>
            <a:spLocks noGrp="1"/>
          </p:cNvSpPr>
          <p:nvPr>
            <p:ph type="title"/>
          </p:nvPr>
        </p:nvSpPr>
        <p:spPr>
          <a:xfrm>
            <a:off x="466851" y="438150"/>
            <a:ext cx="3652300" cy="2312253"/>
          </a:xfrm>
        </p:spPr>
        <p:txBody>
          <a:bodyPr/>
          <a:lstStyle/>
          <a:p>
            <a:r>
              <a:rPr lang="en-US" spc="0" dirty="0"/>
              <a:t>This Webinar is being recorded. </a:t>
            </a:r>
          </a:p>
        </p:txBody>
      </p:sp>
      <p:sp>
        <p:nvSpPr>
          <p:cNvPr id="33" name="Text Placeholder 32"/>
          <p:cNvSpPr>
            <a:spLocks noGrp="1"/>
          </p:cNvSpPr>
          <p:nvPr>
            <p:ph type="body" sz="quarter" idx="10"/>
          </p:nvPr>
        </p:nvSpPr>
        <p:spPr>
          <a:xfrm>
            <a:off x="4849148" y="518433"/>
            <a:ext cx="2698965" cy="2381521"/>
          </a:xfrm>
        </p:spPr>
        <p:txBody>
          <a:bodyPr/>
          <a:lstStyle/>
          <a:p>
            <a:r>
              <a:rPr lang="en-US" dirty="0"/>
              <a:t>The full recording and slide deck will be made available to all INCOSE members and CAB Associates within 10-12 business days from original air date in the Professional Development Portal (PDP). </a:t>
            </a:r>
            <a:endParaRPr lang="en-GB" dirty="0"/>
          </a:p>
        </p:txBody>
      </p:sp>
      <p:sp>
        <p:nvSpPr>
          <p:cNvPr id="2" name="Text Placeholder 8">
            <a:extLst>
              <a:ext uri="{FF2B5EF4-FFF2-40B4-BE49-F238E27FC236}">
                <a16:creationId xmlns:a16="http://schemas.microsoft.com/office/drawing/2014/main" id="{700B1815-1DDF-9406-1963-340A51FF15E9}"/>
              </a:ext>
            </a:extLst>
          </p:cNvPr>
          <p:cNvSpPr txBox="1">
            <a:spLocks/>
          </p:cNvSpPr>
          <p:nvPr/>
        </p:nvSpPr>
        <p:spPr>
          <a:xfrm>
            <a:off x="4680741" y="3381861"/>
            <a:ext cx="3749786" cy="603788"/>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1200"/>
              </a:spcBef>
              <a:buClr>
                <a:schemeClr val="accent2"/>
              </a:buClr>
              <a:buSzPct val="110000"/>
              <a:buFont typeface="Wingdings" panose="05000000000000000000" pitchFamily="2" charset="2"/>
              <a:buNone/>
              <a:defRPr lang="en-US" sz="1600" kern="1200" spc="0" baseline="0" dirty="0" smtClean="0">
                <a:solidFill>
                  <a:schemeClr val="bg1"/>
                </a:solidFill>
                <a:latin typeface="+mj-lt"/>
                <a:ea typeface="+mn-ea"/>
                <a:cs typeface="Segoe UI" panose="020B0502040204020203" pitchFamily="34" charset="0"/>
              </a:defRPr>
            </a:lvl1pPr>
            <a:lvl2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2pPr>
            <a:lvl3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3pPr>
            <a:lvl4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US" sz="1800" kern="1200" spc="0" baseline="0" dirty="0" smtClean="0">
                <a:solidFill>
                  <a:schemeClr val="tx1"/>
                </a:solidFill>
                <a:latin typeface="+mj-lt"/>
                <a:ea typeface="+mn-ea"/>
                <a:cs typeface="Segoe UI" panose="020B0502040204020203" pitchFamily="34" charset="0"/>
              </a:defRPr>
            </a:lvl4pPr>
            <a:lvl5pPr marL="0" indent="0" algn="l" defTabSz="914400" rtl="0" eaLnBrk="1" latinLnBrk="0" hangingPunct="1">
              <a:lnSpc>
                <a:spcPts val="2160"/>
              </a:lnSpc>
              <a:spcBef>
                <a:spcPts val="1200"/>
              </a:spcBef>
              <a:buClr>
                <a:schemeClr val="accent2"/>
              </a:buClr>
              <a:buSzPct val="110000"/>
              <a:buFont typeface="Wingdings" panose="05000000000000000000" pitchFamily="2" charset="2"/>
              <a:buNone/>
              <a:defRPr lang="en-GB" sz="1800" kern="1200" spc="0" baseline="0" dirty="0" smtClean="0">
                <a:solidFill>
                  <a:schemeClr val="tx1"/>
                </a:solidFill>
                <a:latin typeface="+mj-lt"/>
                <a:ea typeface="+mn-ea"/>
                <a:cs typeface="Segoe UI" panose="020B0502040204020203"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Questions? Comments? Suggestions? Email us at </a:t>
            </a:r>
            <a:r>
              <a:rPr lang="en-US" b="1" dirty="0">
                <a:hlinkClick r:id="rId2">
                  <a:extLst>
                    <a:ext uri="{A12FA001-AC4F-418D-AE19-62706E023703}">
                      <ahyp:hlinkClr xmlns:ahyp="http://schemas.microsoft.com/office/drawing/2018/hyperlinkcolor" val="tx"/>
                    </a:ext>
                  </a:extLst>
                </a:hlinkClick>
              </a:rPr>
              <a:t>webinars@incose.net</a:t>
            </a:r>
            <a:r>
              <a:rPr lang="en-US" b="1" dirty="0"/>
              <a:t>! </a:t>
            </a:r>
          </a:p>
        </p:txBody>
      </p:sp>
    </p:spTree>
    <p:extLst>
      <p:ext uri="{BB962C8B-B14F-4D97-AF65-F5344CB8AC3E}">
        <p14:creationId xmlns:p14="http://schemas.microsoft.com/office/powerpoint/2010/main" val="1238036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64B0C-8E59-C1E3-C79F-AA7C29C7FB42}"/>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2CAD756D-FDA4-D440-06F3-B52745497184}"/>
              </a:ext>
            </a:extLst>
          </p:cNvPr>
          <p:cNvSpPr>
            <a:spLocks noGrp="1"/>
          </p:cNvSpPr>
          <p:nvPr>
            <p:ph type="body" sz="quarter" idx="16"/>
          </p:nvPr>
        </p:nvSpPr>
        <p:spPr>
          <a:xfrm>
            <a:off x="4662781" y="3735428"/>
            <a:ext cx="3849599" cy="3062171"/>
          </a:xfrm>
        </p:spPr>
        <p:txBody>
          <a:bodyPr/>
          <a:lstStyle/>
          <a:p>
            <a:pPr algn="ctr"/>
            <a:r>
              <a:rPr lang="en-US" sz="1600" dirty="0">
                <a:solidFill>
                  <a:schemeClr val="tx1"/>
                </a:solidFill>
              </a:rPr>
              <a:t>Presented by </a:t>
            </a:r>
          </a:p>
          <a:p>
            <a:pPr algn="ctr"/>
            <a:r>
              <a:rPr lang="de-DE" sz="1600" dirty="0">
                <a:solidFill>
                  <a:schemeClr val="tx1"/>
                </a:solidFill>
              </a:rPr>
              <a:t>Michael </a:t>
            </a:r>
            <a:r>
              <a:rPr lang="de-DE" sz="1600" dirty="0" err="1">
                <a:solidFill>
                  <a:schemeClr val="tx1"/>
                </a:solidFill>
              </a:rPr>
              <a:t>Pennottti</a:t>
            </a:r>
            <a:r>
              <a:rPr lang="de-DE" sz="1600" dirty="0">
                <a:solidFill>
                  <a:schemeClr val="tx1"/>
                </a:solidFill>
              </a:rPr>
              <a:t> </a:t>
            </a:r>
          </a:p>
        </p:txBody>
      </p:sp>
      <p:sp>
        <p:nvSpPr>
          <p:cNvPr id="2" name="Text Placeholder 1">
            <a:extLst>
              <a:ext uri="{FF2B5EF4-FFF2-40B4-BE49-F238E27FC236}">
                <a16:creationId xmlns:a16="http://schemas.microsoft.com/office/drawing/2014/main" id="{33503ED0-3C35-B9ED-7A56-79535FFBC2BA}"/>
              </a:ext>
            </a:extLst>
          </p:cNvPr>
          <p:cNvSpPr>
            <a:spLocks noGrp="1"/>
          </p:cNvSpPr>
          <p:nvPr>
            <p:ph type="body" sz="quarter" idx="11"/>
          </p:nvPr>
        </p:nvSpPr>
        <p:spPr>
          <a:xfrm>
            <a:off x="464493" y="1431699"/>
            <a:ext cx="3951390" cy="949858"/>
          </a:xfrm>
        </p:spPr>
        <p:txBody>
          <a:bodyPr/>
          <a:lstStyle/>
          <a:p>
            <a:r>
              <a:rPr lang="en-US" b="1" i="0" dirty="0">
                <a:solidFill>
                  <a:srgbClr val="2470AE"/>
                </a:solidFill>
                <a:effectLst/>
                <a:latin typeface="Montserrat" panose="00000500000000000000" pitchFamily="2" charset="0"/>
              </a:rPr>
              <a:t>The Meaning, Purpose and Value of Systems Engineering</a:t>
            </a:r>
            <a:endParaRPr lang="en-US" dirty="0">
              <a:solidFill>
                <a:schemeClr val="accent1"/>
              </a:solidFill>
            </a:endParaRPr>
          </a:p>
        </p:txBody>
      </p:sp>
      <p:sp>
        <p:nvSpPr>
          <p:cNvPr id="7" name="Text Placeholder 1">
            <a:extLst>
              <a:ext uri="{FF2B5EF4-FFF2-40B4-BE49-F238E27FC236}">
                <a16:creationId xmlns:a16="http://schemas.microsoft.com/office/drawing/2014/main" id="{124769E6-9A05-758A-95EE-0E450F51B8D9}"/>
              </a:ext>
            </a:extLst>
          </p:cNvPr>
          <p:cNvSpPr txBox="1">
            <a:spLocks/>
          </p:cNvSpPr>
          <p:nvPr/>
        </p:nvSpPr>
        <p:spPr>
          <a:xfrm>
            <a:off x="464493" y="660940"/>
            <a:ext cx="3951390" cy="949858"/>
          </a:xfrm>
          <a:prstGeom prst="rect">
            <a:avLst/>
          </a:prstGeom>
        </p:spPr>
        <p:txBody>
          <a:bodyPr vert="horz" wrap="square" lIns="0" tIns="0" rIns="0" bIns="0" rtlCol="0" anchor="t">
            <a:noAutofit/>
          </a:bodyPr>
          <a:lstStyle>
            <a:lvl1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3200" b="1" kern="0" spc="-150" baseline="0" dirty="0" smtClean="0">
                <a:solidFill>
                  <a:schemeClr val="accent3"/>
                </a:solidFill>
                <a:latin typeface="+mj-lt"/>
                <a:ea typeface="Roboto Medium" panose="02000000000000000000" pitchFamily="2" charset="0"/>
                <a:cs typeface="Arial" panose="020B0604020202020204" pitchFamily="34" charset="0"/>
              </a:defRPr>
            </a:lvl1pPr>
            <a:lvl2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2pPr>
            <a:lvl3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3pPr>
            <a:lvl4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US" sz="4000" b="1" kern="0" spc="-150" baseline="0" dirty="0" smtClean="0">
                <a:solidFill>
                  <a:schemeClr val="tx1"/>
                </a:solidFill>
                <a:latin typeface="+mj-lt"/>
                <a:ea typeface="Roboto Medium" panose="02000000000000000000" pitchFamily="2" charset="0"/>
                <a:cs typeface="Arial" panose="020B0604020202020204" pitchFamily="34" charset="0"/>
              </a:defRPr>
            </a:lvl4pPr>
            <a:lvl5pPr marL="0" indent="0" algn="l" defTabSz="914400" rtl="0" eaLnBrk="1" latinLnBrk="0" hangingPunct="1">
              <a:lnSpc>
                <a:spcPct val="90000"/>
              </a:lnSpc>
              <a:spcBef>
                <a:spcPct val="0"/>
              </a:spcBef>
              <a:buClr>
                <a:schemeClr val="accent2"/>
              </a:buClr>
              <a:buSzPct val="110000"/>
              <a:buFont typeface="Arial" panose="020B0604020202020204" pitchFamily="34" charset="0"/>
              <a:buNone/>
              <a:defRPr lang="en-GB" sz="4000" b="1" kern="0" spc="-150" baseline="0" dirty="0">
                <a:solidFill>
                  <a:schemeClr val="tx1"/>
                </a:solidFill>
                <a:latin typeface="+mj-lt"/>
                <a:ea typeface="Roboto Medium" panose="02000000000000000000" pitchFamily="2" charset="0"/>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i="1" dirty="0">
                <a:solidFill>
                  <a:schemeClr val="accent1"/>
                </a:solidFill>
                <a:ea typeface="Roboto Medium"/>
                <a:cs typeface="Arial"/>
              </a:rPr>
              <a:t>INCOSE Webinar 185:</a:t>
            </a:r>
            <a:endParaRPr lang="en-US" sz="1800" dirty="0">
              <a:solidFill>
                <a:schemeClr val="accent1"/>
              </a:solidFill>
              <a:ea typeface="Roboto Medium"/>
              <a:cs typeface="Arial"/>
            </a:endParaRPr>
          </a:p>
        </p:txBody>
      </p:sp>
      <p:pic>
        <p:nvPicPr>
          <p:cNvPr id="4" name="Picture 3" descr="A close-up of a person smiling&#10;&#10;AI-generated content may be incorrect.">
            <a:extLst>
              <a:ext uri="{FF2B5EF4-FFF2-40B4-BE49-F238E27FC236}">
                <a16:creationId xmlns:a16="http://schemas.microsoft.com/office/drawing/2014/main" id="{31E6D902-327F-4FFA-B650-1AFE70B8E14A}"/>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545215" y="469895"/>
            <a:ext cx="2084730" cy="3125032"/>
          </a:xfrm>
          <a:prstGeom prst="rect">
            <a:avLst/>
          </a:prstGeom>
        </p:spPr>
      </p:pic>
    </p:spTree>
    <p:extLst>
      <p:ext uri="{BB962C8B-B14F-4D97-AF65-F5344CB8AC3E}">
        <p14:creationId xmlns:p14="http://schemas.microsoft.com/office/powerpoint/2010/main" val="529399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8A548-A4C4-ABCE-5FEF-69EEE66F3615}"/>
              </a:ext>
            </a:extLst>
          </p:cNvPr>
          <p:cNvSpPr>
            <a:spLocks noGrp="1"/>
          </p:cNvSpPr>
          <p:nvPr>
            <p:ph type="ctrTitle"/>
          </p:nvPr>
        </p:nvSpPr>
        <p:spPr>
          <a:xfrm>
            <a:off x="1143000" y="336947"/>
            <a:ext cx="6858000" cy="1790700"/>
          </a:xfrm>
        </p:spPr>
        <p:txBody>
          <a:bodyPr>
            <a:normAutofit/>
          </a:bodyPr>
          <a:lstStyle/>
          <a:p>
            <a:pPr marL="171450">
              <a:lnSpc>
                <a:spcPct val="115000"/>
              </a:lnSpc>
              <a:spcAft>
                <a:spcPts val="600"/>
              </a:spcAft>
            </a:pPr>
            <a:r>
              <a:rPr lang="en-US" sz="2700" b="1" kern="100" dirty="0">
                <a:latin typeface="Calibri" panose="020F0502020204030204" pitchFamily="34" charset="0"/>
                <a:ea typeface="Aptos" panose="020B0004020202020204" pitchFamily="34" charset="0"/>
                <a:cs typeface="Calibri" panose="020F0502020204030204" pitchFamily="34" charset="0"/>
              </a:rPr>
              <a:t>On the Meaning, Purpose and Value of </a:t>
            </a:r>
            <a:br>
              <a:rPr lang="en-US" sz="2700" kern="100" dirty="0">
                <a:latin typeface="Calibri" panose="020F0502020204030204" pitchFamily="34" charset="0"/>
                <a:ea typeface="Aptos" panose="020B0004020202020204" pitchFamily="34" charset="0"/>
                <a:cs typeface="Calibri" panose="020F0502020204030204" pitchFamily="34" charset="0"/>
              </a:rPr>
            </a:br>
            <a:r>
              <a:rPr lang="en-US" sz="2700" b="1" dirty="0">
                <a:latin typeface="Calibri" panose="020F0502020204030204" pitchFamily="34" charset="0"/>
                <a:ea typeface="Aptos" panose="020B0004020202020204" pitchFamily="34" charset="0"/>
                <a:cs typeface="Calibri" panose="020F0502020204030204" pitchFamily="34" charset="0"/>
              </a:rPr>
              <a:t>Systems Engineering </a:t>
            </a:r>
            <a:br>
              <a:rPr lang="en-US" sz="2700" kern="100" dirty="0">
                <a:latin typeface="Calibri" panose="020F0502020204030204" pitchFamily="34" charset="0"/>
                <a:ea typeface="Aptos" panose="020B0004020202020204" pitchFamily="34" charset="0"/>
                <a:cs typeface="Calibri" panose="020F0502020204030204" pitchFamily="34" charset="0"/>
              </a:rPr>
            </a:br>
            <a:r>
              <a:rPr lang="en-US" sz="3300" b="1" dirty="0">
                <a:latin typeface="Calibri" panose="020F0502020204030204" pitchFamily="34" charset="0"/>
                <a:cs typeface="Calibri" panose="020F0502020204030204" pitchFamily="34" charset="0"/>
              </a:rPr>
              <a:t> </a:t>
            </a:r>
          </a:p>
        </p:txBody>
      </p:sp>
      <p:sp>
        <p:nvSpPr>
          <p:cNvPr id="3" name="Subtitle 2">
            <a:extLst>
              <a:ext uri="{FF2B5EF4-FFF2-40B4-BE49-F238E27FC236}">
                <a16:creationId xmlns:a16="http://schemas.microsoft.com/office/drawing/2014/main" id="{B9EF946A-1CA7-ADA3-C997-4F79B4CBC579}"/>
              </a:ext>
            </a:extLst>
          </p:cNvPr>
          <p:cNvSpPr>
            <a:spLocks noGrp="1"/>
          </p:cNvSpPr>
          <p:nvPr>
            <p:ph type="subTitle" idx="1"/>
          </p:nvPr>
        </p:nvSpPr>
        <p:spPr>
          <a:xfrm>
            <a:off x="1228725" y="2015728"/>
            <a:ext cx="6858000" cy="1632347"/>
          </a:xfrm>
        </p:spPr>
        <p:txBody>
          <a:bodyPr>
            <a:noAutofit/>
          </a:bodyPr>
          <a:lstStyle/>
          <a:p>
            <a:endParaRPr lang="en-US" sz="2100" dirty="0">
              <a:latin typeface="Calibri" panose="020F0502020204030204" pitchFamily="34" charset="0"/>
              <a:cs typeface="Calibri" panose="020F0502020204030204" pitchFamily="34" charset="0"/>
            </a:endParaRPr>
          </a:p>
          <a:p>
            <a:r>
              <a:rPr lang="en-US" sz="2100" dirty="0">
                <a:latin typeface="Calibri" panose="020F0502020204030204" pitchFamily="34" charset="0"/>
                <a:cs typeface="Calibri" panose="020F0502020204030204" pitchFamily="34" charset="0"/>
              </a:rPr>
              <a:t>Michael </a:t>
            </a:r>
            <a:r>
              <a:rPr lang="en-US" sz="2100" dirty="0" err="1">
                <a:latin typeface="Calibri" panose="020F0502020204030204" pitchFamily="34" charset="0"/>
                <a:cs typeface="Calibri" panose="020F0502020204030204" pitchFamily="34" charset="0"/>
              </a:rPr>
              <a:t>Pennotti</a:t>
            </a:r>
            <a:r>
              <a:rPr lang="en-US" sz="2100" dirty="0">
                <a:latin typeface="Calibri" panose="020F0502020204030204" pitchFamily="34" charset="0"/>
                <a:cs typeface="Calibri" panose="020F0502020204030204" pitchFamily="34" charset="0"/>
              </a:rPr>
              <a:t>, David Rousseau and Peter Brook, </a:t>
            </a:r>
          </a:p>
          <a:p>
            <a:pPr>
              <a:spcBef>
                <a:spcPts val="300"/>
              </a:spcBef>
            </a:pPr>
            <a:r>
              <a:rPr lang="en-US" sz="2100" dirty="0">
                <a:latin typeface="Calibri" panose="020F0502020204030204" pitchFamily="34" charset="0"/>
                <a:cs typeface="Calibri" panose="020F0502020204030204" pitchFamily="34" charset="0"/>
              </a:rPr>
              <a:t>INCOSE Fellows</a:t>
            </a:r>
          </a:p>
          <a:p>
            <a:pPr>
              <a:spcBef>
                <a:spcPts val="300"/>
              </a:spcBef>
            </a:pPr>
            <a:r>
              <a:rPr lang="en-US" sz="2100" dirty="0">
                <a:latin typeface="Calibri" panose="020F0502020204030204" pitchFamily="34" charset="0"/>
                <a:cs typeface="Calibri" panose="020F0502020204030204" pitchFamily="34" charset="0"/>
              </a:rPr>
              <a:t>and Javier Calvo-Amodio, SSWG Chair and </a:t>
            </a:r>
          </a:p>
          <a:p>
            <a:pPr>
              <a:spcBef>
                <a:spcPts val="300"/>
              </a:spcBef>
            </a:pPr>
            <a:r>
              <a:rPr lang="en-US" sz="2100" dirty="0">
                <a:latin typeface="Calibri" panose="020F0502020204030204" pitchFamily="34" charset="0"/>
                <a:cs typeface="Calibri" panose="020F0502020204030204" pitchFamily="34" charset="0"/>
              </a:rPr>
              <a:t>ASEM Fellow</a:t>
            </a:r>
          </a:p>
          <a:p>
            <a:pPr>
              <a:spcBef>
                <a:spcPts val="300"/>
              </a:spcBef>
            </a:pP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1 October 2025</a:t>
            </a:r>
          </a:p>
          <a:p>
            <a:endParaRPr lang="en-US" sz="2100"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7940647E-F195-48C5-B98F-4A5AF5902386}"/>
              </a:ext>
            </a:extLst>
          </p:cNvPr>
          <p:cNvSpPr>
            <a:spLocks noGrp="1"/>
          </p:cNvSpPr>
          <p:nvPr>
            <p:ph type="dt" sz="half" idx="10"/>
          </p:nvPr>
        </p:nvSpPr>
        <p:spPr/>
        <p:txBody>
          <a:bodyPr/>
          <a:lstStyle/>
          <a:p>
            <a:r>
              <a:rPr lang="en-US"/>
              <a:t>10/1/2025</a:t>
            </a:r>
          </a:p>
        </p:txBody>
      </p:sp>
      <p:sp>
        <p:nvSpPr>
          <p:cNvPr id="5" name="Slide Number Placeholder 4">
            <a:extLst>
              <a:ext uri="{FF2B5EF4-FFF2-40B4-BE49-F238E27FC236}">
                <a16:creationId xmlns:a16="http://schemas.microsoft.com/office/drawing/2014/main" id="{C290CEEA-397A-698A-DAC1-3D4E8819BFDE}"/>
              </a:ext>
            </a:extLst>
          </p:cNvPr>
          <p:cNvSpPr>
            <a:spLocks noGrp="1"/>
          </p:cNvSpPr>
          <p:nvPr>
            <p:ph type="sldNum" sz="quarter" idx="12"/>
          </p:nvPr>
        </p:nvSpPr>
        <p:spPr/>
        <p:txBody>
          <a:bodyPr/>
          <a:lstStyle/>
          <a:p>
            <a:fld id="{F462D6FA-EDFF-8142-8B30-629C4346E8C8}" type="slidenum">
              <a:rPr lang="en-US" smtClean="0"/>
              <a:t>8</a:t>
            </a:fld>
            <a:endParaRPr lang="en-US"/>
          </a:p>
        </p:txBody>
      </p:sp>
    </p:spTree>
    <p:extLst>
      <p:ext uri="{BB962C8B-B14F-4D97-AF65-F5344CB8AC3E}">
        <p14:creationId xmlns:p14="http://schemas.microsoft.com/office/powerpoint/2010/main" val="3820088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06D99-4F7D-EDFD-239E-FE2D89C4A676}"/>
              </a:ext>
            </a:extLst>
          </p:cNvPr>
          <p:cNvSpPr>
            <a:spLocks noGrp="1"/>
          </p:cNvSpPr>
          <p:nvPr>
            <p:ph type="title"/>
          </p:nvPr>
        </p:nvSpPr>
        <p:spPr/>
        <p:txBody>
          <a:bodyPr/>
          <a:lstStyle/>
          <a:p>
            <a:r>
              <a:rPr lang="en-US" dirty="0"/>
              <a:t>Bridge Team Background</a:t>
            </a:r>
          </a:p>
        </p:txBody>
      </p:sp>
      <p:sp>
        <p:nvSpPr>
          <p:cNvPr id="3" name="Content Placeholder 2">
            <a:extLst>
              <a:ext uri="{FF2B5EF4-FFF2-40B4-BE49-F238E27FC236}">
                <a16:creationId xmlns:a16="http://schemas.microsoft.com/office/drawing/2014/main" id="{686F13F0-DB65-3E1B-3E58-B726B0FDF394}"/>
              </a:ext>
            </a:extLst>
          </p:cNvPr>
          <p:cNvSpPr>
            <a:spLocks noGrp="1"/>
          </p:cNvSpPr>
          <p:nvPr>
            <p:ph idx="1"/>
          </p:nvPr>
        </p:nvSpPr>
        <p:spPr/>
        <p:txBody>
          <a:bodyPr>
            <a:normAutofit fontScale="92500"/>
          </a:bodyPr>
          <a:lstStyle/>
          <a:p>
            <a:r>
              <a:rPr lang="en-US" sz="1650" dirty="0">
                <a:latin typeface="Calibri" panose="020F0502020204030204" pitchFamily="34" charset="0"/>
                <a:cs typeface="Calibri" panose="020F0502020204030204" pitchFamily="34" charset="0"/>
              </a:rPr>
              <a:t>The Bridge Team was established in late 2020 as a project within INCOSE’s “Future of Systems Engineering” (</a:t>
            </a:r>
            <a:r>
              <a:rPr lang="en-US" sz="1650" dirty="0" err="1">
                <a:latin typeface="Calibri" panose="020F0502020204030204" pitchFamily="34" charset="0"/>
                <a:cs typeface="Calibri" panose="020F0502020204030204" pitchFamily="34" charset="0"/>
              </a:rPr>
              <a:t>FuSE</a:t>
            </a:r>
            <a:r>
              <a:rPr lang="en-US" sz="1650" dirty="0">
                <a:latin typeface="Calibri" panose="020F0502020204030204" pitchFamily="34" charset="0"/>
                <a:cs typeface="Calibri" panose="020F0502020204030204" pitchFamily="34" charset="0"/>
              </a:rPr>
              <a:t>) initiative </a:t>
            </a:r>
          </a:p>
          <a:p>
            <a:r>
              <a:rPr lang="en-US" sz="1650" dirty="0">
                <a:latin typeface="Calibri" panose="020F0502020204030204" pitchFamily="34" charset="0"/>
                <a:cs typeface="Calibri" panose="020F0502020204030204" pitchFamily="34" charset="0"/>
              </a:rPr>
              <a:t>Charter was to develop insights and a framework to relate two other </a:t>
            </a:r>
            <a:r>
              <a:rPr lang="en-US" sz="1650" dirty="0" err="1">
                <a:latin typeface="Calibri" panose="020F0502020204030204" pitchFamily="34" charset="0"/>
                <a:cs typeface="Calibri" panose="020F0502020204030204" pitchFamily="34" charset="0"/>
              </a:rPr>
              <a:t>FuSE</a:t>
            </a:r>
            <a:r>
              <a:rPr lang="en-US" sz="1650" dirty="0">
                <a:latin typeface="Calibri" panose="020F0502020204030204" pitchFamily="34" charset="0"/>
                <a:cs typeface="Calibri" panose="020F0502020204030204" pitchFamily="34" charset="0"/>
              </a:rPr>
              <a:t> projects, one compiling a substantial repository of “SE Heuristics” and another refining a smaller number of “SE Principles.”</a:t>
            </a:r>
          </a:p>
          <a:p>
            <a:r>
              <a:rPr lang="en-US" sz="1650" dirty="0">
                <a:latin typeface="Calibri" panose="020F0502020204030204" pitchFamily="34" charset="0"/>
                <a:ea typeface="Aptos" panose="020B0004020202020204" pitchFamily="34" charset="0"/>
                <a:cs typeface="Calibri" panose="020F0502020204030204" pitchFamily="34" charset="0"/>
              </a:rPr>
              <a:t>The framework that was developed is described in Rousseau, </a:t>
            </a:r>
            <a:r>
              <a:rPr lang="en-US" sz="1650" dirty="0" err="1">
                <a:latin typeface="Calibri" panose="020F0502020204030204" pitchFamily="34" charset="0"/>
                <a:ea typeface="Aptos" panose="020B0004020202020204" pitchFamily="34" charset="0"/>
                <a:cs typeface="Calibri" panose="020F0502020204030204" pitchFamily="34" charset="0"/>
              </a:rPr>
              <a:t>Pennotti</a:t>
            </a:r>
            <a:r>
              <a:rPr lang="en-US" sz="1650" dirty="0">
                <a:latin typeface="Calibri" panose="020F0502020204030204" pitchFamily="34" charset="0"/>
                <a:ea typeface="Aptos" panose="020B0004020202020204" pitchFamily="34" charset="0"/>
                <a:cs typeface="Calibri" panose="020F0502020204030204" pitchFamily="34" charset="0"/>
              </a:rPr>
              <a:t>, &amp; Brook, “Spectrum and Evolution of Systems Engineering’s Guiding Propositions,” </a:t>
            </a:r>
            <a:r>
              <a:rPr lang="en-US" sz="1650" i="1" dirty="0">
                <a:latin typeface="Calibri" panose="020F0502020204030204" pitchFamily="34" charset="0"/>
                <a:ea typeface="Aptos" panose="020B0004020202020204" pitchFamily="34" charset="0"/>
                <a:cs typeface="Calibri" panose="020F0502020204030204" pitchFamily="34" charset="0"/>
              </a:rPr>
              <a:t>Systems</a:t>
            </a:r>
            <a:r>
              <a:rPr lang="en-US" sz="1650" i="1" u="sng" dirty="0">
                <a:latin typeface="Calibri" panose="020F0502020204030204" pitchFamily="34" charset="0"/>
                <a:ea typeface="Aptos" panose="020B0004020202020204" pitchFamily="34" charset="0"/>
                <a:cs typeface="Calibri" panose="020F0502020204030204" pitchFamily="34" charset="0"/>
              </a:rPr>
              <a:t> </a:t>
            </a:r>
            <a:r>
              <a:rPr lang="en-US" sz="1650" i="1" dirty="0">
                <a:latin typeface="Calibri" panose="020F0502020204030204" pitchFamily="34" charset="0"/>
                <a:ea typeface="Aptos" panose="020B0004020202020204" pitchFamily="34" charset="0"/>
                <a:cs typeface="Calibri" panose="020F0502020204030204" pitchFamily="34" charset="0"/>
              </a:rPr>
              <a:t>Engineering Journal</a:t>
            </a:r>
            <a:r>
              <a:rPr lang="en-US" sz="1650" dirty="0">
                <a:latin typeface="Calibri" panose="020F0502020204030204" pitchFamily="34" charset="0"/>
                <a:ea typeface="Aptos" panose="020B0004020202020204" pitchFamily="34" charset="0"/>
                <a:cs typeface="Calibri" panose="020F0502020204030204" pitchFamily="34" charset="0"/>
              </a:rPr>
              <a:t>.</a:t>
            </a:r>
            <a:r>
              <a:rPr lang="en-US" sz="1650" dirty="0">
                <a:latin typeface="Calibri" panose="020F0502020204030204" pitchFamily="34" charset="0"/>
                <a:cs typeface="Calibri" panose="020F0502020204030204" pitchFamily="34" charset="0"/>
              </a:rPr>
              <a:t> </a:t>
            </a:r>
            <a:endParaRPr lang="en-US" sz="1650" dirty="0">
              <a:solidFill>
                <a:srgbClr val="2360AA"/>
              </a:solidFill>
              <a:latin typeface="Calibri" panose="020F0502020204030204" pitchFamily="34" charset="0"/>
              <a:cs typeface="Calibri" panose="020F0502020204030204" pitchFamily="34" charset="0"/>
            </a:endParaRPr>
          </a:p>
          <a:p>
            <a:r>
              <a:rPr lang="en-US" sz="1650" dirty="0">
                <a:latin typeface="Calibri" panose="020F0502020204030204" pitchFamily="34" charset="0"/>
                <a:cs typeface="Calibri" panose="020F0502020204030204" pitchFamily="34" charset="0"/>
              </a:rPr>
              <a:t>In the process of investigating these issues, the authors undertook a wide-ranging review into not only the diversity of published “guiding propositions” and their origins but also into how the practices and purposes of SE emerged and have continued to evolve. </a:t>
            </a:r>
          </a:p>
          <a:p>
            <a:r>
              <a:rPr lang="en-US" sz="1650" dirty="0">
                <a:latin typeface="Calibri" panose="020F0502020204030204" pitchFamily="34" charset="0"/>
                <a:cs typeface="Calibri" panose="020F0502020204030204" pitchFamily="34" charset="0"/>
              </a:rPr>
              <a:t>The result of that investigation is the subject of this presentation, first given to the INCOSE Fellows at their semiannual meeting in Seville, Spain, February 3, 2025.</a:t>
            </a:r>
          </a:p>
        </p:txBody>
      </p:sp>
      <p:sp>
        <p:nvSpPr>
          <p:cNvPr id="4" name="Date Placeholder 3">
            <a:extLst>
              <a:ext uri="{FF2B5EF4-FFF2-40B4-BE49-F238E27FC236}">
                <a16:creationId xmlns:a16="http://schemas.microsoft.com/office/drawing/2014/main" id="{A7D23CBC-D4E0-C932-4BAE-F09BCAD92E44}"/>
              </a:ext>
            </a:extLst>
          </p:cNvPr>
          <p:cNvSpPr>
            <a:spLocks noGrp="1"/>
          </p:cNvSpPr>
          <p:nvPr>
            <p:ph type="dt" sz="half" idx="10"/>
          </p:nvPr>
        </p:nvSpPr>
        <p:spPr/>
        <p:txBody>
          <a:bodyPr/>
          <a:lstStyle/>
          <a:p>
            <a:pPr defTabSz="685800"/>
            <a:r>
              <a:rPr lang="en-US">
                <a:solidFill>
                  <a:prstClr val="black">
                    <a:tint val="82000"/>
                  </a:prstClr>
                </a:solidFill>
                <a:latin typeface="Aptos" panose="02110004020202020204"/>
              </a:rPr>
              <a:t>10/1/2025</a:t>
            </a:r>
          </a:p>
        </p:txBody>
      </p:sp>
      <p:sp>
        <p:nvSpPr>
          <p:cNvPr id="5" name="Slide Number Placeholder 4">
            <a:extLst>
              <a:ext uri="{FF2B5EF4-FFF2-40B4-BE49-F238E27FC236}">
                <a16:creationId xmlns:a16="http://schemas.microsoft.com/office/drawing/2014/main" id="{52699998-A97E-6205-0D20-C88E774E86EA}"/>
              </a:ext>
            </a:extLst>
          </p:cNvPr>
          <p:cNvSpPr>
            <a:spLocks noGrp="1"/>
          </p:cNvSpPr>
          <p:nvPr>
            <p:ph type="sldNum" sz="quarter" idx="12"/>
          </p:nvPr>
        </p:nvSpPr>
        <p:spPr/>
        <p:txBody>
          <a:bodyPr/>
          <a:lstStyle/>
          <a:p>
            <a:pPr defTabSz="685800"/>
            <a:fld id="{F462D6FA-EDFF-8142-8B30-629C4346E8C8}" type="slidenum">
              <a:rPr lang="en-US">
                <a:solidFill>
                  <a:prstClr val="black">
                    <a:tint val="82000"/>
                  </a:prstClr>
                </a:solidFill>
                <a:latin typeface="Aptos" panose="02110004020202020204"/>
              </a:rPr>
              <a:pPr defTabSz="685800"/>
              <a:t>9</a:t>
            </a:fld>
            <a:endParaRPr lang="en-US" dirty="0">
              <a:solidFill>
                <a:prstClr val="black">
                  <a:tint val="82000"/>
                </a:prstClr>
              </a:solidFill>
              <a:latin typeface="Aptos" panose="02110004020202020204"/>
            </a:endParaRPr>
          </a:p>
        </p:txBody>
      </p:sp>
    </p:spTree>
    <p:extLst>
      <p:ext uri="{BB962C8B-B14F-4D97-AF65-F5344CB8AC3E}">
        <p14:creationId xmlns:p14="http://schemas.microsoft.com/office/powerpoint/2010/main" val="2889878699"/>
      </p:ext>
    </p:extLst>
  </p:cSld>
  <p:clrMapOvr>
    <a:masterClrMapping/>
  </p:clrMapOvr>
</p:sld>
</file>

<file path=ppt/theme/theme1.xml><?xml version="1.0" encoding="utf-8"?>
<a:theme xmlns:a="http://schemas.openxmlformats.org/drawingml/2006/main" name="INCOSE Template 2022">
  <a:themeElements>
    <a:clrScheme name="INCOSE 3">
      <a:dk1>
        <a:srgbClr val="000000"/>
      </a:dk1>
      <a:lt1>
        <a:srgbClr val="FFFFFF"/>
      </a:lt1>
      <a:dk2>
        <a:srgbClr val="44546A"/>
      </a:dk2>
      <a:lt2>
        <a:srgbClr val="E7E6E6"/>
      </a:lt2>
      <a:accent1>
        <a:srgbClr val="2B6FAB"/>
      </a:accent1>
      <a:accent2>
        <a:srgbClr val="EE5B20"/>
      </a:accent2>
      <a:accent3>
        <a:srgbClr val="A5A5A5"/>
      </a:accent3>
      <a:accent4>
        <a:srgbClr val="FFC90E"/>
      </a:accent4>
      <a:accent5>
        <a:srgbClr val="61A1D7"/>
      </a:accent5>
      <a:accent6>
        <a:srgbClr val="417F65"/>
      </a:accent6>
      <a:hlink>
        <a:srgbClr val="2B6FAB"/>
      </a:hlink>
      <a:folHlink>
        <a:srgbClr val="EE5B2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lIns="91440" tIns="91440" rIns="91440" bIns="91440" rtlCol="0" anchor="ctr" anchorCtr="0"/>
      <a:lstStyle>
        <a:defPPr algn="ctr">
          <a:defRPr sz="1400" dirty="0" smtClean="0">
            <a:solidFill>
              <a:schemeClr val="bg1"/>
            </a:solidFill>
            <a:ea typeface="Segoe UI Black" panose="020B0A02040204020203" pitchFamily="34" charset="0"/>
            <a:cs typeface="Segoe UI Black" panose="020B0A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spcBef>
            <a:spcPts val="750"/>
          </a:spcBef>
          <a:buClr>
            <a:schemeClr val="accent2"/>
          </a:buClr>
          <a:buSzPct val="100000"/>
          <a:defRPr sz="1400" dirty="0" err="1" smtClean="0">
            <a:solidFill>
              <a:schemeClr val="accent4"/>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TALENT" id="{42DDE431-62AA-4CFE-9B81-CB19337157E0}" vid="{4B43CFC9-863A-4E99-B289-EA56B68882E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261b3b-96cb-48be-bc05-a6cf7b50a5cb">
      <Terms xmlns="http://schemas.microsoft.com/office/infopath/2007/PartnerControls"/>
    </lcf76f155ced4ddcb4097134ff3c332f>
    <TaxCatchAll xmlns="94eb7838-9d52-469e-a198-cbe2843b66d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E6D1D1258555A4ABCBA28806FA75142" ma:contentTypeVersion="14" ma:contentTypeDescription="Create a new document." ma:contentTypeScope="" ma:versionID="41be6bca23c5ccf695ef523f1d62a082">
  <xsd:schema xmlns:xsd="http://www.w3.org/2001/XMLSchema" xmlns:xs="http://www.w3.org/2001/XMLSchema" xmlns:p="http://schemas.microsoft.com/office/2006/metadata/properties" xmlns:ns2="c7261b3b-96cb-48be-bc05-a6cf7b50a5cb" xmlns:ns3="94eb7838-9d52-469e-a198-cbe2843b66d3" targetNamespace="http://schemas.microsoft.com/office/2006/metadata/properties" ma:root="true" ma:fieldsID="2722e9998275188fb2aef77e6f7ae2be" ns2:_="" ns3:_="">
    <xsd:import namespace="c7261b3b-96cb-48be-bc05-a6cf7b50a5cb"/>
    <xsd:import namespace="94eb7838-9d52-469e-a198-cbe2843b66d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SearchProperties"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261b3b-96cb-48be-bc05-a6cf7b50a5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05bfa5e-0804-4ef2-ba09-c663ae3aebb6"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eb7838-9d52-469e-a198-cbe2843b66d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80634cf-43d7-4d84-a41b-2b1eb0498e24}" ma:internalName="TaxCatchAll" ma:showField="CatchAllData" ma:web="94eb7838-9d52-469e-a198-cbe2843b66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51A2D2-DAB1-42F6-BF0C-260AF2394DD4}">
  <ds:schemaRefs>
    <ds:schemaRef ds:uri="03ea763f-bc17-4bd5-bbbc-bb8bbc022f3b"/>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a4e0f7d3-04d0-4cf2-85d9-4169ff36cdb2"/>
    <ds:schemaRef ds:uri="http://schemas.microsoft.com/office/2006/metadata/properties"/>
    <ds:schemaRef ds:uri="http://www.w3.org/XML/1998/namespace"/>
    <ds:schemaRef ds:uri="http://purl.org/dc/dcmitype/"/>
    <ds:schemaRef ds:uri="c7261b3b-96cb-48be-bc05-a6cf7b50a5cb"/>
    <ds:schemaRef ds:uri="94eb7838-9d52-469e-a198-cbe2843b66d3"/>
  </ds:schemaRefs>
</ds:datastoreItem>
</file>

<file path=customXml/itemProps2.xml><?xml version="1.0" encoding="utf-8"?>
<ds:datastoreItem xmlns:ds="http://schemas.openxmlformats.org/officeDocument/2006/customXml" ds:itemID="{7D7057BC-F5CB-439F-916D-7B56550725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261b3b-96cb-48be-bc05-a6cf7b50a5cb"/>
    <ds:schemaRef ds:uri="94eb7838-9d52-469e-a198-cbe2843b66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974DEA9-D70C-4D76-8253-0021E05256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3382</Words>
  <Application>Microsoft Macintosh PowerPoint</Application>
  <PresentationFormat>On-screen Show (16:9)</PresentationFormat>
  <Paragraphs>201</Paragraphs>
  <Slides>21</Slides>
  <Notes>16</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21</vt:i4>
      </vt:variant>
    </vt:vector>
  </HeadingPairs>
  <TitlesOfParts>
    <vt:vector size="32" baseType="lpstr">
      <vt:lpstr>ＭＳ Ｐゴシック</vt:lpstr>
      <vt:lpstr>Aptos</vt:lpstr>
      <vt:lpstr>Aptos Display</vt:lpstr>
      <vt:lpstr>Arial</vt:lpstr>
      <vt:lpstr>Calibri</vt:lpstr>
      <vt:lpstr>Montserrat</vt:lpstr>
      <vt:lpstr>Roboto Medium</vt:lpstr>
      <vt:lpstr>Segoe UI Black</vt:lpstr>
      <vt:lpstr>Wingdings</vt:lpstr>
      <vt:lpstr>INCOSE Template 2022</vt:lpstr>
      <vt:lpstr>Office Theme</vt:lpstr>
      <vt:lpstr>Welcome to the INCOSE Webinar Series</vt:lpstr>
      <vt:lpstr>Thank you to our Webinar Sponsors!</vt:lpstr>
      <vt:lpstr>PowerPoint Presentation</vt:lpstr>
      <vt:lpstr>PowerPoint Presentation</vt:lpstr>
      <vt:lpstr>PowerPoint Presentation</vt:lpstr>
      <vt:lpstr>This Webinar is being recorded. </vt:lpstr>
      <vt:lpstr>PowerPoint Presentation</vt:lpstr>
      <vt:lpstr>On the Meaning, Purpose and Value of  Systems Engineering   </vt:lpstr>
      <vt:lpstr>Bridge Team Background</vt:lpstr>
      <vt:lpstr>Rediscovering Systems Engineering’s Roots</vt:lpstr>
      <vt:lpstr>Rediscovering Systems Engineering’s Roots Continued</vt:lpstr>
      <vt:lpstr>Perhaps Systems Engineering’s Greatest Achievement during its first three decades: Apollo 11 (July 1969) </vt:lpstr>
      <vt:lpstr>Despite More than Two Decades of Success, Two Opposing Concerns Had Begun to Emerge</vt:lpstr>
      <vt:lpstr>The Evolution of Systems Engineering</vt:lpstr>
      <vt:lpstr>What are Elegant Solutions?</vt:lpstr>
      <vt:lpstr>Recommendations for the Systems Engineering Community</vt:lpstr>
      <vt:lpstr>References</vt:lpstr>
      <vt:lpstr>Comments?  Questions?</vt:lpstr>
      <vt:lpstr>PowerPoint Presentation</vt:lpstr>
      <vt:lpstr>Thank you to our Webinar Sponsors!</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cp:revision>
  <cp:lastPrinted>2022-11-04T21:20:16Z</cp:lastPrinted>
  <dcterms:created xsi:type="dcterms:W3CDTF">2016-02-04T17:41:01Z</dcterms:created>
  <dcterms:modified xsi:type="dcterms:W3CDTF">2025-09-25T17:10:16Z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0x0101009E6D1D1258555A4ABCBA28806FA75142</vt:lpwstr>
  </property>
  <property fmtid="{D5CDD505-2E9C-101B-9397-08002B2CF9AE}" pid="3" name="MediaServiceImageTags">
    <vt:lpwstr/>
  </property>
</Properties>
</file>