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4"/>
  </p:sldMasterIdLst>
  <p:notesMasterIdLst>
    <p:notesMasterId r:id="rId28"/>
  </p:notesMasterIdLst>
  <p:handoutMasterIdLst>
    <p:handoutMasterId r:id="rId29"/>
  </p:handoutMasterIdLst>
  <p:sldIdLst>
    <p:sldId id="256" r:id="rId5"/>
    <p:sldId id="965" r:id="rId6"/>
    <p:sldId id="9424" r:id="rId7"/>
    <p:sldId id="257" r:id="rId8"/>
    <p:sldId id="9426" r:id="rId9"/>
    <p:sldId id="9422" r:id="rId10"/>
    <p:sldId id="9425" r:id="rId11"/>
    <p:sldId id="1272" r:id="rId12"/>
    <p:sldId id="1294" r:id="rId13"/>
    <p:sldId id="1298" r:id="rId14"/>
    <p:sldId id="9428" r:id="rId15"/>
    <p:sldId id="9430" r:id="rId16"/>
    <p:sldId id="9429" r:id="rId17"/>
    <p:sldId id="9431" r:id="rId18"/>
    <p:sldId id="9432" r:id="rId19"/>
    <p:sldId id="9433" r:id="rId20"/>
    <p:sldId id="9434" r:id="rId21"/>
    <p:sldId id="1295" r:id="rId22"/>
    <p:sldId id="1296" r:id="rId23"/>
    <p:sldId id="1265" r:id="rId24"/>
    <p:sldId id="1275" r:id="rId25"/>
    <p:sldId id="1266" r:id="rId26"/>
    <p:sldId id="9423" r:id="rId27"/>
  </p:sldIdLst>
  <p:sldSz cx="9144000" cy="5143500" type="screen16x9"/>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8" pos="2880" userDrawn="1">
          <p15:clr>
            <a:srgbClr val="A4A3A4"/>
          </p15:clr>
        </p15:guide>
        <p15:guide id="9" orient="horz" pos="1476" userDrawn="1">
          <p15:clr>
            <a:srgbClr val="A4A3A4"/>
          </p15:clr>
        </p15:guide>
        <p15:guide id="10" pos="4224" userDrawn="1">
          <p15:clr>
            <a:srgbClr val="A4A3A4"/>
          </p15:clr>
        </p15:guide>
        <p15:guide id="11" pos="1536" userDrawn="1">
          <p15:clr>
            <a:srgbClr val="A4A3A4"/>
          </p15:clr>
        </p15:guide>
        <p15:guide id="12" orient="horz" pos="1764" userDrawn="1">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0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8D1E9E-0825-CC3C-A2F6-46C111F3C1DF}" name="Maria Thimoteo" initials="MT" userId="S::maria.thimoteo@incose.net::38e19e83-6f88-46c1-8a6b-1d1709c56c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98B"/>
    <a:srgbClr val="46AA42"/>
    <a:srgbClr val="51DB33"/>
    <a:srgbClr val="E4BC20"/>
    <a:srgbClr val="6A4FBF"/>
    <a:srgbClr val="E5BB21"/>
    <a:srgbClr val="45A943"/>
    <a:srgbClr val="A5A5A5"/>
    <a:srgbClr val="E7BC1F"/>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2E075E-492E-5F1F-5A0E-554A43F2EE35}" v="510" dt="2026-07-16T12:46:04.057"/>
    <p1510:client id="{3EBF879B-4AA1-CD23-47FC-ECA4D2BE398A}" v="7" dt="2026-07-16T15:15:08.913"/>
    <p1510:client id="{7C489F96-ACF1-A26B-7842-D600F785FAB7}" v="58" dt="2026-07-16T10:41:50.261"/>
    <p1510:client id="{B821ADB2-F36A-BB5F-2508-0E6C48C3AEA8}" v="178" dt="2026-07-16T15:06:45.601"/>
    <p1510:client id="{EECA5219-D095-31FE-B524-3875545E518E}" v="1902" dt="2026-07-16T13:42:10.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48"/>
      </p:cViewPr>
      <p:guideLst>
        <p:guide pos="2880"/>
        <p:guide orient="horz" pos="1476"/>
        <p:guide pos="4224"/>
        <p:guide pos="1536"/>
        <p:guide orient="horz" pos="1764"/>
      </p:guideLst>
    </p:cSldViewPr>
  </p:slideViewPr>
  <p:notesTextViewPr>
    <p:cViewPr>
      <p:scale>
        <a:sx n="1" d="1"/>
        <a:sy n="1" d="1"/>
      </p:scale>
      <p:origin x="0" y="0"/>
    </p:cViewPr>
  </p:notesTextViewPr>
  <p:notesViewPr>
    <p:cSldViewPr snapToGrid="0">
      <p:cViewPr>
        <p:scale>
          <a:sx n="1" d="2"/>
          <a:sy n="1" d="2"/>
        </p:scale>
        <p:origin x="0" y="0"/>
      </p:cViewPr>
      <p:guideLst>
        <p:guide orient="horz" pos="2924"/>
        <p:guide pos="220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850294391171686E-2"/>
          <c:y val="6.7420456497562703E-2"/>
          <c:w val="0.91309784113140768"/>
          <c:h val="0.85044260118616022"/>
        </c:manualLayout>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36B7-4F62-BF7E-BC2D0CBE1FFB}"/>
              </c:ext>
            </c:extLst>
          </c:dPt>
          <c:dPt>
            <c:idx val="1"/>
            <c:bubble3D val="0"/>
            <c:spPr>
              <a:solidFill>
                <a:srgbClr val="00B050"/>
              </a:solidFill>
              <a:ln w="19050">
                <a:noFill/>
              </a:ln>
              <a:effectLst/>
            </c:spPr>
            <c:extLst>
              <c:ext xmlns:c16="http://schemas.microsoft.com/office/drawing/2014/chart" uri="{C3380CC4-5D6E-409C-BE32-E72D297353CC}">
                <c16:uniqueId val="{00000003-36B7-4F62-BF7E-BC2D0CBE1FFB}"/>
              </c:ext>
            </c:extLst>
          </c:dPt>
          <c:dPt>
            <c:idx val="2"/>
            <c:bubble3D val="0"/>
            <c:spPr>
              <a:solidFill>
                <a:srgbClr val="7030A0"/>
              </a:solidFill>
              <a:ln w="19050">
                <a:noFill/>
              </a:ln>
              <a:effectLst/>
            </c:spPr>
            <c:extLst>
              <c:ext xmlns:c16="http://schemas.microsoft.com/office/drawing/2014/chart" uri="{C3380CC4-5D6E-409C-BE32-E72D297353CC}">
                <c16:uniqueId val="{00000005-36B7-4F62-BF7E-BC2D0CBE1FFB}"/>
              </c:ext>
            </c:extLst>
          </c:dPt>
          <c:cat>
            <c:strRef>
              <c:f>Sheet1!$A$2:$A$4</c:f>
              <c:strCache>
                <c:ptCount val="3"/>
                <c:pt idx="0">
                  <c:v>1st Qtr</c:v>
                </c:pt>
                <c:pt idx="1">
                  <c:v>2nd Qtr</c:v>
                </c:pt>
                <c:pt idx="2">
                  <c:v>3rd Qtr</c:v>
                </c:pt>
              </c:strCache>
            </c:strRef>
          </c:cat>
          <c:val>
            <c:numRef>
              <c:f>Sheet1!$B$2:$B$4</c:f>
              <c:numCache>
                <c:formatCode>General</c:formatCode>
                <c:ptCount val="3"/>
                <c:pt idx="0">
                  <c:v>371</c:v>
                </c:pt>
                <c:pt idx="1">
                  <c:v>1323</c:v>
                </c:pt>
                <c:pt idx="2">
                  <c:v>2239</c:v>
                </c:pt>
              </c:numCache>
            </c:numRef>
          </c:val>
          <c:extLst>
            <c:ext xmlns:c16="http://schemas.microsoft.com/office/drawing/2014/chart" uri="{C3380CC4-5D6E-409C-BE32-E72D297353CC}">
              <c16:uniqueId val="{00000006-36B7-4F62-BF7E-BC2D0CBE1FFB}"/>
            </c:ext>
          </c:extLst>
        </c:ser>
        <c:dLbls>
          <c:showLegendKey val="0"/>
          <c:showVal val="0"/>
          <c:showCatName val="0"/>
          <c:showSerName val="0"/>
          <c:showPercent val="0"/>
          <c:showBubbleSize val="0"/>
          <c:showLeaderLines val="0"/>
        </c:dLbls>
        <c:firstSliceAng val="0"/>
        <c:holeSize val="62"/>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7363" cy="463550"/>
          </a:xfrm>
          <a:prstGeom prst="rect">
            <a:avLst/>
          </a:prstGeom>
        </p:spPr>
        <p:txBody>
          <a:bodyPr vert="horz" lIns="91029" tIns="45514" rIns="91029" bIns="45514" rtlCol="0"/>
          <a:lstStyle>
            <a:lvl1pPr algn="l">
              <a:defRPr sz="1200"/>
            </a:lvl1pPr>
          </a:lstStyle>
          <a:p>
            <a:endParaRPr lang="en-US"/>
          </a:p>
        </p:txBody>
      </p:sp>
      <p:sp>
        <p:nvSpPr>
          <p:cNvPr id="3" name="Date Placeholder 2"/>
          <p:cNvSpPr>
            <a:spLocks noGrp="1"/>
          </p:cNvSpPr>
          <p:nvPr>
            <p:ph type="dt" sz="quarter" idx="1"/>
          </p:nvPr>
        </p:nvSpPr>
        <p:spPr>
          <a:xfrm>
            <a:off x="3956052" y="0"/>
            <a:ext cx="3027363" cy="463550"/>
          </a:xfrm>
          <a:prstGeom prst="rect">
            <a:avLst/>
          </a:prstGeom>
        </p:spPr>
        <p:txBody>
          <a:bodyPr vert="horz" lIns="91029" tIns="45514" rIns="91029" bIns="45514" rtlCol="0"/>
          <a:lstStyle>
            <a:lvl1pPr algn="r">
              <a:defRPr sz="1200"/>
            </a:lvl1pPr>
          </a:lstStyle>
          <a:p>
            <a:fld id="{148E5A2D-7A34-412F-8E9B-EF8BA45F9F34}" type="datetime1">
              <a:rPr lang="en-US" smtClean="0"/>
              <a:t>7/30/2026</a:t>
            </a:fld>
            <a:endParaRPr lang="en-US"/>
          </a:p>
        </p:txBody>
      </p:sp>
      <p:sp>
        <p:nvSpPr>
          <p:cNvPr id="4" name="Footer Placeholder 3"/>
          <p:cNvSpPr>
            <a:spLocks noGrp="1"/>
          </p:cNvSpPr>
          <p:nvPr>
            <p:ph type="ftr" sz="quarter" idx="2"/>
          </p:nvPr>
        </p:nvSpPr>
        <p:spPr>
          <a:xfrm>
            <a:off x="2" y="8818563"/>
            <a:ext cx="3027363" cy="463550"/>
          </a:xfrm>
          <a:prstGeom prst="rect">
            <a:avLst/>
          </a:prstGeom>
        </p:spPr>
        <p:txBody>
          <a:bodyPr vert="horz" lIns="91029" tIns="45514" rIns="91029" bIns="45514" rtlCol="0" anchor="b"/>
          <a:lstStyle>
            <a:lvl1pPr algn="l">
              <a:defRPr sz="1200"/>
            </a:lvl1pPr>
          </a:lstStyle>
          <a:p>
            <a:r>
              <a:rPr lang="en-US" err="1"/>
              <a:t>INCOSE.org</a:t>
            </a:r>
            <a:endParaRPr lang="en-US"/>
          </a:p>
        </p:txBody>
      </p:sp>
      <p:sp>
        <p:nvSpPr>
          <p:cNvPr id="5" name="Slide Number Placeholder 4"/>
          <p:cNvSpPr>
            <a:spLocks noGrp="1"/>
          </p:cNvSpPr>
          <p:nvPr>
            <p:ph type="sldNum" sz="quarter" idx="3"/>
          </p:nvPr>
        </p:nvSpPr>
        <p:spPr>
          <a:xfrm>
            <a:off x="3956052" y="8818563"/>
            <a:ext cx="3027363" cy="463550"/>
          </a:xfrm>
          <a:prstGeom prst="rect">
            <a:avLst/>
          </a:prstGeom>
        </p:spPr>
        <p:txBody>
          <a:bodyPr vert="horz" lIns="91029" tIns="45514" rIns="91029" bIns="45514" rtlCol="0" anchor="b"/>
          <a:lstStyle>
            <a:lvl1pPr algn="r">
              <a:defRPr sz="1200"/>
            </a:lvl1pPr>
          </a:lstStyle>
          <a:p>
            <a:fld id="{5C665FA2-C151-4662-A2E4-7CE245007D67}" type="slidenum">
              <a:rPr lang="en-US" smtClean="0"/>
              <a:t>‹#›</a:t>
            </a:fld>
            <a:endParaRPr lang="en-US"/>
          </a:p>
        </p:txBody>
      </p:sp>
    </p:spTree>
    <p:extLst>
      <p:ext uri="{BB962C8B-B14F-4D97-AF65-F5344CB8AC3E}">
        <p14:creationId xmlns:p14="http://schemas.microsoft.com/office/powerpoint/2010/main" val="2579845493"/>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6833" cy="464185"/>
          </a:xfrm>
          <a:prstGeom prst="rect">
            <a:avLst/>
          </a:prstGeom>
        </p:spPr>
        <p:txBody>
          <a:bodyPr vert="horz" lIns="92540" tIns="46270" rIns="92540" bIns="46270" rtlCol="0"/>
          <a:lstStyle>
            <a:lvl1pPr algn="l">
              <a:defRPr sz="1200"/>
            </a:lvl1pPr>
          </a:lstStyle>
          <a:p>
            <a:endParaRPr lang="en-US"/>
          </a:p>
        </p:txBody>
      </p:sp>
      <p:sp>
        <p:nvSpPr>
          <p:cNvPr id="3" name="Date Placeholder 2"/>
          <p:cNvSpPr>
            <a:spLocks noGrp="1"/>
          </p:cNvSpPr>
          <p:nvPr>
            <p:ph type="dt" idx="1"/>
          </p:nvPr>
        </p:nvSpPr>
        <p:spPr>
          <a:xfrm>
            <a:off x="3956552" y="0"/>
            <a:ext cx="3026833" cy="464185"/>
          </a:xfrm>
          <a:prstGeom prst="rect">
            <a:avLst/>
          </a:prstGeom>
        </p:spPr>
        <p:txBody>
          <a:bodyPr vert="horz" lIns="92540" tIns="46270" rIns="92540" bIns="46270" rtlCol="0"/>
          <a:lstStyle>
            <a:lvl1pPr algn="r">
              <a:defRPr sz="1200"/>
            </a:lvl1pPr>
          </a:lstStyle>
          <a:p>
            <a:fld id="{5F334CC7-3019-4315-A940-28CE5A6B4904}" type="datetime1">
              <a:rPr lang="en-US" smtClean="0"/>
              <a:t>7/30/2026</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540" tIns="46270" rIns="92540" bIns="46270" rtlCol="0" anchor="ctr"/>
          <a:lstStyle/>
          <a:p>
            <a:endParaRPr lang="en-US"/>
          </a:p>
        </p:txBody>
      </p:sp>
      <p:sp>
        <p:nvSpPr>
          <p:cNvPr id="5" name="Notes Placeholder 4"/>
          <p:cNvSpPr>
            <a:spLocks noGrp="1"/>
          </p:cNvSpPr>
          <p:nvPr>
            <p:ph type="body" sz="quarter" idx="3"/>
          </p:nvPr>
        </p:nvSpPr>
        <p:spPr>
          <a:xfrm>
            <a:off x="698500" y="4409759"/>
            <a:ext cx="5588000" cy="4177665"/>
          </a:xfrm>
          <a:prstGeom prst="rect">
            <a:avLst/>
          </a:prstGeom>
        </p:spPr>
        <p:txBody>
          <a:bodyPr vert="horz" lIns="92540" tIns="46270" rIns="92540" bIns="462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17904"/>
            <a:ext cx="3026833" cy="464185"/>
          </a:xfrm>
          <a:prstGeom prst="rect">
            <a:avLst/>
          </a:prstGeom>
        </p:spPr>
        <p:txBody>
          <a:bodyPr vert="horz" lIns="92540" tIns="46270" rIns="92540" bIns="46270" rtlCol="0" anchor="b"/>
          <a:lstStyle>
            <a:lvl1pPr algn="l">
              <a:defRPr sz="1200"/>
            </a:lvl1pPr>
          </a:lstStyle>
          <a:p>
            <a:r>
              <a:rPr lang="en-US" err="1"/>
              <a:t>INCOSE.org</a:t>
            </a:r>
            <a:endParaRPr lang="en-US"/>
          </a:p>
        </p:txBody>
      </p:sp>
      <p:sp>
        <p:nvSpPr>
          <p:cNvPr id="7" name="Slide Number Placeholder 6"/>
          <p:cNvSpPr>
            <a:spLocks noGrp="1"/>
          </p:cNvSpPr>
          <p:nvPr>
            <p:ph type="sldNum" sz="quarter" idx="5"/>
          </p:nvPr>
        </p:nvSpPr>
        <p:spPr>
          <a:xfrm>
            <a:off x="3956552" y="8817904"/>
            <a:ext cx="3026833" cy="464185"/>
          </a:xfrm>
          <a:prstGeom prst="rect">
            <a:avLst/>
          </a:prstGeom>
        </p:spPr>
        <p:txBody>
          <a:bodyPr vert="horz" lIns="92540" tIns="46270" rIns="92540" bIns="46270" rtlCol="0" anchor="b"/>
          <a:lstStyle>
            <a:lvl1pPr algn="r">
              <a:defRPr sz="1200"/>
            </a:lvl1pPr>
          </a:lstStyle>
          <a:p>
            <a:fld id="{F55EC67E-402D-4FA6-937E-816E25842894}" type="slidenum">
              <a:rPr lang="en-US" smtClean="0"/>
              <a:t>‹#›</a:t>
            </a:fld>
            <a:endParaRPr lang="en-US"/>
          </a:p>
        </p:txBody>
      </p:sp>
    </p:spTree>
    <p:extLst>
      <p:ext uri="{BB962C8B-B14F-4D97-AF65-F5344CB8AC3E}">
        <p14:creationId xmlns:p14="http://schemas.microsoft.com/office/powerpoint/2010/main" val="2677741102"/>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INCOSE.org</a:t>
            </a:r>
          </a:p>
        </p:txBody>
      </p:sp>
    </p:spTree>
    <p:extLst>
      <p:ext uri="{BB962C8B-B14F-4D97-AF65-F5344CB8AC3E}">
        <p14:creationId xmlns:p14="http://schemas.microsoft.com/office/powerpoint/2010/main" val="2627637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INCOSE.org</a:t>
            </a:r>
          </a:p>
        </p:txBody>
      </p:sp>
    </p:spTree>
    <p:extLst>
      <p:ext uri="{BB962C8B-B14F-4D97-AF65-F5344CB8AC3E}">
        <p14:creationId xmlns:p14="http://schemas.microsoft.com/office/powerpoint/2010/main" val="2982445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6F7D5-EC05-857A-39A4-F4B094B97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DB36ED-BA6A-56C5-F1DA-F709D9BD84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86C60-A6B4-DC62-4AEE-2F2FB3E07767}"/>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8951E5F7-C3E7-2EDD-A933-2526BE98C4AF}"/>
              </a:ext>
            </a:extLst>
          </p:cNvPr>
          <p:cNvSpPr>
            <a:spLocks noGrp="1"/>
          </p:cNvSpPr>
          <p:nvPr>
            <p:ph type="ftr" sz="quarter" idx="4"/>
          </p:nvPr>
        </p:nvSpPr>
        <p:spPr/>
        <p:txBody>
          <a:bodyPr/>
          <a:lstStyle/>
          <a:p>
            <a:r>
              <a:rPr lang="en-US"/>
              <a:t>INCOSE.org</a:t>
            </a:r>
          </a:p>
        </p:txBody>
      </p:sp>
    </p:spTree>
    <p:extLst>
      <p:ext uri="{BB962C8B-B14F-4D97-AF65-F5344CB8AC3E}">
        <p14:creationId xmlns:p14="http://schemas.microsoft.com/office/powerpoint/2010/main" val="2521492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INCOSE.org</a:t>
            </a:r>
          </a:p>
        </p:txBody>
      </p:sp>
    </p:spTree>
    <p:extLst>
      <p:ext uri="{BB962C8B-B14F-4D97-AF65-F5344CB8AC3E}">
        <p14:creationId xmlns:p14="http://schemas.microsoft.com/office/powerpoint/2010/main" val="172366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www.incose.org/certblog </a:t>
            </a:r>
          </a:p>
        </p:txBody>
      </p:sp>
      <p:sp>
        <p:nvSpPr>
          <p:cNvPr id="4" name="Footer Placeholder 3"/>
          <p:cNvSpPr>
            <a:spLocks noGrp="1"/>
          </p:cNvSpPr>
          <p:nvPr>
            <p:ph type="ftr" sz="quarter" idx="4"/>
          </p:nvPr>
        </p:nvSpPr>
        <p:spPr/>
        <p:txBody>
          <a:bodyPr/>
          <a:lstStyle/>
          <a:p>
            <a:r>
              <a:rPr lang="en-US"/>
              <a:t>INCOSE.org</a:t>
            </a:r>
          </a:p>
        </p:txBody>
      </p:sp>
    </p:spTree>
    <p:extLst>
      <p:ext uri="{BB962C8B-B14F-4D97-AF65-F5344CB8AC3E}">
        <p14:creationId xmlns:p14="http://schemas.microsoft.com/office/powerpoint/2010/main" val="4056899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INCOSE.org</a:t>
            </a:r>
          </a:p>
        </p:txBody>
      </p:sp>
    </p:spTree>
    <p:extLst>
      <p:ext uri="{BB962C8B-B14F-4D97-AF65-F5344CB8AC3E}">
        <p14:creationId xmlns:p14="http://schemas.microsoft.com/office/powerpoint/2010/main" val="849108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COSE 2022 Base Template">
    <p:bg>
      <p:bgPr>
        <a:solidFill>
          <a:schemeClr val="tx1">
            <a:lumMod val="50000"/>
          </a:schemeClr>
        </a:solidFill>
        <a:effectLst/>
      </p:bgPr>
    </p:bg>
    <p:spTree>
      <p:nvGrpSpPr>
        <p:cNvPr id="1" name=""/>
        <p:cNvGrpSpPr/>
        <p:nvPr/>
      </p:nvGrpSpPr>
      <p:grpSpPr>
        <a:xfrm>
          <a:off x="0" y="0"/>
          <a:ext cx="0" cy="0"/>
          <a:chOff x="0" y="0"/>
          <a:chExt cx="0" cy="0"/>
        </a:xfrm>
      </p:grpSpPr>
      <p:sp>
        <p:nvSpPr>
          <p:cNvPr id="4" name="TextBox 3"/>
          <p:cNvSpPr txBox="1"/>
          <p:nvPr userDrawn="1"/>
        </p:nvSpPr>
        <p:spPr>
          <a:xfrm>
            <a:off x="476657" y="546221"/>
            <a:ext cx="4044543" cy="1095685"/>
          </a:xfrm>
          <a:prstGeom prst="rect">
            <a:avLst/>
          </a:prstGeom>
          <a:noFill/>
        </p:spPr>
        <p:txBody>
          <a:bodyPr wrap="square" lIns="0" tIns="0" rIns="0" bIns="0" rtlCol="0">
            <a:spAutoFit/>
          </a:bodyPr>
          <a:lstStyle/>
          <a:p>
            <a:pPr>
              <a:lnSpc>
                <a:spcPct val="90000"/>
              </a:lnSpc>
              <a:spcBef>
                <a:spcPts val="600"/>
              </a:spcBef>
              <a:buClr>
                <a:srgbClr val="CC0000"/>
              </a:buClr>
              <a:buSzPct val="110000"/>
            </a:pPr>
            <a:r>
              <a:rPr lang="en-US" sz="2000" b="0">
                <a:gradFill>
                  <a:gsLst>
                    <a:gs pos="0">
                      <a:schemeClr val="bg1"/>
                    </a:gs>
                    <a:gs pos="99000">
                      <a:schemeClr val="bg1"/>
                    </a:gs>
                  </a:gsLst>
                  <a:lin ang="5400000" scaled="0"/>
                </a:gradFill>
                <a:latin typeface="Arial" panose="020B0604020202020204" pitchFamily="34" charset="0"/>
                <a:cs typeface="Arial" panose="020B0604020202020204" pitchFamily="34" charset="0"/>
              </a:rPr>
              <a:t>INCOSE 2022</a:t>
            </a:r>
            <a:r>
              <a:rPr lang="en-US" sz="2000" b="0" baseline="0">
                <a:gradFill>
                  <a:gsLst>
                    <a:gs pos="0">
                      <a:schemeClr val="bg1"/>
                    </a:gs>
                    <a:gs pos="99000">
                      <a:schemeClr val="bg1"/>
                    </a:gs>
                  </a:gsLst>
                  <a:lin ang="5400000" scaled="0"/>
                </a:gradFill>
                <a:latin typeface="Arial" panose="020B0604020202020204" pitchFamily="34" charset="0"/>
                <a:cs typeface="Arial" panose="020B0604020202020204" pitchFamily="34" charset="0"/>
              </a:rPr>
              <a:t> Template and Toolkit</a:t>
            </a:r>
            <a:endParaRPr lang="en-US" sz="1200" b="0" baseline="0">
              <a:gradFill>
                <a:gsLst>
                  <a:gs pos="0">
                    <a:schemeClr val="bg1"/>
                  </a:gs>
                  <a:gs pos="99000">
                    <a:schemeClr val="bg1"/>
                  </a:gs>
                </a:gsLst>
                <a:lin ang="5400000" scaled="0"/>
              </a:gradFill>
              <a:latin typeface="Arial" panose="020B0604020202020204" pitchFamily="34" charset="0"/>
              <a:cs typeface="Arial" panose="020B0604020202020204" pitchFamily="34" charset="0"/>
            </a:endParaRPr>
          </a:p>
          <a:p>
            <a:pPr>
              <a:lnSpc>
                <a:spcPct val="90000"/>
              </a:lnSpc>
              <a:spcBef>
                <a:spcPts val="600"/>
              </a:spcBef>
              <a:buClr>
                <a:srgbClr val="CC0000"/>
              </a:buClr>
              <a:buSzPct val="110000"/>
            </a:pPr>
            <a:endParaRPr lang="en-US" sz="1200" b="0" baseline="0">
              <a:gradFill>
                <a:gsLst>
                  <a:gs pos="0">
                    <a:schemeClr val="bg1"/>
                  </a:gs>
                  <a:gs pos="99000">
                    <a:schemeClr val="bg1"/>
                  </a:gs>
                </a:gsLst>
                <a:lin ang="5400000" scaled="0"/>
              </a:gradFill>
              <a:latin typeface="Arial" panose="020B0604020202020204" pitchFamily="34" charset="0"/>
              <a:cs typeface="Arial" panose="020B0604020202020204" pitchFamily="34" charset="0"/>
            </a:endParaRPr>
          </a:p>
          <a:p>
            <a:pPr>
              <a:lnSpc>
                <a:spcPct val="90000"/>
              </a:lnSpc>
              <a:spcBef>
                <a:spcPts val="600"/>
              </a:spcBef>
              <a:buClr>
                <a:srgbClr val="CC0000"/>
              </a:buClr>
              <a:buSzPct val="110000"/>
            </a:pPr>
            <a:r>
              <a:rPr lang="en-US" sz="1200" b="0" baseline="0">
                <a:gradFill>
                  <a:gsLst>
                    <a:gs pos="0">
                      <a:schemeClr val="bg1"/>
                    </a:gs>
                    <a:gs pos="99000">
                      <a:schemeClr val="bg1"/>
                    </a:gs>
                  </a:gsLst>
                  <a:lin ang="5400000" scaled="0"/>
                </a:gradFill>
                <a:latin typeface="Arial" panose="020B0604020202020204" pitchFamily="34" charset="0"/>
                <a:cs typeface="Arial" panose="020B0604020202020204" pitchFamily="34" charset="0"/>
              </a:rPr>
              <a:t>The following slides are intended as a template for adding content. Use this deck as a resource, while crafting your presentation or document.</a:t>
            </a:r>
          </a:p>
        </p:txBody>
      </p:sp>
      <p:sp>
        <p:nvSpPr>
          <p:cNvPr id="2" name="TextBox 1">
            <a:extLst>
              <a:ext uri="{FF2B5EF4-FFF2-40B4-BE49-F238E27FC236}">
                <a16:creationId xmlns:a16="http://schemas.microsoft.com/office/drawing/2014/main" id="{03F64753-4885-6A66-C349-79B72ABC274E}"/>
              </a:ext>
            </a:extLst>
          </p:cNvPr>
          <p:cNvSpPr txBox="1"/>
          <p:nvPr userDrawn="1"/>
        </p:nvSpPr>
        <p:spPr>
          <a:xfrm>
            <a:off x="422564" y="2051911"/>
            <a:ext cx="1530927" cy="1431161"/>
          </a:xfrm>
          <a:prstGeom prst="rect">
            <a:avLst/>
          </a:prstGeom>
          <a:noFill/>
        </p:spPr>
        <p:txBody>
          <a:bodyPr wrap="square">
            <a:spAutoFit/>
          </a:bodyPr>
          <a:lstStyle/>
          <a:p>
            <a:pPr marL="0" marR="0">
              <a:spcBef>
                <a:spcPts val="0"/>
              </a:spcBef>
              <a:spcAft>
                <a:spcPts val="0"/>
              </a:spcAft>
            </a:pPr>
            <a:r>
              <a:rPr lang="en-US" sz="1200" b="0" i="0">
                <a:solidFill>
                  <a:schemeClr val="bg1"/>
                </a:solidFill>
                <a:effectLst/>
                <a:latin typeface="Arial" panose="020B0604020202020204" pitchFamily="34" charset="0"/>
                <a:cs typeface="Arial" panose="020B0604020202020204" pitchFamily="34" charset="0"/>
              </a:rPr>
              <a:t>Table of Contents</a:t>
            </a:r>
          </a:p>
          <a:p>
            <a:pPr marL="0" marR="0">
              <a:spcBef>
                <a:spcPts val="0"/>
              </a:spcBef>
              <a:spcAft>
                <a:spcPts val="0"/>
              </a:spcAft>
            </a:pPr>
            <a:endParaRPr lang="en-US" sz="1200" b="1" i="0">
              <a:solidFill>
                <a:schemeClr val="bg1"/>
              </a:solidFill>
              <a:effectLst/>
              <a:latin typeface="Arial" panose="020B0604020202020204" pitchFamily="34" charset="0"/>
              <a:cs typeface="Arial" panose="020B0604020202020204" pitchFamily="34" charset="0"/>
            </a:endParaRPr>
          </a:p>
          <a:p>
            <a:pPr marL="0" marR="0" indent="0">
              <a:spcBef>
                <a:spcPts val="0"/>
              </a:spcBef>
              <a:spcAft>
                <a:spcPts val="600"/>
              </a:spcAft>
              <a:buFont typeface="Arial" panose="020B0604020202020204" pitchFamily="34" charset="0"/>
              <a:buNone/>
            </a:pPr>
            <a:r>
              <a:rPr lang="en-US" sz="1200" b="0" i="0">
                <a:solidFill>
                  <a:schemeClr val="bg1"/>
                </a:solidFill>
                <a:effectLst/>
                <a:latin typeface="Arial" panose="020B0604020202020204" pitchFamily="34" charset="0"/>
                <a:cs typeface="Arial" panose="020B0604020202020204" pitchFamily="34" charset="0"/>
              </a:rPr>
              <a:t>Toolkit . . . 2 – 29</a:t>
            </a:r>
          </a:p>
          <a:p>
            <a:pPr marL="0" marR="0" indent="0">
              <a:spcBef>
                <a:spcPts val="0"/>
              </a:spcBef>
              <a:spcAft>
                <a:spcPts val="600"/>
              </a:spcAft>
              <a:buFont typeface="Arial" panose="020B0604020202020204" pitchFamily="34" charset="0"/>
              <a:buNone/>
            </a:pPr>
            <a:r>
              <a:rPr lang="en-US" sz="1200" b="0" i="0">
                <a:solidFill>
                  <a:schemeClr val="bg1"/>
                </a:solidFill>
                <a:effectLst/>
                <a:latin typeface="Arial" panose="020B0604020202020204" pitchFamily="34" charset="0"/>
                <a:cs typeface="Arial" panose="020B0604020202020204" pitchFamily="34" charset="0"/>
              </a:rPr>
              <a:t>Brand . . . 50 – 53</a:t>
            </a:r>
          </a:p>
          <a:p>
            <a:pPr marL="0" marR="0" indent="0">
              <a:spcBef>
                <a:spcPts val="0"/>
              </a:spcBef>
              <a:spcAft>
                <a:spcPts val="600"/>
              </a:spcAft>
              <a:buFont typeface="Arial" panose="020B0604020202020204" pitchFamily="34" charset="0"/>
              <a:buNone/>
            </a:pPr>
            <a:r>
              <a:rPr lang="en-US" sz="1200" b="0" i="0">
                <a:solidFill>
                  <a:schemeClr val="bg1"/>
                </a:solidFill>
                <a:effectLst/>
                <a:latin typeface="Arial" panose="020B0604020202020204" pitchFamily="34" charset="0"/>
                <a:cs typeface="Arial" panose="020B0604020202020204" pitchFamily="34" charset="0"/>
              </a:rPr>
              <a:t>Icons . . . 54 – 58 </a:t>
            </a:r>
          </a:p>
          <a:p>
            <a:pPr marL="0" marR="0" indent="0">
              <a:spcBef>
                <a:spcPts val="0"/>
              </a:spcBef>
              <a:spcAft>
                <a:spcPts val="600"/>
              </a:spcAft>
              <a:buFont typeface="Arial" panose="020B0604020202020204" pitchFamily="34" charset="0"/>
              <a:buNone/>
            </a:pPr>
            <a:r>
              <a:rPr lang="en-US" sz="1200" b="0" i="0">
                <a:solidFill>
                  <a:schemeClr val="bg1"/>
                </a:solidFill>
                <a:effectLst/>
                <a:latin typeface="Arial" panose="020B0604020202020204" pitchFamily="34" charset="0"/>
                <a:cs typeface="Arial" panose="020B0604020202020204" pitchFamily="34" charset="0"/>
              </a:rPr>
              <a:t>Maps . . . 59 – 65</a:t>
            </a:r>
          </a:p>
        </p:txBody>
      </p:sp>
    </p:spTree>
    <p:extLst>
      <p:ext uri="{BB962C8B-B14F-4D97-AF65-F5344CB8AC3E}">
        <p14:creationId xmlns:p14="http://schemas.microsoft.com/office/powerpoint/2010/main" val="3785801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_dark">
    <p:bg>
      <p:bgPr>
        <a:solidFill>
          <a:srgbClr val="2B6FAB"/>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438150"/>
            <a:ext cx="329361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bg1"/>
                </a:solidFill>
                <a:latin typeface="+mj-lt"/>
                <a:ea typeface="Roboto Medium" panose="02000000000000000000" pitchFamily="2" charset="0"/>
                <a:cs typeface="Arial" panose="020B0604020202020204" pitchFamily="34" charset="0"/>
              </a:defRPr>
            </a:lvl1pPr>
          </a:lstStyle>
          <a:p>
            <a:r>
              <a:rPr lang="en-US"/>
              <a:t>Enter text to edit master style </a:t>
            </a:r>
          </a:p>
        </p:txBody>
      </p:sp>
      <p:sp>
        <p:nvSpPr>
          <p:cNvPr id="3" name="Text Placeholder 2"/>
          <p:cNvSpPr>
            <a:spLocks noGrp="1"/>
          </p:cNvSpPr>
          <p:nvPr>
            <p:ph type="body" sz="quarter" idx="10" hasCustomPrompt="1"/>
          </p:nvPr>
        </p:nvSpPr>
        <p:spPr>
          <a:xfrm>
            <a:off x="4571999" y="518433"/>
            <a:ext cx="3308555" cy="2212971"/>
          </a:xfrm>
        </p:spPr>
        <p:txBody>
          <a:bodyPr tIns="0" bIns="0"/>
          <a:lstStyle>
            <a:lvl1pPr marL="0" indent="0">
              <a:buNone/>
              <a:defRPr sz="1600" baseline="0">
                <a:solidFill>
                  <a:schemeClr val="bg1"/>
                </a:solidFill>
              </a:defRPr>
            </a:lvl1pPr>
            <a:lvl2pPr marL="173037" indent="0">
              <a:buNone/>
              <a:defRPr>
                <a:solidFill>
                  <a:schemeClr val="accent6"/>
                </a:solidFill>
              </a:defRPr>
            </a:lvl2pPr>
            <a:lvl3pPr marL="323850" indent="0">
              <a:buNone/>
              <a:defRPr>
                <a:solidFill>
                  <a:schemeClr val="accent6"/>
                </a:solidFill>
              </a:defRPr>
            </a:lvl3pPr>
            <a:lvl4pPr marL="457200" indent="0">
              <a:buNone/>
              <a:defRPr>
                <a:solidFill>
                  <a:schemeClr val="accent6"/>
                </a:solidFill>
              </a:defRPr>
            </a:lvl4pPr>
            <a:lvl5pPr marL="593725" indent="0">
              <a:buNone/>
              <a:defRPr>
                <a:solidFill>
                  <a:schemeClr val="accent6"/>
                </a:solidFill>
              </a:defRPr>
            </a:lvl5pPr>
          </a:lstStyle>
          <a:p>
            <a:pPr lvl="0"/>
            <a:r>
              <a:rPr lang="en-US"/>
              <a:t>Enter text here</a:t>
            </a:r>
            <a:endParaRPr lang="en-GB"/>
          </a:p>
        </p:txBody>
      </p:sp>
      <p:sp>
        <p:nvSpPr>
          <p:cNvPr id="7"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a:t>Optional small text </a:t>
            </a:r>
            <a:endParaRPr lang="en-GB"/>
          </a:p>
        </p:txBody>
      </p:sp>
      <p:sp>
        <p:nvSpPr>
          <p:cNvPr id="2" name="TextBox 1">
            <a:extLst>
              <a:ext uri="{FF2B5EF4-FFF2-40B4-BE49-F238E27FC236}">
                <a16:creationId xmlns:a16="http://schemas.microsoft.com/office/drawing/2014/main" id="{2B7D1233-AFE1-111F-D09B-C4DDDECD8CA2}"/>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bg1"/>
                </a:solidFill>
                <a:latin typeface="Arial" panose="020B0604020202020204" pitchFamily="34" charset="0"/>
                <a:cs typeface="Arial" panose="020B0604020202020204" pitchFamily="34" charset="0"/>
              </a:rPr>
              <a:t> </a:t>
            </a:r>
            <a:r>
              <a:rPr lang="en-GB" sz="800" spc="0" baseline="0" err="1">
                <a:solidFill>
                  <a:schemeClr val="bg1"/>
                </a:solidFill>
                <a:latin typeface="Arial" panose="020B0604020202020204" pitchFamily="34" charset="0"/>
                <a:cs typeface="Arial" panose="020B0604020202020204" pitchFamily="34" charset="0"/>
              </a:rPr>
              <a:t>incose.org</a:t>
            </a:r>
            <a:r>
              <a:rPr lang="en-GB" sz="800" spc="0" baseline="0">
                <a:solidFill>
                  <a:schemeClr val="bg1"/>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r>
              <a:rPr lang="en-GB" sz="800" spc="0" baseline="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8423628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_gray">
    <p:bg>
      <p:bgPr>
        <a:solidFill>
          <a:schemeClr val="bg2"/>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2" y="438150"/>
            <a:ext cx="3225038" cy="2312253"/>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36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a:t>Enter text to edit master style </a:t>
            </a:r>
          </a:p>
        </p:txBody>
      </p:sp>
      <p:sp>
        <p:nvSpPr>
          <p:cNvPr id="7" name="Text Placeholder 2"/>
          <p:cNvSpPr>
            <a:spLocks noGrp="1"/>
          </p:cNvSpPr>
          <p:nvPr>
            <p:ph type="body" sz="quarter" idx="13" hasCustomPrompt="1"/>
          </p:nvPr>
        </p:nvSpPr>
        <p:spPr>
          <a:xfrm>
            <a:off x="4586748" y="518433"/>
            <a:ext cx="3267634" cy="2506435"/>
          </a:xfrm>
        </p:spPr>
        <p:txBody>
          <a:bodyPr tIns="0" bIns="0" anchor="t"/>
          <a:lstStyle>
            <a:lvl1pPr marL="0" indent="0" algn="l" defTabSz="914400" rtl="0" eaLnBrk="1" latinLnBrk="0" hangingPunct="1">
              <a:lnSpc>
                <a:spcPct val="100000"/>
              </a:lnSpc>
              <a:spcBef>
                <a:spcPts val="75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2pPr>
            <a:lvl3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3pPr>
            <a:lvl4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US" sz="1600" kern="1200" spc="80" baseline="0" dirty="0" smtClean="0">
                <a:solidFill>
                  <a:schemeClr val="accent6"/>
                </a:solidFill>
                <a:latin typeface="+mj-lt"/>
                <a:ea typeface="+mn-ea"/>
                <a:cs typeface="Segoe UI" panose="020B0502040204020203" pitchFamily="34" charset="0"/>
              </a:defRPr>
            </a:lvl4pPr>
            <a:lvl5pPr marL="0" indent="0" algn="l" defTabSz="914400" rtl="0" eaLnBrk="1" latinLnBrk="0" hangingPunct="1">
              <a:lnSpc>
                <a:spcPct val="150000"/>
              </a:lnSpc>
              <a:spcBef>
                <a:spcPts val="0"/>
              </a:spcBef>
              <a:buClr>
                <a:schemeClr val="accent2"/>
              </a:buClr>
              <a:buSzPct val="110000"/>
              <a:buFont typeface="Wingdings" panose="05000000000000000000" pitchFamily="2" charset="2"/>
              <a:buNone/>
              <a:defRPr lang="en-GB" sz="1600" kern="1200" spc="80" baseline="0" dirty="0" smtClean="0">
                <a:solidFill>
                  <a:schemeClr val="accent6"/>
                </a:solidFill>
                <a:latin typeface="+mj-lt"/>
                <a:ea typeface="+mn-ea"/>
                <a:cs typeface="Segoe UI" panose="020B0502040204020203" pitchFamily="34" charset="0"/>
              </a:defRPr>
            </a:lvl5pPr>
          </a:lstStyle>
          <a:p>
            <a:pPr lvl="0"/>
            <a:r>
              <a:rPr lang="en-US"/>
              <a:t>Enter text here</a:t>
            </a:r>
            <a:endParaRPr lang="en-GB"/>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a:t>Optional small text </a:t>
            </a:r>
            <a:endParaRPr lang="en-GB"/>
          </a:p>
        </p:txBody>
      </p:sp>
      <p:sp>
        <p:nvSpPr>
          <p:cNvPr id="2" name="TextBox 1">
            <a:extLst>
              <a:ext uri="{FF2B5EF4-FFF2-40B4-BE49-F238E27FC236}">
                <a16:creationId xmlns:a16="http://schemas.microsoft.com/office/drawing/2014/main" id="{48490250-B249-AB4F-28F9-C5E84396FBA2}"/>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accent3"/>
                </a:solidFill>
                <a:latin typeface="Arial" panose="020B0604020202020204" pitchFamily="34" charset="0"/>
                <a:cs typeface="Arial" panose="020B0604020202020204" pitchFamily="34" charset="0"/>
              </a:rPr>
              <a:t> </a:t>
            </a:r>
            <a:r>
              <a:rPr lang="en-GB" sz="800" spc="0" baseline="0" err="1">
                <a:solidFill>
                  <a:schemeClr val="accent3"/>
                </a:solidFill>
                <a:latin typeface="Arial" panose="020B0604020202020204" pitchFamily="34" charset="0"/>
                <a:cs typeface="Arial" panose="020B0604020202020204" pitchFamily="34" charset="0"/>
              </a:rPr>
              <a:t>incose.org</a:t>
            </a:r>
            <a:r>
              <a:rPr lang="en-GB" sz="800" spc="0" baseline="0">
                <a:solidFill>
                  <a:schemeClr val="accent3"/>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r>
              <a:rPr lang="en-GB" sz="800" spc="0" baseline="0">
                <a:solidFill>
                  <a:schemeClr val="accent3"/>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79763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_divider_gray">
    <p:bg>
      <p:bgPr>
        <a:solidFill>
          <a:schemeClr val="bg2"/>
        </a:solid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1" y="1938770"/>
            <a:ext cx="6396343" cy="1265959"/>
          </a:xfrm>
          <a:prstGeom prst="rect">
            <a:avLst/>
          </a:prstGeom>
        </p:spPr>
        <p:txBody>
          <a:bodyPr vert="horz" lIns="0" tIns="0" rIns="0" bIns="0" rtlCol="0" anchor="t">
            <a:noAutofit/>
          </a:bodyPr>
          <a:lstStyle>
            <a:lvl1pPr marL="0" algn="l" defTabSz="914400" rtl="0" eaLnBrk="1" latinLnBrk="0" hangingPunct="1">
              <a:lnSpc>
                <a:spcPct val="90000"/>
              </a:lnSpc>
              <a:spcBef>
                <a:spcPct val="0"/>
              </a:spcBef>
              <a:buNone/>
              <a:defRPr lang="en-US" sz="4400" b="1" kern="0" spc="-150" baseline="0" dirty="0">
                <a:solidFill>
                  <a:schemeClr val="accent3"/>
                </a:solidFill>
                <a:latin typeface="+mj-lt"/>
                <a:ea typeface="Roboto Medium" panose="02000000000000000000" pitchFamily="2" charset="0"/>
                <a:cs typeface="Arial" panose="020B0604020202020204" pitchFamily="34" charset="0"/>
              </a:defRPr>
            </a:lvl1pPr>
          </a:lstStyle>
          <a:p>
            <a:r>
              <a:rPr lang="en-US"/>
              <a:t>Enter text to edit master style </a:t>
            </a:r>
          </a:p>
        </p:txBody>
      </p:sp>
      <p:sp>
        <p:nvSpPr>
          <p:cNvPr id="8" name="Text Placeholder 7"/>
          <p:cNvSpPr>
            <a:spLocks noGrp="1"/>
          </p:cNvSpPr>
          <p:nvPr>
            <p:ph type="body" sz="quarter" idx="10" hasCustomPrompt="1"/>
          </p:nvPr>
        </p:nvSpPr>
        <p:spPr>
          <a:xfrm>
            <a:off x="466725" y="3282950"/>
            <a:ext cx="6396038" cy="987425"/>
          </a:xfrm>
        </p:spPr>
        <p:txBody>
          <a:bodyPr/>
          <a:lstStyle>
            <a:lvl1pPr marL="228600" indent="-228600">
              <a:lnSpc>
                <a:spcPct val="100000"/>
              </a:lnSpc>
              <a:spcBef>
                <a:spcPts val="750"/>
              </a:spcBef>
              <a:buClr>
                <a:schemeClr val="accent1"/>
              </a:buClr>
              <a:buAutoNum type="arabicParenR"/>
              <a:defRPr>
                <a:solidFill>
                  <a:schemeClr val="accent1"/>
                </a:solidFill>
              </a:defRPr>
            </a:lvl1pPr>
          </a:lstStyle>
          <a:p>
            <a:pPr marL="342900" indent="-342900">
              <a:lnSpc>
                <a:spcPct val="100000"/>
              </a:lnSpc>
              <a:spcBef>
                <a:spcPts val="750"/>
              </a:spcBef>
              <a:buAutoNum type="arabicParenR"/>
            </a:pPr>
            <a:r>
              <a:rPr lang="en-US" sz="1200" b="0" spc="0" baseline="0">
                <a:solidFill>
                  <a:schemeClr val="accent4"/>
                </a:solidFill>
              </a:rPr>
              <a:t>Agenda item</a:t>
            </a:r>
          </a:p>
          <a:p>
            <a:pPr marL="342900" indent="-342900">
              <a:lnSpc>
                <a:spcPct val="100000"/>
              </a:lnSpc>
              <a:spcBef>
                <a:spcPts val="750"/>
              </a:spcBef>
              <a:buAutoNum type="arabicParenR"/>
            </a:pPr>
            <a:r>
              <a:rPr lang="en-US" sz="1200" b="0" spc="0" baseline="0">
                <a:solidFill>
                  <a:schemeClr val="accent4"/>
                </a:solidFill>
              </a:rPr>
              <a:t>Agenda item</a:t>
            </a:r>
          </a:p>
          <a:p>
            <a:pPr marL="342900" indent="-342900">
              <a:lnSpc>
                <a:spcPct val="100000"/>
              </a:lnSpc>
              <a:spcBef>
                <a:spcPts val="750"/>
              </a:spcBef>
              <a:buAutoNum type="arabicParenR"/>
            </a:pPr>
            <a:r>
              <a:rPr lang="en-US" sz="1200" b="0" spc="0" baseline="0">
                <a:solidFill>
                  <a:schemeClr val="accent4"/>
                </a:solidFill>
              </a:rPr>
              <a:t>Agenda item</a:t>
            </a:r>
          </a:p>
        </p:txBody>
      </p:sp>
      <p:sp>
        <p:nvSpPr>
          <p:cNvPr id="5" name="Text Placeholder 3"/>
          <p:cNvSpPr>
            <a:spLocks noGrp="1"/>
          </p:cNvSpPr>
          <p:nvPr>
            <p:ph type="body" sz="quarter" idx="17" hasCustomPrompt="1"/>
          </p:nvPr>
        </p:nvSpPr>
        <p:spPr>
          <a:xfrm>
            <a:off x="466725" y="4603376"/>
            <a:ext cx="1823085" cy="106456"/>
          </a:xfrm>
        </p:spPr>
        <p:txBody>
          <a:bodyPr tIns="0" bIns="0" anchor="b"/>
          <a:lstStyle>
            <a:lvl1pPr marL="0" indent="0">
              <a:buNone/>
              <a:defRPr sz="800">
                <a:solidFill>
                  <a:schemeClr val="tx1"/>
                </a:solidFill>
              </a:defRPr>
            </a:lvl1pPr>
          </a:lstStyle>
          <a:p>
            <a:pPr lvl="0"/>
            <a:r>
              <a:rPr lang="en-US"/>
              <a:t>Optional small text </a:t>
            </a:r>
            <a:endParaRPr lang="en-GB"/>
          </a:p>
        </p:txBody>
      </p:sp>
      <p:sp>
        <p:nvSpPr>
          <p:cNvPr id="2" name="TextBox 1">
            <a:extLst>
              <a:ext uri="{FF2B5EF4-FFF2-40B4-BE49-F238E27FC236}">
                <a16:creationId xmlns:a16="http://schemas.microsoft.com/office/drawing/2014/main" id="{BD0316B9-C5EE-82AF-8F36-11F8A3CAC733}"/>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accent3"/>
                </a:solidFill>
                <a:latin typeface="Arial" panose="020B0604020202020204" pitchFamily="34" charset="0"/>
                <a:cs typeface="Arial" panose="020B0604020202020204" pitchFamily="34" charset="0"/>
              </a:rPr>
              <a:t> </a:t>
            </a:r>
            <a:r>
              <a:rPr lang="en-GB" sz="800" spc="0" baseline="0" err="1">
                <a:solidFill>
                  <a:schemeClr val="accent3"/>
                </a:solidFill>
                <a:latin typeface="Arial" panose="020B0604020202020204" pitchFamily="34" charset="0"/>
                <a:cs typeface="Arial" panose="020B0604020202020204" pitchFamily="34" charset="0"/>
              </a:rPr>
              <a:t>incose.org</a:t>
            </a:r>
            <a:r>
              <a:rPr lang="en-GB" sz="800" spc="0" baseline="0">
                <a:solidFill>
                  <a:schemeClr val="accent3"/>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r>
              <a:rPr lang="en-GB" sz="800" spc="0" baseline="0">
                <a:solidFill>
                  <a:schemeClr val="accent3"/>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4531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Agenda_divider_gray">
    <p:bg>
      <p:bgRef idx="1001">
        <a:schemeClr val="bg1"/>
      </p:bgRef>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466851" y="1938770"/>
            <a:ext cx="6396343" cy="1265959"/>
          </a:xfrm>
          <a:prstGeom prst="rect">
            <a:avLst/>
          </a:prstGeom>
        </p:spPr>
        <p:txBody>
          <a:bodyPr vert="horz" lIns="0" tIns="0" rIns="0" bIns="0" rtlCol="0" anchor="b">
            <a:noAutofit/>
          </a:bodyPr>
          <a:lstStyle>
            <a:lvl1pPr marL="0" algn="l" defTabSz="914400" rtl="0" eaLnBrk="1" latinLnBrk="0" hangingPunct="1">
              <a:lnSpc>
                <a:spcPct val="90000"/>
              </a:lnSpc>
              <a:spcBef>
                <a:spcPct val="0"/>
              </a:spcBef>
              <a:buNone/>
              <a:defRPr lang="en-US" sz="4400" b="1" kern="0" spc="-150" baseline="0" dirty="0">
                <a:solidFill>
                  <a:schemeClr val="tx1"/>
                </a:solidFill>
                <a:latin typeface="+mj-lt"/>
                <a:ea typeface="Roboto Medium" panose="02000000000000000000" pitchFamily="2" charset="0"/>
                <a:cs typeface="Arial" panose="020B0604020202020204" pitchFamily="34" charset="0"/>
              </a:defRPr>
            </a:lvl1pPr>
          </a:lstStyle>
          <a:p>
            <a:r>
              <a:rPr lang="en-US"/>
              <a:t>Enter text to edit master style </a:t>
            </a:r>
          </a:p>
        </p:txBody>
      </p:sp>
      <p:sp>
        <p:nvSpPr>
          <p:cNvPr id="8" name="Text Placeholder 7"/>
          <p:cNvSpPr>
            <a:spLocks noGrp="1"/>
          </p:cNvSpPr>
          <p:nvPr>
            <p:ph type="body" sz="quarter" idx="10" hasCustomPrompt="1"/>
          </p:nvPr>
        </p:nvSpPr>
        <p:spPr>
          <a:xfrm>
            <a:off x="466725" y="3282950"/>
            <a:ext cx="6396038" cy="987425"/>
          </a:xfrm>
        </p:spPr>
        <p:txBody>
          <a:bodyPr/>
          <a:lstStyle>
            <a:lvl1pPr marL="228600" indent="-228600">
              <a:lnSpc>
                <a:spcPct val="100000"/>
              </a:lnSpc>
              <a:spcBef>
                <a:spcPts val="750"/>
              </a:spcBef>
              <a:buClr>
                <a:schemeClr val="accent4"/>
              </a:buClr>
              <a:buAutoNum type="arabicParenR"/>
              <a:defRPr>
                <a:solidFill>
                  <a:schemeClr val="tx1"/>
                </a:solidFill>
              </a:defRPr>
            </a:lvl1pPr>
          </a:lstStyle>
          <a:p>
            <a:pPr marL="342900" indent="-342900">
              <a:lnSpc>
                <a:spcPct val="100000"/>
              </a:lnSpc>
              <a:spcBef>
                <a:spcPts val="750"/>
              </a:spcBef>
              <a:buAutoNum type="arabicParenR"/>
            </a:pPr>
            <a:r>
              <a:rPr lang="en-US" sz="1200" b="0" spc="0" baseline="0">
                <a:solidFill>
                  <a:schemeClr val="accent4"/>
                </a:solidFill>
              </a:rPr>
              <a:t>Agenda item</a:t>
            </a:r>
          </a:p>
          <a:p>
            <a:pPr marL="342900" indent="-342900">
              <a:lnSpc>
                <a:spcPct val="100000"/>
              </a:lnSpc>
              <a:spcBef>
                <a:spcPts val="750"/>
              </a:spcBef>
              <a:buAutoNum type="arabicParenR"/>
            </a:pPr>
            <a:r>
              <a:rPr lang="en-US" sz="1200" b="0" spc="0" baseline="0">
                <a:solidFill>
                  <a:schemeClr val="accent4"/>
                </a:solidFill>
              </a:rPr>
              <a:t>Agenda item</a:t>
            </a:r>
          </a:p>
          <a:p>
            <a:pPr marL="342900" indent="-342900">
              <a:lnSpc>
                <a:spcPct val="100000"/>
              </a:lnSpc>
              <a:spcBef>
                <a:spcPts val="750"/>
              </a:spcBef>
              <a:buAutoNum type="arabicParenR"/>
            </a:pPr>
            <a:r>
              <a:rPr lang="en-US" sz="1200" b="0" spc="0" baseline="0">
                <a:solidFill>
                  <a:schemeClr val="accent4"/>
                </a:solidFill>
              </a:rPr>
              <a:t>Agenda item</a:t>
            </a:r>
          </a:p>
        </p:txBody>
      </p:sp>
      <p:sp>
        <p:nvSpPr>
          <p:cNvPr id="5" name="Text Placeholder 3"/>
          <p:cNvSpPr>
            <a:spLocks noGrp="1"/>
          </p:cNvSpPr>
          <p:nvPr>
            <p:ph type="body" sz="quarter" idx="17"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a:t>Optional small text </a:t>
            </a:r>
            <a:endParaRPr lang="en-GB"/>
          </a:p>
        </p:txBody>
      </p:sp>
      <p:sp>
        <p:nvSpPr>
          <p:cNvPr id="2" name="TextBox 1">
            <a:extLst>
              <a:ext uri="{FF2B5EF4-FFF2-40B4-BE49-F238E27FC236}">
                <a16:creationId xmlns:a16="http://schemas.microsoft.com/office/drawing/2014/main" id="{B54A8E5A-559A-BD8C-C91E-73A72140F3A8}"/>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tx1"/>
                </a:solidFill>
                <a:latin typeface="Arial" panose="020B0604020202020204" pitchFamily="34" charset="0"/>
                <a:cs typeface="Arial" panose="020B0604020202020204" pitchFamily="34" charset="0"/>
              </a:rPr>
              <a:t> </a:t>
            </a:r>
            <a:r>
              <a:rPr lang="en-GB" sz="800" spc="0" baseline="0" err="1">
                <a:solidFill>
                  <a:schemeClr val="tx1"/>
                </a:solidFill>
                <a:latin typeface="Arial" panose="020B0604020202020204" pitchFamily="34" charset="0"/>
                <a:cs typeface="Arial" panose="020B0604020202020204" pitchFamily="34" charset="0"/>
              </a:rPr>
              <a:t>incose.org</a:t>
            </a:r>
            <a:r>
              <a:rPr lang="en-GB" sz="800" spc="0" baseline="0">
                <a:solidFill>
                  <a:schemeClr val="tx1"/>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tx1"/>
                </a:solidFill>
                <a:latin typeface="Arial" panose="020B0604020202020204" pitchFamily="34" charset="0"/>
                <a:cs typeface="Arial" panose="020B0604020202020204" pitchFamily="34" charset="0"/>
              </a:rPr>
              <a:t>‹#›</a:t>
            </a:fld>
            <a:r>
              <a:rPr lang="en-GB" sz="800" spc="0" baseline="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5793913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Subtitle_light">
    <p:bg>
      <p:bgPr>
        <a:solidFill>
          <a:srgbClr val="FFFFFF"/>
        </a:solidFill>
        <a:effectLst/>
      </p:bgPr>
    </p:bg>
    <p:spTree>
      <p:nvGrpSpPr>
        <p:cNvPr id="1" name=""/>
        <p:cNvGrpSpPr/>
        <p:nvPr/>
      </p:nvGrpSpPr>
      <p:grpSpPr>
        <a:xfrm>
          <a:off x="0" y="0"/>
          <a:ext cx="0" cy="0"/>
          <a:chOff x="0" y="0"/>
          <a:chExt cx="0" cy="0"/>
        </a:xfrm>
      </p:grpSpPr>
      <p:sp>
        <p:nvSpPr>
          <p:cNvPr id="9" name="Text Placeholder 4"/>
          <p:cNvSpPr>
            <a:spLocks noGrp="1"/>
          </p:cNvSpPr>
          <p:nvPr>
            <p:ph type="body" sz="quarter" idx="16"/>
          </p:nvPr>
        </p:nvSpPr>
        <p:spPr>
          <a:xfrm>
            <a:off x="465187" y="894740"/>
            <a:ext cx="8219717" cy="170816"/>
          </a:xfrm>
        </p:spPr>
        <p:txBody>
          <a:bodyPr tIns="0"/>
          <a:lstStyle>
            <a:lvl1pPr marL="0" indent="0">
              <a:buNone/>
              <a:defRPr lang="en-US" sz="1100" kern="1200" spc="0" baseline="0" dirty="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3" name="Text Placeholder 2"/>
          <p:cNvSpPr>
            <a:spLocks noGrp="1"/>
          </p:cNvSpPr>
          <p:nvPr>
            <p:ph type="body" sz="quarter" idx="17" hasCustomPrompt="1"/>
          </p:nvPr>
        </p:nvSpPr>
        <p:spPr>
          <a:xfrm>
            <a:off x="465138" y="438150"/>
            <a:ext cx="8221662" cy="368300"/>
          </a:xfrm>
        </p:spPr>
        <p:txBody>
          <a:bodyPr tIns="0" bIns="0"/>
          <a:lstStyle>
            <a:lvl1pPr marL="0" indent="0">
              <a:spcBef>
                <a:spcPts val="0"/>
              </a:spcBef>
              <a:buNone/>
              <a:defRPr sz="2400" b="1" spc="-70" baseline="0">
                <a:solidFill>
                  <a:schemeClr val="accent3"/>
                </a:solidFill>
              </a:defRPr>
            </a:lvl1pPr>
            <a:lvl2pPr>
              <a:defRPr b="1"/>
            </a:lvl2pPr>
            <a:lvl3pPr>
              <a:defRPr b="1"/>
            </a:lvl3pPr>
            <a:lvl4pPr>
              <a:defRPr b="1"/>
            </a:lvl4pPr>
            <a:lvl5pPr>
              <a:defRPr b="1"/>
            </a:lvl5pPr>
          </a:lstStyle>
          <a:p>
            <a:pPr lvl="0"/>
            <a:r>
              <a:rPr lang="en-US"/>
              <a:t>Insert slide title here</a:t>
            </a:r>
            <a:endParaRPr lang="en-GB"/>
          </a:p>
        </p:txBody>
      </p:sp>
      <p:sp>
        <p:nvSpPr>
          <p:cNvPr id="4" name="Text Placeholder 3"/>
          <p:cNvSpPr>
            <a:spLocks noGrp="1"/>
          </p:cNvSpPr>
          <p:nvPr>
            <p:ph type="body" sz="quarter" idx="18" hasCustomPrompt="1"/>
          </p:nvPr>
        </p:nvSpPr>
        <p:spPr>
          <a:xfrm>
            <a:off x="466725" y="4616824"/>
            <a:ext cx="1823085" cy="93008"/>
          </a:xfrm>
        </p:spPr>
        <p:txBody>
          <a:bodyPr tIns="0" bIns="0" anchor="b"/>
          <a:lstStyle>
            <a:lvl1pPr marL="0" indent="0">
              <a:buNone/>
              <a:defRPr sz="800">
                <a:solidFill>
                  <a:schemeClr val="accent5"/>
                </a:solidFill>
              </a:defRPr>
            </a:lvl1pPr>
          </a:lstStyle>
          <a:p>
            <a:pPr lvl="0"/>
            <a:r>
              <a:rPr lang="en-US"/>
              <a:t>Optional small text </a:t>
            </a:r>
            <a:endParaRPr lang="en-GB"/>
          </a:p>
        </p:txBody>
      </p:sp>
      <p:sp>
        <p:nvSpPr>
          <p:cNvPr id="5" name="Text Placeholder 4"/>
          <p:cNvSpPr>
            <a:spLocks noGrp="1"/>
          </p:cNvSpPr>
          <p:nvPr>
            <p:ph type="body" sz="quarter" idx="19"/>
          </p:nvPr>
        </p:nvSpPr>
        <p:spPr>
          <a:xfrm>
            <a:off x="466725" y="1206500"/>
            <a:ext cx="8220075" cy="2820988"/>
          </a:xfrm>
        </p:spPr>
        <p:txBody>
          <a:bodyPr/>
          <a:lstStyle>
            <a:lvl1pPr>
              <a:defRPr sz="1050">
                <a:solidFill>
                  <a:schemeClr val="accent5"/>
                </a:solidFill>
              </a:defRPr>
            </a:lvl1pPr>
            <a:lvl2pPr>
              <a:defRPr sz="1000">
                <a:solidFill>
                  <a:schemeClr val="accent5"/>
                </a:solidFill>
              </a:defRPr>
            </a:lvl2pPr>
            <a:lvl3pPr>
              <a:defRPr sz="900">
                <a:solidFill>
                  <a:schemeClr val="accent5"/>
                </a:solidFill>
              </a:defRPr>
            </a:lvl3pPr>
            <a:lvl4pPr>
              <a:defRPr sz="800">
                <a:solidFill>
                  <a:schemeClr val="accent5"/>
                </a:solidFill>
              </a:defRPr>
            </a:lvl4pPr>
            <a:lvl5pPr>
              <a:defRPr sz="800">
                <a:solidFill>
                  <a:schemeClr val="accent5"/>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6952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Subtitle_gray">
    <p:bg>
      <p:bgPr>
        <a:solidFill>
          <a:schemeClr val="bg2"/>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7" hasCustomPrompt="1"/>
          </p:nvPr>
        </p:nvSpPr>
        <p:spPr>
          <a:xfrm>
            <a:off x="465138" y="438150"/>
            <a:ext cx="8221662" cy="368300"/>
          </a:xfrm>
        </p:spPr>
        <p:txBody>
          <a:bodyPr tIns="0" bIns="0"/>
          <a:lstStyle>
            <a:lvl1pPr marL="0" indent="0">
              <a:spcBef>
                <a:spcPts val="0"/>
              </a:spcBef>
              <a:buNone/>
              <a:defRPr sz="2400" b="1" spc="-70" baseline="0">
                <a:solidFill>
                  <a:schemeClr val="accent3"/>
                </a:solidFill>
              </a:defRPr>
            </a:lvl1pPr>
            <a:lvl2pPr>
              <a:defRPr b="1"/>
            </a:lvl2pPr>
            <a:lvl3pPr>
              <a:defRPr b="1"/>
            </a:lvl3pPr>
            <a:lvl4pPr>
              <a:defRPr b="1"/>
            </a:lvl4pPr>
            <a:lvl5pPr>
              <a:defRPr b="1"/>
            </a:lvl5pPr>
          </a:lstStyle>
          <a:p>
            <a:pPr lvl="0"/>
            <a:r>
              <a:rPr lang="en-US"/>
              <a:t>Insert slide title here</a:t>
            </a:r>
            <a:endParaRPr lang="en-GB"/>
          </a:p>
        </p:txBody>
      </p:sp>
      <p:sp>
        <p:nvSpPr>
          <p:cNvPr id="8" name="Text Placeholder 4"/>
          <p:cNvSpPr>
            <a:spLocks noGrp="1"/>
          </p:cNvSpPr>
          <p:nvPr>
            <p:ph type="body" sz="quarter" idx="16"/>
          </p:nvPr>
        </p:nvSpPr>
        <p:spPr>
          <a:xfrm>
            <a:off x="465187" y="894740"/>
            <a:ext cx="8219717" cy="170816"/>
          </a:xfrm>
        </p:spPr>
        <p:txBody>
          <a:bodyPr tIns="0"/>
          <a:lstStyle>
            <a:lvl1pPr marL="0" inden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5" name="Text Placeholder 3"/>
          <p:cNvSpPr>
            <a:spLocks noGrp="1"/>
          </p:cNvSpPr>
          <p:nvPr>
            <p:ph type="body" sz="quarter" idx="18"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a:t>Optional small text </a:t>
            </a:r>
            <a:endParaRPr lang="en-GB"/>
          </a:p>
        </p:txBody>
      </p:sp>
      <p:sp>
        <p:nvSpPr>
          <p:cNvPr id="6" name="Text Placeholder 4"/>
          <p:cNvSpPr>
            <a:spLocks noGrp="1"/>
          </p:cNvSpPr>
          <p:nvPr>
            <p:ph type="body" sz="quarter" idx="19"/>
          </p:nvPr>
        </p:nvSpPr>
        <p:spPr>
          <a:xfrm>
            <a:off x="466725" y="1206500"/>
            <a:ext cx="8220075" cy="2820988"/>
          </a:xfrm>
        </p:spPr>
        <p:txBody>
          <a:bodyPr/>
          <a:lstStyle>
            <a:lvl1pPr>
              <a:defRPr sz="105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vl5pPr>
              <a:defRPr sz="8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069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Subtitle_dark">
    <p:bg>
      <p:bgPr>
        <a:solidFill>
          <a:srgbClr val="2B6FAB"/>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7" hasCustomPrompt="1"/>
          </p:nvPr>
        </p:nvSpPr>
        <p:spPr>
          <a:xfrm>
            <a:off x="465138" y="438150"/>
            <a:ext cx="8221662" cy="368300"/>
          </a:xfrm>
        </p:spPr>
        <p:txBody>
          <a:bodyPr tIns="0" bIns="0"/>
          <a:lstStyle>
            <a:lvl1pPr marL="0" indent="0">
              <a:spcBef>
                <a:spcPts val="0"/>
              </a:spcBef>
              <a:buNone/>
              <a:defRPr sz="2400" b="1" spc="-70" baseline="0">
                <a:solidFill>
                  <a:schemeClr val="tx1"/>
                </a:solidFill>
              </a:defRPr>
            </a:lvl1pPr>
            <a:lvl2pPr>
              <a:defRPr b="1"/>
            </a:lvl2pPr>
            <a:lvl3pPr>
              <a:defRPr b="1"/>
            </a:lvl3pPr>
            <a:lvl4pPr>
              <a:defRPr b="1"/>
            </a:lvl4pPr>
            <a:lvl5pPr>
              <a:defRPr b="1"/>
            </a:lvl5pPr>
          </a:lstStyle>
          <a:p>
            <a:pPr lvl="0"/>
            <a:r>
              <a:rPr lang="en-US"/>
              <a:t>Insert slide title here</a:t>
            </a:r>
            <a:endParaRPr lang="en-GB"/>
          </a:p>
        </p:txBody>
      </p:sp>
      <p:sp>
        <p:nvSpPr>
          <p:cNvPr id="8" name="Text Placeholder 4"/>
          <p:cNvSpPr>
            <a:spLocks noGrp="1"/>
          </p:cNvSpPr>
          <p:nvPr>
            <p:ph type="body" sz="quarter" idx="16"/>
          </p:nvPr>
        </p:nvSpPr>
        <p:spPr>
          <a:xfrm>
            <a:off x="465187" y="894740"/>
            <a:ext cx="8219717" cy="170816"/>
          </a:xfrm>
        </p:spPr>
        <p:txBody>
          <a:bodyPr tIns="0"/>
          <a:lstStyle>
            <a:lvl1pPr marL="0" inden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5" name="Text Placeholder 3"/>
          <p:cNvSpPr>
            <a:spLocks noGrp="1"/>
          </p:cNvSpPr>
          <p:nvPr>
            <p:ph type="body" sz="quarter" idx="18" hasCustomPrompt="1"/>
          </p:nvPr>
        </p:nvSpPr>
        <p:spPr>
          <a:xfrm>
            <a:off x="466725" y="4612340"/>
            <a:ext cx="1823085" cy="97491"/>
          </a:xfrm>
        </p:spPr>
        <p:txBody>
          <a:bodyPr tIns="0" bIns="0" anchor="b"/>
          <a:lstStyle>
            <a:lvl1pPr marL="0" indent="0">
              <a:buNone/>
              <a:defRPr sz="800">
                <a:solidFill>
                  <a:schemeClr val="tx1"/>
                </a:solidFill>
              </a:defRPr>
            </a:lvl1pPr>
          </a:lstStyle>
          <a:p>
            <a:pPr lvl="0"/>
            <a:r>
              <a:rPr lang="en-US"/>
              <a:t>Optional small text </a:t>
            </a:r>
            <a:endParaRPr lang="en-GB"/>
          </a:p>
        </p:txBody>
      </p:sp>
      <p:sp>
        <p:nvSpPr>
          <p:cNvPr id="6" name="Text Placeholder 4"/>
          <p:cNvSpPr>
            <a:spLocks noGrp="1"/>
          </p:cNvSpPr>
          <p:nvPr>
            <p:ph type="body" sz="quarter" idx="19"/>
          </p:nvPr>
        </p:nvSpPr>
        <p:spPr>
          <a:xfrm>
            <a:off x="466725" y="1206500"/>
            <a:ext cx="8220075" cy="2820988"/>
          </a:xfrm>
        </p:spPr>
        <p:txBody>
          <a:bodyPr/>
          <a:lstStyle>
            <a:lvl1pPr>
              <a:defRPr sz="105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vl5pPr>
              <a:defRPr sz="8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5061381"/>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subtitle_bold_light">
    <p:bg>
      <p:bgPr>
        <a:solidFill>
          <a:srgbClr val="FFFFFF"/>
        </a:solidFill>
        <a:effectLst/>
      </p:bgPr>
    </p:bg>
    <p:spTree>
      <p:nvGrpSpPr>
        <p:cNvPr id="1" name=""/>
        <p:cNvGrpSpPr/>
        <p:nvPr/>
      </p:nvGrpSpPr>
      <p:grpSpPr>
        <a:xfrm>
          <a:off x="0" y="0"/>
          <a:ext cx="0" cy="0"/>
          <a:chOff x="0" y="0"/>
          <a:chExt cx="0" cy="0"/>
        </a:xfrm>
      </p:grpSpPr>
      <p:sp>
        <p:nvSpPr>
          <p:cNvPr id="10"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11" name="Text Placeholder 7"/>
          <p:cNvSpPr>
            <a:spLocks noGrp="1"/>
          </p:cNvSpPr>
          <p:nvPr>
            <p:ph type="body" sz="quarter" idx="11" hasCustomPrompt="1"/>
          </p:nvPr>
        </p:nvSpPr>
        <p:spPr>
          <a:xfrm>
            <a:off x="464493" y="441223"/>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master style</a:t>
            </a:r>
            <a:endParaRPr lang="en-GB"/>
          </a:p>
        </p:txBody>
      </p:sp>
      <p:sp>
        <p:nvSpPr>
          <p:cNvPr id="4" name="Text Placeholder 3"/>
          <p:cNvSpPr>
            <a:spLocks noGrp="1"/>
          </p:cNvSpPr>
          <p:nvPr>
            <p:ph type="body" sz="quarter" idx="17" hasCustomPrompt="1"/>
          </p:nvPr>
        </p:nvSpPr>
        <p:spPr>
          <a:xfrm>
            <a:off x="466725" y="4621306"/>
            <a:ext cx="1823085" cy="88526"/>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8154014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_subtitle_bold_gray">
    <p:bg>
      <p:bgPr>
        <a:solidFill>
          <a:schemeClr val="bg2"/>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441223"/>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master style</a:t>
            </a:r>
            <a:endParaRPr lang="en-GB"/>
          </a:p>
        </p:txBody>
      </p:sp>
      <p:sp>
        <p:nvSpPr>
          <p:cNvPr id="6"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693213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subtitle_bold_dark">
    <p:bg>
      <p:bgPr>
        <a:solidFill>
          <a:schemeClr val="accent1"/>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464493" y="438150"/>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tx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master style</a:t>
            </a:r>
            <a:endParaRPr lang="en-GB"/>
          </a:p>
        </p:txBody>
      </p:sp>
      <p:sp>
        <p:nvSpPr>
          <p:cNvPr id="6"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178951923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itle Slide_white">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a:t>Insert title here. </a:t>
            </a:r>
          </a:p>
        </p:txBody>
      </p:sp>
      <p:sp>
        <p:nvSpPr>
          <p:cNvPr id="6" name="Text Placeholder 10"/>
          <p:cNvSpPr>
            <a:spLocks noGrp="1"/>
          </p:cNvSpPr>
          <p:nvPr>
            <p:ph type="body" sz="quarter" idx="15" hasCustomPrompt="1"/>
          </p:nvPr>
        </p:nvSpPr>
        <p:spPr>
          <a:xfrm>
            <a:off x="466006" y="2963121"/>
            <a:ext cx="4105994"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a:t>Enter a subtitle here. </a:t>
            </a:r>
          </a:p>
        </p:txBody>
      </p:sp>
      <p:sp>
        <p:nvSpPr>
          <p:cNvPr id="19"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a:t>Optional small text </a:t>
            </a:r>
            <a:endParaRPr lang="en-GB"/>
          </a:p>
        </p:txBody>
      </p:sp>
    </p:spTree>
    <p:extLst>
      <p:ext uri="{BB962C8B-B14F-4D97-AF65-F5344CB8AC3E}">
        <p14:creationId xmlns:p14="http://schemas.microsoft.com/office/powerpoint/2010/main" val="3110338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layout_dark">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2"/>
          </p:nvPr>
        </p:nvSpPr>
        <p:spPr>
          <a:xfrm>
            <a:off x="4582478" y="438150"/>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a:t>Edit Master text styles</a:t>
            </a:r>
          </a:p>
        </p:txBody>
      </p:sp>
      <p:sp>
        <p:nvSpPr>
          <p:cNvPr id="8" name="Text Placeholder 7"/>
          <p:cNvSpPr>
            <a:spLocks noGrp="1"/>
          </p:cNvSpPr>
          <p:nvPr>
            <p:ph type="body" sz="quarter" idx="11" hasCustomPrompt="1"/>
          </p:nvPr>
        </p:nvSpPr>
        <p:spPr>
          <a:xfrm>
            <a:off x="464856" y="438150"/>
            <a:ext cx="3055584" cy="2231970"/>
          </a:xfrm>
        </p:spPr>
        <p:txBody>
          <a:bodyPr tIns="0" bIns="0"/>
          <a:lstStyle>
            <a:lvl1pPr marL="0" indent="0" algn="l" defTabSz="914400" rtl="0" eaLnBrk="1" latinLnBrk="0" hangingPunct="1">
              <a:lnSpc>
                <a:spcPct val="90000"/>
              </a:lnSpc>
              <a:spcBef>
                <a:spcPct val="0"/>
              </a:spcBef>
              <a:buNone/>
              <a:defRPr lang="en-GB" sz="3200" b="1" kern="0" spc="-150" baseline="0" dirty="0">
                <a:solidFill>
                  <a:schemeClr val="tx1"/>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marL="0" lvl="0" indent="0" algn="l" defTabSz="914400" rtl="0" eaLnBrk="1" latinLnBrk="0" hangingPunct="1">
              <a:lnSpc>
                <a:spcPct val="90000"/>
              </a:lnSpc>
              <a:spcBef>
                <a:spcPct val="0"/>
              </a:spcBef>
              <a:buClr>
                <a:schemeClr val="accent2"/>
              </a:buClr>
              <a:buSzPct val="110000"/>
              <a:buFont typeface="Arial" panose="020B0604020202020204" pitchFamily="34" charset="0"/>
              <a:buNone/>
            </a:pPr>
            <a:r>
              <a:rPr lang="en-US"/>
              <a:t>Click to edit</a:t>
            </a:r>
            <a:endParaRPr lang="en-GB"/>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354541472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layout_gray">
    <p:bg>
      <p:bgPr>
        <a:solidFill>
          <a:schemeClr val="tx2"/>
        </a:solidFill>
        <a:effectLst/>
      </p:bgPr>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438150"/>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bg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a:t>Edit Master text styles</a:t>
            </a:r>
          </a:p>
        </p:txBody>
      </p:sp>
      <p:sp>
        <p:nvSpPr>
          <p:cNvPr id="6" name="Text Placeholder 7"/>
          <p:cNvSpPr>
            <a:spLocks noGrp="1"/>
          </p:cNvSpPr>
          <p:nvPr>
            <p:ph type="body" sz="quarter" idx="11" hasCustomPrompt="1"/>
          </p:nvPr>
        </p:nvSpPr>
        <p:spPr>
          <a:xfrm>
            <a:off x="464856" y="438150"/>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a:t>
            </a:r>
            <a:endParaRPr lang="en-GB"/>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a:t>Optional small text </a:t>
            </a:r>
            <a:endParaRPr lang="en-GB"/>
          </a:p>
        </p:txBody>
      </p:sp>
    </p:spTree>
    <p:extLst>
      <p:ext uri="{BB962C8B-B14F-4D97-AF65-F5344CB8AC3E}">
        <p14:creationId xmlns:p14="http://schemas.microsoft.com/office/powerpoint/2010/main" val="1704179332"/>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layout_light">
    <p:bg>
      <p:bgRef idx="1001">
        <a:schemeClr val="bg1"/>
      </p:bgRef>
    </p:bg>
    <p:spTree>
      <p:nvGrpSpPr>
        <p:cNvPr id="1" name=""/>
        <p:cNvGrpSpPr/>
        <p:nvPr/>
      </p:nvGrpSpPr>
      <p:grpSpPr>
        <a:xfrm>
          <a:off x="0" y="0"/>
          <a:ext cx="0" cy="0"/>
          <a:chOff x="0" y="0"/>
          <a:chExt cx="0" cy="0"/>
        </a:xfrm>
      </p:grpSpPr>
      <p:sp>
        <p:nvSpPr>
          <p:cNvPr id="5" name="Text Placeholder 9"/>
          <p:cNvSpPr>
            <a:spLocks noGrp="1"/>
          </p:cNvSpPr>
          <p:nvPr>
            <p:ph type="body" sz="quarter" idx="12"/>
          </p:nvPr>
        </p:nvSpPr>
        <p:spPr>
          <a:xfrm>
            <a:off x="4582478" y="438150"/>
            <a:ext cx="3196272" cy="3503613"/>
          </a:xfrm>
        </p:spPr>
        <p:txBody>
          <a:bodyPr tIns="0" bIns="0"/>
          <a:lstStyle>
            <a:lvl1pPr marL="0" indent="0" algn="l" defTabSz="914400" rtl="0" eaLnBrk="1" latinLnBrk="0" hangingPunct="1">
              <a:lnSpc>
                <a:spcPct val="100000"/>
              </a:lnSpc>
              <a:spcBef>
                <a:spcPts val="1200"/>
              </a:spcBef>
              <a:buClr>
                <a:schemeClr val="accent2"/>
              </a:buClr>
              <a:buSzPct val="110000"/>
              <a:buFont typeface="Wingdings" panose="05000000000000000000" pitchFamily="2" charset="2"/>
              <a:buNone/>
              <a:defRPr lang="en-US" sz="1600" kern="1200" spc="0" baseline="0" dirty="0" smtClean="0">
                <a:solidFill>
                  <a:schemeClr val="tx1"/>
                </a:solidFill>
                <a:latin typeface="+mj-lt"/>
                <a:ea typeface="+mn-ea"/>
                <a:cs typeface="Segoe UI" panose="020B0502040204020203" pitchFamily="34" charset="0"/>
              </a:defRPr>
            </a:lvl1pPr>
            <a:lvl2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2pPr>
            <a:lvl3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3pPr>
            <a:lvl4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US" sz="1800" kern="1200" spc="0" baseline="0" dirty="0" smtClean="0">
                <a:solidFill>
                  <a:schemeClr val="tx1"/>
                </a:solidFill>
                <a:latin typeface="+mj-lt"/>
                <a:ea typeface="+mn-ea"/>
                <a:cs typeface="Segoe UI" panose="020B0502040204020203" pitchFamily="34" charset="0"/>
              </a:defRPr>
            </a:lvl4pPr>
            <a:lvl5pPr marL="0" indent="0" algn="l" defTabSz="914400" rtl="0" eaLnBrk="1" latinLnBrk="0" hangingPunct="1">
              <a:lnSpc>
                <a:spcPts val="2160"/>
              </a:lnSpc>
              <a:spcBef>
                <a:spcPts val="1200"/>
              </a:spcBef>
              <a:buClr>
                <a:schemeClr val="accent2"/>
              </a:buClr>
              <a:buSzPct val="110000"/>
              <a:buFont typeface="Wingdings" panose="05000000000000000000" pitchFamily="2" charset="2"/>
              <a:buNone/>
              <a:defRPr lang="en-GB" sz="1800" kern="1200" spc="0" baseline="0" dirty="0" smtClean="0">
                <a:solidFill>
                  <a:schemeClr val="tx1"/>
                </a:solidFill>
                <a:latin typeface="+mj-lt"/>
                <a:ea typeface="+mn-ea"/>
                <a:cs typeface="Segoe UI" panose="020B0502040204020203" pitchFamily="34" charset="0"/>
              </a:defRPr>
            </a:lvl5pPr>
          </a:lstStyle>
          <a:p>
            <a:pPr lvl="0"/>
            <a:r>
              <a:rPr lang="en-US"/>
              <a:t>Edit Master text styles</a:t>
            </a:r>
          </a:p>
        </p:txBody>
      </p:sp>
      <p:sp>
        <p:nvSpPr>
          <p:cNvPr id="6" name="Text Placeholder 7"/>
          <p:cNvSpPr>
            <a:spLocks noGrp="1"/>
          </p:cNvSpPr>
          <p:nvPr>
            <p:ph type="body" sz="quarter" idx="11" hasCustomPrompt="1"/>
          </p:nvPr>
        </p:nvSpPr>
        <p:spPr>
          <a:xfrm>
            <a:off x="464856" y="438150"/>
            <a:ext cx="3055584" cy="2231970"/>
          </a:xfrm>
        </p:spPr>
        <p:txBody>
          <a:bodyPr tIns="0" bIns="0"/>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a:t>
            </a:r>
            <a:endParaRPr lang="en-GB"/>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66228009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graphic background">
    <p:bg>
      <p:bgPr>
        <a:solidFill>
          <a:srgbClr val="2B6FAB"/>
        </a:solidFill>
        <a:effectLst/>
      </p:bgPr>
    </p:bg>
    <p:spTree>
      <p:nvGrpSpPr>
        <p:cNvPr id="1" name=""/>
        <p:cNvGrpSpPr/>
        <p:nvPr/>
      </p:nvGrpSpPr>
      <p:grpSpPr>
        <a:xfrm>
          <a:off x="0" y="0"/>
          <a:ext cx="0" cy="0"/>
          <a:chOff x="0" y="0"/>
          <a:chExt cx="0" cy="0"/>
        </a:xfrm>
      </p:grpSpPr>
      <p:sp>
        <p:nvSpPr>
          <p:cNvPr id="9" name="Picture Placeholder 4"/>
          <p:cNvSpPr>
            <a:spLocks noGrp="1"/>
          </p:cNvSpPr>
          <p:nvPr>
            <p:ph type="pic" sz="quarter" idx="21"/>
          </p:nvPr>
        </p:nvSpPr>
        <p:spPr>
          <a:xfrm>
            <a:off x="0" y="0"/>
            <a:ext cx="9144000" cy="5143500"/>
          </a:xfrm>
          <a:prstGeom prst="rect">
            <a:avLst/>
          </a:prstGeom>
          <a:solidFill>
            <a:schemeClr val="accent1"/>
          </a:solidFill>
        </p:spPr>
        <p:txBody>
          <a:bodyPr vert="horz" wrap="square" lIns="0" tIns="91440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spTree>
    <p:extLst>
      <p:ext uri="{BB962C8B-B14F-4D97-AF65-F5344CB8AC3E}">
        <p14:creationId xmlns:p14="http://schemas.microsoft.com/office/powerpoint/2010/main" val="3805140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er_subhead_photo">
    <p:bg>
      <p:bgPr>
        <a:solidFill>
          <a:srgbClr val="FFFFFF"/>
        </a:solidFill>
        <a:effectLst/>
      </p:bgPr>
    </p:bg>
    <p:spTree>
      <p:nvGrpSpPr>
        <p:cNvPr id="1" name=""/>
        <p:cNvGrpSpPr/>
        <p:nvPr/>
      </p:nvGrpSpPr>
      <p:grpSpPr>
        <a:xfrm>
          <a:off x="0" y="0"/>
          <a:ext cx="0" cy="0"/>
          <a:chOff x="0" y="0"/>
          <a:chExt cx="0" cy="0"/>
        </a:xfrm>
      </p:grpSpPr>
      <p:sp>
        <p:nvSpPr>
          <p:cNvPr id="8" name="Picture Placeholder 4"/>
          <p:cNvSpPr>
            <a:spLocks noGrp="1"/>
          </p:cNvSpPr>
          <p:nvPr>
            <p:ph type="pic" sz="quarter" idx="21"/>
          </p:nvPr>
        </p:nvSpPr>
        <p:spPr>
          <a:xfrm>
            <a:off x="5870882" y="0"/>
            <a:ext cx="3273118" cy="5143500"/>
          </a:xfrm>
          <a:prstGeom prst="rect">
            <a:avLst/>
          </a:prstGeom>
          <a:solidFill>
            <a:srgbClr val="2B6FAB"/>
          </a:solidFill>
        </p:spPr>
        <p:txBody>
          <a:bodyPr vert="horz" wrap="square" lIns="0" tIns="100584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sp>
        <p:nvSpPr>
          <p:cNvPr id="10" name="Text Placeholder 4"/>
          <p:cNvSpPr>
            <a:spLocks noGrp="1"/>
          </p:cNvSpPr>
          <p:nvPr>
            <p:ph type="body" sz="quarter" idx="16"/>
          </p:nvPr>
        </p:nvSpPr>
        <p:spPr>
          <a:xfrm>
            <a:off x="464494" y="1477280"/>
            <a:ext cx="3273116" cy="847455"/>
          </a:xfrm>
        </p:spPr>
        <p:txBody>
          <a:bodyPr tIns="0"/>
          <a:lstStyle>
            <a:lvl1pPr marL="0" indent="0">
              <a:lnSpc>
                <a:spcPct val="15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11" name="Text Placeholder 7"/>
          <p:cNvSpPr>
            <a:spLocks noGrp="1"/>
          </p:cNvSpPr>
          <p:nvPr>
            <p:ph type="body" sz="quarter" idx="11" hasCustomPrompt="1"/>
          </p:nvPr>
        </p:nvSpPr>
        <p:spPr>
          <a:xfrm>
            <a:off x="464493" y="438150"/>
            <a:ext cx="3273117" cy="908685"/>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this text box</a:t>
            </a:r>
            <a:endParaRPr lang="en-GB"/>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a:t>Optional small text </a:t>
            </a:r>
            <a:endParaRPr lang="en-GB"/>
          </a:p>
        </p:txBody>
      </p:sp>
      <p:sp>
        <p:nvSpPr>
          <p:cNvPr id="2" name="TextBox 1">
            <a:extLst>
              <a:ext uri="{FF2B5EF4-FFF2-40B4-BE49-F238E27FC236}">
                <a16:creationId xmlns:a16="http://schemas.microsoft.com/office/drawing/2014/main" id="{6B7D330D-0F40-BF2B-C7A7-3F79864FBB1D}"/>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bg1"/>
                </a:solidFill>
                <a:latin typeface="Arial" panose="020B0604020202020204" pitchFamily="34" charset="0"/>
                <a:cs typeface="Arial" panose="020B0604020202020204" pitchFamily="34" charset="0"/>
              </a:rPr>
              <a:t> </a:t>
            </a:r>
            <a:r>
              <a:rPr lang="en-GB" sz="800" spc="0" baseline="0" err="1">
                <a:solidFill>
                  <a:schemeClr val="bg1"/>
                </a:solidFill>
                <a:latin typeface="Arial" panose="020B0604020202020204" pitchFamily="34" charset="0"/>
                <a:cs typeface="Arial" panose="020B0604020202020204" pitchFamily="34" charset="0"/>
              </a:rPr>
              <a:t>incose.org</a:t>
            </a:r>
            <a:r>
              <a:rPr lang="en-GB" sz="800" spc="0" baseline="0">
                <a:solidFill>
                  <a:schemeClr val="bg1"/>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r>
              <a:rPr lang="en-GB" sz="800" spc="0" baseline="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83454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_floating photo layout">
    <p:bg>
      <p:bgPr>
        <a:solidFill>
          <a:srgbClr val="FFFFFF"/>
        </a:solidFill>
        <a:effectLst/>
      </p:bgPr>
    </p:bg>
    <p:spTree>
      <p:nvGrpSpPr>
        <p:cNvPr id="1" name=""/>
        <p:cNvGrpSpPr/>
        <p:nvPr/>
      </p:nvGrpSpPr>
      <p:grpSpPr>
        <a:xfrm>
          <a:off x="0" y="0"/>
          <a:ext cx="0" cy="0"/>
          <a:chOff x="0" y="0"/>
          <a:chExt cx="0" cy="0"/>
        </a:xfrm>
      </p:grpSpPr>
      <p:sp>
        <p:nvSpPr>
          <p:cNvPr id="5" name="Rectangle 4"/>
          <p:cNvSpPr/>
          <p:nvPr userDrawn="1"/>
        </p:nvSpPr>
        <p:spPr>
          <a:xfrm>
            <a:off x="5073358" y="1987267"/>
            <a:ext cx="2309339" cy="15147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7" name="Picture Placeholder 4"/>
          <p:cNvSpPr>
            <a:spLocks noGrp="1"/>
          </p:cNvSpPr>
          <p:nvPr>
            <p:ph type="pic" sz="quarter" idx="21"/>
          </p:nvPr>
        </p:nvSpPr>
        <p:spPr>
          <a:xfrm>
            <a:off x="5537466" y="1066800"/>
            <a:ext cx="3150178" cy="1990918"/>
          </a:xfrm>
          <a:prstGeom prst="rect">
            <a:avLst/>
          </a:prstGeom>
          <a:solidFill>
            <a:schemeClr val="accent1"/>
          </a:solidFill>
        </p:spPr>
        <p:txBody>
          <a:bodyPr vert="horz" wrap="square" lIns="0" tIns="1005840" rIns="0" bIns="45720" rtlCol="0" anchor="ctr">
            <a:noAutofit/>
          </a:bodyPr>
          <a:lstStyle>
            <a:lvl1pPr marL="0" indent="0" algn="ctr">
              <a:buNone/>
              <a:defRPr lang="en-US" dirty="0">
                <a:solidFill>
                  <a:schemeClr val="bg1"/>
                </a:solidFill>
              </a:defRPr>
            </a:lvl1pPr>
          </a:lstStyle>
          <a:p>
            <a:pPr marL="173038" lvl="0" indent="-173038" algn="ctr"/>
            <a:r>
              <a:rPr lang="en-US"/>
              <a:t>Click icon to add picture</a:t>
            </a:r>
          </a:p>
        </p:txBody>
      </p:sp>
      <p:sp>
        <p:nvSpPr>
          <p:cNvPr id="11" name="Text Placeholder 7"/>
          <p:cNvSpPr>
            <a:spLocks noGrp="1"/>
          </p:cNvSpPr>
          <p:nvPr>
            <p:ph type="body" sz="quarter" idx="11" hasCustomPrompt="1"/>
          </p:nvPr>
        </p:nvSpPr>
        <p:spPr>
          <a:xfrm>
            <a:off x="464493" y="438151"/>
            <a:ext cx="3273117" cy="4066614"/>
          </a:xfrm>
        </p:spPr>
        <p:txBody>
          <a:bodyPr tIns="0" bIns="0" anchor="t"/>
          <a:lstStyle>
            <a:lvl1pPr marL="0" indent="0" algn="l" defTabSz="914400" rtl="0" eaLnBrk="1" latinLnBrk="0" hangingPunct="1">
              <a:lnSpc>
                <a:spcPct val="90000"/>
              </a:lnSpc>
              <a:spcBef>
                <a:spcPct val="0"/>
              </a:spcBef>
              <a:buNone/>
              <a:defRPr lang="en-US" sz="28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this text box</a:t>
            </a:r>
            <a:endParaRPr lang="en-GB"/>
          </a:p>
        </p:txBody>
      </p:sp>
      <p:sp>
        <p:nvSpPr>
          <p:cNvPr id="6"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a:t>Optional small text </a:t>
            </a:r>
            <a:endParaRPr lang="en-GB"/>
          </a:p>
        </p:txBody>
      </p:sp>
    </p:spTree>
    <p:extLst>
      <p:ext uri="{BB962C8B-B14F-4D97-AF65-F5344CB8AC3E}">
        <p14:creationId xmlns:p14="http://schemas.microsoft.com/office/powerpoint/2010/main" val="2685940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wo column layout_light">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4978400" y="1066800"/>
            <a:ext cx="4165600" cy="2184400"/>
          </a:xfrm>
          <a:solidFill>
            <a:schemeClr val="accent1"/>
          </a:solidFill>
        </p:spPr>
        <p:txBody>
          <a:bodyPr vert="horz" wrap="square" lIns="0" tIns="1005840" rIns="0" bIns="45720" rtlCol="0" anchor="ctr">
            <a:noAutofit/>
          </a:bodyPr>
          <a:lstStyle>
            <a:lvl1pPr marL="0" indent="0" algn="ctr">
              <a:buNone/>
              <a:defRPr lang="en-GB">
                <a:solidFill>
                  <a:schemeClr val="bg1"/>
                </a:solidFill>
              </a:defRPr>
            </a:lvl1pPr>
          </a:lstStyle>
          <a:p>
            <a:pPr marL="173038" lvl="0" indent="-173038" algn="ctr"/>
            <a:r>
              <a:rPr lang="en-US"/>
              <a:t>Click icon to add picture</a:t>
            </a:r>
          </a:p>
        </p:txBody>
      </p:sp>
      <p:sp>
        <p:nvSpPr>
          <p:cNvPr id="7" name="Text Placeholder 4"/>
          <p:cNvSpPr>
            <a:spLocks noGrp="1"/>
          </p:cNvSpPr>
          <p:nvPr>
            <p:ph type="body" sz="quarter" idx="16"/>
          </p:nvPr>
        </p:nvSpPr>
        <p:spPr>
          <a:xfrm>
            <a:off x="464494" y="1559195"/>
            <a:ext cx="3273116" cy="695055"/>
          </a:xfrm>
        </p:spPr>
        <p:txBody>
          <a:bodyPr tIns="0"/>
          <a:lstStyle>
            <a:lvl1pPr marL="0" indent="0">
              <a:buNone/>
              <a:defRPr lang="en-US" sz="14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8" name="Text Placeholder 7"/>
          <p:cNvSpPr>
            <a:spLocks noGrp="1"/>
          </p:cNvSpPr>
          <p:nvPr>
            <p:ph type="body" sz="quarter" idx="11" hasCustomPrompt="1"/>
          </p:nvPr>
        </p:nvSpPr>
        <p:spPr>
          <a:xfrm>
            <a:off x="464493" y="520065"/>
            <a:ext cx="3273117" cy="908685"/>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this text box</a:t>
            </a:r>
            <a:endParaRPr lang="en-GB"/>
          </a:p>
        </p:txBody>
      </p:sp>
      <p:sp>
        <p:nvSpPr>
          <p:cNvPr id="9" name="Text Placeholder 4"/>
          <p:cNvSpPr>
            <a:spLocks noGrp="1"/>
          </p:cNvSpPr>
          <p:nvPr>
            <p:ph type="body" sz="quarter" idx="17"/>
          </p:nvPr>
        </p:nvSpPr>
        <p:spPr>
          <a:xfrm>
            <a:off x="464494" y="2473596"/>
            <a:ext cx="3273116" cy="2013240"/>
          </a:xfrm>
        </p:spPr>
        <p:txBody>
          <a:bodyPr tIns="0"/>
          <a:lstStyle>
            <a:lvl1pPr marL="285750" indent="-285750">
              <a:lnSpc>
                <a:spcPct val="150000"/>
              </a:lnSpc>
              <a:spcBef>
                <a:spcPts val="750"/>
              </a:spcBef>
              <a:buFont typeface="Arial" panose="020B0604020202020204" pitchFamily="34" charset="0"/>
              <a:buChar char="•"/>
              <a:defRPr lang="en-US" sz="14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285750" lvl="0" indent="-285750" algn="l" defTabSz="914400" rtl="0" eaLnBrk="1" latinLnBrk="0" hangingPunct="1">
              <a:lnSpc>
                <a:spcPct val="90000"/>
              </a:lnSpc>
              <a:spcBef>
                <a:spcPts val="1200"/>
              </a:spcBef>
              <a:buClr>
                <a:srgbClr val="0072C8"/>
              </a:buClr>
              <a:buSzPct val="110000"/>
            </a:pPr>
            <a:r>
              <a:rPr lang="en-US"/>
              <a:t>Click to edit Master text styles</a:t>
            </a:r>
          </a:p>
        </p:txBody>
      </p:sp>
      <p:sp>
        <p:nvSpPr>
          <p:cNvPr id="6" name="Text Placeholder 3"/>
          <p:cNvSpPr>
            <a:spLocks noGrp="1"/>
          </p:cNvSpPr>
          <p:nvPr>
            <p:ph type="body" sz="quarter" idx="18"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a:t>Optional small text </a:t>
            </a:r>
            <a:endParaRPr lang="en-GB"/>
          </a:p>
        </p:txBody>
      </p:sp>
    </p:spTree>
    <p:extLst>
      <p:ext uri="{BB962C8B-B14F-4D97-AF65-F5344CB8AC3E}">
        <p14:creationId xmlns:p14="http://schemas.microsoft.com/office/powerpoint/2010/main" val="141669822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layout">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5195888" y="3752850"/>
            <a:ext cx="3948111" cy="13895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GB" sz="1400" spc="100" err="1">
              <a:solidFill>
                <a:schemeClr val="bg1"/>
              </a:soli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5929313" y="2613025"/>
            <a:ext cx="3214687" cy="2530475"/>
          </a:xfrm>
          <a:solidFill>
            <a:schemeClr val="accent1"/>
          </a:solidFill>
        </p:spPr>
        <p:txBody>
          <a:bodyPr vert="horz" wrap="square" lIns="0" tIns="1005840" rIns="0" bIns="45720" rtlCol="0" anchor="ctr">
            <a:noAutofit/>
          </a:bodyPr>
          <a:lstStyle>
            <a:lvl1pPr marL="0" marR="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lang="en-GB" dirty="0">
                <a:solidFill>
                  <a:schemeClr val="bg1"/>
                </a:solidFill>
              </a:defRPr>
            </a:lvl1pPr>
          </a:lstStyle>
          <a:p>
            <a:pPr marL="171450" marR="0" lvl="0" indent="-171450" algn="ctr" defTabSz="914400" rtl="0" eaLnBrk="1" fontAlgn="auto" latinLnBrk="0" hangingPunct="1">
              <a:lnSpc>
                <a:spcPct val="100000"/>
              </a:lnSpc>
              <a:spcBef>
                <a:spcPts val="750"/>
              </a:spcBef>
              <a:spcAft>
                <a:spcPts val="0"/>
              </a:spcAft>
              <a:buClr>
                <a:schemeClr val="accent2"/>
              </a:buClr>
              <a:buSzPct val="110000"/>
              <a:tabLst/>
              <a:defRPr/>
            </a:pPr>
            <a:r>
              <a:rPr lang="en-US"/>
              <a:t>Click icon to add picture</a:t>
            </a:r>
          </a:p>
          <a:p>
            <a:pPr marL="171450" lvl="0" indent="-171450" algn="ctr"/>
            <a:endParaRPr lang="en-GB"/>
          </a:p>
        </p:txBody>
      </p:sp>
      <p:sp>
        <p:nvSpPr>
          <p:cNvPr id="10" name="Picture Placeholder 9"/>
          <p:cNvSpPr>
            <a:spLocks noGrp="1"/>
          </p:cNvSpPr>
          <p:nvPr>
            <p:ph type="pic" sz="quarter" idx="14"/>
          </p:nvPr>
        </p:nvSpPr>
        <p:spPr>
          <a:xfrm>
            <a:off x="3986090" y="536215"/>
            <a:ext cx="2743200" cy="2743200"/>
          </a:xfrm>
          <a:prstGeom prst="ellipse">
            <a:avLst/>
          </a:prstGeom>
          <a:solidFill>
            <a:schemeClr val="accent1"/>
          </a:solidFill>
        </p:spPr>
        <p:txBody>
          <a:bodyPr vert="horz" wrap="square" lIns="0" tIns="1005840" rIns="0" bIns="45720" rtlCol="0" anchor="ctr">
            <a:noAutofit/>
          </a:bodyPr>
          <a:lstStyle>
            <a:lvl1pPr marL="0" indent="0" algn="ctr">
              <a:buNone/>
              <a:defRPr lang="en-GB">
                <a:solidFill>
                  <a:schemeClr val="bg1"/>
                </a:solidFill>
              </a:defRPr>
            </a:lvl1pPr>
          </a:lstStyle>
          <a:p>
            <a:pPr marL="173038" lvl="0" indent="-173038" algn="ctr"/>
            <a:r>
              <a:rPr lang="en-US"/>
              <a:t>Click icon to add picture</a:t>
            </a:r>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a:t>Optional small text </a:t>
            </a:r>
            <a:endParaRPr lang="en-GB"/>
          </a:p>
        </p:txBody>
      </p:sp>
      <p:sp>
        <p:nvSpPr>
          <p:cNvPr id="2" name="TextBox 1">
            <a:extLst>
              <a:ext uri="{FF2B5EF4-FFF2-40B4-BE49-F238E27FC236}">
                <a16:creationId xmlns:a16="http://schemas.microsoft.com/office/drawing/2014/main" id="{066CA5B1-549F-55AE-3ABF-60AB3FB5F5DB}"/>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bg1"/>
                </a:solidFill>
                <a:latin typeface="Arial" panose="020B0604020202020204" pitchFamily="34" charset="0"/>
                <a:cs typeface="Arial" panose="020B0604020202020204" pitchFamily="34" charset="0"/>
              </a:rPr>
              <a:t> </a:t>
            </a:r>
            <a:r>
              <a:rPr lang="en-GB" sz="800" spc="0" baseline="0" err="1">
                <a:solidFill>
                  <a:schemeClr val="bg1"/>
                </a:solidFill>
                <a:latin typeface="Arial" panose="020B0604020202020204" pitchFamily="34" charset="0"/>
                <a:cs typeface="Arial" panose="020B0604020202020204" pitchFamily="34" charset="0"/>
              </a:rPr>
              <a:t>incose.org</a:t>
            </a:r>
            <a:r>
              <a:rPr lang="en-GB" sz="800" spc="0" baseline="0">
                <a:solidFill>
                  <a:schemeClr val="bg1"/>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r>
              <a:rPr lang="en-GB" sz="800" spc="0" baseline="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435859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layout_title subtitle">
    <p:bg>
      <p:bgPr>
        <a:solidFill>
          <a:srgbClr val="FFFFFF"/>
        </a:solidFill>
        <a:effectLst/>
      </p:bgPr>
    </p:bg>
    <p:spTree>
      <p:nvGrpSpPr>
        <p:cNvPr id="1" name=""/>
        <p:cNvGrpSpPr/>
        <p:nvPr/>
      </p:nvGrpSpPr>
      <p:grpSpPr>
        <a:xfrm>
          <a:off x="0" y="0"/>
          <a:ext cx="0" cy="0"/>
          <a:chOff x="0" y="0"/>
          <a:chExt cx="0" cy="0"/>
        </a:xfrm>
      </p:grpSpPr>
      <p:sp>
        <p:nvSpPr>
          <p:cNvPr id="5" name="Rectangle 4"/>
          <p:cNvSpPr/>
          <p:nvPr userDrawn="1"/>
        </p:nvSpPr>
        <p:spPr>
          <a:xfrm>
            <a:off x="2000250" y="514350"/>
            <a:ext cx="4751057" cy="2886757"/>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2686050" y="1066799"/>
            <a:ext cx="6471201" cy="3001619"/>
          </a:xfrm>
          <a:solidFill>
            <a:schemeClr val="accent1"/>
          </a:solidFill>
        </p:spPr>
        <p:txBody>
          <a:bodyPr vert="horz" wrap="square" lIns="0" tIns="1005840" rIns="0" bIns="45720" rtlCol="0" anchor="ctr">
            <a:noAutofit/>
          </a:bodyPr>
          <a:lstStyle>
            <a:lvl1pPr marL="0" indent="0" algn="ctr">
              <a:buNone/>
              <a:defRPr lang="en-GB" dirty="0">
                <a:solidFill>
                  <a:schemeClr val="bg1"/>
                </a:solidFill>
              </a:defRPr>
            </a:lvl1pPr>
          </a:lstStyle>
          <a:p>
            <a:pPr marL="173038" lvl="0" indent="-173038" algn="ctr"/>
            <a:r>
              <a:rPr lang="en-US"/>
              <a:t>Click icon to add picture</a:t>
            </a:r>
          </a:p>
        </p:txBody>
      </p:sp>
      <p:sp>
        <p:nvSpPr>
          <p:cNvPr id="13" name="Text Placeholder 7"/>
          <p:cNvSpPr>
            <a:spLocks noGrp="1"/>
          </p:cNvSpPr>
          <p:nvPr>
            <p:ph type="body" sz="quarter" idx="11" hasCustomPrompt="1"/>
          </p:nvPr>
        </p:nvSpPr>
        <p:spPr>
          <a:xfrm>
            <a:off x="464493" y="2004666"/>
            <a:ext cx="4107507" cy="2063751"/>
          </a:xfrm>
          <a:solidFill>
            <a:schemeClr val="bg1"/>
          </a:solidFill>
        </p:spPr>
        <p:txBody>
          <a:bodyPr tIns="0" bIns="0" anchor="ctr"/>
          <a:lstStyle>
            <a:lvl1pPr marL="0" indent="0" algn="l" defTabSz="914400" rtl="0" eaLnBrk="1" latinLnBrk="0" hangingPunct="1">
              <a:lnSpc>
                <a:spcPct val="80000"/>
              </a:lnSpc>
              <a:spcBef>
                <a:spcPts val="0"/>
              </a:spcBef>
              <a:buNone/>
              <a:defRPr lang="en-US" sz="44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master</a:t>
            </a:r>
            <a:endParaRPr lang="en-GB"/>
          </a:p>
        </p:txBody>
      </p:sp>
      <p:sp>
        <p:nvSpPr>
          <p:cNvPr id="12" name="Text Placeholder 11"/>
          <p:cNvSpPr>
            <a:spLocks noGrp="1"/>
          </p:cNvSpPr>
          <p:nvPr>
            <p:ph type="body" sz="quarter" idx="15" hasCustomPrompt="1"/>
          </p:nvPr>
        </p:nvSpPr>
        <p:spPr>
          <a:xfrm>
            <a:off x="457200" y="3735042"/>
            <a:ext cx="3816350" cy="504825"/>
          </a:xfrm>
        </p:spPr>
        <p:txBody>
          <a:bodyPr/>
          <a:lstStyle>
            <a:lvl1pPr marL="0" indent="0">
              <a:lnSpc>
                <a:spcPct val="100000"/>
              </a:lnSpc>
              <a:buNone/>
              <a:defRPr>
                <a:solidFill>
                  <a:schemeClr val="tx1"/>
                </a:solidFill>
              </a:defRPr>
            </a:lvl1pPr>
            <a:lvl2pPr marL="173037" indent="0">
              <a:buNone/>
              <a:defRPr>
                <a:solidFill>
                  <a:schemeClr val="accent5"/>
                </a:solidFill>
              </a:defRPr>
            </a:lvl2pPr>
            <a:lvl3pPr marL="323850" indent="0">
              <a:buNone/>
              <a:defRPr>
                <a:solidFill>
                  <a:schemeClr val="accent5"/>
                </a:solidFill>
              </a:defRPr>
            </a:lvl3pPr>
            <a:lvl4pPr marL="457200" indent="0">
              <a:buNone/>
              <a:defRPr>
                <a:solidFill>
                  <a:schemeClr val="accent5"/>
                </a:solidFill>
              </a:defRPr>
            </a:lvl4pPr>
            <a:lvl5pPr marL="593725" indent="0">
              <a:buNone/>
              <a:defRPr>
                <a:solidFill>
                  <a:schemeClr val="accent5"/>
                </a:solidFill>
              </a:defRPr>
            </a:lvl5pPr>
          </a:lstStyle>
          <a:p>
            <a:pPr lvl="0"/>
            <a:r>
              <a:rPr lang="en-US"/>
              <a:t>Enter text here</a:t>
            </a:r>
            <a:endParaRPr lang="en-GB"/>
          </a:p>
        </p:txBody>
      </p:sp>
      <p:sp>
        <p:nvSpPr>
          <p:cNvPr id="6"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1807321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layout_title">
    <p:bg>
      <p:bgPr>
        <a:solidFill>
          <a:srgbClr val="FFFFFF"/>
        </a:solidFill>
        <a:effectLst/>
      </p:bgPr>
    </p:bg>
    <p:spTree>
      <p:nvGrpSpPr>
        <p:cNvPr id="1" name=""/>
        <p:cNvGrpSpPr/>
        <p:nvPr/>
      </p:nvGrpSpPr>
      <p:grpSpPr>
        <a:xfrm>
          <a:off x="0" y="0"/>
          <a:ext cx="0" cy="0"/>
          <a:chOff x="0" y="0"/>
          <a:chExt cx="0" cy="0"/>
        </a:xfrm>
      </p:grpSpPr>
      <p:sp>
        <p:nvSpPr>
          <p:cNvPr id="4" name="Rectangle 3"/>
          <p:cNvSpPr/>
          <p:nvPr userDrawn="1"/>
        </p:nvSpPr>
        <p:spPr>
          <a:xfrm>
            <a:off x="2880711" y="645617"/>
            <a:ext cx="4363050" cy="1990358"/>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err="1">
              <a:gradFill>
                <a:gsLst>
                  <a:gs pos="0">
                    <a:schemeClr val="bg1"/>
                  </a:gs>
                  <a:gs pos="98000">
                    <a:schemeClr val="bg1"/>
                  </a:gs>
                </a:gsLst>
                <a:lin ang="5400000" scaled="0"/>
              </a:gradFill>
              <a:ea typeface="Segoe UI Black" panose="020B0A02040204020203" pitchFamily="34" charset="0"/>
              <a:cs typeface="Segoe UI Black" panose="020B0A02040204020203" pitchFamily="34" charset="0"/>
            </a:endParaRPr>
          </a:p>
        </p:txBody>
      </p:sp>
      <p:sp>
        <p:nvSpPr>
          <p:cNvPr id="8" name="Picture Placeholder 7"/>
          <p:cNvSpPr>
            <a:spLocks noGrp="1"/>
          </p:cNvSpPr>
          <p:nvPr>
            <p:ph type="pic" sz="quarter" idx="13"/>
          </p:nvPr>
        </p:nvSpPr>
        <p:spPr>
          <a:xfrm>
            <a:off x="1136650" y="1066799"/>
            <a:ext cx="5676900" cy="2678998"/>
          </a:xfrm>
          <a:solidFill>
            <a:schemeClr val="accent1"/>
          </a:solidFill>
        </p:spPr>
        <p:txBody>
          <a:bodyPr vert="horz" wrap="square" lIns="0" tIns="1005840" rIns="0" bIns="45720" rtlCol="0" anchor="ctr">
            <a:noAutofit/>
          </a:bodyPr>
          <a:lstStyle>
            <a:lvl1pPr marL="0" indent="0" algn="ctr">
              <a:buFont typeface="Arial" panose="020B0604020202020204" pitchFamily="34" charset="0"/>
              <a:buNone/>
              <a:defRPr lang="en-GB" dirty="0">
                <a:solidFill>
                  <a:schemeClr val="bg1"/>
                </a:solidFill>
              </a:defRPr>
            </a:lvl1pPr>
          </a:lstStyle>
          <a:p>
            <a:pPr marL="173038" lvl="0" indent="-173038" algn="ctr"/>
            <a:r>
              <a:rPr lang="en-US"/>
              <a:t>Click icon to add picture</a:t>
            </a:r>
          </a:p>
        </p:txBody>
      </p:sp>
      <p:sp>
        <p:nvSpPr>
          <p:cNvPr id="13" name="Text Placeholder 7"/>
          <p:cNvSpPr>
            <a:spLocks noGrp="1"/>
          </p:cNvSpPr>
          <p:nvPr>
            <p:ph type="body" sz="quarter" idx="11" hasCustomPrompt="1"/>
          </p:nvPr>
        </p:nvSpPr>
        <p:spPr>
          <a:xfrm>
            <a:off x="2429191" y="3246283"/>
            <a:ext cx="5959159" cy="1380784"/>
          </a:xfrm>
          <a:solidFill>
            <a:schemeClr val="bg1"/>
          </a:solidFill>
        </p:spPr>
        <p:txBody>
          <a:bodyPr lIns="274320" tIns="228600"/>
          <a:lstStyle>
            <a:lvl1pPr marL="0" indent="0">
              <a:buNone/>
              <a:defRPr lang="en-GB" sz="2400" b="1" kern="0" spc="-10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a:t>Click to edit</a:t>
            </a:r>
            <a:endParaRPr lang="en-GB"/>
          </a:p>
        </p:txBody>
      </p:sp>
      <p:sp>
        <p:nvSpPr>
          <p:cNvPr id="5"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a:t>Optional small text </a:t>
            </a:r>
            <a:endParaRPr lang="en-GB"/>
          </a:p>
        </p:txBody>
      </p:sp>
    </p:spTree>
    <p:extLst>
      <p:ext uri="{BB962C8B-B14F-4D97-AF65-F5344CB8AC3E}">
        <p14:creationId xmlns:p14="http://schemas.microsoft.com/office/powerpoint/2010/main" val="352413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Slide_white blank">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a:t>Insert title here. </a:t>
            </a:r>
          </a:p>
        </p:txBody>
      </p:sp>
      <p:sp>
        <p:nvSpPr>
          <p:cNvPr id="6" name="Text Placeholder 10"/>
          <p:cNvSpPr>
            <a:spLocks noGrp="1"/>
          </p:cNvSpPr>
          <p:nvPr>
            <p:ph type="body" sz="quarter" idx="15" hasCustomPrompt="1"/>
          </p:nvPr>
        </p:nvSpPr>
        <p:spPr>
          <a:xfrm>
            <a:off x="466006" y="2963121"/>
            <a:ext cx="4105994"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accent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a:t>Enter a subtitle here. </a:t>
            </a:r>
          </a:p>
        </p:txBody>
      </p:sp>
      <p:sp>
        <p:nvSpPr>
          <p:cNvPr id="19"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a:t>Optional small text </a:t>
            </a:r>
            <a:endParaRPr lang="en-GB"/>
          </a:p>
        </p:txBody>
      </p:sp>
    </p:spTree>
    <p:extLst>
      <p:ext uri="{BB962C8B-B14F-4D97-AF65-F5344CB8AC3E}">
        <p14:creationId xmlns:p14="http://schemas.microsoft.com/office/powerpoint/2010/main" val="3154237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tro_two photo">
    <p:bg>
      <p:bgPr>
        <a:solidFill>
          <a:srgbClr val="FFFFFF"/>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7"/>
          </p:nvPr>
        </p:nvSpPr>
        <p:spPr>
          <a:xfrm>
            <a:off x="4572000" y="641350"/>
            <a:ext cx="1409700" cy="1409700"/>
          </a:xfrm>
          <a:prstGeom prst="ellipse">
            <a:avLst/>
          </a:prstGeom>
          <a:solidFill>
            <a:schemeClr val="accent1"/>
          </a:solidFill>
        </p:spPr>
        <p:txBody>
          <a:bodyPr vert="horz" wrap="square" lIns="0" tIns="1005840" rIns="0" bIns="45720" rtlCol="0" anchor="ctr">
            <a:noAutofit/>
          </a:bodyPr>
          <a:lstStyle>
            <a:lvl1pPr>
              <a:defRPr lang="en-GB">
                <a:solidFill>
                  <a:schemeClr val="bg1"/>
                </a:solidFill>
              </a:defRPr>
            </a:lvl1pPr>
          </a:lstStyle>
          <a:p>
            <a:pPr marL="0" lvl="0" indent="0" algn="ctr">
              <a:buNone/>
            </a:pPr>
            <a:r>
              <a:rPr lang="en-US"/>
              <a:t>Click icon to add picture</a:t>
            </a:r>
          </a:p>
          <a:p>
            <a:pPr marL="0" lvl="0" indent="0" algn="ctr">
              <a:buNone/>
            </a:pPr>
            <a:endParaRPr lang="en-US"/>
          </a:p>
        </p:txBody>
      </p:sp>
      <p:sp>
        <p:nvSpPr>
          <p:cNvPr id="10" name="Text Placeholder 4"/>
          <p:cNvSpPr>
            <a:spLocks noGrp="1"/>
          </p:cNvSpPr>
          <p:nvPr>
            <p:ph type="body" sz="quarter" idx="16"/>
          </p:nvPr>
        </p:nvSpPr>
        <p:spPr>
          <a:xfrm>
            <a:off x="464494" y="1485064"/>
            <a:ext cx="3273116" cy="847455"/>
          </a:xfrm>
        </p:spPr>
        <p:txBody>
          <a:bodyPr tIns="0"/>
          <a:lstStyle>
            <a:lvl1pPr marL="0" indent="0">
              <a:buNone/>
              <a:defRPr lang="en-US" sz="1100" kern="1200" spc="0" baseline="0" dirty="0" smtClean="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11" name="Text Placeholder 7"/>
          <p:cNvSpPr>
            <a:spLocks noGrp="1"/>
          </p:cNvSpPr>
          <p:nvPr>
            <p:ph type="body" sz="quarter" idx="11" hasCustomPrompt="1"/>
          </p:nvPr>
        </p:nvSpPr>
        <p:spPr>
          <a:xfrm>
            <a:off x="464493" y="438150"/>
            <a:ext cx="3273117" cy="949858"/>
          </a:xfrm>
        </p:spPr>
        <p:txBody>
          <a:bodyPr tIns="0" bIns="0" anchor="t"/>
          <a:lstStyle>
            <a:lvl1pPr marL="0" indent="0" algn="l" defTabSz="914400" rtl="0" eaLnBrk="1" latinLnBrk="0" hangingPunct="1">
              <a:lnSpc>
                <a:spcPct val="90000"/>
              </a:lnSpc>
              <a:spcBef>
                <a:spcPct val="0"/>
              </a:spcBef>
              <a:buNone/>
              <a:defRPr lang="en-US" sz="44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a:t>
            </a:r>
            <a:endParaRPr lang="en-GB"/>
          </a:p>
        </p:txBody>
      </p:sp>
      <p:sp>
        <p:nvSpPr>
          <p:cNvPr id="7" name="Picture Placeholder 2"/>
          <p:cNvSpPr>
            <a:spLocks noGrp="1"/>
          </p:cNvSpPr>
          <p:nvPr>
            <p:ph type="pic" sz="quarter" idx="18"/>
          </p:nvPr>
        </p:nvSpPr>
        <p:spPr>
          <a:xfrm>
            <a:off x="4572000" y="2757472"/>
            <a:ext cx="1409700" cy="1409700"/>
          </a:xfrm>
          <a:prstGeom prst="ellipse">
            <a:avLst/>
          </a:prstGeom>
          <a:solidFill>
            <a:schemeClr val="accent1"/>
          </a:solidFill>
        </p:spPr>
        <p:txBody>
          <a:bodyPr vert="horz" wrap="square" lIns="0" tIns="1005840" rIns="0" bIns="45720" rtlCol="0" anchor="ctr">
            <a:noAutofit/>
          </a:bodyPr>
          <a:lstStyle>
            <a:lvl1pPr marL="0" marR="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lang="en-GB">
                <a:solidFill>
                  <a:schemeClr val="bg1"/>
                </a:solidFill>
              </a:defRPr>
            </a:lvl1pPr>
          </a:lstStyle>
          <a:p>
            <a:pPr marL="0" marR="0" lvl="0" indent="0" algn="ctr" defTabSz="914400" rtl="0" eaLnBrk="1" fontAlgn="auto" latinLnBrk="0" hangingPunct="1">
              <a:lnSpc>
                <a:spcPct val="100000"/>
              </a:lnSpc>
              <a:spcBef>
                <a:spcPts val="750"/>
              </a:spcBef>
              <a:spcAft>
                <a:spcPts val="0"/>
              </a:spcAft>
              <a:buClr>
                <a:schemeClr val="accent2"/>
              </a:buClr>
              <a:buSzPct val="110000"/>
              <a:buFont typeface="Arial" panose="020B0604020202020204" pitchFamily="34" charset="0"/>
              <a:buNone/>
              <a:tabLst/>
              <a:defRPr/>
            </a:pPr>
            <a:r>
              <a:rPr lang="en-US"/>
              <a:t>Click icon to add picture</a:t>
            </a:r>
          </a:p>
          <a:p>
            <a:pPr marL="0" lvl="0" indent="0" algn="ctr">
              <a:buNone/>
            </a:pPr>
            <a:endParaRPr lang="en-GB"/>
          </a:p>
        </p:txBody>
      </p:sp>
      <p:sp>
        <p:nvSpPr>
          <p:cNvPr id="6" name="Text Placeholder 5"/>
          <p:cNvSpPr>
            <a:spLocks noGrp="1"/>
          </p:cNvSpPr>
          <p:nvPr>
            <p:ph type="body" sz="quarter" idx="19" hasCustomPrompt="1"/>
          </p:nvPr>
        </p:nvSpPr>
        <p:spPr>
          <a:xfrm>
            <a:off x="6248400" y="641350"/>
            <a:ext cx="2438400" cy="339725"/>
          </a:xfrm>
        </p:spPr>
        <p:txBody>
          <a:bodyPr/>
          <a:lstStyle>
            <a:lvl1pPr marL="0" indent="0">
              <a:buNone/>
              <a:defRPr sz="1400" b="1" spc="0" baseline="0">
                <a:solidFill>
                  <a:schemeClr val="tx1"/>
                </a:solidFill>
              </a:defRPr>
            </a:lvl1pPr>
          </a:lstStyle>
          <a:p>
            <a:pPr lvl="0"/>
            <a:r>
              <a:rPr lang="en-US" err="1"/>
              <a:t>Firstname</a:t>
            </a:r>
            <a:r>
              <a:rPr lang="en-US"/>
              <a:t> </a:t>
            </a:r>
            <a:r>
              <a:rPr lang="en-US" err="1"/>
              <a:t>Lastname</a:t>
            </a:r>
            <a:endParaRPr lang="en-GB"/>
          </a:p>
        </p:txBody>
      </p:sp>
      <p:sp>
        <p:nvSpPr>
          <p:cNvPr id="12" name="Text Placeholder 5"/>
          <p:cNvSpPr>
            <a:spLocks noGrp="1"/>
          </p:cNvSpPr>
          <p:nvPr>
            <p:ph type="body" sz="quarter" idx="20" hasCustomPrompt="1"/>
          </p:nvPr>
        </p:nvSpPr>
        <p:spPr>
          <a:xfrm>
            <a:off x="6248400" y="981076"/>
            <a:ext cx="2438400" cy="266700"/>
          </a:xfrm>
        </p:spPr>
        <p:txBody>
          <a:bodyPr/>
          <a:lstStyle>
            <a:lvl1pPr marL="0" indent="0">
              <a:buNone/>
              <a:defRPr sz="900" b="0" spc="0" baseline="0">
                <a:solidFill>
                  <a:schemeClr val="tx1"/>
                </a:solidFill>
              </a:defRPr>
            </a:lvl1pPr>
          </a:lstStyle>
          <a:p>
            <a:pPr lvl="0"/>
            <a:r>
              <a:rPr lang="en-US"/>
              <a:t>Title</a:t>
            </a:r>
            <a:endParaRPr lang="en-GB"/>
          </a:p>
        </p:txBody>
      </p:sp>
      <p:sp>
        <p:nvSpPr>
          <p:cNvPr id="13" name="Text Placeholder 5"/>
          <p:cNvSpPr>
            <a:spLocks noGrp="1"/>
          </p:cNvSpPr>
          <p:nvPr>
            <p:ph type="body" sz="quarter" idx="21" hasCustomPrompt="1"/>
          </p:nvPr>
        </p:nvSpPr>
        <p:spPr>
          <a:xfrm>
            <a:off x="6248400" y="1247776"/>
            <a:ext cx="2438400" cy="803273"/>
          </a:xfrm>
        </p:spPr>
        <p:txBody>
          <a:bodyPr tIns="0" bIns="0"/>
          <a:lstStyle>
            <a:lvl1pPr marL="0" indent="0">
              <a:lnSpc>
                <a:spcPct val="150000"/>
              </a:lnSpc>
              <a:buNone/>
              <a:defRPr sz="900" b="0" spc="0" baseline="0">
                <a:solidFill>
                  <a:schemeClr val="tx1"/>
                </a:solidFill>
              </a:defRPr>
            </a:lvl1pPr>
          </a:lstStyle>
          <a:p>
            <a:pPr lvl="0"/>
            <a:r>
              <a:rPr lang="en-US"/>
              <a:t>Enter text here</a:t>
            </a:r>
            <a:endParaRPr lang="en-GB"/>
          </a:p>
        </p:txBody>
      </p:sp>
      <p:sp>
        <p:nvSpPr>
          <p:cNvPr id="14" name="Text Placeholder 5"/>
          <p:cNvSpPr>
            <a:spLocks noGrp="1"/>
          </p:cNvSpPr>
          <p:nvPr>
            <p:ph type="body" sz="quarter" idx="22" hasCustomPrompt="1"/>
          </p:nvPr>
        </p:nvSpPr>
        <p:spPr>
          <a:xfrm>
            <a:off x="6248400" y="2757473"/>
            <a:ext cx="2438400" cy="339725"/>
          </a:xfrm>
        </p:spPr>
        <p:txBody>
          <a:bodyPr/>
          <a:lstStyle>
            <a:lvl1pPr marL="0" indent="0">
              <a:buNone/>
              <a:defRPr sz="1400" b="1" spc="0" baseline="0">
                <a:solidFill>
                  <a:schemeClr val="tx1"/>
                </a:solidFill>
              </a:defRPr>
            </a:lvl1pPr>
          </a:lstStyle>
          <a:p>
            <a:pPr lvl="0"/>
            <a:r>
              <a:rPr lang="en-US" err="1"/>
              <a:t>Firstname</a:t>
            </a:r>
            <a:r>
              <a:rPr lang="en-US"/>
              <a:t> </a:t>
            </a:r>
            <a:r>
              <a:rPr lang="en-US" err="1"/>
              <a:t>Lastname</a:t>
            </a:r>
            <a:endParaRPr lang="en-GB"/>
          </a:p>
        </p:txBody>
      </p:sp>
      <p:sp>
        <p:nvSpPr>
          <p:cNvPr id="15" name="Text Placeholder 5"/>
          <p:cNvSpPr>
            <a:spLocks noGrp="1"/>
          </p:cNvSpPr>
          <p:nvPr>
            <p:ph type="body" sz="quarter" idx="23" hasCustomPrompt="1"/>
          </p:nvPr>
        </p:nvSpPr>
        <p:spPr>
          <a:xfrm>
            <a:off x="6248400" y="3097199"/>
            <a:ext cx="2438400" cy="266700"/>
          </a:xfrm>
        </p:spPr>
        <p:txBody>
          <a:bodyPr/>
          <a:lstStyle>
            <a:lvl1pPr marL="0" indent="0">
              <a:buNone/>
              <a:defRPr sz="900" b="0" spc="0" baseline="0">
                <a:solidFill>
                  <a:schemeClr val="tx1"/>
                </a:solidFill>
              </a:defRPr>
            </a:lvl1pPr>
          </a:lstStyle>
          <a:p>
            <a:pPr lvl="0"/>
            <a:r>
              <a:rPr lang="en-US"/>
              <a:t>Title</a:t>
            </a:r>
            <a:endParaRPr lang="en-GB"/>
          </a:p>
        </p:txBody>
      </p:sp>
      <p:sp>
        <p:nvSpPr>
          <p:cNvPr id="16" name="Text Placeholder 5"/>
          <p:cNvSpPr>
            <a:spLocks noGrp="1"/>
          </p:cNvSpPr>
          <p:nvPr>
            <p:ph type="body" sz="quarter" idx="24" hasCustomPrompt="1"/>
          </p:nvPr>
        </p:nvSpPr>
        <p:spPr>
          <a:xfrm>
            <a:off x="6248400" y="3363899"/>
            <a:ext cx="2438400" cy="803273"/>
          </a:xfrm>
        </p:spPr>
        <p:txBody>
          <a:bodyPr tIns="0" bIns="0"/>
          <a:lstStyle>
            <a:lvl1pPr marL="0" indent="0">
              <a:lnSpc>
                <a:spcPct val="150000"/>
              </a:lnSpc>
              <a:buNone/>
              <a:defRPr sz="900" b="0" spc="0" baseline="0">
                <a:solidFill>
                  <a:schemeClr val="tx1"/>
                </a:solidFill>
              </a:defRPr>
            </a:lvl1pPr>
          </a:lstStyle>
          <a:p>
            <a:pPr lvl="0"/>
            <a:r>
              <a:rPr lang="en-US"/>
              <a:t>Enter text here</a:t>
            </a:r>
            <a:endParaRPr lang="en-GB"/>
          </a:p>
        </p:txBody>
      </p:sp>
      <p:sp>
        <p:nvSpPr>
          <p:cNvPr id="17" name="Text Placeholder 3"/>
          <p:cNvSpPr>
            <a:spLocks noGrp="1"/>
          </p:cNvSpPr>
          <p:nvPr>
            <p:ph type="body" sz="quarter" idx="25"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38316435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_4">
    <p:bg>
      <p:bgPr>
        <a:solidFill>
          <a:srgbClr val="FFFFFF"/>
        </a:solidFill>
        <a:effectLst/>
      </p:bgPr>
    </p:bg>
    <p:spTree>
      <p:nvGrpSpPr>
        <p:cNvPr id="1" name=""/>
        <p:cNvGrpSpPr/>
        <p:nvPr/>
      </p:nvGrpSpPr>
      <p:grpSpPr>
        <a:xfrm>
          <a:off x="0" y="0"/>
          <a:ext cx="0" cy="0"/>
          <a:chOff x="0" y="0"/>
          <a:chExt cx="0" cy="0"/>
        </a:xfrm>
      </p:grpSpPr>
      <p:sp>
        <p:nvSpPr>
          <p:cNvPr id="8" name="Picture Placeholder 2"/>
          <p:cNvSpPr>
            <a:spLocks noGrp="1"/>
          </p:cNvSpPr>
          <p:nvPr>
            <p:ph type="pic" sz="quarter" idx="17"/>
          </p:nvPr>
        </p:nvSpPr>
        <p:spPr>
          <a:xfrm>
            <a:off x="478382"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9" name="Picture Placeholder 2"/>
          <p:cNvSpPr>
            <a:spLocks noGrp="1"/>
          </p:cNvSpPr>
          <p:nvPr>
            <p:ph type="pic" sz="quarter" idx="18"/>
          </p:nvPr>
        </p:nvSpPr>
        <p:spPr>
          <a:xfrm>
            <a:off x="2549739"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1" name="Picture Placeholder 2"/>
          <p:cNvSpPr>
            <a:spLocks noGrp="1"/>
          </p:cNvSpPr>
          <p:nvPr>
            <p:ph type="pic" sz="quarter" idx="19"/>
          </p:nvPr>
        </p:nvSpPr>
        <p:spPr>
          <a:xfrm>
            <a:off x="4576131"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3" name="Picture Placeholder 2"/>
          <p:cNvSpPr>
            <a:spLocks noGrp="1"/>
          </p:cNvSpPr>
          <p:nvPr>
            <p:ph type="pic" sz="quarter" idx="20"/>
          </p:nvPr>
        </p:nvSpPr>
        <p:spPr>
          <a:xfrm>
            <a:off x="6602520" y="1350140"/>
            <a:ext cx="1146068" cy="1146068"/>
          </a:xfrm>
          <a:prstGeom prst="ellipse">
            <a:avLst/>
          </a:prstGeom>
          <a:solidFill>
            <a:schemeClr val="accent1"/>
          </a:solidFill>
        </p:spPr>
        <p:txBody>
          <a:bodyPr anchor="ctr">
            <a:normAutofit/>
          </a:bodyPr>
          <a:lstStyle>
            <a:lvl1pPr marL="0" indent="0" algn="ctr">
              <a:buNone/>
              <a:defRPr sz="1350">
                <a:gradFill>
                  <a:gsLst>
                    <a:gs pos="2419">
                      <a:schemeClr val="bg1"/>
                    </a:gs>
                    <a:gs pos="8000">
                      <a:schemeClr val="bg1"/>
                    </a:gs>
                  </a:gsLst>
                  <a:lin ang="5400000" scaled="0"/>
                </a:gradFill>
              </a:defRPr>
            </a:lvl1pPr>
          </a:lstStyle>
          <a:p>
            <a:r>
              <a:rPr lang="en-US"/>
              <a:t>Click icon to add picture</a:t>
            </a:r>
            <a:endParaRPr lang="id-ID"/>
          </a:p>
        </p:txBody>
      </p:sp>
      <p:sp>
        <p:nvSpPr>
          <p:cNvPr id="14" name="Text Placeholder 10"/>
          <p:cNvSpPr>
            <a:spLocks noGrp="1"/>
          </p:cNvSpPr>
          <p:nvPr>
            <p:ph type="body" sz="quarter" idx="21" hasCustomPrompt="1"/>
          </p:nvPr>
        </p:nvSpPr>
        <p:spPr>
          <a:xfrm>
            <a:off x="478382"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a:t>
            </a:r>
          </a:p>
        </p:txBody>
      </p:sp>
      <p:sp>
        <p:nvSpPr>
          <p:cNvPr id="15" name="Text Placeholder 10"/>
          <p:cNvSpPr>
            <a:spLocks noGrp="1"/>
          </p:cNvSpPr>
          <p:nvPr>
            <p:ph type="body" sz="quarter" idx="22"/>
          </p:nvPr>
        </p:nvSpPr>
        <p:spPr>
          <a:xfrm>
            <a:off x="478382" y="2945323"/>
            <a:ext cx="1575714" cy="1207577"/>
          </a:xfrm>
          <a:prstGeom prst="rect">
            <a:avLst/>
          </a:prstGeom>
        </p:spPr>
        <p:txBody>
          <a:bodyPr lIns="0" tIns="0" rIns="0" bIns="0">
            <a:noAutofit/>
          </a:bodyPr>
          <a:lstStyle>
            <a:lvl1pPr marL="0" indent="0" algn="l">
              <a:lnSpc>
                <a:spcPct val="150000"/>
              </a:lnSpc>
              <a:buNone/>
              <a:defRPr sz="900" i="0" spc="0" baseline="0">
                <a:solidFill>
                  <a:srgbClr val="62A1D7"/>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18" name="Text Placeholder 10"/>
          <p:cNvSpPr>
            <a:spLocks noGrp="1"/>
          </p:cNvSpPr>
          <p:nvPr>
            <p:ph type="body" sz="quarter" idx="23" hasCustomPrompt="1"/>
          </p:nvPr>
        </p:nvSpPr>
        <p:spPr>
          <a:xfrm>
            <a:off x="2549739"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a:t>
            </a:r>
          </a:p>
        </p:txBody>
      </p:sp>
      <p:sp>
        <p:nvSpPr>
          <p:cNvPr id="19" name="Text Placeholder 10"/>
          <p:cNvSpPr>
            <a:spLocks noGrp="1"/>
          </p:cNvSpPr>
          <p:nvPr>
            <p:ph type="body" sz="quarter" idx="24"/>
          </p:nvPr>
        </p:nvSpPr>
        <p:spPr>
          <a:xfrm>
            <a:off x="2549739"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0" name="Text Placeholder 10"/>
          <p:cNvSpPr>
            <a:spLocks noGrp="1"/>
          </p:cNvSpPr>
          <p:nvPr>
            <p:ph type="body" sz="quarter" idx="25" hasCustomPrompt="1"/>
          </p:nvPr>
        </p:nvSpPr>
        <p:spPr>
          <a:xfrm>
            <a:off x="4576131"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a:t>
            </a:r>
          </a:p>
        </p:txBody>
      </p:sp>
      <p:sp>
        <p:nvSpPr>
          <p:cNvPr id="21" name="Text Placeholder 10"/>
          <p:cNvSpPr>
            <a:spLocks noGrp="1"/>
          </p:cNvSpPr>
          <p:nvPr>
            <p:ph type="body" sz="quarter" idx="26"/>
          </p:nvPr>
        </p:nvSpPr>
        <p:spPr>
          <a:xfrm>
            <a:off x="4576131"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2" name="Text Placeholder 10"/>
          <p:cNvSpPr>
            <a:spLocks noGrp="1"/>
          </p:cNvSpPr>
          <p:nvPr>
            <p:ph type="body" sz="quarter" idx="27" hasCustomPrompt="1"/>
          </p:nvPr>
        </p:nvSpPr>
        <p:spPr>
          <a:xfrm>
            <a:off x="6602520" y="2712043"/>
            <a:ext cx="1575711" cy="215359"/>
          </a:xfrm>
          <a:prstGeom prst="rect">
            <a:avLst/>
          </a:prstGeom>
        </p:spPr>
        <p:txBody>
          <a:bodyPr lIns="0" tIns="0" rIns="0" bIns="0">
            <a:noAutofit/>
          </a:bodyPr>
          <a:lstStyle>
            <a:lvl1pPr marL="0" indent="0" algn="l">
              <a:buNone/>
              <a:defRPr sz="1200" b="1" spc="0" baseline="0">
                <a:solidFill>
                  <a:schemeClr val="tx1"/>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a:t>
            </a:r>
          </a:p>
        </p:txBody>
      </p:sp>
      <p:sp>
        <p:nvSpPr>
          <p:cNvPr id="23" name="Text Placeholder 10"/>
          <p:cNvSpPr>
            <a:spLocks noGrp="1"/>
          </p:cNvSpPr>
          <p:nvPr>
            <p:ph type="body" sz="quarter" idx="28"/>
          </p:nvPr>
        </p:nvSpPr>
        <p:spPr>
          <a:xfrm>
            <a:off x="6602520" y="2945323"/>
            <a:ext cx="1575714" cy="1207577"/>
          </a:xfrm>
          <a:prstGeom prst="rect">
            <a:avLst/>
          </a:prstGeom>
        </p:spPr>
        <p:txBody>
          <a:bodyPr lIns="0" tIns="0" rIns="0" bIns="0">
            <a:noAutofit/>
          </a:bodyPr>
          <a:lstStyle>
            <a:lvl1pPr marL="0" indent="0" algn="l">
              <a:lnSpc>
                <a:spcPct val="150000"/>
              </a:lnSpc>
              <a:buNone/>
              <a:defRPr sz="900" i="0" spc="0" baseline="0">
                <a:solidFill>
                  <a:schemeClr val="accent5"/>
                </a:solidFill>
                <a:latin typeface="Arial" panose="020B0604020202020204" pitchFamily="34" charset="0"/>
                <a:cs typeface="Arial" panose="020B0604020202020204" pitchFamily="34" charset="0"/>
              </a:defRPr>
            </a:lvl1pPr>
            <a:lvl2pPr marL="257168" indent="0">
              <a:buNone/>
              <a:defRPr sz="675"/>
            </a:lvl2pPr>
            <a:lvl3pPr marL="514337" indent="0">
              <a:buNone/>
              <a:defRPr sz="675"/>
            </a:lvl3pPr>
            <a:lvl4pPr marL="771506" indent="0">
              <a:buNone/>
              <a:defRPr sz="675"/>
            </a:lvl4pPr>
            <a:lvl5pPr marL="1028675" indent="0">
              <a:buNone/>
              <a:defRPr sz="675"/>
            </a:lvl5pPr>
          </a:lstStyle>
          <a:p>
            <a:pPr lvl="0"/>
            <a:r>
              <a:rPr lang="en-US"/>
              <a:t>Click to edit Master text styles</a:t>
            </a:r>
          </a:p>
        </p:txBody>
      </p:sp>
      <p:sp>
        <p:nvSpPr>
          <p:cNvPr id="24" name="Text Placeholder 10"/>
          <p:cNvSpPr>
            <a:spLocks noGrp="1"/>
          </p:cNvSpPr>
          <p:nvPr>
            <p:ph type="body" sz="quarter" idx="14" hasCustomPrompt="1"/>
          </p:nvPr>
        </p:nvSpPr>
        <p:spPr>
          <a:xfrm>
            <a:off x="457200" y="444732"/>
            <a:ext cx="8229600" cy="337614"/>
          </a:xfrm>
        </p:spPr>
        <p:txBody>
          <a:bodyPr vert="horz" wrap="square" lIns="0" tIns="0" rIns="0" bIns="0" rtlCol="0">
            <a:noAutofit/>
          </a:bodyPr>
          <a:lstStyle>
            <a:lvl1pPr marL="285750" indent="-285750">
              <a:buFont typeface="Arial" panose="020B0604020202020204" pitchFamily="34" charset="0"/>
              <a:buNone/>
              <a:defRPr lang="en-US" sz="2400" b="1" kern="0" spc="-7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pPr marL="0" lvl="0" indent="0" algn="l" defTabSz="914400" rtl="0" eaLnBrk="1" latinLnBrk="0" hangingPunct="1">
              <a:lnSpc>
                <a:spcPct val="90000"/>
              </a:lnSpc>
              <a:spcBef>
                <a:spcPts val="1200"/>
              </a:spcBef>
              <a:buClr>
                <a:srgbClr val="0072C8"/>
              </a:buClr>
              <a:buSzPct val="110000"/>
              <a:buFont typeface="Arial" panose="020B0604020202020204" pitchFamily="34" charset="0"/>
              <a:buNone/>
            </a:pPr>
            <a:r>
              <a:rPr lang="en-US"/>
              <a:t>Insert slide title here</a:t>
            </a:r>
          </a:p>
        </p:txBody>
      </p:sp>
      <p:sp>
        <p:nvSpPr>
          <p:cNvPr id="16" name="Text Placeholder 3"/>
          <p:cNvSpPr>
            <a:spLocks noGrp="1"/>
          </p:cNvSpPr>
          <p:nvPr>
            <p:ph type="body" sz="quarter" idx="29" hasCustomPrompt="1"/>
          </p:nvPr>
        </p:nvSpPr>
        <p:spPr>
          <a:xfrm>
            <a:off x="466725" y="4598894"/>
            <a:ext cx="1823085" cy="110938"/>
          </a:xfrm>
        </p:spPr>
        <p:txBody>
          <a:bodyPr tIns="0" bIns="0" anchor="b"/>
          <a:lstStyle>
            <a:lvl1pPr marL="0" indent="0">
              <a:buNone/>
              <a:defRPr sz="800">
                <a:solidFill>
                  <a:schemeClr val="accent5"/>
                </a:solidFill>
              </a:defRPr>
            </a:lvl1pPr>
          </a:lstStyle>
          <a:p>
            <a:pPr lvl="0"/>
            <a:r>
              <a:rPr lang="en-US"/>
              <a:t>Optional small text </a:t>
            </a:r>
            <a:endParaRPr lang="en-GB"/>
          </a:p>
        </p:txBody>
      </p:sp>
    </p:spTree>
    <p:extLst>
      <p:ext uri="{BB962C8B-B14F-4D97-AF65-F5344CB8AC3E}">
        <p14:creationId xmlns:p14="http://schemas.microsoft.com/office/powerpoint/2010/main" val="7948833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tro_bio">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57200" y="438150"/>
            <a:ext cx="1900238" cy="1866900"/>
          </a:xfrm>
          <a:solidFill>
            <a:schemeClr val="accent1"/>
          </a:solidFill>
        </p:spPr>
        <p:txBody>
          <a:bodyPr vert="horz" wrap="square" lIns="0" tIns="1005840" rIns="0" bIns="45720" rtlCol="0" anchor="ctr">
            <a:noAutofit/>
          </a:bodyPr>
          <a:lstStyle>
            <a:lvl1pPr marL="0" indent="0" algn="ctr">
              <a:buNone/>
              <a:defRPr lang="en-GB" dirty="0">
                <a:solidFill>
                  <a:schemeClr val="bg1"/>
                </a:solidFill>
              </a:defRPr>
            </a:lvl1pPr>
          </a:lstStyle>
          <a:p>
            <a:pPr marL="173038" lvl="0" indent="-173038" algn="ctr"/>
            <a:r>
              <a:rPr lang="en-US"/>
              <a:t>Click icon to add picture</a:t>
            </a:r>
          </a:p>
          <a:p>
            <a:pPr marL="173038" lvl="0" indent="-173038" algn="ctr"/>
            <a:endParaRPr lang="en-GB"/>
          </a:p>
        </p:txBody>
      </p:sp>
      <p:sp>
        <p:nvSpPr>
          <p:cNvPr id="4"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18011360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_gray">
    <p:bg>
      <p:bgPr>
        <a:solidFill>
          <a:schemeClr val="bg2"/>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18912388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_dark">
    <p:bg>
      <p:bgPr>
        <a:solidFill>
          <a:srgbClr val="2B6FAB"/>
        </a:solidFill>
        <a:effectLst/>
      </p:bgPr>
    </p:bg>
    <p:spTree>
      <p:nvGrpSpPr>
        <p:cNvPr id="1" name=""/>
        <p:cNvGrpSpPr/>
        <p:nvPr/>
      </p:nvGrpSpPr>
      <p:grpSpPr>
        <a:xfrm>
          <a:off x="0" y="0"/>
          <a:ext cx="0" cy="0"/>
          <a:chOff x="0" y="0"/>
          <a:chExt cx="0" cy="0"/>
        </a:xfrm>
      </p:grpSpPr>
      <p:sp>
        <p:nvSpPr>
          <p:cNvPr id="2" name="Text Placeholder 3"/>
          <p:cNvSpPr>
            <a:spLocks noGrp="1"/>
          </p:cNvSpPr>
          <p:nvPr>
            <p:ph type="body" sz="quarter" idx="17" hasCustomPrompt="1"/>
          </p:nvPr>
        </p:nvSpPr>
        <p:spPr>
          <a:xfrm>
            <a:off x="466725" y="4598894"/>
            <a:ext cx="1823085" cy="110938"/>
          </a:xfrm>
        </p:spPr>
        <p:txBody>
          <a:bodyPr tIns="0" bIns="0" anchor="b"/>
          <a:lstStyle>
            <a:lvl1pPr marL="0" indent="0">
              <a:buNone/>
              <a:defRPr sz="800">
                <a:solidFill>
                  <a:schemeClr val="bg1"/>
                </a:solidFill>
              </a:defRPr>
            </a:lvl1pPr>
          </a:lstStyle>
          <a:p>
            <a:pPr lvl="0"/>
            <a:r>
              <a:rPr lang="en-US"/>
              <a:t>Optional small text </a:t>
            </a:r>
            <a:endParaRPr lang="en-GB"/>
          </a:p>
        </p:txBody>
      </p:sp>
    </p:spTree>
    <p:extLst>
      <p:ext uri="{BB962C8B-B14F-4D97-AF65-F5344CB8AC3E}">
        <p14:creationId xmlns:p14="http://schemas.microsoft.com/office/powerpoint/2010/main" val="7605275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oject Snapshot">
    <p:bg>
      <p:bgPr>
        <a:solidFill>
          <a:srgbClr val="FFFFFF"/>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1" hasCustomPrompt="1"/>
          </p:nvPr>
        </p:nvSpPr>
        <p:spPr>
          <a:xfrm>
            <a:off x="464493" y="1066800"/>
            <a:ext cx="6336357" cy="730250"/>
          </a:xfrm>
        </p:spPr>
        <p:txBody>
          <a:bodyPr tIns="0" bIns="0" anchor="t"/>
          <a:lstStyle>
            <a:lvl1pPr marL="0" indent="0" algn="l" defTabSz="914400" rtl="0" eaLnBrk="1" latinLnBrk="0" hangingPunct="1">
              <a:lnSpc>
                <a:spcPct val="90000"/>
              </a:lnSpc>
              <a:spcBef>
                <a:spcPct val="0"/>
              </a:spcBef>
              <a:buNone/>
              <a:defRPr lang="en-US" sz="24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this text box. Try to keep to two lines of text</a:t>
            </a:r>
          </a:p>
        </p:txBody>
      </p:sp>
      <p:sp>
        <p:nvSpPr>
          <p:cNvPr id="6" name="Text Placeholder 4"/>
          <p:cNvSpPr>
            <a:spLocks noGrp="1"/>
          </p:cNvSpPr>
          <p:nvPr>
            <p:ph type="body" sz="quarter" idx="33" hasCustomPrompt="1"/>
          </p:nvPr>
        </p:nvSpPr>
        <p:spPr>
          <a:xfrm>
            <a:off x="464494" y="1819247"/>
            <a:ext cx="6336356" cy="223556"/>
          </a:xfrm>
        </p:spPr>
        <p:txBody>
          <a:bodyPr tIns="0"/>
          <a:lstStyle>
            <a:lvl1pPr marL="0" indent="0">
              <a:lnSpc>
                <a:spcPct val="120000"/>
              </a:lnSpc>
              <a:buNone/>
              <a:defRPr lang="en-US" sz="1100" kern="1200" spc="0" baseline="0" dirty="0" smtClean="0">
                <a:solidFill>
                  <a:schemeClr val="accent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Enter text here</a:t>
            </a:r>
          </a:p>
        </p:txBody>
      </p:sp>
      <p:sp>
        <p:nvSpPr>
          <p:cNvPr id="13" name="Text Placeholder 12"/>
          <p:cNvSpPr>
            <a:spLocks noGrp="1"/>
          </p:cNvSpPr>
          <p:nvPr>
            <p:ph type="body" sz="quarter" idx="34" hasCustomPrompt="1"/>
          </p:nvPr>
        </p:nvSpPr>
        <p:spPr>
          <a:xfrm>
            <a:off x="46513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a:t>Why</a:t>
            </a:r>
            <a:endParaRPr lang="en-GB"/>
          </a:p>
        </p:txBody>
      </p:sp>
      <p:sp>
        <p:nvSpPr>
          <p:cNvPr id="14" name="Text Placeholder 12"/>
          <p:cNvSpPr>
            <a:spLocks noGrp="1"/>
          </p:cNvSpPr>
          <p:nvPr>
            <p:ph type="body" sz="quarter" idx="35" hasCustomPrompt="1"/>
          </p:nvPr>
        </p:nvSpPr>
        <p:spPr>
          <a:xfrm>
            <a:off x="339883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a:t>What</a:t>
            </a:r>
            <a:endParaRPr lang="en-GB"/>
          </a:p>
        </p:txBody>
      </p:sp>
      <p:sp>
        <p:nvSpPr>
          <p:cNvPr id="15" name="Text Placeholder 12"/>
          <p:cNvSpPr>
            <a:spLocks noGrp="1"/>
          </p:cNvSpPr>
          <p:nvPr>
            <p:ph type="body" sz="quarter" idx="36" hasCustomPrompt="1"/>
          </p:nvPr>
        </p:nvSpPr>
        <p:spPr>
          <a:xfrm>
            <a:off x="6231818" y="2387600"/>
            <a:ext cx="2058987" cy="203200"/>
          </a:xfrm>
        </p:spPr>
        <p:txBody>
          <a:bodyPr/>
          <a:lstStyle>
            <a:lvl1pPr marL="0" indent="0" algn="l" defTabSz="914400" rtl="0" eaLnBrk="1" latinLnBrk="0" hangingPunct="1">
              <a:lnSpc>
                <a:spcPct val="90000"/>
              </a:lnSpc>
              <a:spcBef>
                <a:spcPts val="1200"/>
              </a:spcBef>
              <a:buClr>
                <a:schemeClr val="accent2"/>
              </a:buClr>
              <a:buSzPct val="110000"/>
              <a:buNone/>
              <a:defRPr lang="en-GB" sz="1400" b="1" kern="1200" dirty="0">
                <a:solidFill>
                  <a:schemeClr val="accent3"/>
                </a:solidFill>
                <a:latin typeface="Arial" panose="020B0604020202020204" pitchFamily="34" charset="0"/>
                <a:ea typeface="+mn-ea"/>
                <a:cs typeface="Arial" panose="020B0604020202020204" pitchFamily="34" charset="0"/>
              </a:defRPr>
            </a:lvl1pPr>
          </a:lstStyle>
          <a:p>
            <a:pPr lvl="0"/>
            <a:r>
              <a:rPr lang="en-US"/>
              <a:t>Wow</a:t>
            </a:r>
            <a:endParaRPr lang="en-GB"/>
          </a:p>
        </p:txBody>
      </p:sp>
      <p:sp>
        <p:nvSpPr>
          <p:cNvPr id="16" name="Text Placeholder 12"/>
          <p:cNvSpPr>
            <a:spLocks noGrp="1"/>
          </p:cNvSpPr>
          <p:nvPr>
            <p:ph type="body" sz="quarter" idx="37" hasCustomPrompt="1"/>
          </p:nvPr>
        </p:nvSpPr>
        <p:spPr>
          <a:xfrm>
            <a:off x="46513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a:t>Enter text here</a:t>
            </a:r>
            <a:endParaRPr lang="en-GB"/>
          </a:p>
        </p:txBody>
      </p:sp>
      <p:sp>
        <p:nvSpPr>
          <p:cNvPr id="17" name="Text Placeholder 12"/>
          <p:cNvSpPr>
            <a:spLocks noGrp="1"/>
          </p:cNvSpPr>
          <p:nvPr>
            <p:ph type="body" sz="quarter" idx="38" hasCustomPrompt="1"/>
          </p:nvPr>
        </p:nvSpPr>
        <p:spPr>
          <a:xfrm>
            <a:off x="339883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a:t>Enter text here</a:t>
            </a:r>
            <a:endParaRPr lang="en-GB"/>
          </a:p>
        </p:txBody>
      </p:sp>
      <p:sp>
        <p:nvSpPr>
          <p:cNvPr id="18" name="Text Placeholder 12"/>
          <p:cNvSpPr>
            <a:spLocks noGrp="1"/>
          </p:cNvSpPr>
          <p:nvPr>
            <p:ph type="body" sz="quarter" idx="39" hasCustomPrompt="1"/>
          </p:nvPr>
        </p:nvSpPr>
        <p:spPr>
          <a:xfrm>
            <a:off x="6231818" y="2675246"/>
            <a:ext cx="2454982" cy="1630054"/>
          </a:xfrm>
        </p:spPr>
        <p:txBody>
          <a:bodyPr/>
          <a:lstStyle>
            <a:lvl1pPr marL="0" indent="0" algn="l" defTabSz="914400" rtl="0" eaLnBrk="1" latinLnBrk="0" hangingPunct="1">
              <a:lnSpc>
                <a:spcPct val="120000"/>
              </a:lnSpc>
              <a:spcBef>
                <a:spcPts val="0"/>
              </a:spcBef>
              <a:spcAft>
                <a:spcPts val="600"/>
              </a:spcAft>
              <a:buClr>
                <a:schemeClr val="accent2"/>
              </a:buClr>
              <a:buSzPct val="110000"/>
              <a:buNone/>
              <a:defRPr lang="en-GB" sz="900" kern="1200" dirty="0">
                <a:solidFill>
                  <a:schemeClr val="accent1"/>
                </a:solidFill>
                <a:latin typeface="+mn-lt"/>
                <a:ea typeface="+mn-ea"/>
                <a:cs typeface="+mn-cs"/>
              </a:defRPr>
            </a:lvl1pPr>
          </a:lstStyle>
          <a:p>
            <a:pPr lvl="0"/>
            <a:r>
              <a:rPr lang="en-US"/>
              <a:t>Enter text here</a:t>
            </a:r>
            <a:endParaRPr lang="en-GB"/>
          </a:p>
        </p:txBody>
      </p:sp>
    </p:spTree>
    <p:extLst>
      <p:ext uri="{BB962C8B-B14F-4D97-AF65-F5344CB8AC3E}">
        <p14:creationId xmlns:p14="http://schemas.microsoft.com/office/powerpoint/2010/main" val="39282642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ory_metrics">
    <p:bg>
      <p:bgPr>
        <a:solidFill>
          <a:srgbClr val="FFFFFF"/>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28" hasCustomPrompt="1"/>
          </p:nvPr>
        </p:nvSpPr>
        <p:spPr>
          <a:xfrm>
            <a:off x="4572001" y="1108301"/>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25" name="Text Placeholder 6"/>
          <p:cNvSpPr>
            <a:spLocks noGrp="1"/>
          </p:cNvSpPr>
          <p:nvPr>
            <p:ph type="body" sz="quarter" idx="29" hasCustomPrompt="1"/>
          </p:nvPr>
        </p:nvSpPr>
        <p:spPr>
          <a:xfrm>
            <a:off x="5961059" y="676937"/>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a:t>1B</a:t>
            </a:r>
          </a:p>
        </p:txBody>
      </p:sp>
      <p:sp>
        <p:nvSpPr>
          <p:cNvPr id="26" name="Text Placeholder 10"/>
          <p:cNvSpPr>
            <a:spLocks noGrp="1"/>
          </p:cNvSpPr>
          <p:nvPr>
            <p:ph type="body" sz="quarter" idx="30" hasCustomPrompt="1"/>
          </p:nvPr>
        </p:nvSpPr>
        <p:spPr>
          <a:xfrm>
            <a:off x="5961059" y="1108301"/>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27" name="Text Placeholder 6"/>
          <p:cNvSpPr>
            <a:spLocks noGrp="1"/>
          </p:cNvSpPr>
          <p:nvPr>
            <p:ph type="body" sz="quarter" idx="31" hasCustomPrompt="1"/>
          </p:nvPr>
        </p:nvSpPr>
        <p:spPr>
          <a:xfrm>
            <a:off x="7350117" y="676937"/>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a:t>100</a:t>
            </a:r>
          </a:p>
        </p:txBody>
      </p:sp>
      <p:sp>
        <p:nvSpPr>
          <p:cNvPr id="28" name="Text Placeholder 10"/>
          <p:cNvSpPr>
            <a:spLocks noGrp="1"/>
          </p:cNvSpPr>
          <p:nvPr>
            <p:ph type="body" sz="quarter" idx="32" hasCustomPrompt="1"/>
          </p:nvPr>
        </p:nvSpPr>
        <p:spPr>
          <a:xfrm>
            <a:off x="7350117" y="1108301"/>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7" name="Text Placeholder 6"/>
          <p:cNvSpPr>
            <a:spLocks noGrp="1"/>
          </p:cNvSpPr>
          <p:nvPr>
            <p:ph type="body" sz="quarter" idx="27" hasCustomPrompt="1"/>
          </p:nvPr>
        </p:nvSpPr>
        <p:spPr>
          <a:xfrm>
            <a:off x="4572001" y="676937"/>
            <a:ext cx="1118877" cy="376238"/>
          </a:xfrm>
        </p:spPr>
        <p:txBody>
          <a:bodyPr vert="horz" wrap="square" lIns="0" tIns="0" rIns="0" bIns="0" rtlCol="0" anchor="t">
            <a:noAutofit/>
          </a:bodyPr>
          <a:lstStyle>
            <a:lvl1pPr marL="0" indent="0">
              <a:buNone/>
              <a:defRPr lang="en-US" sz="2800" b="1" kern="0" spc="-150" dirty="0">
                <a:solidFill>
                  <a:schemeClr val="accent3"/>
                </a:solidFill>
                <a:latin typeface="+mj-lt"/>
                <a:ea typeface="Roboto Medium" panose="02000000000000000000" pitchFamily="2" charset="0"/>
              </a:defRPr>
            </a:lvl1pPr>
          </a:lstStyle>
          <a:p>
            <a:pPr marL="173038" lvl="0" indent="-173038">
              <a:lnSpc>
                <a:spcPct val="90000"/>
              </a:lnSpc>
              <a:spcBef>
                <a:spcPct val="0"/>
              </a:spcBef>
            </a:pPr>
            <a:r>
              <a:rPr lang="en-US"/>
              <a:t>1,000</a:t>
            </a:r>
          </a:p>
        </p:txBody>
      </p:sp>
      <p:sp>
        <p:nvSpPr>
          <p:cNvPr id="29" name="Text Placeholder 3"/>
          <p:cNvSpPr>
            <a:spLocks noGrp="1"/>
          </p:cNvSpPr>
          <p:nvPr>
            <p:ph type="body" sz="quarter" idx="26" hasCustomPrompt="1"/>
          </p:nvPr>
        </p:nvSpPr>
        <p:spPr>
          <a:xfrm>
            <a:off x="4572000" y="4596644"/>
            <a:ext cx="2076456" cy="193899"/>
          </a:xfrm>
        </p:spPr>
        <p:txBody>
          <a:bodyPr/>
          <a:lstStyle>
            <a:lvl1pPr marL="0" indent="0" algn="l" defTabSz="914400" rtl="0" eaLnBrk="1" latinLnBrk="0" hangingPunct="1">
              <a:buNone/>
              <a:defRPr lang="en-US" sz="1100" kern="1200" baseline="30000" dirty="0" smtClean="0">
                <a:solidFill>
                  <a:schemeClr val="accent5"/>
                </a:solidFill>
                <a:latin typeface="+mn-lt"/>
                <a:ea typeface="+mn-ea"/>
                <a:cs typeface="+mn-cs"/>
              </a:defRPr>
            </a:lvl1pPr>
            <a:lvl2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2pPr>
            <a:lvl3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3pPr>
            <a:lvl4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4pPr>
            <a:lvl5pPr marL="0" algn="r" defTabSz="914400" rtl="0" eaLnBrk="1" latinLnBrk="0" hangingPunct="1">
              <a:defRPr lang="en-US" sz="1100" kern="1200" baseline="30000" dirty="0">
                <a:solidFill>
                  <a:schemeClr val="accent1">
                    <a:lumMod val="60000"/>
                    <a:lumOff val="40000"/>
                  </a:schemeClr>
                </a:solidFill>
                <a:latin typeface="+mn-lt"/>
                <a:ea typeface="+mn-ea"/>
                <a:cs typeface="+mn-cs"/>
              </a:defRPr>
            </a:lvl5pPr>
          </a:lstStyle>
          <a:p>
            <a:pPr lvl="0"/>
            <a:r>
              <a:rPr lang="en-US"/>
              <a:t>Contact: Enter name</a:t>
            </a:r>
          </a:p>
        </p:txBody>
      </p:sp>
      <p:sp>
        <p:nvSpPr>
          <p:cNvPr id="39" name="Text Placeholder 10"/>
          <p:cNvSpPr>
            <a:spLocks noGrp="1"/>
          </p:cNvSpPr>
          <p:nvPr>
            <p:ph type="body" sz="quarter" idx="34" hasCustomPrompt="1"/>
          </p:nvPr>
        </p:nvSpPr>
        <p:spPr>
          <a:xfrm>
            <a:off x="4572000" y="2064881"/>
            <a:ext cx="2349182" cy="75518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0" name="Text Placeholder 6"/>
          <p:cNvSpPr>
            <a:spLocks noGrp="1"/>
          </p:cNvSpPr>
          <p:nvPr>
            <p:ph type="body" sz="quarter" idx="35" hasCustomPrompt="1"/>
          </p:nvPr>
        </p:nvSpPr>
        <p:spPr>
          <a:xfrm>
            <a:off x="4572000" y="1855310"/>
            <a:ext cx="2349182"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41" name="Text Placeholder 10"/>
          <p:cNvSpPr>
            <a:spLocks noGrp="1"/>
          </p:cNvSpPr>
          <p:nvPr>
            <p:ph type="body" sz="quarter" idx="36" hasCustomPrompt="1"/>
          </p:nvPr>
        </p:nvSpPr>
        <p:spPr>
          <a:xfrm>
            <a:off x="7350117" y="205808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2" name="Text Placeholder 6"/>
          <p:cNvSpPr>
            <a:spLocks noGrp="1"/>
          </p:cNvSpPr>
          <p:nvPr>
            <p:ph type="body" sz="quarter" idx="37" hasCustomPrompt="1"/>
          </p:nvPr>
        </p:nvSpPr>
        <p:spPr>
          <a:xfrm>
            <a:off x="7350117" y="1848513"/>
            <a:ext cx="1118877"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43" name="Text Placeholder 10"/>
          <p:cNvSpPr>
            <a:spLocks noGrp="1"/>
          </p:cNvSpPr>
          <p:nvPr>
            <p:ph type="body" sz="quarter" idx="38" hasCustomPrompt="1"/>
          </p:nvPr>
        </p:nvSpPr>
        <p:spPr>
          <a:xfrm>
            <a:off x="4572000" y="3184216"/>
            <a:ext cx="2349182" cy="812189"/>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4" name="Text Placeholder 6"/>
          <p:cNvSpPr>
            <a:spLocks noGrp="1"/>
          </p:cNvSpPr>
          <p:nvPr>
            <p:ph type="body" sz="quarter" idx="39" hasCustomPrompt="1"/>
          </p:nvPr>
        </p:nvSpPr>
        <p:spPr>
          <a:xfrm>
            <a:off x="4572000" y="2974645"/>
            <a:ext cx="2349182"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45" name="Text Placeholder 10"/>
          <p:cNvSpPr>
            <a:spLocks noGrp="1"/>
          </p:cNvSpPr>
          <p:nvPr>
            <p:ph type="body" sz="quarter" idx="40" hasCustomPrompt="1"/>
          </p:nvPr>
        </p:nvSpPr>
        <p:spPr>
          <a:xfrm>
            <a:off x="7350117" y="2669876"/>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6" name="Text Placeholder 6"/>
          <p:cNvSpPr>
            <a:spLocks noGrp="1"/>
          </p:cNvSpPr>
          <p:nvPr>
            <p:ph type="body" sz="quarter" idx="41" hasCustomPrompt="1"/>
          </p:nvPr>
        </p:nvSpPr>
        <p:spPr>
          <a:xfrm>
            <a:off x="7350117" y="2460304"/>
            <a:ext cx="1118877" cy="202076"/>
          </a:xfrm>
        </p:spPr>
        <p:txBody>
          <a:bodyPr vert="horz" wrap="square" lIns="0" tIns="0" rIns="0" bIns="0" rtlCol="0" anchor="t">
            <a:noAutofit/>
          </a:bodyPr>
          <a:lstStyle>
            <a:lvl1pPr marL="0" indent="0">
              <a:buNone/>
              <a:defRPr lang="en-US" sz="1200" b="1" kern="0" spc="-50" baseline="0" dirty="0">
                <a:solidFill>
                  <a:schemeClr val="accent1"/>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19" name="Text Placeholder 4"/>
          <p:cNvSpPr>
            <a:spLocks noGrp="1"/>
          </p:cNvSpPr>
          <p:nvPr>
            <p:ph type="body" sz="quarter" idx="33"/>
          </p:nvPr>
        </p:nvSpPr>
        <p:spPr>
          <a:xfrm>
            <a:off x="464494" y="1738594"/>
            <a:ext cx="3770956" cy="1704412"/>
          </a:xfrm>
        </p:spPr>
        <p:txBody>
          <a:bodyPr tIns="0"/>
          <a:lstStyle>
            <a:lvl1pPr marL="0" indent="0">
              <a:lnSpc>
                <a:spcPct val="12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20" name="Text Placeholder 7"/>
          <p:cNvSpPr>
            <a:spLocks noGrp="1"/>
          </p:cNvSpPr>
          <p:nvPr>
            <p:ph type="body" sz="quarter" idx="11" hasCustomPrompt="1"/>
          </p:nvPr>
        </p:nvSpPr>
        <p:spPr>
          <a:xfrm>
            <a:off x="464493" y="438150"/>
            <a:ext cx="3770957" cy="1257300"/>
          </a:xfrm>
        </p:spPr>
        <p:txBody>
          <a:bodyPr tIns="0" bIns="0" anchor="t"/>
          <a:lstStyle>
            <a:lvl1pPr marL="0" indent="0" algn="l" defTabSz="914400" rtl="0" eaLnBrk="1" latinLnBrk="0" hangingPunct="1">
              <a:lnSpc>
                <a:spcPct val="90000"/>
              </a:lnSpc>
              <a:spcBef>
                <a:spcPct val="0"/>
              </a:spcBef>
              <a:buNone/>
              <a:defRPr lang="en-US" sz="28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this text box. Try to keep to three lines of text</a:t>
            </a:r>
          </a:p>
        </p:txBody>
      </p:sp>
    </p:spTree>
    <p:extLst>
      <p:ext uri="{BB962C8B-B14F-4D97-AF65-F5344CB8AC3E}">
        <p14:creationId xmlns:p14="http://schemas.microsoft.com/office/powerpoint/2010/main" val="3192183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ory_quote">
    <p:bg>
      <p:bgPr>
        <a:solidFill>
          <a:srgbClr val="FFFFFF"/>
        </a:solidFill>
        <a:effectLst/>
      </p:bgPr>
    </p:bg>
    <p:spTree>
      <p:nvGrpSpPr>
        <p:cNvPr id="1" name=""/>
        <p:cNvGrpSpPr/>
        <p:nvPr/>
      </p:nvGrpSpPr>
      <p:grpSpPr>
        <a:xfrm>
          <a:off x="0" y="0"/>
          <a:ext cx="0" cy="0"/>
          <a:chOff x="0" y="0"/>
          <a:chExt cx="0" cy="0"/>
        </a:xfrm>
      </p:grpSpPr>
      <p:sp>
        <p:nvSpPr>
          <p:cNvPr id="29" name="Text Placeholder 3"/>
          <p:cNvSpPr>
            <a:spLocks noGrp="1"/>
          </p:cNvSpPr>
          <p:nvPr>
            <p:ph type="body" sz="quarter" idx="26" hasCustomPrompt="1"/>
          </p:nvPr>
        </p:nvSpPr>
        <p:spPr>
          <a:xfrm>
            <a:off x="4700906" y="4596644"/>
            <a:ext cx="2076456" cy="193899"/>
          </a:xfrm>
        </p:spPr>
        <p:txBody>
          <a:bodyPr/>
          <a:lstStyle>
            <a:lvl1pPr marL="0" indent="0" algn="l" defTabSz="914400" rtl="0" eaLnBrk="1" latinLnBrk="0" hangingPunct="1">
              <a:buNone/>
              <a:defRPr lang="en-US" sz="1100" kern="1200" baseline="30000" dirty="0" smtClean="0">
                <a:solidFill>
                  <a:schemeClr val="accent5"/>
                </a:solidFill>
                <a:latin typeface="+mn-lt"/>
                <a:ea typeface="+mn-ea"/>
                <a:cs typeface="+mn-cs"/>
              </a:defRPr>
            </a:lvl1pPr>
            <a:lvl2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2pPr>
            <a:lvl3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3pPr>
            <a:lvl4pPr marL="0" algn="r" defTabSz="914400" rtl="0" eaLnBrk="1" latinLnBrk="0" hangingPunct="1">
              <a:defRPr lang="en-US" sz="1100" kern="1200" baseline="30000" dirty="0" smtClean="0">
                <a:solidFill>
                  <a:schemeClr val="accent1">
                    <a:lumMod val="60000"/>
                    <a:lumOff val="40000"/>
                  </a:schemeClr>
                </a:solidFill>
                <a:latin typeface="+mn-lt"/>
                <a:ea typeface="+mn-ea"/>
                <a:cs typeface="+mn-cs"/>
              </a:defRPr>
            </a:lvl4pPr>
            <a:lvl5pPr marL="0" algn="r" defTabSz="914400" rtl="0" eaLnBrk="1" latinLnBrk="0" hangingPunct="1">
              <a:defRPr lang="en-US" sz="1100" kern="1200" baseline="30000" dirty="0">
                <a:solidFill>
                  <a:schemeClr val="accent1">
                    <a:lumMod val="60000"/>
                    <a:lumOff val="40000"/>
                  </a:schemeClr>
                </a:solidFill>
                <a:latin typeface="+mn-lt"/>
                <a:ea typeface="+mn-ea"/>
                <a:cs typeface="+mn-cs"/>
              </a:defRPr>
            </a:lvl5pPr>
          </a:lstStyle>
          <a:p>
            <a:pPr lvl="0"/>
            <a:r>
              <a:rPr lang="en-US"/>
              <a:t>Contact: Enter name</a:t>
            </a:r>
          </a:p>
        </p:txBody>
      </p:sp>
      <p:sp>
        <p:nvSpPr>
          <p:cNvPr id="38" name="Text Placeholder 7"/>
          <p:cNvSpPr>
            <a:spLocks noGrp="1"/>
          </p:cNvSpPr>
          <p:nvPr>
            <p:ph type="body" sz="quarter" idx="11" hasCustomPrompt="1"/>
          </p:nvPr>
        </p:nvSpPr>
        <p:spPr>
          <a:xfrm>
            <a:off x="464493" y="438150"/>
            <a:ext cx="3770957" cy="1257300"/>
          </a:xfrm>
        </p:spPr>
        <p:txBody>
          <a:bodyPr tIns="0" bIns="0" anchor="t"/>
          <a:lstStyle>
            <a:lvl1pPr marL="0" indent="0" algn="l" defTabSz="914400" rtl="0" eaLnBrk="1" latinLnBrk="0" hangingPunct="1">
              <a:lnSpc>
                <a:spcPct val="90000"/>
              </a:lnSpc>
              <a:spcBef>
                <a:spcPct val="0"/>
              </a:spcBef>
              <a:buNone/>
              <a:defRPr lang="en-US" sz="2800" b="1" kern="0" spc="-10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this text box. Try to keep to three lines of text</a:t>
            </a:r>
          </a:p>
        </p:txBody>
      </p:sp>
      <p:sp>
        <p:nvSpPr>
          <p:cNvPr id="39" name="Text Placeholder 10"/>
          <p:cNvSpPr>
            <a:spLocks noGrp="1"/>
          </p:cNvSpPr>
          <p:nvPr>
            <p:ph type="body" sz="quarter" idx="34" hasCustomPrompt="1"/>
          </p:nvPr>
        </p:nvSpPr>
        <p:spPr>
          <a:xfrm>
            <a:off x="4700906" y="2253251"/>
            <a:ext cx="2349182" cy="75518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0" name="Text Placeholder 6"/>
          <p:cNvSpPr>
            <a:spLocks noGrp="1"/>
          </p:cNvSpPr>
          <p:nvPr>
            <p:ph type="body" sz="quarter" idx="35" hasCustomPrompt="1"/>
          </p:nvPr>
        </p:nvSpPr>
        <p:spPr>
          <a:xfrm>
            <a:off x="4700906" y="2043680"/>
            <a:ext cx="2349182"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41" name="Text Placeholder 10"/>
          <p:cNvSpPr>
            <a:spLocks noGrp="1"/>
          </p:cNvSpPr>
          <p:nvPr>
            <p:ph type="body" sz="quarter" idx="36" hasCustomPrompt="1"/>
          </p:nvPr>
        </p:nvSpPr>
        <p:spPr>
          <a:xfrm>
            <a:off x="7479023" y="2246455"/>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2" name="Text Placeholder 6"/>
          <p:cNvSpPr>
            <a:spLocks noGrp="1"/>
          </p:cNvSpPr>
          <p:nvPr>
            <p:ph type="body" sz="quarter" idx="37" hasCustomPrompt="1"/>
          </p:nvPr>
        </p:nvSpPr>
        <p:spPr>
          <a:xfrm>
            <a:off x="7479023" y="2036883"/>
            <a:ext cx="1118877"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43" name="Text Placeholder 10"/>
          <p:cNvSpPr>
            <a:spLocks noGrp="1"/>
          </p:cNvSpPr>
          <p:nvPr>
            <p:ph type="body" sz="quarter" idx="38" hasCustomPrompt="1"/>
          </p:nvPr>
        </p:nvSpPr>
        <p:spPr>
          <a:xfrm>
            <a:off x="4700906" y="3372586"/>
            <a:ext cx="2349182" cy="409271"/>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4" name="Text Placeholder 6"/>
          <p:cNvSpPr>
            <a:spLocks noGrp="1"/>
          </p:cNvSpPr>
          <p:nvPr>
            <p:ph type="body" sz="quarter" idx="39" hasCustomPrompt="1"/>
          </p:nvPr>
        </p:nvSpPr>
        <p:spPr>
          <a:xfrm>
            <a:off x="4700906" y="3163015"/>
            <a:ext cx="2349182"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45" name="Text Placeholder 10"/>
          <p:cNvSpPr>
            <a:spLocks noGrp="1"/>
          </p:cNvSpPr>
          <p:nvPr>
            <p:ph type="body" sz="quarter" idx="40" hasCustomPrompt="1"/>
          </p:nvPr>
        </p:nvSpPr>
        <p:spPr>
          <a:xfrm>
            <a:off x="7479023" y="2858246"/>
            <a:ext cx="1118877" cy="258532"/>
          </a:xfrm>
        </p:spPr>
        <p:txBody>
          <a:bodyPr/>
          <a:lstStyle>
            <a:lvl1pPr marL="0" indent="0">
              <a:buFont typeface="Arial" panose="020B0604020202020204" pitchFamily="34" charset="0"/>
              <a:buNone/>
              <a:defRPr lang="en-US" sz="1400" kern="1200" baseline="30000" dirty="0">
                <a:solidFill>
                  <a:schemeClr val="accent5"/>
                </a:solidFill>
                <a:latin typeface="+mn-lt"/>
                <a:ea typeface="+mn-ea"/>
                <a:cs typeface="+mn-cs"/>
              </a:defRPr>
            </a:lvl1pPr>
          </a:lstStyle>
          <a:p>
            <a:pPr lvl="0"/>
            <a:r>
              <a:rPr lang="en-US"/>
              <a:t>Enter subtitle</a:t>
            </a:r>
          </a:p>
        </p:txBody>
      </p:sp>
      <p:sp>
        <p:nvSpPr>
          <p:cNvPr id="46" name="Text Placeholder 6"/>
          <p:cNvSpPr>
            <a:spLocks noGrp="1"/>
          </p:cNvSpPr>
          <p:nvPr>
            <p:ph type="body" sz="quarter" idx="41" hasCustomPrompt="1"/>
          </p:nvPr>
        </p:nvSpPr>
        <p:spPr>
          <a:xfrm>
            <a:off x="7479023" y="2648674"/>
            <a:ext cx="1118877" cy="202076"/>
          </a:xfrm>
        </p:spPr>
        <p:txBody>
          <a:bodyPr vert="horz" wrap="square" lIns="0" tIns="0" rIns="0" bIns="0" rtlCol="0" anchor="t">
            <a:noAutofit/>
          </a:bodyPr>
          <a:lstStyle>
            <a:lvl1pPr marL="0" indent="0">
              <a:buNone/>
              <a:defRPr lang="en-US" sz="1200" b="1" kern="0" spc="-50" baseline="0" dirty="0">
                <a:solidFill>
                  <a:schemeClr val="accent2"/>
                </a:solidFill>
                <a:latin typeface="+mj-lt"/>
                <a:ea typeface="Roboto Medium" panose="02000000000000000000" pitchFamily="2" charset="0"/>
              </a:defRPr>
            </a:lvl1pPr>
          </a:lstStyle>
          <a:p>
            <a:pPr marL="173038" lvl="0" indent="-173038">
              <a:lnSpc>
                <a:spcPct val="90000"/>
              </a:lnSpc>
              <a:spcBef>
                <a:spcPct val="0"/>
              </a:spcBef>
            </a:pPr>
            <a:r>
              <a:rPr lang="en-US"/>
              <a:t>Subhead</a:t>
            </a:r>
          </a:p>
        </p:txBody>
      </p:sp>
      <p:sp>
        <p:nvSpPr>
          <p:cNvPr id="3" name="Text Placeholder 2"/>
          <p:cNvSpPr>
            <a:spLocks noGrp="1"/>
          </p:cNvSpPr>
          <p:nvPr>
            <p:ph type="body" sz="quarter" idx="42" hasCustomPrompt="1"/>
          </p:nvPr>
        </p:nvSpPr>
        <p:spPr>
          <a:xfrm>
            <a:off x="4699000" y="670091"/>
            <a:ext cx="3898900" cy="1114259"/>
          </a:xfrm>
        </p:spPr>
        <p:txBody>
          <a:bodyPr/>
          <a:lstStyle>
            <a:lvl1pPr marL="0" indent="0">
              <a:buNone/>
              <a:defRPr sz="2000" baseline="0">
                <a:solidFill>
                  <a:schemeClr val="accent5"/>
                </a:solidFill>
              </a:defRPr>
            </a:lvl1pPr>
          </a:lstStyle>
          <a:p>
            <a:pPr lvl="0"/>
            <a:r>
              <a:rPr lang="en-US"/>
              <a:t>Here’s a place for your quote. We recommend to keep it short. Maybe about this long.”</a:t>
            </a:r>
            <a:endParaRPr lang="en-GB"/>
          </a:p>
        </p:txBody>
      </p:sp>
      <p:sp>
        <p:nvSpPr>
          <p:cNvPr id="4" name="TextBox 3"/>
          <p:cNvSpPr txBox="1"/>
          <p:nvPr userDrawn="1"/>
        </p:nvSpPr>
        <p:spPr>
          <a:xfrm>
            <a:off x="4483100" y="670091"/>
            <a:ext cx="431800" cy="406400"/>
          </a:xfrm>
          <a:prstGeom prst="rect">
            <a:avLst/>
          </a:prstGeom>
          <a:noFill/>
        </p:spPr>
        <p:txBody>
          <a:bodyPr wrap="square" rtlCol="0">
            <a:noAutofit/>
          </a:bodyPr>
          <a:lstStyle/>
          <a:p>
            <a:pPr>
              <a:spcBef>
                <a:spcPts val="750"/>
              </a:spcBef>
              <a:buClr>
                <a:schemeClr val="accent2"/>
              </a:buClr>
              <a:buSzPct val="100000"/>
            </a:pPr>
            <a:r>
              <a:rPr lang="en-US" sz="2000">
                <a:solidFill>
                  <a:schemeClr val="accent5"/>
                </a:solidFill>
                <a:latin typeface="Arial" panose="020B0604020202020204" pitchFamily="34" charset="0"/>
                <a:cs typeface="Arial" panose="020B0604020202020204" pitchFamily="34" charset="0"/>
              </a:rPr>
              <a:t>“</a:t>
            </a:r>
            <a:endParaRPr lang="en-GB" sz="2000" err="1">
              <a:solidFill>
                <a:schemeClr val="accent5"/>
              </a:solidFill>
              <a:latin typeface="Arial" panose="020B0604020202020204" pitchFamily="34" charset="0"/>
              <a:cs typeface="Arial" panose="020B0604020202020204" pitchFamily="34" charset="0"/>
            </a:endParaRPr>
          </a:p>
        </p:txBody>
      </p:sp>
      <p:sp>
        <p:nvSpPr>
          <p:cNvPr id="22" name="Text Placeholder 4"/>
          <p:cNvSpPr>
            <a:spLocks noGrp="1"/>
          </p:cNvSpPr>
          <p:nvPr>
            <p:ph type="body" sz="quarter" idx="33"/>
          </p:nvPr>
        </p:nvSpPr>
        <p:spPr>
          <a:xfrm>
            <a:off x="464494" y="1738594"/>
            <a:ext cx="3770956" cy="1704412"/>
          </a:xfrm>
        </p:spPr>
        <p:txBody>
          <a:bodyPr tIns="0"/>
          <a:lstStyle>
            <a:lvl1pPr marL="0" indent="0">
              <a:lnSpc>
                <a:spcPct val="120000"/>
              </a:lnSpc>
              <a:buNone/>
              <a:defRPr lang="en-US" sz="1100" kern="1200" spc="0" baseline="0" dirty="0" smtClean="0">
                <a:solidFill>
                  <a:schemeClr val="accent5"/>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Tree>
    <p:extLst>
      <p:ext uri="{BB962C8B-B14F-4D97-AF65-F5344CB8AC3E}">
        <p14:creationId xmlns:p14="http://schemas.microsoft.com/office/powerpoint/2010/main" val="13163226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ogo Slide 1">
    <p:bg>
      <p:bgPr>
        <a:solidFill>
          <a:schemeClr val="bg2"/>
        </a:solidFill>
        <a:effectLst/>
      </p:bgPr>
    </p:bg>
    <p:spTree>
      <p:nvGrpSpPr>
        <p:cNvPr id="1" name=""/>
        <p:cNvGrpSpPr/>
        <p:nvPr/>
      </p:nvGrpSpPr>
      <p:grpSpPr>
        <a:xfrm>
          <a:off x="0" y="0"/>
          <a:ext cx="0" cy="0"/>
          <a:chOff x="0" y="0"/>
          <a:chExt cx="0" cy="0"/>
        </a:xfrm>
      </p:grpSpPr>
      <p:sp>
        <p:nvSpPr>
          <p:cNvPr id="7" name="Text Box 3"/>
          <p:cNvSpPr txBox="1">
            <a:spLocks noChangeArrowheads="1"/>
          </p:cNvSpPr>
          <p:nvPr userDrawn="1"/>
        </p:nvSpPr>
        <p:spPr bwMode="blackWhite">
          <a:xfrm>
            <a:off x="1831837" y="4525456"/>
            <a:ext cx="5480327" cy="255771"/>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algn="ctr" defTabSz="685574" eaLnBrk="0" hangingPunct="0">
              <a:lnSpc>
                <a:spcPts val="675"/>
              </a:lnSpc>
              <a:defRPr/>
            </a:pPr>
            <a:r>
              <a:rPr lang="en-US" sz="525">
                <a:solidFill>
                  <a:schemeClr val="tx1"/>
                </a:solidFill>
                <a:latin typeface="Arial" panose="020B0604020202020204" pitchFamily="34" charset="0"/>
                <a:cs typeface="Arial" panose="020B0604020202020204" pitchFamily="34" charset="0"/>
              </a:rPr>
              <a:t>©2023 INCOSE, LLC. All rights reserved. </a:t>
            </a:r>
          </a:p>
        </p:txBody>
      </p:sp>
      <p:pic>
        <p:nvPicPr>
          <p:cNvPr id="2" name="Picture 1">
            <a:extLst>
              <a:ext uri="{FF2B5EF4-FFF2-40B4-BE49-F238E27FC236}">
                <a16:creationId xmlns:a16="http://schemas.microsoft.com/office/drawing/2014/main" id="{705F2F77-3450-4868-C447-47C0D656D1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17723" y="1386057"/>
            <a:ext cx="2908554" cy="2620206"/>
          </a:xfrm>
          <a:prstGeom prst="rect">
            <a:avLst/>
          </a:prstGeom>
        </p:spPr>
      </p:pic>
    </p:spTree>
    <p:extLst>
      <p:ext uri="{BB962C8B-B14F-4D97-AF65-F5344CB8AC3E}">
        <p14:creationId xmlns:p14="http://schemas.microsoft.com/office/powerpoint/2010/main" val="99739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go Slide 2">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385644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itle Slide_light">
    <p:bg>
      <p:bgPr>
        <a:solidFill>
          <a:schemeClr val="bg1"/>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tx1"/>
                </a:solidFill>
                <a:latin typeface="Arial" panose="020B0604020202020204" pitchFamily="34" charset="0"/>
                <a:ea typeface="Roboto Medium" panose="02000000000000000000" pitchFamily="2" charset="0"/>
                <a:cs typeface="Arial" panose="020B0604020202020204" pitchFamily="34" charset="0"/>
              </a:defRPr>
            </a:lvl1pPr>
          </a:lstStyle>
          <a:p>
            <a:r>
              <a:rPr lang="en-US"/>
              <a:t>Insert title here. </a:t>
            </a:r>
          </a:p>
        </p:txBody>
      </p:sp>
      <p:sp>
        <p:nvSpPr>
          <p:cNvPr id="6" name="Text Placeholder 10"/>
          <p:cNvSpPr>
            <a:spLocks noGrp="1"/>
          </p:cNvSpPr>
          <p:nvPr>
            <p:ph type="body" sz="quarter" idx="15" hasCustomPrompt="1"/>
          </p:nvPr>
        </p:nvSpPr>
        <p:spPr>
          <a:xfrm>
            <a:off x="457200" y="2963121"/>
            <a:ext cx="4114800"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tx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a:t>Enter a subtitle here.</a:t>
            </a: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tx1"/>
                </a:solidFill>
              </a:defRPr>
            </a:lvl1pPr>
          </a:lstStyle>
          <a:p>
            <a:pPr lvl="0"/>
            <a:r>
              <a:rPr lang="en-US"/>
              <a:t>Optional small text </a:t>
            </a:r>
            <a:endParaRPr lang="en-GB"/>
          </a:p>
        </p:txBody>
      </p:sp>
    </p:spTree>
    <p:extLst>
      <p:ext uri="{BB962C8B-B14F-4D97-AF65-F5344CB8AC3E}">
        <p14:creationId xmlns:p14="http://schemas.microsoft.com/office/powerpoint/2010/main" val="1223152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Logo Slide 2">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93570F-9463-86B6-A8D9-65CB4504F2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17723" y="1386057"/>
            <a:ext cx="2908554" cy="2620206"/>
          </a:xfrm>
          <a:prstGeom prst="rect">
            <a:avLst/>
          </a:prstGeom>
        </p:spPr>
      </p:pic>
    </p:spTree>
    <p:extLst>
      <p:ext uri="{BB962C8B-B14F-4D97-AF65-F5344CB8AC3E}">
        <p14:creationId xmlns:p14="http://schemas.microsoft.com/office/powerpoint/2010/main" val="1462748436"/>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go slide 3">
    <p:bg>
      <p:bgPr>
        <a:solidFill>
          <a:schemeClr val="accent5"/>
        </a:solidFill>
        <a:effectLst/>
      </p:bgPr>
    </p:bg>
    <p:spTree>
      <p:nvGrpSpPr>
        <p:cNvPr id="1" name=""/>
        <p:cNvGrpSpPr/>
        <p:nvPr/>
      </p:nvGrpSpPr>
      <p:grpSpPr>
        <a:xfrm>
          <a:off x="0" y="0"/>
          <a:ext cx="0" cy="0"/>
          <a:chOff x="0" y="0"/>
          <a:chExt cx="0" cy="0"/>
        </a:xfrm>
      </p:grpSpPr>
      <p:sp>
        <p:nvSpPr>
          <p:cNvPr id="4" name="Text Box 3"/>
          <p:cNvSpPr txBox="1">
            <a:spLocks noChangeArrowheads="1"/>
          </p:cNvSpPr>
          <p:nvPr userDrawn="1"/>
        </p:nvSpPr>
        <p:spPr bwMode="blackWhite">
          <a:xfrm>
            <a:off x="466894" y="1642997"/>
            <a:ext cx="2566929" cy="255771"/>
          </a:xfrm>
          <a:prstGeom prst="rect">
            <a:avLst/>
          </a:prstGeom>
          <a:noFill/>
          <a:ln w="12700">
            <a:noFill/>
            <a:miter lim="800000"/>
            <a:headEnd type="none" w="sm" len="sm"/>
            <a:tailEnd type="none" w="sm" len="sm"/>
          </a:ln>
          <a:effectLst/>
        </p:spPr>
        <p:txBody>
          <a:bodyPr wrap="square" lIns="0" tIns="34285" rIns="0" bIns="137160" anchor="b" anchorCtr="0">
            <a:spAutoFit/>
          </a:bodyPr>
          <a:lstStyle/>
          <a:p>
            <a:pPr defTabSz="685574" eaLnBrk="0" hangingPunct="0">
              <a:lnSpc>
                <a:spcPts val="675"/>
              </a:lnSpc>
              <a:defRPr/>
            </a:pPr>
            <a:r>
              <a:rPr lang="en-US" sz="525">
                <a:gradFill>
                  <a:gsLst>
                    <a:gs pos="5417">
                      <a:srgbClr val="FFFFFF"/>
                    </a:gs>
                    <a:gs pos="13333">
                      <a:srgbClr val="FFFFFF"/>
                    </a:gs>
                  </a:gsLst>
                  <a:lin ang="5400000" scaled="0"/>
                </a:gradFill>
                <a:latin typeface="Arial" panose="020B0604020202020204" pitchFamily="34" charset="0"/>
                <a:cs typeface="Arial" panose="020B0604020202020204" pitchFamily="34" charset="0"/>
              </a:rPr>
              <a:t>©2023 INCOSE. All rights reserved. </a:t>
            </a:r>
          </a:p>
        </p:txBody>
      </p:sp>
      <p:sp>
        <p:nvSpPr>
          <p:cNvPr id="6" name="TextBox 5"/>
          <p:cNvSpPr txBox="1"/>
          <p:nvPr userDrawn="1"/>
        </p:nvSpPr>
        <p:spPr>
          <a:xfrm>
            <a:off x="463269" y="1926053"/>
            <a:ext cx="812082" cy="207749"/>
          </a:xfrm>
          <a:prstGeom prst="rect">
            <a:avLst/>
          </a:prstGeom>
          <a:noFill/>
        </p:spPr>
        <p:txBody>
          <a:bodyPr wrap="none" lIns="0" bIns="0" rtlCol="0" anchor="b" anchorCtr="0">
            <a:spAutoFit/>
          </a:bodyPr>
          <a:lstStyle/>
          <a:p>
            <a:pPr defTabSz="685755"/>
            <a:r>
              <a:rPr lang="en-AU" sz="1050" spc="75" err="1">
                <a:solidFill>
                  <a:schemeClr val="tx1"/>
                </a:solidFill>
                <a:latin typeface="Arial" panose="020B0604020202020204" pitchFamily="34" charset="0"/>
                <a:ea typeface="Roboto Light" panose="02000000000000000000" pitchFamily="2" charset="0"/>
                <a:cs typeface="Arial" panose="020B0604020202020204" pitchFamily="34" charset="0"/>
              </a:rPr>
              <a:t>incose.org</a:t>
            </a:r>
            <a:endParaRPr lang="en-AU" sz="1050" spc="75">
              <a:solidFill>
                <a:schemeClr val="tx1"/>
              </a:solidFill>
              <a:latin typeface="Arial" panose="020B0604020202020204" pitchFamily="34" charset="0"/>
              <a:ea typeface="Roboto Light" panose="02000000000000000000" pitchFamily="2" charset="0"/>
              <a:cs typeface="Arial" panose="020B0604020202020204" pitchFamily="34" charset="0"/>
            </a:endParaRPr>
          </a:p>
        </p:txBody>
      </p:sp>
      <p:pic>
        <p:nvPicPr>
          <p:cNvPr id="7" name="Picture 6">
            <a:extLst>
              <a:ext uri="{FF2B5EF4-FFF2-40B4-BE49-F238E27FC236}">
                <a16:creationId xmlns:a16="http://schemas.microsoft.com/office/drawing/2014/main" id="{35955B67-795B-9656-7603-CCC8D5B39E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108" y="268692"/>
            <a:ext cx="1409961" cy="1270180"/>
          </a:xfrm>
          <a:prstGeom prst="rect">
            <a:avLst/>
          </a:prstGeom>
        </p:spPr>
      </p:pic>
    </p:spTree>
    <p:extLst>
      <p:ext uri="{BB962C8B-B14F-4D97-AF65-F5344CB8AC3E}">
        <p14:creationId xmlns:p14="http://schemas.microsoft.com/office/powerpoint/2010/main" val="23388134"/>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_subtitle_bold_light">
    <p:bg>
      <p:bgPr>
        <a:solidFill>
          <a:srgbClr val="FFFFFF"/>
        </a:solidFill>
        <a:effectLst/>
      </p:bgPr>
    </p:bg>
    <p:spTree>
      <p:nvGrpSpPr>
        <p:cNvPr id="1" name=""/>
        <p:cNvGrpSpPr/>
        <p:nvPr/>
      </p:nvGrpSpPr>
      <p:grpSpPr>
        <a:xfrm>
          <a:off x="0" y="0"/>
          <a:ext cx="0" cy="0"/>
          <a:chOff x="0" y="0"/>
          <a:chExt cx="0" cy="0"/>
        </a:xfrm>
      </p:grpSpPr>
      <p:sp>
        <p:nvSpPr>
          <p:cNvPr id="10" name="Text Placeholder 4"/>
          <p:cNvSpPr>
            <a:spLocks noGrp="1"/>
          </p:cNvSpPr>
          <p:nvPr>
            <p:ph type="body" sz="quarter" idx="16"/>
          </p:nvPr>
        </p:nvSpPr>
        <p:spPr>
          <a:xfrm>
            <a:off x="464494" y="1488137"/>
            <a:ext cx="2274660" cy="3062171"/>
          </a:xfrm>
        </p:spPr>
        <p:txBody>
          <a:bodyPr tIns="0"/>
          <a:lstStyle>
            <a:lvl1pPr marL="0" indent="0">
              <a:lnSpc>
                <a:spcPct val="150000"/>
              </a:lnSpc>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buNone/>
              <a:defRPr/>
            </a:lvl2pPr>
            <a:lvl3pPr marL="323850" indent="0">
              <a:buNone/>
              <a:defRPr/>
            </a:lvl3pPr>
            <a:lvl4pPr marL="457200" indent="0">
              <a:buNone/>
              <a:defRPr/>
            </a:lvl4pPr>
            <a:lvl5pPr marL="593725" indent="0">
              <a:buNone/>
              <a:defRPr/>
            </a:lvl5pPr>
          </a:lstStyle>
          <a:p>
            <a:pPr marL="0" lvl="0" indent="0" algn="l" defTabSz="914400" rtl="0" eaLnBrk="1" latinLnBrk="0" hangingPunct="1">
              <a:lnSpc>
                <a:spcPct val="90000"/>
              </a:lnSpc>
              <a:spcBef>
                <a:spcPts val="1200"/>
              </a:spcBef>
              <a:buClr>
                <a:srgbClr val="0072C8"/>
              </a:buClr>
              <a:buSzPct val="110000"/>
              <a:buFont typeface="Wingdings" panose="05000000000000000000" pitchFamily="2" charset="2"/>
              <a:buNone/>
            </a:pPr>
            <a:r>
              <a:rPr lang="en-US"/>
              <a:t>Click to edit Master text styles</a:t>
            </a:r>
          </a:p>
        </p:txBody>
      </p:sp>
      <p:sp>
        <p:nvSpPr>
          <p:cNvPr id="11" name="Text Placeholder 7"/>
          <p:cNvSpPr>
            <a:spLocks noGrp="1"/>
          </p:cNvSpPr>
          <p:nvPr>
            <p:ph type="body" sz="quarter" idx="11" hasCustomPrompt="1"/>
          </p:nvPr>
        </p:nvSpPr>
        <p:spPr>
          <a:xfrm>
            <a:off x="464493" y="441223"/>
            <a:ext cx="3273117" cy="949858"/>
          </a:xfrm>
        </p:spPr>
        <p:txBody>
          <a:bodyPr tIns="0" bIns="0" anchor="t"/>
          <a:lstStyle>
            <a:lvl1pPr marL="0" indent="0" algn="l" defTabSz="914400" rtl="0" eaLnBrk="1" latinLnBrk="0" hangingPunct="1">
              <a:lnSpc>
                <a:spcPct val="90000"/>
              </a:lnSpc>
              <a:spcBef>
                <a:spcPct val="0"/>
              </a:spcBef>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stStyle>
          <a:p>
            <a:pPr lvl="0"/>
            <a:r>
              <a:rPr lang="en-US"/>
              <a:t>Click to edit master style</a:t>
            </a:r>
            <a:endParaRPr lang="en-GB"/>
          </a:p>
        </p:txBody>
      </p:sp>
      <p:sp>
        <p:nvSpPr>
          <p:cNvPr id="4" name="Text Placeholder 3"/>
          <p:cNvSpPr>
            <a:spLocks noGrp="1"/>
          </p:cNvSpPr>
          <p:nvPr>
            <p:ph type="body" sz="quarter" idx="17" hasCustomPrompt="1"/>
          </p:nvPr>
        </p:nvSpPr>
        <p:spPr>
          <a:xfrm>
            <a:off x="466725" y="4621306"/>
            <a:ext cx="1823085" cy="88526"/>
          </a:xfrm>
        </p:spPr>
        <p:txBody>
          <a:bodyPr tIns="0" bIns="0" anchor="b"/>
          <a:lstStyle>
            <a:lvl1pPr marL="0" indent="0">
              <a:buNone/>
              <a:defRPr sz="800">
                <a:solidFill>
                  <a:schemeClr val="tx1"/>
                </a:solidFill>
              </a:defRPr>
            </a:lvl1pPr>
          </a:lstStyle>
          <a:p>
            <a:pPr lvl="0"/>
            <a:r>
              <a:rPr lang="en-US"/>
              <a:t>Optional small text </a:t>
            </a:r>
            <a:endParaRPr lang="en-GB"/>
          </a:p>
        </p:txBody>
      </p:sp>
      <p:sp>
        <p:nvSpPr>
          <p:cNvPr id="5" name="Picture Placeholder 4">
            <a:extLst>
              <a:ext uri="{FF2B5EF4-FFF2-40B4-BE49-F238E27FC236}">
                <a16:creationId xmlns:a16="http://schemas.microsoft.com/office/drawing/2014/main" id="{F5C092B1-1645-BF28-4CD8-7BC2CCAEBF34}"/>
              </a:ext>
            </a:extLst>
          </p:cNvPr>
          <p:cNvSpPr>
            <a:spLocks noGrp="1"/>
          </p:cNvSpPr>
          <p:nvPr>
            <p:ph type="pic" sz="quarter" idx="18"/>
          </p:nvPr>
        </p:nvSpPr>
        <p:spPr>
          <a:xfrm>
            <a:off x="5883275" y="0"/>
            <a:ext cx="3260725" cy="5143500"/>
          </a:xfrm>
        </p:spPr>
        <p:txBody>
          <a:bodyPr/>
          <a:lstStyle/>
          <a:p>
            <a:endParaRPr lang="en-US"/>
          </a:p>
        </p:txBody>
      </p:sp>
      <p:grpSp>
        <p:nvGrpSpPr>
          <p:cNvPr id="2" name="Group 1">
            <a:extLst>
              <a:ext uri="{FF2B5EF4-FFF2-40B4-BE49-F238E27FC236}">
                <a16:creationId xmlns:a16="http://schemas.microsoft.com/office/drawing/2014/main" id="{3B7DCFC7-72C5-0A4F-F3AA-7CA970DAE692}"/>
              </a:ext>
            </a:extLst>
          </p:cNvPr>
          <p:cNvGrpSpPr/>
          <p:nvPr userDrawn="1"/>
        </p:nvGrpSpPr>
        <p:grpSpPr>
          <a:xfrm>
            <a:off x="7376465" y="72229"/>
            <a:ext cx="1663154" cy="368994"/>
            <a:chOff x="7332015" y="69155"/>
            <a:chExt cx="1663154" cy="368994"/>
          </a:xfrm>
        </p:grpSpPr>
        <p:pic>
          <p:nvPicPr>
            <p:cNvPr id="3" name="Picture 2" descr="A picture containing logo&#10;&#10;Description automatically generated">
              <a:extLst>
                <a:ext uri="{FF2B5EF4-FFF2-40B4-BE49-F238E27FC236}">
                  <a16:creationId xmlns:a16="http://schemas.microsoft.com/office/drawing/2014/main" id="{768EF938-E375-F374-D998-3ECD2D19BAD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517206" y="97638"/>
              <a:ext cx="477963" cy="312028"/>
            </a:xfrm>
            <a:prstGeom prst="rect">
              <a:avLst/>
            </a:prstGeom>
          </p:spPr>
        </p:pic>
        <p:cxnSp>
          <p:nvCxnSpPr>
            <p:cNvPr id="6" name="Straight Connector 5">
              <a:extLst>
                <a:ext uri="{FF2B5EF4-FFF2-40B4-BE49-F238E27FC236}">
                  <a16:creationId xmlns:a16="http://schemas.microsoft.com/office/drawing/2014/main" id="{389C88C2-B06D-B60A-B31C-8103558B9BFC}"/>
                </a:ext>
              </a:extLst>
            </p:cNvPr>
            <p:cNvCxnSpPr>
              <a:cxnSpLocks/>
            </p:cNvCxnSpPr>
            <p:nvPr userDrawn="1"/>
          </p:nvCxnSpPr>
          <p:spPr>
            <a:xfrm>
              <a:off x="8421701" y="69155"/>
              <a:ext cx="0" cy="368994"/>
            </a:xfrm>
            <a:prstGeom prst="line">
              <a:avLst/>
            </a:prstGeom>
            <a:ln w="9525">
              <a:solidFill>
                <a:schemeClr val="bg2">
                  <a:lumMod val="90000"/>
                </a:schemeClr>
              </a:solidFill>
            </a:ln>
          </p:spPr>
          <p:style>
            <a:lnRef idx="1">
              <a:schemeClr val="dk1"/>
            </a:lnRef>
            <a:fillRef idx="0">
              <a:schemeClr val="dk1"/>
            </a:fillRef>
            <a:effectRef idx="0">
              <a:schemeClr val="dk1"/>
            </a:effectRef>
            <a:fontRef idx="minor">
              <a:schemeClr val="tx1"/>
            </a:fontRef>
          </p:style>
        </p:cxnSp>
        <p:grpSp>
          <p:nvGrpSpPr>
            <p:cNvPr id="7" name="Group 6">
              <a:extLst>
                <a:ext uri="{FF2B5EF4-FFF2-40B4-BE49-F238E27FC236}">
                  <a16:creationId xmlns:a16="http://schemas.microsoft.com/office/drawing/2014/main" id="{DAC6E419-5927-A254-DF15-247592ED15F8}"/>
                </a:ext>
              </a:extLst>
            </p:cNvPr>
            <p:cNvGrpSpPr/>
            <p:nvPr userDrawn="1"/>
          </p:nvGrpSpPr>
          <p:grpSpPr>
            <a:xfrm>
              <a:off x="7332015" y="92213"/>
              <a:ext cx="989912" cy="322878"/>
              <a:chOff x="-2197100" y="355600"/>
              <a:chExt cx="13589000" cy="4432300"/>
            </a:xfrm>
          </p:grpSpPr>
          <p:pic>
            <p:nvPicPr>
              <p:cNvPr id="8" name="Picture 7" descr="Logo&#10;&#10;Description automatically generated">
                <a:extLst>
                  <a:ext uri="{FF2B5EF4-FFF2-40B4-BE49-F238E27FC236}">
                    <a16:creationId xmlns:a16="http://schemas.microsoft.com/office/drawing/2014/main" id="{3BB0CA75-B13A-21C0-E344-AF69C09635E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362200" y="361950"/>
                <a:ext cx="4419600" cy="4419600"/>
              </a:xfrm>
              <a:prstGeom prst="rect">
                <a:avLst/>
              </a:prstGeom>
            </p:spPr>
          </p:pic>
          <p:pic>
            <p:nvPicPr>
              <p:cNvPr id="18" name="Picture 17" descr="A close up of a label&#10;&#10;Description automatically generated with low confidence">
                <a:extLst>
                  <a:ext uri="{FF2B5EF4-FFF2-40B4-BE49-F238E27FC236}">
                    <a16:creationId xmlns:a16="http://schemas.microsoft.com/office/drawing/2014/main" id="{3FD2A282-3BCC-3832-9A54-A7DB002E91D2}"/>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197100" y="374650"/>
                <a:ext cx="4394200" cy="4394200"/>
              </a:xfrm>
              <a:prstGeom prst="rect">
                <a:avLst/>
              </a:prstGeom>
            </p:spPr>
          </p:pic>
          <p:pic>
            <p:nvPicPr>
              <p:cNvPr id="19" name="Picture 18" descr="Logo&#10;&#10;Description automatically generated">
                <a:extLst>
                  <a:ext uri="{FF2B5EF4-FFF2-40B4-BE49-F238E27FC236}">
                    <a16:creationId xmlns:a16="http://schemas.microsoft.com/office/drawing/2014/main" id="{3D08C5AC-1789-364A-D2A8-B26D8B9A5D1C}"/>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6946900" y="355600"/>
                <a:ext cx="4445000" cy="4432300"/>
              </a:xfrm>
              <a:prstGeom prst="rect">
                <a:avLst/>
              </a:prstGeom>
            </p:spPr>
          </p:pic>
        </p:grpSp>
      </p:grpSp>
    </p:spTree>
    <p:extLst>
      <p:ext uri="{BB962C8B-B14F-4D97-AF65-F5344CB8AC3E}">
        <p14:creationId xmlns:p14="http://schemas.microsoft.com/office/powerpoint/2010/main" val="1741972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Slide_dark blank">
    <p:bg>
      <p:bgPr>
        <a:solidFill>
          <a:srgbClr val="2B6FAB"/>
        </a:solidFill>
        <a:effectLst/>
      </p:bgPr>
    </p:bg>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57200" y="438150"/>
            <a:ext cx="4114800" cy="2413299"/>
          </a:xfrm>
          <a:prstGeom prst="rect">
            <a:avLst/>
          </a:prstGeom>
        </p:spPr>
        <p:txBody>
          <a:bodyPr vert="horz" lIns="0" tIns="45720" rIns="91440" bIns="45720" rtlCol="0" anchor="b">
            <a:noAutofit/>
          </a:bodyPr>
          <a:lstStyle>
            <a:lvl1pPr algn="l" defTabSz="685766" rtl="0" eaLnBrk="1" latinLnBrk="0" hangingPunct="1">
              <a:lnSpc>
                <a:spcPct val="80000"/>
              </a:lnSpc>
              <a:spcBef>
                <a:spcPct val="0"/>
              </a:spcBef>
              <a:buNone/>
              <a:defRPr lang="en-US" sz="4800" b="1" kern="1200" spc="-200" baseline="0" dirty="0">
                <a:solidFill>
                  <a:schemeClr val="bg1"/>
                </a:solidFill>
                <a:latin typeface="Arial" panose="020B0604020202020204" pitchFamily="34" charset="0"/>
                <a:ea typeface="Roboto Medium" panose="02000000000000000000" pitchFamily="2" charset="0"/>
                <a:cs typeface="Arial" panose="020B0604020202020204" pitchFamily="34" charset="0"/>
              </a:defRPr>
            </a:lvl1pPr>
          </a:lstStyle>
          <a:p>
            <a:r>
              <a:rPr lang="en-US"/>
              <a:t>Insert title here. </a:t>
            </a:r>
          </a:p>
        </p:txBody>
      </p:sp>
      <p:sp>
        <p:nvSpPr>
          <p:cNvPr id="6" name="Text Placeholder 10"/>
          <p:cNvSpPr>
            <a:spLocks noGrp="1"/>
          </p:cNvSpPr>
          <p:nvPr>
            <p:ph type="body" sz="quarter" idx="15" hasCustomPrompt="1"/>
          </p:nvPr>
        </p:nvSpPr>
        <p:spPr>
          <a:xfrm>
            <a:off x="457200" y="2963121"/>
            <a:ext cx="4114800" cy="1132629"/>
          </a:xfrm>
        </p:spPr>
        <p:txBody>
          <a:bodyPr lIns="0" tIns="0" rIns="0" bIns="0">
            <a:noAutofit/>
          </a:bodyPr>
          <a:lstStyle>
            <a:lvl1pPr mar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defRPr lang="en-US" sz="1100" b="0" kern="1200" spc="0" baseline="0" dirty="0">
                <a:solidFill>
                  <a:schemeClr val="bg1"/>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130000"/>
              </a:lnSpc>
              <a:spcBef>
                <a:spcPts val="0"/>
              </a:spcBef>
              <a:spcAft>
                <a:spcPts val="75"/>
              </a:spcAft>
              <a:buClr>
                <a:srgbClr val="0072C8"/>
              </a:buClr>
              <a:buSzPct val="110000"/>
              <a:buFont typeface="Arial" panose="020B0604020202020204" pitchFamily="34" charset="0"/>
              <a:buNone/>
            </a:pPr>
            <a:r>
              <a:rPr lang="en-US"/>
              <a:t>Enter a subtitle here.</a:t>
            </a:r>
          </a:p>
        </p:txBody>
      </p:sp>
      <p:sp>
        <p:nvSpPr>
          <p:cNvPr id="13" name="Text Placeholder 3"/>
          <p:cNvSpPr>
            <a:spLocks noGrp="1"/>
          </p:cNvSpPr>
          <p:nvPr>
            <p:ph type="body" sz="quarter" idx="16" hasCustomPrompt="1"/>
          </p:nvPr>
        </p:nvSpPr>
        <p:spPr>
          <a:xfrm>
            <a:off x="466725" y="4447235"/>
            <a:ext cx="1823085" cy="180634"/>
          </a:xfrm>
        </p:spPr>
        <p:txBody>
          <a:bodyPr tIns="0" bIns="0" anchor="b"/>
          <a:lstStyle>
            <a:lvl1pPr marL="0" indent="0">
              <a:buNone/>
              <a:defRPr sz="800">
                <a:solidFill>
                  <a:schemeClr val="bg1"/>
                </a:solidFill>
              </a:defRPr>
            </a:lvl1pPr>
          </a:lstStyle>
          <a:p>
            <a:pPr lvl="0"/>
            <a:r>
              <a:rPr lang="en-US"/>
              <a:t>Optional small text </a:t>
            </a:r>
            <a:endParaRPr lang="en-GB"/>
          </a:p>
        </p:txBody>
      </p:sp>
    </p:spTree>
    <p:extLst>
      <p:ext uri="{BB962C8B-B14F-4D97-AF65-F5344CB8AC3E}">
        <p14:creationId xmlns:p14="http://schemas.microsoft.com/office/powerpoint/2010/main" val="3341109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light">
    <p:bg>
      <p:bgRef idx="1001">
        <a:schemeClr val="bg1"/>
      </p:bgRef>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438150"/>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a:t>Insert title here. In this</a:t>
            </a:r>
          </a:p>
        </p:txBody>
      </p:sp>
      <p:sp>
        <p:nvSpPr>
          <p:cNvPr id="3" name="Text Placeholder 2"/>
          <p:cNvSpPr>
            <a:spLocks noGrp="1"/>
          </p:cNvSpPr>
          <p:nvPr>
            <p:ph type="body" sz="quarter" idx="16" hasCustomPrompt="1"/>
          </p:nvPr>
        </p:nvSpPr>
        <p:spPr>
          <a:xfrm>
            <a:off x="461010" y="1496844"/>
            <a:ext cx="3657600" cy="671512"/>
          </a:xfrm>
        </p:spPr>
        <p:txBody>
          <a:bodyPr anchor="t"/>
          <a:lstStyle>
            <a:lvl1pPr marL="0" indent="0">
              <a:buNone/>
              <a:defRPr sz="1100">
                <a:solidFill>
                  <a:schemeClr val="accent1"/>
                </a:solidFill>
              </a:defRPr>
            </a:lvl1pPr>
            <a:lvl2pPr>
              <a:defRPr sz="1200"/>
            </a:lvl2pPr>
            <a:lvl3pPr>
              <a:defRPr sz="1200"/>
            </a:lvl3pPr>
            <a:lvl4pPr>
              <a:defRPr sz="1200"/>
            </a:lvl4pPr>
            <a:lvl5pPr>
              <a:defRPr sz="1200"/>
            </a:lvl5pPr>
          </a:lstStyle>
          <a:p>
            <a:pPr lvl="0"/>
            <a:r>
              <a:rPr lang="en-US"/>
              <a:t>Enter text here</a:t>
            </a:r>
            <a:endParaRPr lang="en-GB"/>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a:t>Optional small text </a:t>
            </a:r>
            <a:endParaRPr lang="en-GB"/>
          </a:p>
        </p:txBody>
      </p:sp>
    </p:spTree>
    <p:extLst>
      <p:ext uri="{BB962C8B-B14F-4D97-AF65-F5344CB8AC3E}">
        <p14:creationId xmlns:p14="http://schemas.microsoft.com/office/powerpoint/2010/main" val="376346197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_gray">
    <p:bg>
      <p:bgPr>
        <a:solidFill>
          <a:schemeClr val="bg2"/>
        </a:solidFill>
        <a:effectLst/>
      </p:bgPr>
    </p:bg>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457917" y="438150"/>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tx1"/>
                </a:solidFill>
                <a:latin typeface="+mj-lt"/>
                <a:ea typeface="Roboto Medium" panose="02000000000000000000" pitchFamily="2" charset="0"/>
                <a:cs typeface="Segoe UI" panose="020B0502040204020203" pitchFamily="34" charset="0"/>
              </a:defRPr>
            </a:lvl1pPr>
          </a:lstStyle>
          <a:p>
            <a:r>
              <a:rPr lang="en-US"/>
              <a:t>Insert title here. In this</a:t>
            </a:r>
          </a:p>
        </p:txBody>
      </p:sp>
      <p:sp>
        <p:nvSpPr>
          <p:cNvPr id="3" name="Text Placeholder 2"/>
          <p:cNvSpPr>
            <a:spLocks noGrp="1"/>
          </p:cNvSpPr>
          <p:nvPr>
            <p:ph type="body" sz="quarter" idx="16" hasCustomPrompt="1"/>
          </p:nvPr>
        </p:nvSpPr>
        <p:spPr>
          <a:xfrm>
            <a:off x="461010" y="1496844"/>
            <a:ext cx="3657600" cy="671512"/>
          </a:xfrm>
        </p:spPr>
        <p:txBody>
          <a:bodyPr anchor="t"/>
          <a:lstStyle>
            <a:lvl1pPr marL="0" indent="0">
              <a:buNone/>
              <a:defRPr sz="1100">
                <a:solidFill>
                  <a:schemeClr val="accent1"/>
                </a:solidFill>
              </a:defRPr>
            </a:lvl1pPr>
            <a:lvl2pPr>
              <a:defRPr sz="1200"/>
            </a:lvl2pPr>
            <a:lvl3pPr>
              <a:defRPr sz="1200"/>
            </a:lvl3pPr>
            <a:lvl4pPr>
              <a:defRPr sz="1200"/>
            </a:lvl4pPr>
            <a:lvl5pPr>
              <a:defRPr sz="1200"/>
            </a:lvl5pPr>
          </a:lstStyle>
          <a:p>
            <a:pPr lvl="0"/>
            <a:r>
              <a:rPr lang="en-US"/>
              <a:t>Enter text here</a:t>
            </a:r>
            <a:endParaRPr lang="en-GB"/>
          </a:p>
        </p:txBody>
      </p:sp>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accent1"/>
                </a:solidFill>
              </a:defRPr>
            </a:lvl1pPr>
          </a:lstStyle>
          <a:p>
            <a:pPr lvl="0"/>
            <a:r>
              <a:rPr lang="en-US"/>
              <a:t>Optional small text </a:t>
            </a:r>
            <a:endParaRPr lang="en-GB"/>
          </a:p>
        </p:txBody>
      </p:sp>
    </p:spTree>
    <p:extLst>
      <p:ext uri="{BB962C8B-B14F-4D97-AF65-F5344CB8AC3E}">
        <p14:creationId xmlns:p14="http://schemas.microsoft.com/office/powerpoint/2010/main" val="2093666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_dark">
    <p:bg>
      <p:bgPr>
        <a:solidFill>
          <a:schemeClr val="tx2"/>
        </a:solidFill>
        <a:effectLst/>
      </p:bgPr>
    </p:bg>
    <p:spTree>
      <p:nvGrpSpPr>
        <p:cNvPr id="1" name=""/>
        <p:cNvGrpSpPr/>
        <p:nvPr/>
      </p:nvGrpSpPr>
      <p:grpSpPr>
        <a:xfrm>
          <a:off x="0" y="0"/>
          <a:ext cx="0" cy="0"/>
          <a:chOff x="0" y="0"/>
          <a:chExt cx="0" cy="0"/>
        </a:xfrm>
      </p:grpSpPr>
      <p:sp>
        <p:nvSpPr>
          <p:cNvPr id="26" name="Text Placeholder 3"/>
          <p:cNvSpPr>
            <a:spLocks noGrp="1"/>
          </p:cNvSpPr>
          <p:nvPr>
            <p:ph type="body" sz="quarter" idx="17" hasCustomPrompt="1"/>
          </p:nvPr>
        </p:nvSpPr>
        <p:spPr>
          <a:xfrm>
            <a:off x="466725" y="4447235"/>
            <a:ext cx="1823085" cy="180634"/>
          </a:xfrm>
        </p:spPr>
        <p:txBody>
          <a:bodyPr tIns="0" bIns="0" anchor="b"/>
          <a:lstStyle>
            <a:lvl1pPr marL="0" indent="0">
              <a:buNone/>
              <a:defRPr sz="800">
                <a:solidFill>
                  <a:schemeClr val="bg1"/>
                </a:solidFill>
              </a:defRPr>
            </a:lvl1pPr>
          </a:lstStyle>
          <a:p>
            <a:pPr lvl="0"/>
            <a:r>
              <a:rPr lang="en-US"/>
              <a:t>Optional small text </a:t>
            </a:r>
            <a:endParaRPr lang="en-GB"/>
          </a:p>
        </p:txBody>
      </p:sp>
      <p:sp>
        <p:nvSpPr>
          <p:cNvPr id="13" name="Title Placeholder 1"/>
          <p:cNvSpPr>
            <a:spLocks noGrp="1"/>
          </p:cNvSpPr>
          <p:nvPr>
            <p:ph type="title" hasCustomPrompt="1"/>
          </p:nvPr>
        </p:nvSpPr>
        <p:spPr>
          <a:xfrm>
            <a:off x="457917" y="438150"/>
            <a:ext cx="3656884" cy="889000"/>
          </a:xfrm>
          <a:prstGeom prst="rect">
            <a:avLst/>
          </a:prstGeom>
        </p:spPr>
        <p:txBody>
          <a:bodyPr vert="horz" lIns="0" tIns="0" rIns="0" bIns="0" rtlCol="0" anchor="t">
            <a:noAutofit/>
          </a:bodyPr>
          <a:lstStyle>
            <a:lvl1pPr marL="0" algn="l" defTabSz="914400" rtl="0" eaLnBrk="1" latinLnBrk="0" hangingPunct="1">
              <a:lnSpc>
                <a:spcPct val="80000"/>
              </a:lnSpc>
              <a:spcBef>
                <a:spcPct val="0"/>
              </a:spcBef>
              <a:buNone/>
              <a:defRPr lang="en-US" sz="4000" b="1" kern="0" spc="-200" baseline="0" dirty="0">
                <a:solidFill>
                  <a:schemeClr val="bg1"/>
                </a:solidFill>
                <a:latin typeface="+mj-lt"/>
                <a:ea typeface="Roboto Medium" panose="02000000000000000000" pitchFamily="2" charset="0"/>
                <a:cs typeface="Segoe UI" panose="020B0502040204020203" pitchFamily="34" charset="0"/>
              </a:defRPr>
            </a:lvl1pPr>
          </a:lstStyle>
          <a:p>
            <a:r>
              <a:rPr lang="en-US"/>
              <a:t>Insert title here. </a:t>
            </a:r>
          </a:p>
        </p:txBody>
      </p:sp>
      <p:sp>
        <p:nvSpPr>
          <p:cNvPr id="15" name="Text Placeholder 2"/>
          <p:cNvSpPr>
            <a:spLocks noGrp="1"/>
          </p:cNvSpPr>
          <p:nvPr>
            <p:ph type="body" sz="quarter" idx="16" hasCustomPrompt="1"/>
          </p:nvPr>
        </p:nvSpPr>
        <p:spPr>
          <a:xfrm>
            <a:off x="461010" y="1496844"/>
            <a:ext cx="3657600" cy="671512"/>
          </a:xfrm>
        </p:spPr>
        <p:txBody>
          <a:bodyPr anchor="t"/>
          <a:lstStyle>
            <a:lvl1pPr marL="0" indent="0">
              <a:buNone/>
              <a:defRPr sz="1100">
                <a:solidFill>
                  <a:schemeClr val="bg1"/>
                </a:solidFill>
              </a:defRPr>
            </a:lvl1pPr>
            <a:lvl2pPr>
              <a:defRPr sz="1200"/>
            </a:lvl2pPr>
            <a:lvl3pPr>
              <a:defRPr sz="1200"/>
            </a:lvl3pPr>
            <a:lvl4pPr>
              <a:defRPr sz="1200"/>
            </a:lvl4pPr>
            <a:lvl5pPr>
              <a:defRPr sz="1200"/>
            </a:lvl5pPr>
          </a:lstStyle>
          <a:p>
            <a:pPr lvl="0"/>
            <a:r>
              <a:rPr lang="en-US"/>
              <a:t>Enter text here</a:t>
            </a:r>
            <a:endParaRPr lang="en-GB"/>
          </a:p>
        </p:txBody>
      </p:sp>
    </p:spTree>
    <p:extLst>
      <p:ext uri="{BB962C8B-B14F-4D97-AF65-F5344CB8AC3E}">
        <p14:creationId xmlns:p14="http://schemas.microsoft.com/office/powerpoint/2010/main" val="254453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Photo">
    <p:bg>
      <p:bgPr>
        <a:solidFill>
          <a:srgbClr val="FFFFFF"/>
        </a:solidFill>
        <a:effectLst/>
      </p:bgPr>
    </p:bg>
    <p:spTree>
      <p:nvGrpSpPr>
        <p:cNvPr id="1" name=""/>
        <p:cNvGrpSpPr/>
        <p:nvPr/>
      </p:nvGrpSpPr>
      <p:grpSpPr>
        <a:xfrm>
          <a:off x="0" y="0"/>
          <a:ext cx="0" cy="0"/>
          <a:chOff x="0" y="0"/>
          <a:chExt cx="0" cy="0"/>
        </a:xfrm>
      </p:grpSpPr>
      <p:sp>
        <p:nvSpPr>
          <p:cNvPr id="4" name="Picture Placeholder 4"/>
          <p:cNvSpPr>
            <a:spLocks noGrp="1"/>
          </p:cNvSpPr>
          <p:nvPr>
            <p:ph type="pic" sz="quarter" idx="21"/>
          </p:nvPr>
        </p:nvSpPr>
        <p:spPr>
          <a:xfrm>
            <a:off x="0" y="0"/>
            <a:ext cx="9144000" cy="5143500"/>
          </a:xfrm>
          <a:prstGeom prst="rect">
            <a:avLst/>
          </a:prstGeom>
          <a:solidFill>
            <a:schemeClr val="accent5"/>
          </a:solidFill>
        </p:spPr>
        <p:txBody>
          <a:bodyPr vert="horz" wrap="square" lIns="0" tIns="914400" rIns="0" bIns="45720" rtlCol="0" anchor="ctr">
            <a:noAutofit/>
          </a:bodyPr>
          <a:lstStyle>
            <a:lvl1pPr marL="0" indent="0" algn="ctr">
              <a:buNone/>
              <a:defRPr lang="en-US">
                <a:solidFill>
                  <a:schemeClr val="bg1"/>
                </a:solidFill>
              </a:defRPr>
            </a:lvl1pPr>
          </a:lstStyle>
          <a:p>
            <a:pPr marL="173038" lvl="0" indent="-173038" algn="ctr"/>
            <a:r>
              <a:rPr lang="en-US"/>
              <a:t>Click icon to add picture</a:t>
            </a:r>
          </a:p>
        </p:txBody>
      </p:sp>
      <p:sp>
        <p:nvSpPr>
          <p:cNvPr id="3" name="Title Placeholder 1"/>
          <p:cNvSpPr>
            <a:spLocks noGrp="1"/>
          </p:cNvSpPr>
          <p:nvPr>
            <p:ph type="title" hasCustomPrompt="1"/>
          </p:nvPr>
        </p:nvSpPr>
        <p:spPr>
          <a:xfrm>
            <a:off x="466852" y="438150"/>
            <a:ext cx="3293618" cy="2312253"/>
          </a:xfrm>
          <a:prstGeom prst="rect">
            <a:avLst/>
          </a:prstGeom>
        </p:spPr>
        <p:txBody>
          <a:bodyPr vert="horz" lIns="0" tIns="0" rIns="91440" bIns="45720" rtlCol="0" anchor="t">
            <a:noAutofit/>
          </a:bodyPr>
          <a:lstStyle>
            <a:lvl1pPr marL="0" algn="l" defTabSz="914400" rtl="0" eaLnBrk="1" latinLnBrk="0" hangingPunct="1">
              <a:lnSpc>
                <a:spcPct val="80000"/>
              </a:lnSpc>
              <a:spcBef>
                <a:spcPct val="0"/>
              </a:spcBef>
              <a:buNone/>
              <a:defRPr lang="en-US" sz="4000" b="1" kern="0" spc="-150" baseline="0" dirty="0">
                <a:solidFill>
                  <a:schemeClr val="bg1"/>
                </a:solidFill>
                <a:latin typeface="+mj-lt"/>
                <a:ea typeface="Roboto Medium" panose="02000000000000000000" pitchFamily="2" charset="0"/>
                <a:cs typeface="Arial" panose="020B0604020202020204" pitchFamily="34" charset="0"/>
              </a:defRPr>
            </a:lvl1pPr>
          </a:lstStyle>
          <a:p>
            <a:r>
              <a:rPr lang="en-US"/>
              <a:t>Enter text to edit master style </a:t>
            </a:r>
          </a:p>
        </p:txBody>
      </p:sp>
      <p:sp>
        <p:nvSpPr>
          <p:cNvPr id="2" name="TextBox 1">
            <a:extLst>
              <a:ext uri="{FF2B5EF4-FFF2-40B4-BE49-F238E27FC236}">
                <a16:creationId xmlns:a16="http://schemas.microsoft.com/office/drawing/2014/main" id="{4BE8EDD1-F166-0026-0859-D0EC65F898C7}"/>
              </a:ext>
            </a:extLst>
          </p:cNvPr>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bg1"/>
                </a:solidFill>
                <a:latin typeface="Arial" panose="020B0604020202020204" pitchFamily="34" charset="0"/>
                <a:cs typeface="Arial" panose="020B0604020202020204" pitchFamily="34" charset="0"/>
              </a:rPr>
              <a:t> </a:t>
            </a:r>
            <a:r>
              <a:rPr lang="en-GB" sz="800" spc="0" baseline="0" err="1">
                <a:solidFill>
                  <a:schemeClr val="bg1"/>
                </a:solidFill>
                <a:latin typeface="Arial" panose="020B0604020202020204" pitchFamily="34" charset="0"/>
                <a:cs typeface="Arial" panose="020B0604020202020204" pitchFamily="34" charset="0"/>
              </a:rPr>
              <a:t>incose.org</a:t>
            </a:r>
            <a:r>
              <a:rPr lang="en-GB" sz="800" spc="0" baseline="0">
                <a:solidFill>
                  <a:schemeClr val="bg1"/>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bg1"/>
                </a:solidFill>
                <a:latin typeface="Arial" panose="020B0604020202020204" pitchFamily="34" charset="0"/>
                <a:cs typeface="Arial" panose="020B0604020202020204" pitchFamily="34" charset="0"/>
              </a:rPr>
              <a:t>‹#›</a:t>
            </a:fld>
            <a:r>
              <a:rPr lang="en-GB" sz="800" spc="0" baseline="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339215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57200" y="435081"/>
            <a:ext cx="8069136" cy="264785"/>
          </a:xfrm>
          <a:prstGeom prst="rect">
            <a:avLst/>
          </a:prstGeom>
        </p:spPr>
        <p:txBody>
          <a:bodyPr vert="horz" wrap="square" lIns="0" tIns="0" rIns="0" bIns="0" rtlCol="0">
            <a:normAutofit/>
          </a:bodyPr>
          <a:lstStyle/>
          <a:p>
            <a:pPr marL="0" lvl="0" indent="0">
              <a:spcBef>
                <a:spcPts val="1200"/>
              </a:spcBef>
              <a:buClr>
                <a:srgbClr val="0072C8"/>
              </a:buClr>
              <a:buSzPct val="110000"/>
              <a:buFont typeface="Wingdings" panose="05000000000000000000" pitchFamily="2" charset="2"/>
            </a:pPr>
            <a:endParaRPr lang="en-US"/>
          </a:p>
        </p:txBody>
      </p:sp>
      <p:sp>
        <p:nvSpPr>
          <p:cNvPr id="7" name="Text Placeholder 6"/>
          <p:cNvSpPr>
            <a:spLocks noGrp="1"/>
          </p:cNvSpPr>
          <p:nvPr>
            <p:ph type="body" idx="1"/>
          </p:nvPr>
        </p:nvSpPr>
        <p:spPr>
          <a:xfrm>
            <a:off x="457200" y="1072134"/>
            <a:ext cx="8236324" cy="1059264"/>
          </a:xfrm>
          <a:prstGeom prst="rect">
            <a:avLst/>
          </a:prstGeom>
        </p:spPr>
        <p:txBody>
          <a:bodyPr vert="horz" wrap="square" lIns="0" tIns="4572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p:cNvSpPr txBox="1"/>
          <p:nvPr userDrawn="1"/>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accent3"/>
                </a:solidFill>
                <a:latin typeface="Arial" panose="020B0604020202020204" pitchFamily="34" charset="0"/>
                <a:cs typeface="Arial" panose="020B0604020202020204" pitchFamily="34" charset="0"/>
              </a:rPr>
              <a:t> </a:t>
            </a:r>
            <a:r>
              <a:rPr lang="en-GB" sz="800" spc="0" baseline="0" err="1">
                <a:solidFill>
                  <a:schemeClr val="accent3"/>
                </a:solidFill>
                <a:latin typeface="Arial" panose="020B0604020202020204" pitchFamily="34" charset="0"/>
                <a:cs typeface="Arial" panose="020B0604020202020204" pitchFamily="34" charset="0"/>
              </a:rPr>
              <a:t>incose.org</a:t>
            </a:r>
            <a:r>
              <a:rPr lang="en-GB" sz="800" spc="0" baseline="0">
                <a:solidFill>
                  <a:schemeClr val="accent3"/>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a:t>
            </a:fld>
            <a:r>
              <a:rPr lang="en-GB" sz="800" spc="0" baseline="0">
                <a:solidFill>
                  <a:schemeClr val="accent3"/>
                </a:solidFill>
                <a:latin typeface="Arial" panose="020B0604020202020204" pitchFamily="34" charset="0"/>
                <a:cs typeface="Arial" panose="020B0604020202020204" pitchFamily="34" charset="0"/>
              </a:rPr>
              <a:t> </a:t>
            </a:r>
          </a:p>
        </p:txBody>
      </p:sp>
      <p:sp>
        <p:nvSpPr>
          <p:cNvPr id="3" name="TextBox 2">
            <a:extLst>
              <a:ext uri="{FF2B5EF4-FFF2-40B4-BE49-F238E27FC236}">
                <a16:creationId xmlns:a16="http://schemas.microsoft.com/office/drawing/2014/main" id="{95CDEF4C-D9A6-44D4-9CB9-ECE828C8E723}"/>
              </a:ext>
            </a:extLst>
          </p:cNvPr>
          <p:cNvSpPr txBox="1"/>
          <p:nvPr userDrawn="1"/>
        </p:nvSpPr>
        <p:spPr>
          <a:xfrm>
            <a:off x="-1598279" y="1644383"/>
            <a:ext cx="0" cy="0"/>
          </a:xfrm>
          <a:prstGeom prst="rect">
            <a:avLst/>
          </a:prstGeom>
          <a:noFill/>
        </p:spPr>
        <p:txBody>
          <a:bodyPr wrap="none" rtlCol="0">
            <a:noAutofit/>
          </a:bodyPr>
          <a:lstStyle/>
          <a:p>
            <a:pP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3987413"/>
      </p:ext>
    </p:extLst>
  </p:cSld>
  <p:clrMap bg1="lt1" tx1="dk1" bg2="lt2" tx2="dk2" accent1="accent1" accent2="accent2" accent3="accent3" accent4="accent4" accent5="accent5" accent6="accent6" hlink="hlink" folHlink="folHlink"/>
  <p:sldLayoutIdLst>
    <p:sldLayoutId id="2147483994" r:id="rId1"/>
    <p:sldLayoutId id="2147484001" r:id="rId2"/>
    <p:sldLayoutId id="2147484067" r:id="rId3"/>
    <p:sldLayoutId id="2147484044" r:id="rId4"/>
    <p:sldLayoutId id="2147484068" r:id="rId5"/>
    <p:sldLayoutId id="2147484069" r:id="rId6"/>
    <p:sldLayoutId id="2147484016" r:id="rId7"/>
    <p:sldLayoutId id="2147484045" r:id="rId8"/>
    <p:sldLayoutId id="2147484054" r:id="rId9"/>
    <p:sldLayoutId id="2147484000" r:id="rId10"/>
    <p:sldLayoutId id="2147484038" r:id="rId11"/>
    <p:sldLayoutId id="2147484062" r:id="rId12"/>
    <p:sldLayoutId id="2147484063" r:id="rId13"/>
    <p:sldLayoutId id="2147483965" r:id="rId14"/>
    <p:sldLayoutId id="2147484035" r:id="rId15"/>
    <p:sldLayoutId id="2147484070" r:id="rId16"/>
    <p:sldLayoutId id="2147484051" r:id="rId17"/>
    <p:sldLayoutId id="2147484053" r:id="rId18"/>
    <p:sldLayoutId id="2147484052" r:id="rId19"/>
    <p:sldLayoutId id="2147484042" r:id="rId20"/>
    <p:sldLayoutId id="2147484043" r:id="rId21"/>
    <p:sldLayoutId id="2147484050" r:id="rId22"/>
    <p:sldLayoutId id="2147483967" r:id="rId23"/>
    <p:sldLayoutId id="2147483990" r:id="rId24"/>
    <p:sldLayoutId id="2147484058" r:id="rId25"/>
    <p:sldLayoutId id="2147484060" r:id="rId26"/>
    <p:sldLayoutId id="2147484046" r:id="rId27"/>
    <p:sldLayoutId id="2147484048" r:id="rId28"/>
    <p:sldLayoutId id="2147484064" r:id="rId29"/>
    <p:sldLayoutId id="2147484056" r:id="rId30"/>
    <p:sldLayoutId id="2147483986" r:id="rId31"/>
    <p:sldLayoutId id="2147484010" r:id="rId32"/>
    <p:sldLayoutId id="2147484059" r:id="rId33"/>
    <p:sldLayoutId id="2147484018" r:id="rId34"/>
    <p:sldLayoutId id="2147484030" r:id="rId35"/>
    <p:sldLayoutId id="2147484061" r:id="rId36"/>
    <p:sldLayoutId id="2147484065" r:id="rId37"/>
    <p:sldLayoutId id="2147484003" r:id="rId38"/>
    <p:sldLayoutId id="2147484023" r:id="rId39"/>
    <p:sldLayoutId id="2147484072" r:id="rId40"/>
    <p:sldLayoutId id="2147484047" r:id="rId41"/>
    <p:sldLayoutId id="2147484071" r:id="rId42"/>
  </p:sldLayoutIdLst>
  <p:hf sldNum="0" hdr="0" dt="0"/>
  <p:txStyles>
    <p:titleStyle>
      <a:lvl1pPr algn="l" defTabSz="914400" rtl="0" eaLnBrk="1" latinLnBrk="0" hangingPunct="1">
        <a:lnSpc>
          <a:spcPct val="90000"/>
        </a:lnSpc>
        <a:spcBef>
          <a:spcPct val="0"/>
        </a:spcBef>
        <a:buNone/>
        <a:defRPr lang="en-US" sz="1800" b="1" kern="0" spc="-100" baseline="0" dirty="0">
          <a:solidFill>
            <a:schemeClr val="accent3"/>
          </a:solidFill>
          <a:latin typeface="Arial" panose="020B0604020202020204" pitchFamily="34" charset="0"/>
          <a:ea typeface="Roboto Medium" panose="02000000000000000000" pitchFamily="2" charset="0"/>
          <a:cs typeface="Arial" panose="020B0604020202020204" pitchFamily="34" charset="0"/>
        </a:defRPr>
      </a:lvl1pPr>
    </p:titleStyle>
    <p:bodyStyle>
      <a:lvl1pPr marL="173038" indent="-173038"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dirty="0" smtClean="0">
          <a:solidFill>
            <a:schemeClr val="accent4"/>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100" kern="1200" spc="0" baseline="0" dirty="0" smtClean="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50" kern="1200" spc="0" baseline="0" dirty="0" smtClean="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smtClean="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44">
          <p15:clr>
            <a:srgbClr val="F26B43"/>
          </p15:clr>
        </p15:guide>
        <p15:guide id="4" pos="288">
          <p15:clr>
            <a:srgbClr val="F26B43"/>
          </p15:clr>
        </p15:guide>
        <p15:guide id="5" pos="5472">
          <p15:clr>
            <a:srgbClr val="F26B43"/>
          </p15:clr>
        </p15:guide>
        <p15:guide id="6" pos="5616">
          <p15:clr>
            <a:srgbClr val="F26B43"/>
          </p15:clr>
        </p15:guide>
        <p15:guide id="7" orient="horz" pos="3084">
          <p15:clr>
            <a:srgbClr val="F26B43"/>
          </p15:clr>
        </p15:guide>
        <p15:guide id="8" orient="horz" pos="672">
          <p15:clr>
            <a:srgbClr val="F26B43"/>
          </p15:clr>
        </p15:guide>
        <p15:guide id="9" orient="horz" pos="276">
          <p15:clr>
            <a:srgbClr val="F26B43"/>
          </p15:clr>
        </p15:guide>
        <p15:guide id="10" orient="horz" pos="2964">
          <p15:clr>
            <a:srgbClr val="F26B43"/>
          </p15:clr>
        </p15:guide>
        <p15:guide id="11" orient="horz" pos="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hyperlink" Target="https://www.incose.org/" TargetMode="External"/><Relationship Id="rId2" Type="http://schemas.openxmlformats.org/officeDocument/2006/relationships/image" Target="../media/image10.png"/><Relationship Id="rId1" Type="http://schemas.openxmlformats.org/officeDocument/2006/relationships/slideLayout" Target="../slideLayouts/slideLayout17.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png"/><Relationship Id="rId1" Type="http://schemas.openxmlformats.org/officeDocument/2006/relationships/slideLayout" Target="../slideLayouts/slideLayout17.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0.png"/><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1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10.png"/><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hyperlink" Target="https://www.incose.org/certification/pricing-requirement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certification@incose.net" TargetMode="External"/><Relationship Id="rId2" Type="http://schemas.openxmlformats.org/officeDocument/2006/relationships/image" Target="../media/image57.jpeg"/><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hyperlink" Target="http://www.incose.org/certificatio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chart" Target="../charts/chart1.xml"/><Relationship Id="rId1" Type="http://schemas.openxmlformats.org/officeDocument/2006/relationships/slideLayout" Target="../slideLayouts/slideLayout30.xml"/><Relationship Id="rId6" Type="http://schemas.openxmlformats.org/officeDocument/2006/relationships/image" Target="../media/image10.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png"/><Relationship Id="rId1" Type="http://schemas.openxmlformats.org/officeDocument/2006/relationships/slideLayout" Target="../slideLayouts/slideLayout1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213B48A-0FC9-4E4A-272D-FE8337926732}"/>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a:stretch/>
        </p:blipFill>
        <p:spPr/>
      </p:pic>
      <p:sp>
        <p:nvSpPr>
          <p:cNvPr id="2" name="Rectangle 1">
            <a:extLst>
              <a:ext uri="{FF2B5EF4-FFF2-40B4-BE49-F238E27FC236}">
                <a16:creationId xmlns:a16="http://schemas.microsoft.com/office/drawing/2014/main" id="{F24ECFB8-D144-7836-81A3-F5BEBDD2C52A}"/>
              </a:ext>
            </a:extLst>
          </p:cNvPr>
          <p:cNvSpPr/>
          <p:nvPr/>
        </p:nvSpPr>
        <p:spPr>
          <a:xfrm>
            <a:off x="0" y="0"/>
            <a:ext cx="9144000" cy="3436691"/>
          </a:xfrm>
          <a:prstGeom prst="rect">
            <a:avLst/>
          </a:prstGeom>
          <a:gradFill flip="none" rotWithShape="1">
            <a:gsLst>
              <a:gs pos="2000">
                <a:schemeClr val="accent3">
                  <a:lumMod val="97000"/>
                  <a:lumOff val="3000"/>
                </a:schemeClr>
              </a:gs>
              <a:gs pos="100000">
                <a:schemeClr val="accent3">
                  <a:lumMod val="60000"/>
                  <a:lumOff val="40000"/>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a:solidFill>
                <a:srgbClr val="14498B"/>
              </a:solidFill>
              <a:ea typeface="Segoe UI Black" panose="020B0A02040204020203" pitchFamily="34" charset="0"/>
              <a:cs typeface="Segoe UI Black" panose="020B0A02040204020203" pitchFamily="34" charset="0"/>
            </a:endParaRPr>
          </a:p>
        </p:txBody>
      </p:sp>
      <p:sp>
        <p:nvSpPr>
          <p:cNvPr id="3" name="Title 2">
            <a:extLst>
              <a:ext uri="{FF2B5EF4-FFF2-40B4-BE49-F238E27FC236}">
                <a16:creationId xmlns:a16="http://schemas.microsoft.com/office/drawing/2014/main" id="{00658507-64AC-4F43-75EC-33B18C3C42AF}"/>
              </a:ext>
            </a:extLst>
          </p:cNvPr>
          <p:cNvSpPr>
            <a:spLocks noGrp="1"/>
          </p:cNvSpPr>
          <p:nvPr>
            <p:ph type="title"/>
          </p:nvPr>
        </p:nvSpPr>
        <p:spPr>
          <a:xfrm>
            <a:off x="340928" y="438150"/>
            <a:ext cx="6525139" cy="2137898"/>
          </a:xfrm>
        </p:spPr>
        <p:txBody>
          <a:bodyPr/>
          <a:lstStyle/>
          <a:p>
            <a:r>
              <a:rPr lang="en-US" sz="3200">
                <a:solidFill>
                  <a:srgbClr val="14498B"/>
                </a:solidFill>
                <a:ea typeface="Roboto Medium"/>
                <a:cs typeface="Arial"/>
              </a:rPr>
              <a:t>INCOSE SEP </a:t>
            </a:r>
            <a:br>
              <a:rPr lang="en-US" sz="3200">
                <a:solidFill>
                  <a:srgbClr val="14498B"/>
                </a:solidFill>
              </a:rPr>
            </a:br>
            <a:r>
              <a:rPr lang="en-US" sz="3200">
                <a:solidFill>
                  <a:srgbClr val="14498B"/>
                </a:solidFill>
                <a:ea typeface="Roboto Medium"/>
                <a:cs typeface="Arial"/>
              </a:rPr>
              <a:t>(Systems Engineering Professional) </a:t>
            </a:r>
            <a:br>
              <a:rPr lang="en-US" sz="3200">
                <a:solidFill>
                  <a:srgbClr val="14498B"/>
                </a:solidFill>
              </a:rPr>
            </a:br>
            <a:r>
              <a:rPr lang="en-US" sz="3200">
                <a:solidFill>
                  <a:srgbClr val="14498B"/>
                </a:solidFill>
                <a:ea typeface="Roboto Medium"/>
                <a:cs typeface="Arial"/>
              </a:rPr>
              <a:t>Certification Program</a:t>
            </a:r>
          </a:p>
        </p:txBody>
      </p:sp>
      <p:sp>
        <p:nvSpPr>
          <p:cNvPr id="8" name="TextBox 7">
            <a:extLst>
              <a:ext uri="{FF2B5EF4-FFF2-40B4-BE49-F238E27FC236}">
                <a16:creationId xmlns:a16="http://schemas.microsoft.com/office/drawing/2014/main" id="{D532EB68-F5E9-9132-180C-EFBDFEE6A739}"/>
              </a:ext>
            </a:extLst>
          </p:cNvPr>
          <p:cNvSpPr txBox="1"/>
          <p:nvPr/>
        </p:nvSpPr>
        <p:spPr>
          <a:xfrm>
            <a:off x="3543775" y="4509740"/>
            <a:ext cx="5357812" cy="338554"/>
          </a:xfrm>
          <a:prstGeom prst="rect">
            <a:avLst/>
          </a:prstGeom>
          <a:noFill/>
        </p:spPr>
        <p:txBody>
          <a:bodyPr wrap="square" lIns="91440" tIns="45720" rIns="91440" bIns="45720" anchor="t">
            <a:spAutoFit/>
          </a:bodyPr>
          <a:lstStyle/>
          <a:p>
            <a:pPr algn="r"/>
            <a:r>
              <a:rPr lang="en-US" sz="1600" b="1">
                <a:solidFill>
                  <a:srgbClr val="14498B"/>
                </a:solidFill>
              </a:rPr>
              <a:t>Program Summary </a:t>
            </a:r>
            <a:endParaRPr lang="en-US" sz="1600" b="1">
              <a:solidFill>
                <a:srgbClr val="14498B"/>
              </a:solidFill>
              <a:cs typeface="Arial"/>
            </a:endParaRPr>
          </a:p>
        </p:txBody>
      </p:sp>
      <p:pic>
        <p:nvPicPr>
          <p:cNvPr id="4" name="Picture 3" descr="A blue and black logo&#10;&#10;AI-generated content may be incorrect.">
            <a:extLst>
              <a:ext uri="{FF2B5EF4-FFF2-40B4-BE49-F238E27FC236}">
                <a16:creationId xmlns:a16="http://schemas.microsoft.com/office/drawing/2014/main" id="{D29D416C-0F1C-5E75-251F-F508466C0677}"/>
              </a:ext>
            </a:extLst>
          </p:cNvPr>
          <p:cNvPicPr>
            <a:picLocks noChangeAspect="1"/>
          </p:cNvPicPr>
          <p:nvPr/>
        </p:nvPicPr>
        <p:blipFill>
          <a:blip r:embed="rId4"/>
          <a:stretch>
            <a:fillRect/>
          </a:stretch>
        </p:blipFill>
        <p:spPr>
          <a:xfrm>
            <a:off x="7470648" y="500634"/>
            <a:ext cx="1431036" cy="786384"/>
          </a:xfrm>
          <a:prstGeom prst="rect">
            <a:avLst/>
          </a:prstGeom>
        </p:spPr>
      </p:pic>
    </p:spTree>
    <p:extLst>
      <p:ext uri="{BB962C8B-B14F-4D97-AF65-F5344CB8AC3E}">
        <p14:creationId xmlns:p14="http://schemas.microsoft.com/office/powerpoint/2010/main" val="706800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E832-7AAB-750E-A29E-9B54712772BC}"/>
            </a:ext>
          </a:extLst>
        </p:cNvPr>
        <p:cNvGrpSpPr/>
        <p:nvPr/>
      </p:nvGrpSpPr>
      <p:grpSpPr>
        <a:xfrm>
          <a:off x="0" y="0"/>
          <a:ext cx="0" cy="0"/>
          <a:chOff x="0" y="0"/>
          <a:chExt cx="0" cy="0"/>
        </a:xfrm>
      </p:grpSpPr>
      <p:pic>
        <p:nvPicPr>
          <p:cNvPr id="2" name="Picture 1" descr="A group of logos on a white background&#10;&#10;AI-generated content may be incorrect.">
            <a:extLst>
              <a:ext uri="{FF2B5EF4-FFF2-40B4-BE49-F238E27FC236}">
                <a16:creationId xmlns:a16="http://schemas.microsoft.com/office/drawing/2014/main" id="{4ECB4DCE-293E-0211-3C14-70E7E5904CAA}"/>
              </a:ext>
            </a:extLst>
          </p:cNvPr>
          <p:cNvPicPr>
            <a:picLocks noChangeAspect="1"/>
          </p:cNvPicPr>
          <p:nvPr/>
        </p:nvPicPr>
        <p:blipFill>
          <a:blip r:embed="rId2"/>
          <a:srcRect t="11454" r="-83" b="16742"/>
          <a:stretch>
            <a:fillRect/>
          </a:stretch>
        </p:blipFill>
        <p:spPr>
          <a:xfrm>
            <a:off x="17859" y="1476970"/>
            <a:ext cx="9123176" cy="3709532"/>
          </a:xfrm>
          <a:prstGeom prst="rect">
            <a:avLst/>
          </a:prstGeom>
        </p:spPr>
      </p:pic>
      <p:sp>
        <p:nvSpPr>
          <p:cNvPr id="12" name="Text Placeholder 2">
            <a:extLst>
              <a:ext uri="{FF2B5EF4-FFF2-40B4-BE49-F238E27FC236}">
                <a16:creationId xmlns:a16="http://schemas.microsoft.com/office/drawing/2014/main" id="{B57E1CAD-7082-FC02-8ADF-A1B80E7ED883}"/>
              </a:ext>
            </a:extLst>
          </p:cNvPr>
          <p:cNvSpPr txBox="1">
            <a:spLocks/>
          </p:cNvSpPr>
          <p:nvPr/>
        </p:nvSpPr>
        <p:spPr>
          <a:xfrm>
            <a:off x="2500931" y="729901"/>
            <a:ext cx="4139144" cy="507630"/>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Roboto Medium"/>
                <a:cs typeface="Arial"/>
              </a:rPr>
              <a:t>Knowledge Requirement</a:t>
            </a:r>
            <a:endParaRPr lang="en-US" sz="3000">
              <a:solidFill>
                <a:srgbClr val="14498B"/>
              </a:solidFill>
            </a:endParaRPr>
          </a:p>
        </p:txBody>
      </p:sp>
      <p:pic>
        <p:nvPicPr>
          <p:cNvPr id="14" name="Picture 13">
            <a:extLst>
              <a:ext uri="{FF2B5EF4-FFF2-40B4-BE49-F238E27FC236}">
                <a16:creationId xmlns:a16="http://schemas.microsoft.com/office/drawing/2014/main" id="{B3A49B64-F3BF-A473-9D2D-471EC191FC88}"/>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787266" y="488177"/>
            <a:ext cx="1328381" cy="1328381"/>
          </a:xfrm>
          <a:prstGeom prst="rect">
            <a:avLst/>
          </a:prstGeom>
        </p:spPr>
      </p:pic>
      <p:pic>
        <p:nvPicPr>
          <p:cNvPr id="16" name="Picture 15">
            <a:extLst>
              <a:ext uri="{FF2B5EF4-FFF2-40B4-BE49-F238E27FC236}">
                <a16:creationId xmlns:a16="http://schemas.microsoft.com/office/drawing/2014/main" id="{384BF3A0-BE88-BB1B-E8D4-89806BE6F4ED}"/>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7020442" y="418376"/>
            <a:ext cx="1336292" cy="1336292"/>
          </a:xfrm>
          <a:prstGeom prst="rect">
            <a:avLst/>
          </a:prstGeom>
        </p:spPr>
      </p:pic>
      <p:sp>
        <p:nvSpPr>
          <p:cNvPr id="18" name="TextBox 17">
            <a:extLst>
              <a:ext uri="{FF2B5EF4-FFF2-40B4-BE49-F238E27FC236}">
                <a16:creationId xmlns:a16="http://schemas.microsoft.com/office/drawing/2014/main" id="{43AD78A6-01B0-3981-65EC-A54A283F0105}"/>
              </a:ext>
            </a:extLst>
          </p:cNvPr>
          <p:cNvSpPr txBox="1"/>
          <p:nvPr/>
        </p:nvSpPr>
        <p:spPr>
          <a:xfrm>
            <a:off x="1223210" y="2521620"/>
            <a:ext cx="249655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dirty="0">
                <a:latin typeface="Aptos"/>
              </a:rPr>
              <a:t>• 120 </a:t>
            </a:r>
            <a:r>
              <a:rPr lang="en-US" sz="1400" b="1" baseline="0" dirty="0">
                <a:latin typeface="Aptos"/>
              </a:rPr>
              <a:t>multiple-choice questions</a:t>
            </a:r>
            <a:r>
              <a:rPr lang="en-US" sz="1400" b="1" dirty="0">
                <a:latin typeface="Aptos"/>
                <a:ea typeface="+mn-lt"/>
                <a:cs typeface="+mn-lt"/>
              </a:rPr>
              <a:t> </a:t>
            </a:r>
            <a:r>
              <a:rPr lang="en-US" sz="1400" dirty="0">
                <a:ea typeface="+mn-lt"/>
                <a:cs typeface="+mn-lt"/>
              </a:rPr>
              <a:t>(single-answer format)</a:t>
            </a:r>
            <a:r>
              <a:rPr lang="en-US" sz="1400" dirty="0">
                <a:latin typeface="Aptos"/>
              </a:rPr>
              <a:t>,</a:t>
            </a:r>
            <a:r>
              <a:rPr lang="en-US" sz="1400" baseline="0" dirty="0">
                <a:latin typeface="Aptos"/>
              </a:rPr>
              <a:t> 120 minutes</a:t>
            </a:r>
            <a:r>
              <a:rPr lang="en-US" sz="1400" b="1" baseline="0" dirty="0">
                <a:latin typeface="Aptos"/>
              </a:rPr>
              <a:t>*</a:t>
            </a:r>
            <a:r>
              <a:rPr lang="en-US" sz="1400" baseline="0" dirty="0">
                <a:latin typeface="Aptos"/>
              </a:rPr>
              <a:t>​</a:t>
            </a:r>
            <a:r>
              <a:rPr sz="1400" dirty="0">
                <a:latin typeface="Aptos"/>
                <a:ea typeface="Arial"/>
                <a:cs typeface="Arial"/>
              </a:rPr>
              <a:t>​</a:t>
            </a:r>
            <a:br>
              <a:rPr sz="1400" dirty="0">
                <a:latin typeface="Aptos"/>
                <a:ea typeface="Arial"/>
                <a:cs typeface="Arial"/>
              </a:rPr>
            </a:br>
            <a:br>
              <a:rPr lang="en-US" sz="1400" dirty="0">
                <a:latin typeface="Aptos"/>
                <a:cs typeface="Arial"/>
              </a:rPr>
            </a:br>
            <a:r>
              <a:rPr lang="en-US" sz="1400" baseline="0" dirty="0">
                <a:latin typeface="Aptos"/>
              </a:rPr>
              <a:t>• Up to </a:t>
            </a:r>
            <a:r>
              <a:rPr lang="en-US" sz="1400" b="1" baseline="0" dirty="0">
                <a:latin typeface="Aptos"/>
              </a:rPr>
              <a:t>3 attempts</a:t>
            </a:r>
            <a:r>
              <a:rPr lang="en-US" sz="1400" baseline="0" dirty="0">
                <a:latin typeface="Aptos"/>
              </a:rPr>
              <a:t> per 12 months​</a:t>
            </a:r>
            <a:r>
              <a:rPr sz="1400" dirty="0">
                <a:latin typeface="Aptos"/>
                <a:ea typeface="Arial"/>
                <a:cs typeface="Arial"/>
              </a:rPr>
              <a:t>​</a:t>
            </a:r>
            <a:br>
              <a:rPr sz="1400" dirty="0">
                <a:latin typeface="Aptos"/>
                <a:ea typeface="Arial"/>
                <a:cs typeface="Arial"/>
              </a:rPr>
            </a:br>
            <a:br>
              <a:rPr lang="en-US" sz="1400" dirty="0">
                <a:latin typeface="Aptos"/>
                <a:cs typeface="Arial"/>
              </a:rPr>
            </a:br>
            <a:r>
              <a:rPr lang="en-US" sz="1400" baseline="0" dirty="0">
                <a:latin typeface="Aptos"/>
              </a:rPr>
              <a:t>• </a:t>
            </a:r>
            <a:r>
              <a:rPr lang="en-US" sz="1400" dirty="0">
                <a:latin typeface="Aptos"/>
              </a:rPr>
              <a:t>Based on </a:t>
            </a:r>
            <a:r>
              <a:rPr lang="en-US" sz="1400" b="1" dirty="0">
                <a:latin typeface="Aptos"/>
              </a:rPr>
              <a:t>SE HB v.5</a:t>
            </a:r>
          </a:p>
        </p:txBody>
      </p:sp>
      <p:sp>
        <p:nvSpPr>
          <p:cNvPr id="20" name="Text Placeholder 2">
            <a:extLst>
              <a:ext uri="{FF2B5EF4-FFF2-40B4-BE49-F238E27FC236}">
                <a16:creationId xmlns:a16="http://schemas.microsoft.com/office/drawing/2014/main" id="{C0F31B3B-3099-6491-B6C1-3FEB66593769}"/>
              </a:ext>
            </a:extLst>
          </p:cNvPr>
          <p:cNvSpPr txBox="1">
            <a:spLocks/>
          </p:cNvSpPr>
          <p:nvPr/>
        </p:nvSpPr>
        <p:spPr>
          <a:xfrm>
            <a:off x="1227590" y="2156146"/>
            <a:ext cx="2494829" cy="507630"/>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a:solidFill>
                  <a:srgbClr val="14498B"/>
                </a:solidFill>
                <a:latin typeface="Aptos"/>
                <a:ea typeface="Roboto Medium"/>
                <a:cs typeface="Arial"/>
              </a:rPr>
              <a:t>INCOSE Knowledge Exam</a:t>
            </a:r>
            <a:endParaRPr lang="en-US" sz="1600">
              <a:solidFill>
                <a:srgbClr val="14498B"/>
              </a:solidFill>
              <a:latin typeface="Aptos"/>
            </a:endParaRPr>
          </a:p>
        </p:txBody>
      </p:sp>
      <p:sp>
        <p:nvSpPr>
          <p:cNvPr id="22" name="TextBox 21">
            <a:extLst>
              <a:ext uri="{FF2B5EF4-FFF2-40B4-BE49-F238E27FC236}">
                <a16:creationId xmlns:a16="http://schemas.microsoft.com/office/drawing/2014/main" id="{975E4CE3-E24A-B34E-9416-0189ACF65D01}"/>
              </a:ext>
            </a:extLst>
          </p:cNvPr>
          <p:cNvSpPr txBox="1"/>
          <p:nvPr/>
        </p:nvSpPr>
        <p:spPr>
          <a:xfrm>
            <a:off x="2403087" y="1086522"/>
            <a:ext cx="4581686" cy="6873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solidFill>
                  <a:srgbClr val="14498B"/>
                </a:solidFill>
                <a:cs typeface="Arial"/>
              </a:rPr>
              <a:t>For ASEP and CSEP applications</a:t>
            </a:r>
          </a:p>
          <a:p>
            <a:pPr algn="ct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3A417F9-C53C-17D8-B581-4CA65BD029A4}"/>
              </a:ext>
            </a:extLst>
          </p:cNvPr>
          <p:cNvSpPr txBox="1"/>
          <p:nvPr/>
        </p:nvSpPr>
        <p:spPr>
          <a:xfrm>
            <a:off x="4227876" y="2069415"/>
            <a:ext cx="2716792" cy="6565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14498B"/>
                </a:solidFill>
                <a:latin typeface="Aptos"/>
              </a:rPr>
              <a:t>Academic</a:t>
            </a:r>
            <a:r>
              <a:rPr lang="en-US" sz="1600" b="1">
                <a:solidFill>
                  <a:srgbClr val="14498B"/>
                </a:solidFill>
                <a:latin typeface="Aptos"/>
                <a:cs typeface="Arial"/>
              </a:rPr>
              <a:t> Equivalency</a:t>
            </a:r>
            <a:endParaRPr lang="en-US" sz="1600">
              <a:solidFill>
                <a:srgbClr val="14498B"/>
              </a:solidFill>
              <a:latin typeface="Aptos"/>
              <a:cs typeface="Arial"/>
            </a:endParaRPr>
          </a:p>
          <a:p>
            <a:pPr algn="ct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A4289106-0160-CB30-AD95-7123DCE7561C}"/>
              </a:ext>
            </a:extLst>
          </p:cNvPr>
          <p:cNvSpPr txBox="1"/>
          <p:nvPr/>
        </p:nvSpPr>
        <p:spPr>
          <a:xfrm>
            <a:off x="4231105" y="2411329"/>
            <a:ext cx="4572000" cy="23493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000000"/>
                </a:solidFill>
                <a:latin typeface="Aptos"/>
                <a:cs typeface="Segoe UI"/>
              </a:rPr>
              <a:t>• Agreement between INCOSE and </a:t>
            </a:r>
            <a:r>
              <a:rPr lang="en-US" sz="1400" b="1">
                <a:solidFill>
                  <a:srgbClr val="000000"/>
                </a:solidFill>
                <a:latin typeface="Aptos"/>
                <a:cs typeface="Segoe UI"/>
              </a:rPr>
              <a:t>educational institutions </a:t>
            </a:r>
            <a:br>
              <a:rPr lang="en-US" sz="1400" b="1">
                <a:latin typeface="Aptos"/>
                <a:cs typeface="Segoe UI"/>
              </a:rPr>
            </a:br>
            <a:br>
              <a:rPr lang="en-US" sz="1400">
                <a:latin typeface="Aptos"/>
                <a:cs typeface="Segoe UI"/>
              </a:rPr>
            </a:br>
            <a:r>
              <a:rPr lang="en-US" sz="1400">
                <a:solidFill>
                  <a:srgbClr val="000000"/>
                </a:solidFill>
                <a:latin typeface="Aptos"/>
                <a:cs typeface="Segoe UI"/>
              </a:rPr>
              <a:t>• Give eligible students the advantage of </a:t>
            </a:r>
            <a:r>
              <a:rPr lang="en-US" sz="1400" b="1">
                <a:solidFill>
                  <a:srgbClr val="000000"/>
                </a:solidFill>
                <a:latin typeface="Aptos"/>
                <a:cs typeface="Segoe UI"/>
              </a:rPr>
              <a:t>applying their coursework towards certification</a:t>
            </a:r>
            <a:br>
              <a:rPr lang="en-US" sz="1400">
                <a:solidFill>
                  <a:srgbClr val="000000"/>
                </a:solidFill>
                <a:latin typeface="Aptos"/>
                <a:cs typeface="Segoe UI"/>
              </a:rPr>
            </a:br>
            <a:br>
              <a:rPr lang="en-US" sz="1400">
                <a:latin typeface="Aptos"/>
                <a:cs typeface="Segoe UI"/>
              </a:rPr>
            </a:br>
            <a:r>
              <a:rPr lang="en-US" sz="1400">
                <a:solidFill>
                  <a:srgbClr val="000000"/>
                </a:solidFill>
                <a:latin typeface="Aptos"/>
                <a:cs typeface="Segoe UI"/>
              </a:rPr>
              <a:t>• Over</a:t>
            </a:r>
            <a:r>
              <a:rPr lang="en-US" sz="1400" b="1">
                <a:solidFill>
                  <a:srgbClr val="000000"/>
                </a:solidFill>
                <a:latin typeface="Aptos"/>
                <a:cs typeface="Segoe UI"/>
              </a:rPr>
              <a:t> +40 universities worldwide </a:t>
            </a:r>
            <a:r>
              <a:rPr lang="en-US" sz="1400">
                <a:solidFill>
                  <a:srgbClr val="000000"/>
                </a:solidFill>
                <a:latin typeface="Aptos"/>
                <a:cs typeface="Segoe UI"/>
              </a:rPr>
              <a:t>hold Academic Equivalency status </a:t>
            </a:r>
            <a:endParaRPr lang="en-US" sz="1400" i="1">
              <a:latin typeface="Aptos"/>
              <a:cs typeface="Segoe UI"/>
            </a:endParaRPr>
          </a:p>
          <a:p>
            <a:endParaRPr lang="en-US" sz="1400">
              <a:solidFill>
                <a:srgbClr val="000000"/>
              </a:solidFill>
              <a:latin typeface="Aptos"/>
              <a:cs typeface="Segoe UI"/>
            </a:endParaRPr>
          </a:p>
          <a:p>
            <a:pPr algn="ctr">
              <a:spcBef>
                <a:spcPts val="750"/>
              </a:spcBef>
              <a:buClr>
                <a:srgbClr val="EE5B20"/>
              </a:buClr>
              <a:buSzPct val="100000"/>
            </a:pPr>
            <a:endParaRPr lang="en-US" sz="1400" err="1">
              <a:solidFill>
                <a:srgbClr val="FFC90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8779CE4-5F2D-F857-2C88-D847D97CB3B0}"/>
              </a:ext>
            </a:extLst>
          </p:cNvPr>
          <p:cNvSpPr txBox="1"/>
          <p:nvPr/>
        </p:nvSpPr>
        <p:spPr>
          <a:xfrm>
            <a:off x="1223210" y="4524518"/>
            <a:ext cx="656251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i="1" baseline="0" dirty="0">
                <a:latin typeface="Aptos"/>
              </a:rPr>
              <a:t>*</a:t>
            </a:r>
            <a:r>
              <a:rPr lang="en-US" sz="1100" i="1" baseline="0" dirty="0">
                <a:latin typeface="Aptos"/>
              </a:rPr>
              <a:t>From the 120 questions, only 100 of them count towards your final score. </a:t>
            </a:r>
            <a:endParaRPr lang="en-US" sz="1100" b="1" i="1" dirty="0">
              <a:latin typeface="Aptos"/>
            </a:endParaRPr>
          </a:p>
        </p:txBody>
      </p:sp>
    </p:spTree>
    <p:extLst>
      <p:ext uri="{BB962C8B-B14F-4D97-AF65-F5344CB8AC3E}">
        <p14:creationId xmlns:p14="http://schemas.microsoft.com/office/powerpoint/2010/main" val="4112184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6EFE3A-4FAF-B4D8-34B2-BF6E7D58C10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2E9A48F-6475-075F-4841-9913A75965F5}"/>
              </a:ext>
            </a:extLst>
          </p:cNvPr>
          <p:cNvSpPr>
            <a:spLocks noGrp="1"/>
          </p:cNvSpPr>
          <p:nvPr>
            <p:ph type="body" sz="quarter" idx="11"/>
          </p:nvPr>
        </p:nvSpPr>
        <p:spPr>
          <a:xfrm>
            <a:off x="390248" y="445369"/>
            <a:ext cx="7758644" cy="698130"/>
          </a:xfrm>
        </p:spPr>
        <p:txBody>
          <a:bodyPr/>
          <a:lstStyle/>
          <a:p>
            <a:r>
              <a:rPr lang="en-US" sz="3000">
                <a:solidFill>
                  <a:srgbClr val="14498B"/>
                </a:solidFill>
                <a:ea typeface="+mj-lt"/>
                <a:cs typeface="+mj-lt"/>
              </a:rPr>
              <a:t>How to: Register for an exam </a:t>
            </a:r>
            <a:endParaRPr lang="en-US">
              <a:solidFill>
                <a:srgbClr val="A5A5A5"/>
              </a:solidFill>
            </a:endParaRPr>
          </a:p>
          <a:p>
            <a:r>
              <a:rPr lang="en-US" sz="2400">
                <a:solidFill>
                  <a:srgbClr val="14498B"/>
                </a:solidFill>
                <a:ea typeface="+mj-lt"/>
                <a:cs typeface="+mj-lt"/>
              </a:rPr>
              <a:t>(before or after applying for certification)</a:t>
            </a:r>
            <a:endParaRPr lang="en-US" sz="1800"/>
          </a:p>
        </p:txBody>
      </p:sp>
      <p:pic>
        <p:nvPicPr>
          <p:cNvPr id="5" name="Picture 4">
            <a:extLst>
              <a:ext uri="{FF2B5EF4-FFF2-40B4-BE49-F238E27FC236}">
                <a16:creationId xmlns:a16="http://schemas.microsoft.com/office/drawing/2014/main" id="{0C907F6F-6B17-74B8-67CE-AE7777E828D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9" name="TextBox 8">
            <a:extLst>
              <a:ext uri="{FF2B5EF4-FFF2-40B4-BE49-F238E27FC236}">
                <a16:creationId xmlns:a16="http://schemas.microsoft.com/office/drawing/2014/main" id="{E199DEF1-B999-89D0-BF0F-3F48CC94FA75}"/>
              </a:ext>
            </a:extLst>
          </p:cNvPr>
          <p:cNvSpPr txBox="1"/>
          <p:nvPr/>
        </p:nvSpPr>
        <p:spPr>
          <a:xfrm>
            <a:off x="390049" y="1348262"/>
            <a:ext cx="8722373" cy="1374735"/>
          </a:xfrm>
          <a:prstGeom prst="rect">
            <a:avLst/>
          </a:prstGeom>
          <a:solidFill>
            <a:schemeClr val="bg1"/>
          </a:solidFill>
          <a:ln>
            <a:noFill/>
          </a:ln>
        </p:spPr>
        <p:txBody>
          <a:bodyPr wrap="square" lIns="91440" tIns="45720" rIns="91440" bIns="45720" anchor="t">
            <a:spAutoFit/>
          </a:bodyPr>
          <a:lstStyle/>
          <a:p>
            <a:pPr>
              <a:spcBef>
                <a:spcPts val="750"/>
              </a:spcBef>
            </a:pPr>
            <a:r>
              <a:rPr lang="en-US" sz="1400" b="1">
                <a:solidFill>
                  <a:srgbClr val="46AA42"/>
                </a:solidFill>
                <a:latin typeface="Aptos"/>
                <a:ea typeface="+mn-lt"/>
                <a:cs typeface="+mn-lt"/>
              </a:rPr>
              <a:t>Step 1: </a:t>
            </a:r>
            <a:br>
              <a:rPr lang="en-US" sz="1400" b="1">
                <a:solidFill>
                  <a:srgbClr val="46AA42"/>
                </a:solidFill>
                <a:latin typeface="Aptos"/>
                <a:ea typeface="+mn-lt"/>
                <a:cs typeface="+mn-lt"/>
              </a:rPr>
            </a:br>
            <a:br>
              <a:rPr lang="en-US" sz="1400" b="1">
                <a:latin typeface="Aptos"/>
                <a:ea typeface="+mn-lt"/>
                <a:cs typeface="+mn-lt"/>
              </a:rPr>
            </a:br>
            <a:r>
              <a:rPr lang="en-US" sz="1400">
                <a:latin typeface="Aptos"/>
                <a:ea typeface="+mn-lt"/>
                <a:cs typeface="+mn-lt"/>
              </a:rPr>
              <a:t>You must have an INCOSE account (not necessarily a member at this step). </a:t>
            </a:r>
          </a:p>
          <a:p>
            <a:pPr>
              <a:spcBef>
                <a:spcPts val="750"/>
              </a:spcBef>
            </a:pPr>
            <a:r>
              <a:rPr lang="en-US" sz="1400">
                <a:latin typeface="Aptos"/>
                <a:ea typeface="+mn-lt"/>
                <a:cs typeface="+mn-lt"/>
              </a:rPr>
              <a:t>Log in to </a:t>
            </a:r>
            <a:r>
              <a:rPr lang="en-US" sz="1400">
                <a:latin typeface="Aptos"/>
                <a:ea typeface="+mn-lt"/>
                <a:cs typeface="+mn-lt"/>
                <a:hlinkClick r:id="rId3"/>
              </a:rPr>
              <a:t>www.incose.org</a:t>
            </a:r>
            <a:r>
              <a:rPr lang="en-US" sz="1400">
                <a:latin typeface="Aptos"/>
                <a:ea typeface="+mn-lt"/>
                <a:cs typeface="+mn-lt"/>
              </a:rPr>
              <a:t> and click on “</a:t>
            </a:r>
            <a:r>
              <a:rPr lang="en-US" sz="1400" b="1">
                <a:solidFill>
                  <a:srgbClr val="14498B"/>
                </a:solidFill>
                <a:latin typeface="Aptos"/>
                <a:ea typeface="+mn-lt"/>
                <a:cs typeface="+mn-lt"/>
              </a:rPr>
              <a:t>Manage Account</a:t>
            </a:r>
            <a:r>
              <a:rPr lang="en-US" sz="1400">
                <a:latin typeface="Aptos"/>
                <a:ea typeface="+mn-lt"/>
                <a:cs typeface="+mn-lt"/>
              </a:rPr>
              <a:t>” (at the top right of the screen).</a:t>
            </a:r>
          </a:p>
          <a:p>
            <a:pPr>
              <a:spcBef>
                <a:spcPts val="750"/>
              </a:spcBef>
            </a:pPr>
            <a:r>
              <a:rPr lang="en-US" sz="1400">
                <a:latin typeface="Aptos"/>
                <a:ea typeface="+mn-lt"/>
                <a:cs typeface="+mn-lt"/>
              </a:rPr>
              <a:t>From the banner menu, click on “</a:t>
            </a:r>
            <a:r>
              <a:rPr lang="en-US" sz="1400" b="1">
                <a:solidFill>
                  <a:srgbClr val="14498B"/>
                </a:solidFill>
                <a:latin typeface="Aptos"/>
                <a:ea typeface="+mn-lt"/>
                <a:cs typeface="+mn-lt"/>
              </a:rPr>
              <a:t>Certifications</a:t>
            </a:r>
            <a:r>
              <a:rPr lang="en-US" sz="1400">
                <a:latin typeface="Aptos"/>
                <a:ea typeface="+mn-lt"/>
                <a:cs typeface="+mn-lt"/>
              </a:rPr>
              <a:t>.”</a:t>
            </a:r>
            <a:endParaRPr lang="en-US"/>
          </a:p>
        </p:txBody>
      </p:sp>
      <p:sp>
        <p:nvSpPr>
          <p:cNvPr id="10" name="TextBox 9">
            <a:extLst>
              <a:ext uri="{FF2B5EF4-FFF2-40B4-BE49-F238E27FC236}">
                <a16:creationId xmlns:a16="http://schemas.microsoft.com/office/drawing/2014/main" id="{FC325A1D-E87F-E028-572C-333B30B3DF42}"/>
              </a:ext>
            </a:extLst>
          </p:cNvPr>
          <p:cNvSpPr txBox="1"/>
          <p:nvPr/>
        </p:nvSpPr>
        <p:spPr>
          <a:xfrm>
            <a:off x="390047" y="2719862"/>
            <a:ext cx="3317620" cy="1169551"/>
          </a:xfrm>
          <a:prstGeom prst="rect">
            <a:avLst/>
          </a:prstGeom>
          <a:solidFill>
            <a:schemeClr val="bg1"/>
          </a:solidFill>
          <a:ln>
            <a:noFill/>
          </a:ln>
        </p:spPr>
        <p:txBody>
          <a:bodyPr wrap="square" lIns="91440" tIns="45720" rIns="91440" bIns="45720" anchor="t">
            <a:spAutoFit/>
          </a:bodyPr>
          <a:lstStyle/>
          <a:p>
            <a:pPr>
              <a:spcBef>
                <a:spcPts val="750"/>
              </a:spcBef>
            </a:pPr>
            <a:r>
              <a:rPr lang="en-US" sz="1400" b="1">
                <a:solidFill>
                  <a:srgbClr val="46AA42"/>
                </a:solidFill>
                <a:latin typeface="Aptos"/>
                <a:ea typeface="+mn-lt"/>
                <a:cs typeface="+mn-lt"/>
              </a:rPr>
              <a:t>Step 2: </a:t>
            </a:r>
            <a:br>
              <a:rPr lang="en-US" sz="1400" b="1">
                <a:solidFill>
                  <a:srgbClr val="46AA42"/>
                </a:solidFill>
                <a:latin typeface="Aptos"/>
                <a:ea typeface="+mn-lt"/>
                <a:cs typeface="+mn-lt"/>
              </a:rPr>
            </a:br>
            <a:br>
              <a:rPr lang="en-US" sz="1400" b="1">
                <a:latin typeface="Aptos"/>
                <a:ea typeface="+mn-lt"/>
                <a:cs typeface="+mn-lt"/>
              </a:rPr>
            </a:br>
            <a:r>
              <a:rPr lang="en-US" sz="1400">
                <a:latin typeface="Aptos"/>
                <a:ea typeface="+mn-lt"/>
                <a:cs typeface="+mn-lt"/>
              </a:rPr>
              <a:t>Select either “</a:t>
            </a:r>
            <a:r>
              <a:rPr lang="en-US" sz="1400" b="1">
                <a:solidFill>
                  <a:srgbClr val="14498B"/>
                </a:solidFill>
                <a:latin typeface="Aptos"/>
                <a:ea typeface="+mn-lt"/>
                <a:cs typeface="+mn-lt"/>
              </a:rPr>
              <a:t>Register for Online Exam</a:t>
            </a:r>
            <a:r>
              <a:rPr lang="en-US" sz="1400">
                <a:latin typeface="Aptos"/>
                <a:ea typeface="+mn-lt"/>
                <a:cs typeface="+mn-lt"/>
              </a:rPr>
              <a:t>” or “</a:t>
            </a:r>
            <a:r>
              <a:rPr lang="en-US" sz="1400" b="1">
                <a:solidFill>
                  <a:srgbClr val="14498B"/>
                </a:solidFill>
                <a:latin typeface="Aptos"/>
                <a:ea typeface="+mn-lt"/>
                <a:cs typeface="+mn-lt"/>
              </a:rPr>
              <a:t>Register for Paper Exam</a:t>
            </a:r>
            <a:r>
              <a:rPr lang="en-US" sz="1400">
                <a:latin typeface="Aptos"/>
                <a:ea typeface="+mn-lt"/>
                <a:cs typeface="+mn-lt"/>
              </a:rPr>
              <a:t>” using the drop-down menu. </a:t>
            </a:r>
          </a:p>
        </p:txBody>
      </p:sp>
      <p:grpSp>
        <p:nvGrpSpPr>
          <p:cNvPr id="2" name="Group 1">
            <a:extLst>
              <a:ext uri="{FF2B5EF4-FFF2-40B4-BE49-F238E27FC236}">
                <a16:creationId xmlns:a16="http://schemas.microsoft.com/office/drawing/2014/main" id="{FD6AF627-A7A0-EABB-8313-7FEB29DAFED5}"/>
              </a:ext>
            </a:extLst>
          </p:cNvPr>
          <p:cNvGrpSpPr/>
          <p:nvPr/>
        </p:nvGrpSpPr>
        <p:grpSpPr>
          <a:xfrm>
            <a:off x="4548867" y="2455408"/>
            <a:ext cx="4079422" cy="2066927"/>
            <a:chOff x="4548867" y="2455408"/>
            <a:chExt cx="4079422" cy="2066927"/>
          </a:xfrm>
        </p:grpSpPr>
        <p:pic>
          <p:nvPicPr>
            <p:cNvPr id="12" name="Picture 11">
              <a:extLst>
                <a:ext uri="{FF2B5EF4-FFF2-40B4-BE49-F238E27FC236}">
                  <a16:creationId xmlns:a16="http://schemas.microsoft.com/office/drawing/2014/main" id="{20184CD7-366F-ABA8-349C-A89490A1536A}"/>
                </a:ext>
              </a:extLst>
            </p:cNvPr>
            <p:cNvPicPr>
              <a:picLocks noChangeAspect="1"/>
            </p:cNvPicPr>
            <p:nvPr/>
          </p:nvPicPr>
          <p:blipFill>
            <a:blip r:embed="rId4"/>
            <a:stretch>
              <a:fillRect/>
            </a:stretch>
          </p:blipFill>
          <p:spPr>
            <a:xfrm>
              <a:off x="4548867" y="2455408"/>
              <a:ext cx="4079422" cy="2066927"/>
            </a:xfrm>
            <a:prstGeom prst="rect">
              <a:avLst/>
            </a:prstGeom>
          </p:spPr>
        </p:pic>
        <p:sp>
          <p:nvSpPr>
            <p:cNvPr id="6" name="Rectangle 5">
              <a:extLst>
                <a:ext uri="{FF2B5EF4-FFF2-40B4-BE49-F238E27FC236}">
                  <a16:creationId xmlns:a16="http://schemas.microsoft.com/office/drawing/2014/main" id="{7787ED16-892F-7C73-9647-DF9DC2DD7545}"/>
                </a:ext>
              </a:extLst>
            </p:cNvPr>
            <p:cNvSpPr/>
            <p:nvPr/>
          </p:nvSpPr>
          <p:spPr>
            <a:xfrm>
              <a:off x="5606142" y="3643993"/>
              <a:ext cx="1475015" cy="250373"/>
            </a:xfrm>
            <a:prstGeom prst="rect">
              <a:avLst/>
            </a:prstGeom>
            <a:noFill/>
            <a:ln w="28575">
              <a:solidFill>
                <a:srgbClr val="51DB33"/>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a:solidFill>
                  <a:schemeClr val="bg1"/>
                </a:solidFill>
                <a:ea typeface="Segoe UI Black" panose="020B0A02040204020203" pitchFamily="34" charset="0"/>
                <a:cs typeface="Segoe UI Black" panose="020B0A02040204020203" pitchFamily="34" charset="0"/>
              </a:endParaRPr>
            </a:p>
          </p:txBody>
        </p:sp>
      </p:grpSp>
    </p:spTree>
    <p:extLst>
      <p:ext uri="{BB962C8B-B14F-4D97-AF65-F5344CB8AC3E}">
        <p14:creationId xmlns:p14="http://schemas.microsoft.com/office/powerpoint/2010/main" val="1927721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8FB255-80FB-CDA8-2716-A57B9224536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1412958-74BE-1FB8-DD45-B3C54C357E6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9" name="TextBox 8">
            <a:extLst>
              <a:ext uri="{FF2B5EF4-FFF2-40B4-BE49-F238E27FC236}">
                <a16:creationId xmlns:a16="http://schemas.microsoft.com/office/drawing/2014/main" id="{14F0B990-B43A-6F25-C762-56B55495E80E}"/>
              </a:ext>
            </a:extLst>
          </p:cNvPr>
          <p:cNvSpPr txBox="1"/>
          <p:nvPr/>
        </p:nvSpPr>
        <p:spPr>
          <a:xfrm>
            <a:off x="210435" y="1402691"/>
            <a:ext cx="8722373" cy="1169551"/>
          </a:xfrm>
          <a:prstGeom prst="rect">
            <a:avLst/>
          </a:prstGeom>
          <a:solidFill>
            <a:schemeClr val="bg1"/>
          </a:solidFill>
          <a:ln>
            <a:noFill/>
          </a:ln>
        </p:spPr>
        <p:txBody>
          <a:bodyPr wrap="square" lIns="91440" tIns="45720" rIns="91440" bIns="45720" anchor="t">
            <a:spAutoFit/>
          </a:bodyPr>
          <a:lstStyle/>
          <a:p>
            <a:pPr>
              <a:spcBef>
                <a:spcPts val="750"/>
              </a:spcBef>
            </a:pPr>
            <a:r>
              <a:rPr lang="en-US" sz="1400" b="1">
                <a:solidFill>
                  <a:srgbClr val="46AA42"/>
                </a:solidFill>
                <a:latin typeface="Aptos"/>
                <a:ea typeface="+mn-lt"/>
                <a:cs typeface="+mn-lt"/>
              </a:rPr>
              <a:t>Step 3: </a:t>
            </a:r>
            <a:br>
              <a:rPr lang="en-US" sz="1400">
                <a:latin typeface="Aptos"/>
                <a:ea typeface="+mn-lt"/>
                <a:cs typeface="+mn-lt"/>
              </a:rPr>
            </a:br>
            <a:br>
              <a:rPr lang="en-US" sz="1400">
                <a:latin typeface="Aptos"/>
                <a:ea typeface="+mn-lt"/>
                <a:cs typeface="+mn-lt"/>
              </a:rPr>
            </a:br>
            <a:r>
              <a:rPr lang="en-US" sz="1400">
                <a:latin typeface="Aptos"/>
                <a:ea typeface="+mn-lt"/>
                <a:cs typeface="+mn-lt"/>
              </a:rPr>
              <a:t>Complete the registration questions and selections. Click “Submit.” </a:t>
            </a:r>
            <a:br>
              <a:rPr lang="en-US" sz="1400">
                <a:latin typeface="Aptos"/>
                <a:ea typeface="+mn-lt"/>
                <a:cs typeface="+mn-lt"/>
              </a:rPr>
            </a:br>
            <a:br>
              <a:rPr lang="en-US" sz="1400">
                <a:latin typeface="Aptos"/>
                <a:ea typeface="+mn-lt"/>
                <a:cs typeface="+mn-lt"/>
              </a:rPr>
            </a:br>
            <a:r>
              <a:rPr lang="en-US" sz="1400">
                <a:latin typeface="Aptos"/>
                <a:ea typeface="+mn-lt"/>
                <a:cs typeface="+mn-lt"/>
              </a:rPr>
              <a:t>In 3-5 days, you will receive an e-mail with instructions to pay and schedule the exam.</a:t>
            </a:r>
          </a:p>
        </p:txBody>
      </p:sp>
      <p:pic>
        <p:nvPicPr>
          <p:cNvPr id="4" name="Picture 3">
            <a:extLst>
              <a:ext uri="{FF2B5EF4-FFF2-40B4-BE49-F238E27FC236}">
                <a16:creationId xmlns:a16="http://schemas.microsoft.com/office/drawing/2014/main" id="{6525319D-5CDC-7B52-EBD2-48F99FEBE1ED}"/>
              </a:ext>
            </a:extLst>
          </p:cNvPr>
          <p:cNvPicPr>
            <a:picLocks noChangeAspect="1"/>
          </p:cNvPicPr>
          <p:nvPr/>
        </p:nvPicPr>
        <p:blipFill>
          <a:blip r:embed="rId3"/>
          <a:stretch>
            <a:fillRect/>
          </a:stretch>
        </p:blipFill>
        <p:spPr>
          <a:xfrm>
            <a:off x="1469571" y="2573836"/>
            <a:ext cx="6204860" cy="2134870"/>
          </a:xfrm>
          <a:prstGeom prst="rect">
            <a:avLst/>
          </a:prstGeom>
        </p:spPr>
      </p:pic>
      <p:sp>
        <p:nvSpPr>
          <p:cNvPr id="7" name="Text Placeholder 2">
            <a:extLst>
              <a:ext uri="{FF2B5EF4-FFF2-40B4-BE49-F238E27FC236}">
                <a16:creationId xmlns:a16="http://schemas.microsoft.com/office/drawing/2014/main" id="{2B8E4839-8F7D-DC4E-C59E-97F6444EFA7B}"/>
              </a:ext>
            </a:extLst>
          </p:cNvPr>
          <p:cNvSpPr txBox="1">
            <a:spLocks/>
          </p:cNvSpPr>
          <p:nvPr/>
        </p:nvSpPr>
        <p:spPr>
          <a:xfrm>
            <a:off x="390248" y="445369"/>
            <a:ext cx="7758644" cy="698130"/>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mj-lt"/>
                <a:cs typeface="+mj-lt"/>
              </a:rPr>
              <a:t>How to: Register for an Online Exam </a:t>
            </a:r>
            <a:endParaRPr lang="en-US">
              <a:solidFill>
                <a:srgbClr val="A5A5A5"/>
              </a:solidFill>
            </a:endParaRPr>
          </a:p>
          <a:p>
            <a:r>
              <a:rPr lang="en-US" sz="2400">
                <a:solidFill>
                  <a:srgbClr val="14498B"/>
                </a:solidFill>
                <a:ea typeface="+mj-lt"/>
                <a:cs typeface="+mj-lt"/>
              </a:rPr>
              <a:t>(before or after applying for certification)</a:t>
            </a:r>
            <a:endParaRPr lang="en-US" sz="1800"/>
          </a:p>
        </p:txBody>
      </p:sp>
    </p:spTree>
    <p:extLst>
      <p:ext uri="{BB962C8B-B14F-4D97-AF65-F5344CB8AC3E}">
        <p14:creationId xmlns:p14="http://schemas.microsoft.com/office/powerpoint/2010/main" val="3782005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872B17-EAE8-842F-4D9E-CBD9D74C0CA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867A966-220E-26FE-6374-59B8A8AA27D0}"/>
              </a:ext>
            </a:extLst>
          </p:cNvPr>
          <p:cNvPicPr>
            <a:picLocks noChangeAspect="1"/>
          </p:cNvPicPr>
          <p:nvPr/>
        </p:nvPicPr>
        <p:blipFill>
          <a:blip r:embed="rId2"/>
          <a:stretch>
            <a:fillRect/>
          </a:stretch>
        </p:blipFill>
        <p:spPr>
          <a:xfrm>
            <a:off x="3122159" y="3778705"/>
            <a:ext cx="2709183" cy="710293"/>
          </a:xfrm>
          <a:prstGeom prst="rect">
            <a:avLst/>
          </a:prstGeom>
        </p:spPr>
      </p:pic>
      <p:sp>
        <p:nvSpPr>
          <p:cNvPr id="4" name="TextBox 3">
            <a:extLst>
              <a:ext uri="{FF2B5EF4-FFF2-40B4-BE49-F238E27FC236}">
                <a16:creationId xmlns:a16="http://schemas.microsoft.com/office/drawing/2014/main" id="{685C4A16-BDD7-AEA2-0FCD-92C76DC5FAC1}"/>
              </a:ext>
            </a:extLst>
          </p:cNvPr>
          <p:cNvSpPr txBox="1"/>
          <p:nvPr/>
        </p:nvSpPr>
        <p:spPr>
          <a:xfrm>
            <a:off x="2218017" y="1188934"/>
            <a:ext cx="6692374" cy="307777"/>
          </a:xfrm>
          <a:prstGeom prst="rect">
            <a:avLst/>
          </a:prstGeom>
          <a:solidFill>
            <a:schemeClr val="bg1"/>
          </a:solidFill>
        </p:spPr>
        <p:txBody>
          <a:bodyPr wrap="square" lIns="91440" tIns="45720" rIns="91440" bIns="45720" anchor="t">
            <a:spAutoFit/>
          </a:bodyPr>
          <a:lstStyle/>
          <a:p>
            <a:pPr>
              <a:spcBef>
                <a:spcPts val="750"/>
              </a:spcBef>
            </a:pPr>
            <a:endParaRPr lang="en-US" sz="1400" b="1">
              <a:solidFill>
                <a:srgbClr val="6A4FBF"/>
              </a:solidFill>
              <a:latin typeface="Aptos"/>
              <a:cs typeface="Arial"/>
            </a:endParaRPr>
          </a:p>
        </p:txBody>
      </p:sp>
      <p:pic>
        <p:nvPicPr>
          <p:cNvPr id="5" name="Picture 4">
            <a:extLst>
              <a:ext uri="{FF2B5EF4-FFF2-40B4-BE49-F238E27FC236}">
                <a16:creationId xmlns:a16="http://schemas.microsoft.com/office/drawing/2014/main" id="{2B6B999A-DF37-F009-5C53-96829BBBE9F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7" name="TextBox 6">
            <a:extLst>
              <a:ext uri="{FF2B5EF4-FFF2-40B4-BE49-F238E27FC236}">
                <a16:creationId xmlns:a16="http://schemas.microsoft.com/office/drawing/2014/main" id="{54EF920D-772C-0262-ABCE-9A6DBAA83FC6}"/>
              </a:ext>
            </a:extLst>
          </p:cNvPr>
          <p:cNvSpPr txBox="1"/>
          <p:nvPr/>
        </p:nvSpPr>
        <p:spPr>
          <a:xfrm>
            <a:off x="357392" y="1288390"/>
            <a:ext cx="8232514" cy="2646878"/>
          </a:xfrm>
          <a:prstGeom prst="rect">
            <a:avLst/>
          </a:prstGeom>
          <a:solidFill>
            <a:schemeClr val="bg1"/>
          </a:solidFill>
          <a:ln>
            <a:noFill/>
          </a:ln>
        </p:spPr>
        <p:txBody>
          <a:bodyPr wrap="square" lIns="91440" tIns="45720" rIns="91440" bIns="45720" anchor="t">
            <a:spAutoFit/>
          </a:bodyPr>
          <a:lstStyle/>
          <a:p>
            <a:pPr>
              <a:spcBef>
                <a:spcPts val="750"/>
              </a:spcBef>
            </a:pPr>
            <a:r>
              <a:rPr lang="en-US" sz="1400" b="1">
                <a:solidFill>
                  <a:srgbClr val="46AA42"/>
                </a:solidFill>
                <a:latin typeface="Aptos"/>
                <a:ea typeface="+mn-lt"/>
                <a:cs typeface="+mn-lt"/>
              </a:rPr>
              <a:t>Step 4: </a:t>
            </a:r>
            <a:br>
              <a:rPr lang="en-US" sz="1400" b="1">
                <a:solidFill>
                  <a:srgbClr val="46AA42"/>
                </a:solidFill>
                <a:latin typeface="Aptos"/>
                <a:ea typeface="+mn-lt"/>
                <a:cs typeface="+mn-lt"/>
              </a:rPr>
            </a:br>
            <a:br>
              <a:rPr lang="en-US" sz="1400" b="1">
                <a:latin typeface="Aptos"/>
                <a:ea typeface="+mn-lt"/>
                <a:cs typeface="+mn-lt"/>
              </a:rPr>
            </a:br>
            <a:r>
              <a:rPr lang="en-US" sz="1400">
                <a:latin typeface="Aptos"/>
                <a:ea typeface="+mn-lt"/>
                <a:cs typeface="+mn-lt"/>
              </a:rPr>
              <a:t>Log In to </a:t>
            </a:r>
            <a:r>
              <a:rPr lang="en-US" sz="1400" err="1">
                <a:latin typeface="Aptos"/>
                <a:ea typeface="+mn-lt"/>
                <a:cs typeface="+mn-lt"/>
              </a:rPr>
              <a:t>TESTWise</a:t>
            </a:r>
            <a:r>
              <a:rPr lang="en-US" sz="1400">
                <a:latin typeface="Aptos"/>
                <a:ea typeface="+mn-lt"/>
                <a:cs typeface="+mn-lt"/>
              </a:rPr>
              <a:t> and schedule the exam. </a:t>
            </a:r>
            <a:endParaRPr lang="en-US">
              <a:latin typeface="Arial" panose="020B0604020202020204"/>
              <a:ea typeface="+mn-lt"/>
              <a:cs typeface="+mn-lt"/>
            </a:endParaRPr>
          </a:p>
          <a:p>
            <a:pPr>
              <a:spcBef>
                <a:spcPts val="750"/>
              </a:spcBef>
            </a:pPr>
            <a:endParaRPr lang="en-US" sz="1400">
              <a:latin typeface="Aptos"/>
              <a:ea typeface="+mn-lt"/>
              <a:cs typeface="+mn-lt"/>
            </a:endParaRPr>
          </a:p>
          <a:p>
            <a:pPr>
              <a:spcBef>
                <a:spcPts val="750"/>
              </a:spcBef>
            </a:pPr>
            <a:endParaRPr lang="en-US" sz="1400">
              <a:latin typeface="Aptos"/>
              <a:ea typeface="+mn-lt"/>
              <a:cs typeface="+mn-lt"/>
            </a:endParaRPr>
          </a:p>
          <a:p>
            <a:pPr>
              <a:spcBef>
                <a:spcPts val="750"/>
              </a:spcBef>
            </a:pPr>
            <a:endParaRPr lang="en-US" sz="1400">
              <a:latin typeface="Aptos"/>
              <a:ea typeface="+mn-lt"/>
              <a:cs typeface="+mn-lt"/>
            </a:endParaRPr>
          </a:p>
          <a:p>
            <a:pPr>
              <a:spcBef>
                <a:spcPts val="750"/>
              </a:spcBef>
            </a:pPr>
            <a:endParaRPr lang="en-US" sz="1400">
              <a:latin typeface="Aptos"/>
              <a:ea typeface="+mn-lt"/>
              <a:cs typeface="+mn-lt"/>
            </a:endParaRPr>
          </a:p>
          <a:p>
            <a:pPr>
              <a:spcBef>
                <a:spcPts val="750"/>
              </a:spcBef>
            </a:pPr>
            <a:endParaRPr lang="en-US" sz="1400">
              <a:latin typeface="Aptos"/>
              <a:ea typeface="+mn-lt"/>
              <a:cs typeface="+mn-lt"/>
            </a:endParaRPr>
          </a:p>
          <a:p>
            <a:pPr>
              <a:spcBef>
                <a:spcPts val="750"/>
              </a:spcBef>
            </a:pPr>
            <a:r>
              <a:rPr lang="en-US" sz="1400">
                <a:latin typeface="Aptos"/>
                <a:ea typeface="+mn-lt"/>
                <a:cs typeface="+mn-lt"/>
              </a:rPr>
              <a:t>The Scheduling Guide provides all details and instructions you need for scheduling your exam.  </a:t>
            </a:r>
            <a:endParaRPr lang="en-US"/>
          </a:p>
        </p:txBody>
      </p:sp>
      <p:pic>
        <p:nvPicPr>
          <p:cNvPr id="8" name="Picture 7">
            <a:extLst>
              <a:ext uri="{FF2B5EF4-FFF2-40B4-BE49-F238E27FC236}">
                <a16:creationId xmlns:a16="http://schemas.microsoft.com/office/drawing/2014/main" id="{B923CF11-86BE-F739-F270-CA977F35343D}"/>
              </a:ext>
            </a:extLst>
          </p:cNvPr>
          <p:cNvPicPr>
            <a:picLocks noChangeAspect="1"/>
          </p:cNvPicPr>
          <p:nvPr/>
        </p:nvPicPr>
        <p:blipFill>
          <a:blip r:embed="rId4"/>
          <a:stretch>
            <a:fillRect/>
          </a:stretch>
        </p:blipFill>
        <p:spPr>
          <a:xfrm>
            <a:off x="4045404" y="1652587"/>
            <a:ext cx="4634595" cy="1511756"/>
          </a:xfrm>
          <a:prstGeom prst="rect">
            <a:avLst/>
          </a:prstGeom>
        </p:spPr>
      </p:pic>
      <p:sp>
        <p:nvSpPr>
          <p:cNvPr id="6" name="Text Placeholder 2">
            <a:extLst>
              <a:ext uri="{FF2B5EF4-FFF2-40B4-BE49-F238E27FC236}">
                <a16:creationId xmlns:a16="http://schemas.microsoft.com/office/drawing/2014/main" id="{BE46A943-9883-20B0-847A-2745AA6FB11A}"/>
              </a:ext>
            </a:extLst>
          </p:cNvPr>
          <p:cNvSpPr txBox="1">
            <a:spLocks/>
          </p:cNvSpPr>
          <p:nvPr/>
        </p:nvSpPr>
        <p:spPr>
          <a:xfrm>
            <a:off x="390248" y="445369"/>
            <a:ext cx="7758644" cy="698130"/>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mj-lt"/>
                <a:cs typeface="+mj-lt"/>
              </a:rPr>
              <a:t>How to: Register for an Online Exam </a:t>
            </a:r>
            <a:endParaRPr lang="en-US">
              <a:solidFill>
                <a:srgbClr val="A5A5A5"/>
              </a:solidFill>
            </a:endParaRPr>
          </a:p>
          <a:p>
            <a:r>
              <a:rPr lang="en-US" sz="2400">
                <a:solidFill>
                  <a:srgbClr val="14498B"/>
                </a:solidFill>
                <a:ea typeface="+mj-lt"/>
                <a:cs typeface="+mj-lt"/>
              </a:rPr>
              <a:t>(before applying for certification)</a:t>
            </a:r>
            <a:endParaRPr lang="en-US" sz="1800"/>
          </a:p>
        </p:txBody>
      </p:sp>
    </p:spTree>
    <p:extLst>
      <p:ext uri="{BB962C8B-B14F-4D97-AF65-F5344CB8AC3E}">
        <p14:creationId xmlns:p14="http://schemas.microsoft.com/office/powerpoint/2010/main" val="1317058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2E32E-0549-3880-90C0-15868AC04414}"/>
            </a:ext>
          </a:extLst>
        </p:cNvPr>
        <p:cNvGrpSpPr/>
        <p:nvPr/>
      </p:nvGrpSpPr>
      <p:grpSpPr>
        <a:xfrm>
          <a:off x="0" y="0"/>
          <a:ext cx="0" cy="0"/>
          <a:chOff x="0" y="0"/>
          <a:chExt cx="0" cy="0"/>
        </a:xfrm>
      </p:grpSpPr>
      <p:pic>
        <p:nvPicPr>
          <p:cNvPr id="6" name="Picture 5" descr="A blue circle with white text and a globe&#10;&#10;AI-generated content may be incorrect.">
            <a:extLst>
              <a:ext uri="{FF2B5EF4-FFF2-40B4-BE49-F238E27FC236}">
                <a16:creationId xmlns:a16="http://schemas.microsoft.com/office/drawing/2014/main" id="{21E826D9-EF83-061E-0404-FCAE398EA2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8" name="TextBox 7">
            <a:extLst>
              <a:ext uri="{FF2B5EF4-FFF2-40B4-BE49-F238E27FC236}">
                <a16:creationId xmlns:a16="http://schemas.microsoft.com/office/drawing/2014/main" id="{81172C3B-3688-CD2A-A135-84E79DE172F2}"/>
              </a:ext>
            </a:extLst>
          </p:cNvPr>
          <p:cNvSpPr txBox="1"/>
          <p:nvPr/>
        </p:nvSpPr>
        <p:spPr>
          <a:xfrm>
            <a:off x="390049" y="1424462"/>
            <a:ext cx="8722373" cy="1056700"/>
          </a:xfrm>
          <a:prstGeom prst="rect">
            <a:avLst/>
          </a:prstGeom>
          <a:solidFill>
            <a:schemeClr val="bg1"/>
          </a:solidFill>
          <a:ln>
            <a:noFill/>
          </a:ln>
        </p:spPr>
        <p:txBody>
          <a:bodyPr wrap="square" lIns="91440" tIns="45720" rIns="91440" bIns="45720" anchor="t">
            <a:spAutoFit/>
          </a:bodyPr>
          <a:lstStyle/>
          <a:p>
            <a:r>
              <a:rPr lang="en-US" sz="1400" b="1">
                <a:solidFill>
                  <a:srgbClr val="46AA42"/>
                </a:solidFill>
                <a:latin typeface="Aptos"/>
                <a:ea typeface="+mn-lt"/>
                <a:cs typeface="+mn-lt"/>
              </a:rPr>
              <a:t>Step 2: </a:t>
            </a:r>
            <a:br>
              <a:rPr lang="en-US" sz="1400" b="1">
                <a:latin typeface="Aptos"/>
                <a:ea typeface="+mn-lt"/>
                <a:cs typeface="+mn-lt"/>
              </a:rPr>
            </a:br>
            <a:br>
              <a:rPr lang="en-US" sz="1400" b="1">
                <a:latin typeface="Aptos"/>
                <a:ea typeface="+mn-lt"/>
                <a:cs typeface="+mn-lt"/>
              </a:rPr>
            </a:br>
            <a:r>
              <a:rPr lang="en-US" sz="1400">
                <a:latin typeface="Aptos"/>
                <a:ea typeface="+mn-lt"/>
                <a:cs typeface="+mn-lt"/>
              </a:rPr>
              <a:t>Scroll down to view all available paper exam events.  Click on the event you wish to register for.</a:t>
            </a:r>
            <a:endParaRPr lang="en-US" sz="1400">
              <a:latin typeface="Aptos"/>
            </a:endParaRPr>
          </a:p>
          <a:p>
            <a:pPr>
              <a:spcBef>
                <a:spcPts val="750"/>
              </a:spcBef>
            </a:pPr>
            <a:endParaRPr lang="en-US" sz="1400" b="1">
              <a:latin typeface="Aptos"/>
              <a:ea typeface="+mn-lt"/>
              <a:cs typeface="+mn-lt"/>
            </a:endParaRPr>
          </a:p>
        </p:txBody>
      </p:sp>
      <p:grpSp>
        <p:nvGrpSpPr>
          <p:cNvPr id="7" name="Group 6">
            <a:extLst>
              <a:ext uri="{FF2B5EF4-FFF2-40B4-BE49-F238E27FC236}">
                <a16:creationId xmlns:a16="http://schemas.microsoft.com/office/drawing/2014/main" id="{46676B3B-168C-4B34-051A-FB977EE2AEF8}"/>
              </a:ext>
            </a:extLst>
          </p:cNvPr>
          <p:cNvGrpSpPr/>
          <p:nvPr/>
        </p:nvGrpSpPr>
        <p:grpSpPr>
          <a:xfrm>
            <a:off x="1453243" y="2310143"/>
            <a:ext cx="6237518" cy="2488083"/>
            <a:chOff x="402771" y="2419000"/>
            <a:chExt cx="7941132" cy="2488083"/>
          </a:xfrm>
        </p:grpSpPr>
        <p:pic>
          <p:nvPicPr>
            <p:cNvPr id="4" name="Picture 3">
              <a:extLst>
                <a:ext uri="{FF2B5EF4-FFF2-40B4-BE49-F238E27FC236}">
                  <a16:creationId xmlns:a16="http://schemas.microsoft.com/office/drawing/2014/main" id="{FCD2FCCC-E76F-45BF-B845-E3C6AF53C099}"/>
                </a:ext>
              </a:extLst>
            </p:cNvPr>
            <p:cNvPicPr>
              <a:picLocks noChangeAspect="1"/>
            </p:cNvPicPr>
            <p:nvPr/>
          </p:nvPicPr>
          <p:blipFill>
            <a:blip r:embed="rId3"/>
            <a:stretch>
              <a:fillRect/>
            </a:stretch>
          </p:blipFill>
          <p:spPr>
            <a:xfrm>
              <a:off x="402771" y="2419000"/>
              <a:ext cx="7941132" cy="2488083"/>
            </a:xfrm>
            <a:prstGeom prst="rect">
              <a:avLst/>
            </a:prstGeom>
          </p:spPr>
        </p:pic>
        <p:sp>
          <p:nvSpPr>
            <p:cNvPr id="5" name="Rectangle 4">
              <a:extLst>
                <a:ext uri="{FF2B5EF4-FFF2-40B4-BE49-F238E27FC236}">
                  <a16:creationId xmlns:a16="http://schemas.microsoft.com/office/drawing/2014/main" id="{B473C774-FE76-18D5-4ACD-90A6737C185E}"/>
                </a:ext>
              </a:extLst>
            </p:cNvPr>
            <p:cNvSpPr/>
            <p:nvPr/>
          </p:nvSpPr>
          <p:spPr>
            <a:xfrm>
              <a:off x="647700" y="3442608"/>
              <a:ext cx="3603171" cy="44087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a:solidFill>
                  <a:schemeClr val="bg1"/>
                </a:solidFill>
                <a:ea typeface="Segoe UI Black" panose="020B0A02040204020203" pitchFamily="34" charset="0"/>
                <a:cs typeface="Segoe UI Black" panose="020B0A02040204020203" pitchFamily="34" charset="0"/>
              </a:endParaRPr>
            </a:p>
          </p:txBody>
        </p:sp>
      </p:grpSp>
      <p:sp>
        <p:nvSpPr>
          <p:cNvPr id="9" name="Text Placeholder 2">
            <a:extLst>
              <a:ext uri="{FF2B5EF4-FFF2-40B4-BE49-F238E27FC236}">
                <a16:creationId xmlns:a16="http://schemas.microsoft.com/office/drawing/2014/main" id="{59B854B0-6870-E0FF-3EB2-7851DD2CC88C}"/>
              </a:ext>
            </a:extLst>
          </p:cNvPr>
          <p:cNvSpPr txBox="1">
            <a:spLocks/>
          </p:cNvSpPr>
          <p:nvPr/>
        </p:nvSpPr>
        <p:spPr>
          <a:xfrm>
            <a:off x="390248" y="445369"/>
            <a:ext cx="7758644" cy="698130"/>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mj-lt"/>
                <a:cs typeface="+mj-lt"/>
              </a:rPr>
              <a:t>How to: Register for a Paper Exam </a:t>
            </a:r>
            <a:endParaRPr lang="en-US">
              <a:solidFill>
                <a:srgbClr val="A5A5A5"/>
              </a:solidFill>
            </a:endParaRPr>
          </a:p>
          <a:p>
            <a:r>
              <a:rPr lang="en-US" sz="2400">
                <a:solidFill>
                  <a:srgbClr val="14498B"/>
                </a:solidFill>
                <a:ea typeface="+mj-lt"/>
                <a:cs typeface="+mj-lt"/>
              </a:rPr>
              <a:t>(before applying for certification)</a:t>
            </a:r>
            <a:endParaRPr lang="en-US" sz="1800"/>
          </a:p>
        </p:txBody>
      </p:sp>
    </p:spTree>
    <p:extLst>
      <p:ext uri="{BB962C8B-B14F-4D97-AF65-F5344CB8AC3E}">
        <p14:creationId xmlns:p14="http://schemas.microsoft.com/office/powerpoint/2010/main" val="2356874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94A3F-6087-6272-EBC8-9DB652040C8A}"/>
            </a:ext>
          </a:extLst>
        </p:cNvPr>
        <p:cNvGrpSpPr/>
        <p:nvPr/>
      </p:nvGrpSpPr>
      <p:grpSpPr>
        <a:xfrm>
          <a:off x="0" y="0"/>
          <a:ext cx="0" cy="0"/>
          <a:chOff x="0" y="0"/>
          <a:chExt cx="0" cy="0"/>
        </a:xfrm>
      </p:grpSpPr>
      <p:pic>
        <p:nvPicPr>
          <p:cNvPr id="6" name="Picture 5" descr="A blue circle with white text and a globe&#10;&#10;AI-generated content may be incorrect.">
            <a:extLst>
              <a:ext uri="{FF2B5EF4-FFF2-40B4-BE49-F238E27FC236}">
                <a16:creationId xmlns:a16="http://schemas.microsoft.com/office/drawing/2014/main" id="{CDC02809-AFF3-3755-B069-CD58AF61D85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8" name="TextBox 7">
            <a:extLst>
              <a:ext uri="{FF2B5EF4-FFF2-40B4-BE49-F238E27FC236}">
                <a16:creationId xmlns:a16="http://schemas.microsoft.com/office/drawing/2014/main" id="{BFA376C9-1DA4-1F4D-C5A3-4CE38DFBBEE4}"/>
              </a:ext>
            </a:extLst>
          </p:cNvPr>
          <p:cNvSpPr txBox="1"/>
          <p:nvPr/>
        </p:nvSpPr>
        <p:spPr>
          <a:xfrm>
            <a:off x="411820" y="1533319"/>
            <a:ext cx="8700601" cy="1446550"/>
          </a:xfrm>
          <a:prstGeom prst="rect">
            <a:avLst/>
          </a:prstGeom>
          <a:solidFill>
            <a:schemeClr val="bg1"/>
          </a:solidFill>
          <a:ln>
            <a:noFill/>
          </a:ln>
        </p:spPr>
        <p:txBody>
          <a:bodyPr wrap="square" lIns="91440" tIns="45720" rIns="91440" bIns="45720" anchor="t">
            <a:spAutoFit/>
          </a:bodyPr>
          <a:lstStyle/>
          <a:p>
            <a:r>
              <a:rPr lang="en-US" sz="1400" b="1">
                <a:solidFill>
                  <a:srgbClr val="46AA42"/>
                </a:solidFill>
                <a:latin typeface="Aptos"/>
                <a:ea typeface="+mn-lt"/>
                <a:cs typeface="+mn-lt"/>
              </a:rPr>
              <a:t>Step 3: </a:t>
            </a:r>
            <a:br>
              <a:rPr lang="en-US" sz="1400" b="1">
                <a:solidFill>
                  <a:srgbClr val="46AA42"/>
                </a:solidFill>
                <a:latin typeface="Aptos"/>
                <a:ea typeface="+mn-lt"/>
                <a:cs typeface="+mn-lt"/>
              </a:rPr>
            </a:br>
            <a:br>
              <a:rPr lang="en-US" sz="1400" b="1">
                <a:solidFill>
                  <a:srgbClr val="46AA42"/>
                </a:solidFill>
                <a:latin typeface="Aptos"/>
                <a:ea typeface="+mn-lt"/>
                <a:cs typeface="+mn-lt"/>
              </a:rPr>
            </a:br>
            <a:r>
              <a:rPr lang="en-US" sz="1400">
                <a:latin typeface="Aptos"/>
                <a:ea typeface="+mn-lt"/>
                <a:cs typeface="+mn-lt"/>
              </a:rPr>
              <a:t>Click on Register. </a:t>
            </a:r>
            <a:endParaRPr lang="en-US" sz="1400">
              <a:latin typeface="Arial" panose="020B0604020202020204"/>
              <a:ea typeface="+mn-lt"/>
              <a:cs typeface="+mn-lt"/>
            </a:endParaRPr>
          </a:p>
          <a:p>
            <a:endParaRPr lang="en-US" sz="1400">
              <a:latin typeface="Aptos"/>
              <a:ea typeface="+mn-lt"/>
              <a:cs typeface="+mn-lt"/>
            </a:endParaRPr>
          </a:p>
          <a:p>
            <a:r>
              <a:rPr lang="en-US" sz="1400">
                <a:latin typeface="Aptos"/>
                <a:ea typeface="+mn-lt"/>
                <a:cs typeface="+mn-lt"/>
              </a:rPr>
              <a:t>Complete the registration questions and selections.</a:t>
            </a:r>
            <a:endParaRPr lang="en-US" sz="1400">
              <a:latin typeface="Arial" panose="020B0604020202020204"/>
              <a:ea typeface="+mn-lt"/>
              <a:cs typeface="+mn-lt"/>
            </a:endParaRPr>
          </a:p>
          <a:p>
            <a:endParaRPr lang="en-US"/>
          </a:p>
        </p:txBody>
      </p:sp>
      <p:pic>
        <p:nvPicPr>
          <p:cNvPr id="2" name="Picture 1">
            <a:extLst>
              <a:ext uri="{FF2B5EF4-FFF2-40B4-BE49-F238E27FC236}">
                <a16:creationId xmlns:a16="http://schemas.microsoft.com/office/drawing/2014/main" id="{D727CD21-53E1-1888-A488-4893441E3319}"/>
              </a:ext>
            </a:extLst>
          </p:cNvPr>
          <p:cNvPicPr>
            <a:picLocks noChangeAspect="1"/>
          </p:cNvPicPr>
          <p:nvPr/>
        </p:nvPicPr>
        <p:blipFill>
          <a:blip r:embed="rId3"/>
          <a:stretch>
            <a:fillRect/>
          </a:stretch>
        </p:blipFill>
        <p:spPr>
          <a:xfrm>
            <a:off x="5557838" y="1144360"/>
            <a:ext cx="2926897" cy="1189265"/>
          </a:xfrm>
          <a:prstGeom prst="rect">
            <a:avLst/>
          </a:prstGeom>
        </p:spPr>
      </p:pic>
      <p:sp>
        <p:nvSpPr>
          <p:cNvPr id="10" name="TextBox 9">
            <a:extLst>
              <a:ext uri="{FF2B5EF4-FFF2-40B4-BE49-F238E27FC236}">
                <a16:creationId xmlns:a16="http://schemas.microsoft.com/office/drawing/2014/main" id="{B34442F7-D1C7-B361-8078-5EA870A8D8A4}"/>
              </a:ext>
            </a:extLst>
          </p:cNvPr>
          <p:cNvSpPr txBox="1"/>
          <p:nvPr/>
        </p:nvSpPr>
        <p:spPr>
          <a:xfrm>
            <a:off x="411817" y="3057319"/>
            <a:ext cx="8537321" cy="1118255"/>
          </a:xfrm>
          <a:prstGeom prst="rect">
            <a:avLst/>
          </a:prstGeom>
          <a:solidFill>
            <a:schemeClr val="bg1"/>
          </a:solidFill>
          <a:ln>
            <a:noFill/>
          </a:ln>
        </p:spPr>
        <p:txBody>
          <a:bodyPr wrap="square" lIns="91440" tIns="45720" rIns="91440" bIns="45720" anchor="t">
            <a:spAutoFit/>
          </a:bodyPr>
          <a:lstStyle/>
          <a:p>
            <a:pPr>
              <a:spcBef>
                <a:spcPts val="750"/>
              </a:spcBef>
            </a:pPr>
            <a:r>
              <a:rPr lang="en-US" sz="1400" b="1">
                <a:solidFill>
                  <a:srgbClr val="46AA42"/>
                </a:solidFill>
                <a:latin typeface="Aptos"/>
                <a:ea typeface="+mn-lt"/>
                <a:cs typeface="+mn-lt"/>
              </a:rPr>
              <a:t>Step 4: </a:t>
            </a:r>
            <a:br>
              <a:rPr lang="en-US" sz="1400" b="1">
                <a:latin typeface="Aptos"/>
                <a:ea typeface="+mn-lt"/>
                <a:cs typeface="+mn-lt"/>
              </a:rPr>
            </a:br>
            <a:br>
              <a:rPr lang="en-US" sz="1400" b="1">
                <a:latin typeface="Aptos"/>
                <a:ea typeface="+mn-lt"/>
                <a:cs typeface="+mn-lt"/>
              </a:rPr>
            </a:br>
            <a:r>
              <a:rPr lang="en-US" sz="1400">
                <a:ea typeface="+mn-lt"/>
                <a:cs typeface="+mn-lt"/>
              </a:rPr>
              <a:t>Input </a:t>
            </a:r>
            <a:r>
              <a:rPr lang="en-US" sz="1400">
                <a:solidFill>
                  <a:srgbClr val="000000"/>
                </a:solidFill>
                <a:ea typeface="+mn-lt"/>
                <a:cs typeface="+mn-lt"/>
              </a:rPr>
              <a:t>your credit card details</a:t>
            </a:r>
            <a:r>
              <a:rPr lang="en-US" sz="1400">
                <a:ea typeface="+mn-lt"/>
                <a:cs typeface="+mn-lt"/>
              </a:rPr>
              <a:t> and complete the payment. </a:t>
            </a:r>
          </a:p>
          <a:p>
            <a:pPr>
              <a:spcBef>
                <a:spcPts val="750"/>
              </a:spcBef>
            </a:pPr>
            <a:endParaRPr lang="en-US">
              <a:cs typeface="Arial"/>
            </a:endParaRPr>
          </a:p>
        </p:txBody>
      </p:sp>
      <p:sp>
        <p:nvSpPr>
          <p:cNvPr id="5" name="Text Placeholder 2">
            <a:extLst>
              <a:ext uri="{FF2B5EF4-FFF2-40B4-BE49-F238E27FC236}">
                <a16:creationId xmlns:a16="http://schemas.microsoft.com/office/drawing/2014/main" id="{018187AE-D526-CA24-25D2-E038307901CC}"/>
              </a:ext>
            </a:extLst>
          </p:cNvPr>
          <p:cNvSpPr txBox="1">
            <a:spLocks/>
          </p:cNvSpPr>
          <p:nvPr/>
        </p:nvSpPr>
        <p:spPr>
          <a:xfrm>
            <a:off x="390248" y="445369"/>
            <a:ext cx="7758644" cy="698130"/>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mj-lt"/>
                <a:cs typeface="+mj-lt"/>
              </a:rPr>
              <a:t>How to: Register for a Paper Exam </a:t>
            </a:r>
            <a:endParaRPr lang="en-US">
              <a:solidFill>
                <a:srgbClr val="A5A5A5"/>
              </a:solidFill>
            </a:endParaRPr>
          </a:p>
          <a:p>
            <a:r>
              <a:rPr lang="en-US" sz="2400">
                <a:solidFill>
                  <a:srgbClr val="14498B"/>
                </a:solidFill>
                <a:ea typeface="+mj-lt"/>
                <a:cs typeface="+mj-lt"/>
              </a:rPr>
              <a:t>(before applying for certification)</a:t>
            </a:r>
            <a:endParaRPr lang="en-US" sz="1800"/>
          </a:p>
        </p:txBody>
      </p:sp>
    </p:spTree>
    <p:extLst>
      <p:ext uri="{BB962C8B-B14F-4D97-AF65-F5344CB8AC3E}">
        <p14:creationId xmlns:p14="http://schemas.microsoft.com/office/powerpoint/2010/main" val="3467215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6A1C-1F46-B30B-2A38-273439EFC459}"/>
            </a:ext>
          </a:extLst>
        </p:cNvPr>
        <p:cNvGrpSpPr/>
        <p:nvPr/>
      </p:nvGrpSpPr>
      <p:grpSpPr>
        <a:xfrm>
          <a:off x="0" y="0"/>
          <a:ext cx="0" cy="0"/>
          <a:chOff x="0" y="0"/>
          <a:chExt cx="0" cy="0"/>
        </a:xfrm>
      </p:grpSpPr>
      <p:pic>
        <p:nvPicPr>
          <p:cNvPr id="6" name="Picture 5" descr="A blue circle with white text and a globe&#10;&#10;AI-generated content may be incorrect.">
            <a:extLst>
              <a:ext uri="{FF2B5EF4-FFF2-40B4-BE49-F238E27FC236}">
                <a16:creationId xmlns:a16="http://schemas.microsoft.com/office/drawing/2014/main" id="{CF18B51B-2B0A-2179-684D-CD3A7021B7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8" name="TextBox 7">
            <a:extLst>
              <a:ext uri="{FF2B5EF4-FFF2-40B4-BE49-F238E27FC236}">
                <a16:creationId xmlns:a16="http://schemas.microsoft.com/office/drawing/2014/main" id="{CB56EF5A-E7E2-3931-97FF-427B2A9E9AC3}"/>
              </a:ext>
            </a:extLst>
          </p:cNvPr>
          <p:cNvSpPr txBox="1"/>
          <p:nvPr/>
        </p:nvSpPr>
        <p:spPr>
          <a:xfrm>
            <a:off x="466249" y="1620405"/>
            <a:ext cx="8520986" cy="954107"/>
          </a:xfrm>
          <a:prstGeom prst="rect">
            <a:avLst/>
          </a:prstGeom>
          <a:solidFill>
            <a:schemeClr val="bg1"/>
          </a:solidFill>
          <a:ln>
            <a:noFill/>
          </a:ln>
        </p:spPr>
        <p:txBody>
          <a:bodyPr wrap="square" lIns="91440" tIns="45720" rIns="91440" bIns="45720" anchor="t">
            <a:spAutoFit/>
          </a:bodyPr>
          <a:lstStyle/>
          <a:p>
            <a:r>
              <a:rPr lang="en-US" sz="1400">
                <a:latin typeface="Aptos"/>
                <a:ea typeface="+mn-lt"/>
                <a:cs typeface="+mn-lt"/>
              </a:rPr>
              <a:t>Online Exam: Results are displayed on screen after you complete the exam.</a:t>
            </a:r>
            <a:br>
              <a:rPr lang="en-US" sz="1400">
                <a:latin typeface="Aptos"/>
                <a:ea typeface="+mn-lt"/>
                <a:cs typeface="+mn-lt"/>
              </a:rPr>
            </a:br>
            <a:br>
              <a:rPr lang="en-US" sz="1400">
                <a:latin typeface="Aptos"/>
                <a:ea typeface="+mn-lt"/>
                <a:cs typeface="+mn-lt"/>
              </a:rPr>
            </a:br>
            <a:r>
              <a:rPr lang="en-US" sz="1400">
                <a:latin typeface="Aptos"/>
                <a:ea typeface="+mn-lt"/>
                <a:cs typeface="+mn-lt"/>
              </a:rPr>
              <a:t>Paper Exam:  Results are processed within 2–5 business days. You will receive your results once processing is complete.</a:t>
            </a:r>
          </a:p>
        </p:txBody>
      </p:sp>
      <p:pic>
        <p:nvPicPr>
          <p:cNvPr id="5" name="Picture 4" descr="A blue and green circle with white text&#10;&#10;AI-generated content may be incorrect.">
            <a:extLst>
              <a:ext uri="{FF2B5EF4-FFF2-40B4-BE49-F238E27FC236}">
                <a16:creationId xmlns:a16="http://schemas.microsoft.com/office/drawing/2014/main" id="{EB761B1A-F83A-FEBF-E861-73FCFBF349B8}"/>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5337496" y="3215049"/>
            <a:ext cx="1480781" cy="1322936"/>
          </a:xfrm>
          <a:prstGeom prst="rect">
            <a:avLst/>
          </a:prstGeom>
        </p:spPr>
      </p:pic>
      <p:pic>
        <p:nvPicPr>
          <p:cNvPr id="9" name="Picture 8" descr="A purple circle with white text and a globe&#10;&#10;AI-generated content may be incorrect.">
            <a:extLst>
              <a:ext uri="{FF2B5EF4-FFF2-40B4-BE49-F238E27FC236}">
                <a16:creationId xmlns:a16="http://schemas.microsoft.com/office/drawing/2014/main" id="{B24F781D-4BB9-9866-F44E-A9B2B3CD3029}"/>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6938800" y="3210562"/>
            <a:ext cx="1477806" cy="1330850"/>
          </a:xfrm>
          <a:prstGeom prst="rect">
            <a:avLst/>
          </a:prstGeom>
        </p:spPr>
      </p:pic>
      <p:sp>
        <p:nvSpPr>
          <p:cNvPr id="12" name="TextBox 11">
            <a:extLst>
              <a:ext uri="{FF2B5EF4-FFF2-40B4-BE49-F238E27FC236}">
                <a16:creationId xmlns:a16="http://schemas.microsoft.com/office/drawing/2014/main" id="{1561FCB8-7473-9509-45A7-2401A8145DDB}"/>
              </a:ext>
            </a:extLst>
          </p:cNvPr>
          <p:cNvSpPr txBox="1"/>
          <p:nvPr/>
        </p:nvSpPr>
        <p:spPr>
          <a:xfrm>
            <a:off x="466249" y="2698091"/>
            <a:ext cx="8227070" cy="523220"/>
          </a:xfrm>
          <a:prstGeom prst="rect">
            <a:avLst/>
          </a:prstGeom>
          <a:solidFill>
            <a:schemeClr val="bg1"/>
          </a:solidFill>
          <a:ln>
            <a:noFill/>
          </a:ln>
        </p:spPr>
        <p:txBody>
          <a:bodyPr wrap="square" lIns="91440" tIns="45720" rIns="91440" bIns="45720" anchor="t">
            <a:spAutoFit/>
          </a:bodyPr>
          <a:lstStyle/>
          <a:p>
            <a:r>
              <a:rPr lang="en-US" sz="1400" b="1">
                <a:solidFill>
                  <a:srgbClr val="14498B"/>
                </a:solidFill>
                <a:latin typeface="Aptos"/>
                <a:ea typeface="+mn-lt"/>
                <a:cs typeface="+mn-lt"/>
              </a:rPr>
              <a:t>Exam results are valid for one year. Once your results have been processed, you may apply for ASEP or CSEP at any time within the one-year validity period.</a:t>
            </a:r>
            <a:endParaRPr lang="en-US" sz="1400" b="1">
              <a:latin typeface="Aptos"/>
              <a:ea typeface="+mn-lt"/>
              <a:cs typeface="+mn-lt"/>
            </a:endParaRPr>
          </a:p>
        </p:txBody>
      </p:sp>
      <p:sp>
        <p:nvSpPr>
          <p:cNvPr id="13" name="TextBox 12">
            <a:extLst>
              <a:ext uri="{FF2B5EF4-FFF2-40B4-BE49-F238E27FC236}">
                <a16:creationId xmlns:a16="http://schemas.microsoft.com/office/drawing/2014/main" id="{091542DE-FD2E-4E87-DEF7-EED3E9BAAF2E}"/>
              </a:ext>
            </a:extLst>
          </p:cNvPr>
          <p:cNvSpPr txBox="1"/>
          <p:nvPr/>
        </p:nvSpPr>
        <p:spPr>
          <a:xfrm>
            <a:off x="466249" y="3383889"/>
            <a:ext cx="4471501" cy="738664"/>
          </a:xfrm>
          <a:prstGeom prst="rect">
            <a:avLst/>
          </a:prstGeom>
          <a:solidFill>
            <a:schemeClr val="bg1"/>
          </a:solidFill>
          <a:ln>
            <a:noFill/>
          </a:ln>
        </p:spPr>
        <p:txBody>
          <a:bodyPr wrap="square" lIns="91440" tIns="45720" rIns="91440" bIns="45720" anchor="t">
            <a:spAutoFit/>
          </a:bodyPr>
          <a:lstStyle/>
          <a:p>
            <a:pPr algn="just"/>
            <a:r>
              <a:rPr lang="en-US" sz="1400">
                <a:solidFill>
                  <a:schemeClr val="tx1">
                    <a:lumMod val="95000"/>
                    <a:lumOff val="5000"/>
                  </a:schemeClr>
                </a:solidFill>
                <a:latin typeface="Aptos"/>
                <a:ea typeface="+mn-lt"/>
                <a:cs typeface="+mn-lt"/>
              </a:rPr>
              <a:t>During that one-year period, you can use the same exam result to apply for either </a:t>
            </a:r>
            <a:r>
              <a:rPr lang="en-US" sz="1400" b="1">
                <a:solidFill>
                  <a:schemeClr val="tx1">
                    <a:lumMod val="95000"/>
                    <a:lumOff val="5000"/>
                  </a:schemeClr>
                </a:solidFill>
                <a:latin typeface="Aptos"/>
                <a:ea typeface="+mn-lt"/>
                <a:cs typeface="+mn-lt"/>
              </a:rPr>
              <a:t>ASEP</a:t>
            </a:r>
            <a:r>
              <a:rPr lang="en-US" sz="1400">
                <a:solidFill>
                  <a:schemeClr val="tx1">
                    <a:lumMod val="95000"/>
                    <a:lumOff val="5000"/>
                  </a:schemeClr>
                </a:solidFill>
                <a:latin typeface="Aptos"/>
                <a:ea typeface="+mn-lt"/>
                <a:cs typeface="+mn-lt"/>
              </a:rPr>
              <a:t> or </a:t>
            </a:r>
            <a:r>
              <a:rPr lang="en-US" sz="1400" b="1">
                <a:solidFill>
                  <a:schemeClr val="tx1">
                    <a:lumMod val="95000"/>
                    <a:lumOff val="5000"/>
                  </a:schemeClr>
                </a:solidFill>
                <a:latin typeface="Aptos"/>
                <a:ea typeface="+mn-lt"/>
                <a:cs typeface="+mn-lt"/>
              </a:rPr>
              <a:t>CSEP</a:t>
            </a:r>
            <a:r>
              <a:rPr lang="en-US" sz="1400">
                <a:solidFill>
                  <a:schemeClr val="tx1">
                    <a:lumMod val="95000"/>
                    <a:lumOff val="5000"/>
                  </a:schemeClr>
                </a:solidFill>
                <a:latin typeface="Aptos"/>
                <a:ea typeface="+mn-lt"/>
                <a:cs typeface="+mn-lt"/>
              </a:rPr>
              <a:t>, depending on which certification you qualify for.</a:t>
            </a:r>
            <a:endParaRPr lang="en-US" sz="1400">
              <a:solidFill>
                <a:schemeClr val="tx1">
                  <a:lumMod val="95000"/>
                  <a:lumOff val="5000"/>
                </a:schemeClr>
              </a:solidFill>
              <a:latin typeface="Aptos"/>
              <a:cs typeface="Arial" panose="020B0604020202020204"/>
            </a:endParaRPr>
          </a:p>
        </p:txBody>
      </p:sp>
      <p:sp>
        <p:nvSpPr>
          <p:cNvPr id="4" name="Text Placeholder 2">
            <a:extLst>
              <a:ext uri="{FF2B5EF4-FFF2-40B4-BE49-F238E27FC236}">
                <a16:creationId xmlns:a16="http://schemas.microsoft.com/office/drawing/2014/main" id="{EA3E6CF3-05CF-A6C6-B652-A76CDF614657}"/>
              </a:ext>
            </a:extLst>
          </p:cNvPr>
          <p:cNvSpPr txBox="1">
            <a:spLocks/>
          </p:cNvSpPr>
          <p:nvPr/>
        </p:nvSpPr>
        <p:spPr>
          <a:xfrm>
            <a:off x="466448" y="554226"/>
            <a:ext cx="7764087" cy="458645"/>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mj-lt"/>
                <a:cs typeface="+mj-lt"/>
              </a:rPr>
              <a:t>How to: Use your Exam Results to Apply for Certification </a:t>
            </a:r>
            <a:endParaRPr lang="en-US" sz="3000">
              <a:solidFill>
                <a:srgbClr val="14498B"/>
              </a:solidFill>
            </a:endParaRPr>
          </a:p>
        </p:txBody>
      </p:sp>
    </p:spTree>
    <p:extLst>
      <p:ext uri="{BB962C8B-B14F-4D97-AF65-F5344CB8AC3E}">
        <p14:creationId xmlns:p14="http://schemas.microsoft.com/office/powerpoint/2010/main" val="187062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6FCF-6C32-A771-2FBA-1AC8F4BE08DD}"/>
            </a:ext>
          </a:extLst>
        </p:cNvPr>
        <p:cNvGrpSpPr/>
        <p:nvPr/>
      </p:nvGrpSpPr>
      <p:grpSpPr>
        <a:xfrm>
          <a:off x="0" y="0"/>
          <a:ext cx="0" cy="0"/>
          <a:chOff x="0" y="0"/>
          <a:chExt cx="0" cy="0"/>
        </a:xfrm>
      </p:grpSpPr>
      <p:pic>
        <p:nvPicPr>
          <p:cNvPr id="6" name="Picture 5" descr="A blue circle with white text and a globe&#10;&#10;AI-generated content may be incorrect.">
            <a:extLst>
              <a:ext uri="{FF2B5EF4-FFF2-40B4-BE49-F238E27FC236}">
                <a16:creationId xmlns:a16="http://schemas.microsoft.com/office/drawing/2014/main" id="{C5B055F7-8EE1-AE44-4D22-6749193F0A9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8" name="TextBox 7">
            <a:extLst>
              <a:ext uri="{FF2B5EF4-FFF2-40B4-BE49-F238E27FC236}">
                <a16:creationId xmlns:a16="http://schemas.microsoft.com/office/drawing/2014/main" id="{AB713188-EFB2-3324-C184-C49F30726D06}"/>
              </a:ext>
            </a:extLst>
          </p:cNvPr>
          <p:cNvSpPr txBox="1"/>
          <p:nvPr/>
        </p:nvSpPr>
        <p:spPr>
          <a:xfrm>
            <a:off x="455364" y="1495219"/>
            <a:ext cx="8466555" cy="523220"/>
          </a:xfrm>
          <a:prstGeom prst="rect">
            <a:avLst/>
          </a:prstGeom>
          <a:solidFill>
            <a:schemeClr val="bg1"/>
          </a:solidFill>
          <a:ln>
            <a:noFill/>
          </a:ln>
        </p:spPr>
        <p:txBody>
          <a:bodyPr wrap="square" lIns="91440" tIns="45720" rIns="91440" bIns="45720" anchor="t">
            <a:spAutoFit/>
          </a:bodyPr>
          <a:lstStyle/>
          <a:p>
            <a:r>
              <a:rPr lang="en-US" sz="1400">
                <a:solidFill>
                  <a:schemeClr val="tx1">
                    <a:lumMod val="95000"/>
                    <a:lumOff val="5000"/>
                  </a:schemeClr>
                </a:solidFill>
                <a:latin typeface="Aptos"/>
                <a:ea typeface="+mn-lt"/>
                <a:cs typeface="+mn-lt"/>
              </a:rPr>
              <a:t>Log in to your member profile and select "</a:t>
            </a:r>
            <a:r>
              <a:rPr lang="en-US" sz="1400" b="1" i="1">
                <a:solidFill>
                  <a:srgbClr val="14498B"/>
                </a:solidFill>
                <a:latin typeface="Aptos"/>
                <a:ea typeface="+mn-lt"/>
                <a:cs typeface="+mn-lt"/>
              </a:rPr>
              <a:t>Apply for a Certification</a:t>
            </a:r>
            <a:r>
              <a:rPr lang="en-US" sz="1400" i="1">
                <a:solidFill>
                  <a:schemeClr val="tx1">
                    <a:lumMod val="95000"/>
                    <a:lumOff val="5000"/>
                  </a:schemeClr>
                </a:solidFill>
                <a:latin typeface="Aptos"/>
                <a:ea typeface="+mn-lt"/>
                <a:cs typeface="+mn-lt"/>
              </a:rPr>
              <a:t>". </a:t>
            </a:r>
            <a:r>
              <a:rPr lang="en-US" sz="1400">
                <a:solidFill>
                  <a:schemeClr val="tx1">
                    <a:lumMod val="95000"/>
                    <a:lumOff val="5000"/>
                  </a:schemeClr>
                </a:solidFill>
                <a:latin typeface="Aptos"/>
                <a:ea typeface="+mn-lt"/>
                <a:cs typeface="+mn-lt"/>
              </a:rPr>
              <a:t>Then, choose the </a:t>
            </a:r>
            <a:r>
              <a:rPr lang="en-US" sz="1400" b="1">
                <a:solidFill>
                  <a:srgbClr val="14498B"/>
                </a:solidFill>
                <a:latin typeface="Aptos"/>
                <a:ea typeface="+mn-lt"/>
                <a:cs typeface="+mn-lt"/>
              </a:rPr>
              <a:t>SEP certification program</a:t>
            </a:r>
            <a:r>
              <a:rPr lang="en-US" sz="1400">
                <a:solidFill>
                  <a:schemeClr val="tx1">
                    <a:lumMod val="95000"/>
                    <a:lumOff val="5000"/>
                  </a:schemeClr>
                </a:solidFill>
                <a:latin typeface="Aptos"/>
                <a:ea typeface="+mn-lt"/>
                <a:cs typeface="+mn-lt"/>
              </a:rPr>
              <a:t> (ASEP or CSEP) you wish to apply for.</a:t>
            </a:r>
            <a:endParaRPr lang="en-US" sz="1400">
              <a:solidFill>
                <a:schemeClr val="tx1">
                  <a:lumMod val="95000"/>
                  <a:lumOff val="5000"/>
                </a:schemeClr>
              </a:solidFill>
              <a:latin typeface="Aptos"/>
              <a:cs typeface="Arial"/>
            </a:endParaRPr>
          </a:p>
        </p:txBody>
      </p:sp>
      <p:pic>
        <p:nvPicPr>
          <p:cNvPr id="2" name="Picture 1">
            <a:extLst>
              <a:ext uri="{FF2B5EF4-FFF2-40B4-BE49-F238E27FC236}">
                <a16:creationId xmlns:a16="http://schemas.microsoft.com/office/drawing/2014/main" id="{5A19349B-E145-21A4-13E3-4654D6428F88}"/>
              </a:ext>
            </a:extLst>
          </p:cNvPr>
          <p:cNvPicPr>
            <a:picLocks noChangeAspect="1"/>
          </p:cNvPicPr>
          <p:nvPr/>
        </p:nvPicPr>
        <p:blipFill>
          <a:blip r:embed="rId3"/>
          <a:stretch>
            <a:fillRect/>
          </a:stretch>
        </p:blipFill>
        <p:spPr>
          <a:xfrm>
            <a:off x="869497" y="2221366"/>
            <a:ext cx="2838451" cy="1419228"/>
          </a:xfrm>
          <a:prstGeom prst="rect">
            <a:avLst/>
          </a:prstGeom>
        </p:spPr>
      </p:pic>
      <p:sp>
        <p:nvSpPr>
          <p:cNvPr id="5" name="TextBox 4">
            <a:extLst>
              <a:ext uri="{FF2B5EF4-FFF2-40B4-BE49-F238E27FC236}">
                <a16:creationId xmlns:a16="http://schemas.microsoft.com/office/drawing/2014/main" id="{21F3C959-D0C3-3F44-BFE0-11A55017A016}"/>
              </a:ext>
            </a:extLst>
          </p:cNvPr>
          <p:cNvSpPr txBox="1"/>
          <p:nvPr/>
        </p:nvSpPr>
        <p:spPr>
          <a:xfrm>
            <a:off x="457201" y="3976007"/>
            <a:ext cx="867047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a:latin typeface="Aptos"/>
                <a:ea typeface="+mn-lt"/>
                <a:cs typeface="+mn-lt"/>
              </a:rPr>
              <a:t>ASEP:</a:t>
            </a:r>
            <a:r>
              <a:rPr lang="en-US" sz="1400">
                <a:latin typeface="Aptos"/>
                <a:ea typeface="+mn-lt"/>
                <a:cs typeface="+mn-lt"/>
              </a:rPr>
              <a:t> Approved within a few business days after application submission. </a:t>
            </a:r>
          </a:p>
          <a:p>
            <a:pPr marL="285750" indent="-285750">
              <a:buFont typeface="Arial"/>
              <a:buChar char="•"/>
            </a:pPr>
            <a:r>
              <a:rPr lang="en-US" sz="1400" b="1">
                <a:latin typeface="Aptos"/>
                <a:ea typeface="+mn-lt"/>
                <a:cs typeface="+mn-lt"/>
              </a:rPr>
              <a:t>CSEP:</a:t>
            </a:r>
            <a:r>
              <a:rPr lang="en-US" sz="1400">
                <a:latin typeface="Aptos"/>
                <a:ea typeface="+mn-lt"/>
                <a:cs typeface="+mn-lt"/>
              </a:rPr>
              <a:t> Longer review due to experience verification and references.</a:t>
            </a:r>
            <a:endParaRPr lang="en-US">
              <a:latin typeface="Aptos"/>
              <a:ea typeface="+mn-lt"/>
              <a:cs typeface="+mn-lt"/>
            </a:endParaRPr>
          </a:p>
        </p:txBody>
      </p:sp>
      <p:pic>
        <p:nvPicPr>
          <p:cNvPr id="9" name="Picture 8">
            <a:extLst>
              <a:ext uri="{FF2B5EF4-FFF2-40B4-BE49-F238E27FC236}">
                <a16:creationId xmlns:a16="http://schemas.microsoft.com/office/drawing/2014/main" id="{A17545A9-47FE-47EC-892B-9E4C8118E062}"/>
              </a:ext>
            </a:extLst>
          </p:cNvPr>
          <p:cNvPicPr>
            <a:picLocks noChangeAspect="1"/>
          </p:cNvPicPr>
          <p:nvPr/>
        </p:nvPicPr>
        <p:blipFill>
          <a:blip r:embed="rId4"/>
          <a:stretch>
            <a:fillRect/>
          </a:stretch>
        </p:blipFill>
        <p:spPr>
          <a:xfrm>
            <a:off x="4686300" y="2179922"/>
            <a:ext cx="3597730" cy="1513001"/>
          </a:xfrm>
          <a:prstGeom prst="rect">
            <a:avLst/>
          </a:prstGeom>
        </p:spPr>
      </p:pic>
      <p:sp>
        <p:nvSpPr>
          <p:cNvPr id="11" name="Text Placeholder 2">
            <a:extLst>
              <a:ext uri="{FF2B5EF4-FFF2-40B4-BE49-F238E27FC236}">
                <a16:creationId xmlns:a16="http://schemas.microsoft.com/office/drawing/2014/main" id="{BDEA91C4-315B-6D8A-B16A-51D68B14E4FC}"/>
              </a:ext>
            </a:extLst>
          </p:cNvPr>
          <p:cNvSpPr txBox="1">
            <a:spLocks/>
          </p:cNvSpPr>
          <p:nvPr/>
        </p:nvSpPr>
        <p:spPr>
          <a:xfrm>
            <a:off x="466448" y="554226"/>
            <a:ext cx="7764087" cy="458645"/>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mj-lt"/>
                <a:cs typeface="+mj-lt"/>
              </a:rPr>
              <a:t>How to: Use your Exam Results to Apply for Certification </a:t>
            </a:r>
            <a:endParaRPr lang="en-US" sz="3000">
              <a:solidFill>
                <a:srgbClr val="14498B"/>
              </a:solidFill>
            </a:endParaRPr>
          </a:p>
        </p:txBody>
      </p:sp>
      <p:sp>
        <p:nvSpPr>
          <p:cNvPr id="14" name="Arrow: Right 13">
            <a:extLst>
              <a:ext uri="{FF2B5EF4-FFF2-40B4-BE49-F238E27FC236}">
                <a16:creationId xmlns:a16="http://schemas.microsoft.com/office/drawing/2014/main" id="{895F5005-ADE3-C365-D2E5-F0314B17B27F}"/>
              </a:ext>
            </a:extLst>
          </p:cNvPr>
          <p:cNvSpPr/>
          <p:nvPr/>
        </p:nvSpPr>
        <p:spPr>
          <a:xfrm>
            <a:off x="3979382" y="2797519"/>
            <a:ext cx="591966" cy="272361"/>
          </a:xfrm>
          <a:prstGeom prst="rightArrow">
            <a:avLst/>
          </a:prstGeom>
          <a:solidFill>
            <a:srgbClr val="14498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a:solidFill>
                <a:schemeClr val="bg1"/>
              </a:solidFill>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941572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9B9F9B-4D15-EB57-30D8-2967E0B3352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2B469A9-E8A9-A18C-DE43-1BF88DAEA2C6}"/>
              </a:ext>
            </a:extLst>
          </p:cNvPr>
          <p:cNvSpPr txBox="1"/>
          <p:nvPr/>
        </p:nvSpPr>
        <p:spPr>
          <a:xfrm>
            <a:off x="2108608" y="1462562"/>
            <a:ext cx="6518018" cy="2023311"/>
          </a:xfrm>
          <a:prstGeom prst="rect">
            <a:avLst/>
          </a:prstGeom>
          <a:noFill/>
          <a:ln>
            <a:noFill/>
          </a:ln>
        </p:spPr>
        <p:txBody>
          <a:bodyPr wrap="square" lIns="91440" tIns="45720" rIns="91440" bIns="45720" anchor="t">
            <a:spAutoFit/>
          </a:bodyPr>
          <a:lstStyle/>
          <a:p>
            <a:pPr>
              <a:spcBef>
                <a:spcPts val="750"/>
              </a:spcBef>
            </a:pPr>
            <a:r>
              <a:rPr lang="en-US" sz="1400" b="1">
                <a:solidFill>
                  <a:srgbClr val="E4BC20"/>
                </a:solidFill>
                <a:latin typeface="Aptos"/>
                <a:ea typeface="+mn-lt"/>
                <a:cs typeface="+mn-lt"/>
              </a:rPr>
              <a:t>Who is it for?</a:t>
            </a:r>
            <a:endParaRPr lang="en-US" sz="1400">
              <a:solidFill>
                <a:srgbClr val="E4BC20"/>
              </a:solidFill>
              <a:latin typeface="Aptos"/>
              <a:ea typeface="+mn-lt"/>
              <a:cs typeface="+mn-lt"/>
            </a:endParaRPr>
          </a:p>
          <a:p>
            <a:pPr>
              <a:spcBef>
                <a:spcPts val="750"/>
              </a:spcBef>
            </a:pPr>
            <a:r>
              <a:rPr lang="en-US" sz="1400">
                <a:solidFill>
                  <a:srgbClr val="000000"/>
                </a:solidFill>
                <a:latin typeface="Aptos"/>
                <a:ea typeface="+mn-lt"/>
                <a:cs typeface="+mn-lt"/>
              </a:rPr>
              <a:t>Those who have made significant contributions </a:t>
            </a:r>
            <a:r>
              <a:rPr lang="en-US" sz="1400">
                <a:solidFill>
                  <a:srgbClr val="14498B"/>
                </a:solidFill>
                <a:latin typeface="Aptos"/>
                <a:ea typeface="+mn-lt"/>
                <a:cs typeface="+mn-lt"/>
              </a:rPr>
              <a:t>and </a:t>
            </a:r>
            <a:r>
              <a:rPr lang="en-US" sz="1400" b="1">
                <a:solidFill>
                  <a:srgbClr val="14498B"/>
                </a:solidFill>
                <a:latin typeface="Aptos"/>
                <a:ea typeface="+mn-lt"/>
                <a:cs typeface="+mn-lt"/>
              </a:rPr>
              <a:t>demonstrated leadership in systems engineering </a:t>
            </a:r>
            <a:r>
              <a:rPr lang="en-US" sz="1400">
                <a:solidFill>
                  <a:srgbClr val="000000"/>
                </a:solidFill>
                <a:latin typeface="Aptos"/>
                <a:ea typeface="+mn-lt"/>
                <a:cs typeface="+mn-lt"/>
              </a:rPr>
              <a:t>- senior professionals.</a:t>
            </a:r>
          </a:p>
          <a:p>
            <a:pPr>
              <a:lnSpc>
                <a:spcPct val="114999"/>
              </a:lnSpc>
              <a:spcAft>
                <a:spcPts val="800"/>
              </a:spcAft>
            </a:pPr>
            <a:endParaRPr lang="en-US" sz="1400">
              <a:latin typeface="Aptos"/>
              <a:cs typeface="Arial"/>
            </a:endParaRPr>
          </a:p>
          <a:p>
            <a:pPr>
              <a:lnSpc>
                <a:spcPct val="114999"/>
              </a:lnSpc>
              <a:spcAft>
                <a:spcPts val="800"/>
              </a:spcAft>
            </a:pPr>
            <a:r>
              <a:rPr lang="en-US" sz="1400" b="1">
                <a:solidFill>
                  <a:srgbClr val="E4BC20"/>
                </a:solidFill>
                <a:latin typeface="Aptos"/>
                <a:cs typeface="Arial"/>
              </a:rPr>
              <a:t>What will you gain?</a:t>
            </a:r>
            <a:endParaRPr lang="en-US" sz="1400">
              <a:solidFill>
                <a:srgbClr val="E4BC20"/>
              </a:solidFill>
              <a:latin typeface="Aptos"/>
              <a:ea typeface="Calibri" panose="020F0502020204030204" pitchFamily="34" charset="0"/>
              <a:cs typeface="Arial"/>
            </a:endParaRPr>
          </a:p>
          <a:p>
            <a:pPr>
              <a:lnSpc>
                <a:spcPct val="114999"/>
              </a:lnSpc>
              <a:spcAft>
                <a:spcPts val="800"/>
              </a:spcAft>
            </a:pPr>
            <a:r>
              <a:rPr lang="en-US" sz="1400">
                <a:solidFill>
                  <a:srgbClr val="000000"/>
                </a:solidFill>
                <a:latin typeface="Aptos"/>
                <a:cs typeface="Arial"/>
              </a:rPr>
              <a:t>Recognition as an industry expert and the opportunity to mentor and influence the next generation of systems engineers.</a:t>
            </a:r>
            <a:endParaRPr lang="en-US" sz="1400"/>
          </a:p>
        </p:txBody>
      </p:sp>
      <p:sp>
        <p:nvSpPr>
          <p:cNvPr id="3" name="Text Placeholder 2">
            <a:extLst>
              <a:ext uri="{FF2B5EF4-FFF2-40B4-BE49-F238E27FC236}">
                <a16:creationId xmlns:a16="http://schemas.microsoft.com/office/drawing/2014/main" id="{DABFB7F1-E491-9B3A-ADFF-051A76F5FA31}"/>
              </a:ext>
            </a:extLst>
          </p:cNvPr>
          <p:cNvSpPr>
            <a:spLocks noGrp="1"/>
          </p:cNvSpPr>
          <p:nvPr>
            <p:ph type="body" sz="quarter" idx="11"/>
          </p:nvPr>
        </p:nvSpPr>
        <p:spPr>
          <a:xfrm>
            <a:off x="455563" y="652198"/>
            <a:ext cx="7758644" cy="507630"/>
          </a:xfrm>
        </p:spPr>
        <p:txBody>
          <a:bodyPr/>
          <a:lstStyle/>
          <a:p>
            <a:r>
              <a:rPr lang="en-US" sz="3000">
                <a:solidFill>
                  <a:srgbClr val="14498B"/>
                </a:solidFill>
                <a:ea typeface="Roboto Medium"/>
                <a:cs typeface="Arial"/>
              </a:rPr>
              <a:t>Expert Systems Engineering Professional</a:t>
            </a:r>
          </a:p>
        </p:txBody>
      </p:sp>
      <p:pic>
        <p:nvPicPr>
          <p:cNvPr id="6" name="Picture 5">
            <a:extLst>
              <a:ext uri="{FF2B5EF4-FFF2-40B4-BE49-F238E27FC236}">
                <a16:creationId xmlns:a16="http://schemas.microsoft.com/office/drawing/2014/main" id="{09A2D8A3-63B9-C55C-0657-117099646504}"/>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381338" y="1344515"/>
            <a:ext cx="1548045" cy="1548045"/>
          </a:xfrm>
          <a:prstGeom prst="rect">
            <a:avLst/>
          </a:prstGeom>
        </p:spPr>
      </p:pic>
      <p:pic>
        <p:nvPicPr>
          <p:cNvPr id="5" name="Picture 4">
            <a:extLst>
              <a:ext uri="{FF2B5EF4-FFF2-40B4-BE49-F238E27FC236}">
                <a16:creationId xmlns:a16="http://schemas.microsoft.com/office/drawing/2014/main" id="{4C591342-779F-8D75-6102-F3EC64AC9E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3586354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AA8CB2-7CAB-4ABE-9FCE-3180B0117C3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5F27980-50FD-87E4-F68C-B69F4CD8FC32}"/>
              </a:ext>
            </a:extLst>
          </p:cNvPr>
          <p:cNvSpPr txBox="1"/>
          <p:nvPr/>
        </p:nvSpPr>
        <p:spPr>
          <a:xfrm>
            <a:off x="2147353" y="1462562"/>
            <a:ext cx="6518018" cy="2303387"/>
          </a:xfrm>
          <a:prstGeom prst="rect">
            <a:avLst/>
          </a:prstGeom>
          <a:noFill/>
          <a:ln>
            <a:noFill/>
          </a:ln>
        </p:spPr>
        <p:txBody>
          <a:bodyPr wrap="square" lIns="91440" tIns="45720" rIns="91440" bIns="45720" anchor="t">
            <a:spAutoFit/>
          </a:bodyPr>
          <a:lstStyle/>
          <a:p>
            <a:pPr>
              <a:spcBef>
                <a:spcPts val="750"/>
              </a:spcBef>
            </a:pPr>
            <a:r>
              <a:rPr lang="en-US" sz="1400" b="1">
                <a:solidFill>
                  <a:srgbClr val="E4BC20"/>
                </a:solidFill>
                <a:latin typeface="Aptos"/>
                <a:ea typeface="+mn-lt"/>
                <a:cs typeface="+mn-lt"/>
              </a:rPr>
              <a:t>ESEP application requirements:</a:t>
            </a:r>
            <a:endParaRPr lang="en-US" sz="1400">
              <a:solidFill>
                <a:srgbClr val="E4BC20"/>
              </a:solidFill>
              <a:latin typeface="Aptos"/>
              <a:ea typeface="+mn-lt"/>
              <a:cs typeface="+mn-lt"/>
            </a:endParaRPr>
          </a:p>
          <a:p>
            <a:pPr>
              <a:spcBef>
                <a:spcPts val="750"/>
              </a:spcBef>
            </a:pPr>
            <a:endParaRPr lang="en-US" sz="1400" b="1">
              <a:solidFill>
                <a:schemeClr val="accent4">
                  <a:lumMod val="76000"/>
                </a:schemeClr>
              </a:solidFill>
              <a:latin typeface="Aptos"/>
              <a:ea typeface="+mn-lt"/>
              <a:cs typeface="+mn-lt"/>
            </a:endParaRPr>
          </a:p>
          <a:p>
            <a:pPr>
              <a:lnSpc>
                <a:spcPct val="114999"/>
              </a:lnSpc>
              <a:spcAft>
                <a:spcPts val="800"/>
              </a:spcAft>
            </a:pPr>
            <a:r>
              <a:rPr lang="en-US" sz="1400">
                <a:latin typeface="Aptos"/>
                <a:ea typeface="+mn-lt"/>
                <a:cs typeface="+mn-lt"/>
              </a:rPr>
              <a:t>- At least </a:t>
            </a:r>
            <a:r>
              <a:rPr lang="en-US" sz="1400" b="1">
                <a:solidFill>
                  <a:schemeClr val="accent5">
                    <a:lumMod val="76000"/>
                  </a:schemeClr>
                </a:solidFill>
                <a:latin typeface="Aptos"/>
                <a:ea typeface="+mn-lt"/>
                <a:cs typeface="+mn-lt"/>
              </a:rPr>
              <a:t> </a:t>
            </a:r>
            <a:r>
              <a:rPr lang="en-US" sz="1400" b="1">
                <a:solidFill>
                  <a:srgbClr val="14498B"/>
                </a:solidFill>
                <a:latin typeface="Aptos"/>
                <a:ea typeface="+mn-lt"/>
                <a:cs typeface="+mn-lt"/>
              </a:rPr>
              <a:t>≥20/25 years of practiced SE experience</a:t>
            </a:r>
            <a:r>
              <a:rPr lang="en-US" sz="1400">
                <a:solidFill>
                  <a:srgbClr val="14498B"/>
                </a:solidFill>
                <a:latin typeface="Aptos"/>
                <a:ea typeface="+mn-lt"/>
                <a:cs typeface="+mn-lt"/>
              </a:rPr>
              <a:t> </a:t>
            </a:r>
            <a:r>
              <a:rPr lang="en-US" sz="1400">
                <a:latin typeface="Aptos"/>
                <a:ea typeface="+mn-lt"/>
                <a:cs typeface="+mn-lt"/>
              </a:rPr>
              <a:t>(including at least  2 years in 6 or more SE functional areas). 10 years of the documented experience must be </a:t>
            </a:r>
            <a:r>
              <a:rPr lang="en-US" sz="1400" b="1">
                <a:solidFill>
                  <a:srgbClr val="14498B"/>
                </a:solidFill>
                <a:latin typeface="Aptos"/>
                <a:ea typeface="+mn-lt"/>
                <a:cs typeface="+mn-lt"/>
              </a:rPr>
              <a:t>confirmed by at least 3 references</a:t>
            </a:r>
            <a:r>
              <a:rPr lang="en-US" sz="1400">
                <a:latin typeface="Aptos"/>
                <a:ea typeface="+mn-lt"/>
                <a:cs typeface="+mn-lt"/>
              </a:rPr>
              <a:t>.</a:t>
            </a:r>
          </a:p>
          <a:p>
            <a:pPr>
              <a:lnSpc>
                <a:spcPct val="114999"/>
              </a:lnSpc>
              <a:spcAft>
                <a:spcPts val="800"/>
              </a:spcAft>
            </a:pPr>
            <a:r>
              <a:rPr lang="en-US" sz="1400">
                <a:latin typeface="Aptos"/>
                <a:ea typeface="+mn-lt"/>
                <a:cs typeface="+mn-lt"/>
              </a:rPr>
              <a:t>- At least  ≥5 years of post-Bachelor professional development (product development, technical society leadership, academic work).</a:t>
            </a:r>
          </a:p>
          <a:p>
            <a:pPr>
              <a:lnSpc>
                <a:spcPct val="114999"/>
              </a:lnSpc>
              <a:spcAft>
                <a:spcPts val="800"/>
              </a:spcAft>
            </a:pPr>
            <a:r>
              <a:rPr lang="en-US" sz="1400">
                <a:latin typeface="Aptos"/>
                <a:ea typeface="+mn-lt"/>
                <a:cs typeface="+mn-lt"/>
              </a:rPr>
              <a:t>- Technical Leadership</a:t>
            </a:r>
            <a:r>
              <a:rPr lang="en-US" sz="1400" b="1">
                <a:solidFill>
                  <a:schemeClr val="accent5">
                    <a:lumMod val="76000"/>
                  </a:schemeClr>
                </a:solidFill>
                <a:latin typeface="Aptos"/>
                <a:ea typeface="+mn-lt"/>
                <a:cs typeface="+mn-lt"/>
              </a:rPr>
              <a:t> </a:t>
            </a:r>
            <a:r>
              <a:rPr lang="en-US" sz="1400" b="1">
                <a:solidFill>
                  <a:srgbClr val="14498B"/>
                </a:solidFill>
                <a:latin typeface="Aptos"/>
                <a:ea typeface="+mn-lt"/>
                <a:cs typeface="+mn-lt"/>
              </a:rPr>
              <a:t>interview</a:t>
            </a:r>
            <a:r>
              <a:rPr lang="en-US" sz="1400">
                <a:latin typeface="Aptos"/>
                <a:ea typeface="+mn-lt"/>
                <a:cs typeface="+mn-lt"/>
              </a:rPr>
              <a:t> (in writing or orally).</a:t>
            </a:r>
            <a:endParaRPr lang="en-US" sz="1400">
              <a:cs typeface="Arial" panose="020B0604020202020204"/>
            </a:endParaRPr>
          </a:p>
        </p:txBody>
      </p:sp>
      <p:sp>
        <p:nvSpPr>
          <p:cNvPr id="3" name="Text Placeholder 2">
            <a:extLst>
              <a:ext uri="{FF2B5EF4-FFF2-40B4-BE49-F238E27FC236}">
                <a16:creationId xmlns:a16="http://schemas.microsoft.com/office/drawing/2014/main" id="{F95FFE88-BC9D-6D10-61C7-AC21EAB3981F}"/>
              </a:ext>
            </a:extLst>
          </p:cNvPr>
          <p:cNvSpPr>
            <a:spLocks noGrp="1"/>
          </p:cNvSpPr>
          <p:nvPr>
            <p:ph type="body" sz="quarter" idx="11"/>
          </p:nvPr>
        </p:nvSpPr>
        <p:spPr>
          <a:xfrm>
            <a:off x="455563" y="652198"/>
            <a:ext cx="7758644" cy="507630"/>
          </a:xfrm>
        </p:spPr>
        <p:txBody>
          <a:bodyPr/>
          <a:lstStyle/>
          <a:p>
            <a:r>
              <a:rPr lang="en-US" sz="3000">
                <a:solidFill>
                  <a:srgbClr val="14498B"/>
                </a:solidFill>
                <a:ea typeface="Roboto Medium"/>
                <a:cs typeface="Arial"/>
              </a:rPr>
              <a:t>Expert Systems Engineering Professional</a:t>
            </a:r>
          </a:p>
        </p:txBody>
      </p:sp>
      <p:pic>
        <p:nvPicPr>
          <p:cNvPr id="5" name="Picture 4">
            <a:extLst>
              <a:ext uri="{FF2B5EF4-FFF2-40B4-BE49-F238E27FC236}">
                <a16:creationId xmlns:a16="http://schemas.microsoft.com/office/drawing/2014/main" id="{BFB9F71E-7628-FBFB-5156-814325E887CB}"/>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409843" y="1342290"/>
            <a:ext cx="1548045" cy="1548045"/>
          </a:xfrm>
          <a:prstGeom prst="rect">
            <a:avLst/>
          </a:prstGeom>
        </p:spPr>
      </p:pic>
      <p:sp>
        <p:nvSpPr>
          <p:cNvPr id="7" name="TextBox 6">
            <a:extLst>
              <a:ext uri="{FF2B5EF4-FFF2-40B4-BE49-F238E27FC236}">
                <a16:creationId xmlns:a16="http://schemas.microsoft.com/office/drawing/2014/main" id="{2DD85678-4184-4A0D-F849-055B74A88ADE}"/>
              </a:ext>
            </a:extLst>
          </p:cNvPr>
          <p:cNvSpPr txBox="1"/>
          <p:nvPr/>
        </p:nvSpPr>
        <p:spPr>
          <a:xfrm>
            <a:off x="1463040" y="3310128"/>
            <a:ext cx="0" cy="0"/>
          </a:xfrm>
          <a:prstGeom prst="rect">
            <a:avLst/>
          </a:prstGeom>
          <a:noFill/>
        </p:spPr>
        <p:txBody>
          <a:bodyPr wrap="none" rtlCol="0">
            <a:noAutofit/>
          </a:bodyPr>
          <a:lstStyle/>
          <a:p>
            <a:pP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9D9A6AD-6C1A-E061-53C0-19FDA4C8596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361415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C65A794-3239-A914-B9DC-1DA0610C7B3A}"/>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a:stretch/>
        </p:blipFill>
        <p:spPr>
          <a:xfrm>
            <a:off x="5883275" y="0"/>
            <a:ext cx="3260725" cy="5143500"/>
          </a:xfrm>
        </p:spPr>
      </p:pic>
      <p:sp>
        <p:nvSpPr>
          <p:cNvPr id="2" name="Text Placeholder 1"/>
          <p:cNvSpPr>
            <a:spLocks noGrp="1"/>
          </p:cNvSpPr>
          <p:nvPr>
            <p:ph type="body" sz="quarter" idx="11"/>
          </p:nvPr>
        </p:nvSpPr>
        <p:spPr>
          <a:xfrm>
            <a:off x="309510" y="702757"/>
            <a:ext cx="5268523" cy="459523"/>
          </a:xfrm>
        </p:spPr>
        <p:txBody>
          <a:bodyPr/>
          <a:lstStyle/>
          <a:p>
            <a:r>
              <a:rPr lang="en-US" sz="2800">
                <a:solidFill>
                  <a:srgbClr val="14498B"/>
                </a:solidFill>
                <a:latin typeface="Arial"/>
                <a:ea typeface="Roboto Medium"/>
                <a:cs typeface="Arial"/>
              </a:rPr>
              <a:t>What is INCOSE?</a:t>
            </a:r>
            <a:endParaRPr lang="en-US" sz="2800">
              <a:solidFill>
                <a:srgbClr val="14498B"/>
              </a:solidFill>
              <a:latin typeface="Arial" panose="020B0604020202020204" pitchFamily="34" charset="0"/>
            </a:endParaRPr>
          </a:p>
        </p:txBody>
      </p:sp>
      <p:sp>
        <p:nvSpPr>
          <p:cNvPr id="6" name="TextBox 5">
            <a:extLst>
              <a:ext uri="{FF2B5EF4-FFF2-40B4-BE49-F238E27FC236}">
                <a16:creationId xmlns:a16="http://schemas.microsoft.com/office/drawing/2014/main" id="{9F6215DF-7980-CFB1-8B12-A34F0499FE35}"/>
              </a:ext>
            </a:extLst>
          </p:cNvPr>
          <p:cNvSpPr txBox="1"/>
          <p:nvPr/>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accent3"/>
                </a:solidFill>
                <a:latin typeface="Arial" panose="020B0604020202020204" pitchFamily="34" charset="0"/>
                <a:cs typeface="Arial" panose="020B0604020202020204" pitchFamily="34" charset="0"/>
              </a:rPr>
              <a:t> </a:t>
            </a:r>
            <a:r>
              <a:rPr lang="en-GB" sz="800" spc="0" baseline="0" err="1">
                <a:solidFill>
                  <a:schemeClr val="accent3"/>
                </a:solidFill>
                <a:latin typeface="Arial" panose="020B0604020202020204" pitchFamily="34" charset="0"/>
                <a:cs typeface="Arial" panose="020B0604020202020204" pitchFamily="34" charset="0"/>
              </a:rPr>
              <a:t>incose.org</a:t>
            </a:r>
            <a:r>
              <a:rPr lang="en-GB" sz="800" spc="0" baseline="0">
                <a:solidFill>
                  <a:schemeClr val="accent3"/>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2</a:t>
            </a:fld>
            <a:r>
              <a:rPr lang="en-GB" sz="800" spc="0" baseline="0">
                <a:solidFill>
                  <a:schemeClr val="accent3"/>
                </a:solidFill>
                <a:latin typeface="Arial" panose="020B0604020202020204" pitchFamily="34" charset="0"/>
                <a:cs typeface="Arial" panose="020B0604020202020204" pitchFamily="34" charset="0"/>
              </a:rPr>
              <a:t> </a:t>
            </a:r>
          </a:p>
        </p:txBody>
      </p:sp>
      <p:sp>
        <p:nvSpPr>
          <p:cNvPr id="12" name="Text Placeholder 4">
            <a:extLst>
              <a:ext uri="{FF2B5EF4-FFF2-40B4-BE49-F238E27FC236}">
                <a16:creationId xmlns:a16="http://schemas.microsoft.com/office/drawing/2014/main" id="{A5933B6F-D2DC-607E-8083-1CB42223BE40}"/>
              </a:ext>
            </a:extLst>
          </p:cNvPr>
          <p:cNvSpPr txBox="1">
            <a:spLocks/>
          </p:cNvSpPr>
          <p:nvPr/>
        </p:nvSpPr>
        <p:spPr>
          <a:xfrm>
            <a:off x="309866" y="1794122"/>
            <a:ext cx="5279053" cy="2865665"/>
          </a:xfrm>
          <a:prstGeom prst="rect">
            <a:avLst/>
          </a:prstGeom>
        </p:spPr>
        <p:txBody>
          <a:bodyPr vert="horz" wrap="square" lIns="0" tIns="0" rIns="0" bIns="45720" rtlCol="0" anchor="t">
            <a:noAutofit/>
          </a:bodyPr>
          <a:lstStyle>
            <a:lvl1pPr marL="0" indent="0" algn="l" defTabSz="914400" rtl="0" eaLnBrk="1" latinLnBrk="0" hangingPunct="1">
              <a:lnSpc>
                <a:spcPct val="150000"/>
              </a:lnSpc>
              <a:spcBef>
                <a:spcPts val="750"/>
              </a:spcBef>
              <a:buClr>
                <a:schemeClr val="accent2"/>
              </a:buClr>
              <a:buSzPct val="110000"/>
              <a:buFont typeface="Arial" panose="020B0604020202020204" pitchFamily="34" charse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100" kern="1200" spc="0" baseline="0">
                <a:solidFill>
                  <a:schemeClr val="accent4"/>
                </a:solidFill>
                <a:latin typeface="Arial" panose="020B0604020202020204" pitchFamily="34" charset="0"/>
                <a:ea typeface="+mn-ea"/>
                <a:cs typeface="Arial" panose="020B0604020202020204" pitchFamily="34" charset="0"/>
              </a:defRPr>
            </a:lvl2pPr>
            <a:lvl3pPr marL="32385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50" kern="1200" spc="0" baseline="0">
                <a:solidFill>
                  <a:schemeClr val="accent4"/>
                </a:solidFill>
                <a:latin typeface="Arial" panose="020B0604020202020204" pitchFamily="34" charset="0"/>
                <a:ea typeface="+mn-ea"/>
                <a:cs typeface="Arial" panose="020B0604020202020204" pitchFamily="34" charset="0"/>
              </a:defRPr>
            </a:lvl3pPr>
            <a:lvl4pPr marL="45720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00" kern="1200" spc="0" baseline="0">
                <a:solidFill>
                  <a:schemeClr val="accent4"/>
                </a:solidFill>
                <a:latin typeface="Arial" panose="020B0604020202020204" pitchFamily="34" charset="0"/>
                <a:ea typeface="+mn-ea"/>
                <a:cs typeface="Arial" panose="020B0604020202020204" pitchFamily="34" charset="0"/>
              </a:defRPr>
            </a:lvl4pPr>
            <a:lvl5pPr marL="593725"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00" kern="1200" spc="0" baseline="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400">
                <a:latin typeface="Aptos"/>
                <a:ea typeface="Lato"/>
                <a:cs typeface="Arial"/>
              </a:rPr>
              <a:t>INCOSE is the </a:t>
            </a:r>
            <a:r>
              <a:rPr lang="en-SG" sz="1400" b="1">
                <a:solidFill>
                  <a:srgbClr val="14498B"/>
                </a:solidFill>
                <a:latin typeface="Aptos" panose="020B0004020202020204" pitchFamily="34" charset="0"/>
              </a:rPr>
              <a:t>International Council on Systems Engineering </a:t>
            </a:r>
            <a:r>
              <a:rPr lang="en-SG" sz="1400">
                <a:latin typeface="Aptos" panose="020B0004020202020204" pitchFamily="34" charset="0"/>
              </a:rPr>
              <a:t>(INCOSE). </a:t>
            </a:r>
          </a:p>
          <a:p>
            <a:pPr algn="just"/>
            <a:r>
              <a:rPr lang="en-SG" sz="1400" dirty="0">
                <a:latin typeface="Aptos"/>
                <a:cs typeface="Arial"/>
              </a:rPr>
              <a:t>We are a global non-profit professional organization dedicated to </a:t>
            </a:r>
            <a:r>
              <a:rPr lang="en-SG" sz="1400" i="1" dirty="0">
                <a:latin typeface="Aptos"/>
                <a:cs typeface="Arial"/>
              </a:rPr>
              <a:t>advancing the state of the art and practice of Systems Engineering</a:t>
            </a:r>
            <a:r>
              <a:rPr lang="en-SG" sz="1400" i="1">
                <a:latin typeface="Aptos"/>
                <a:cs typeface="Arial"/>
              </a:rPr>
              <a:t> </a:t>
            </a:r>
            <a:r>
              <a:rPr lang="en-SG" sz="1400">
                <a:latin typeface="Aptos"/>
                <a:cs typeface="Arial"/>
              </a:rPr>
              <a:t>with more than </a:t>
            </a:r>
            <a:r>
              <a:rPr lang="en-SG" sz="1400" b="1" dirty="0">
                <a:solidFill>
                  <a:srgbClr val="14498B"/>
                </a:solidFill>
                <a:latin typeface="Aptos"/>
                <a:cs typeface="Arial"/>
              </a:rPr>
              <a:t>25,000 members </a:t>
            </a:r>
            <a:r>
              <a:rPr lang="en-SG" sz="1400">
                <a:latin typeface="Aptos"/>
                <a:cs typeface="Arial"/>
              </a:rPr>
              <a:t>across 70+ different Chapters</a:t>
            </a:r>
          </a:p>
        </p:txBody>
      </p:sp>
      <p:pic>
        <p:nvPicPr>
          <p:cNvPr id="4" name="Picture 3" descr="A blue and black logo&#10;&#10;AI-generated content may be incorrect.">
            <a:extLst>
              <a:ext uri="{FF2B5EF4-FFF2-40B4-BE49-F238E27FC236}">
                <a16:creationId xmlns:a16="http://schemas.microsoft.com/office/drawing/2014/main" id="{9B69EFE2-D216-D858-98DF-724506672962}"/>
              </a:ext>
            </a:extLst>
          </p:cNvPr>
          <p:cNvPicPr>
            <a:picLocks noChangeAspect="1"/>
          </p:cNvPicPr>
          <p:nvPr/>
        </p:nvPicPr>
        <p:blipFill>
          <a:blip r:embed="rId4"/>
          <a:stretch>
            <a:fillRect/>
          </a:stretch>
        </p:blipFill>
        <p:spPr>
          <a:xfrm>
            <a:off x="7470648" y="500634"/>
            <a:ext cx="1431036" cy="786384"/>
          </a:xfrm>
          <a:prstGeom prst="rect">
            <a:avLst/>
          </a:prstGeom>
        </p:spPr>
      </p:pic>
    </p:spTree>
    <p:extLst>
      <p:ext uri="{BB962C8B-B14F-4D97-AF65-F5344CB8AC3E}">
        <p14:creationId xmlns:p14="http://schemas.microsoft.com/office/powerpoint/2010/main" val="69729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408369B3-732E-ECF9-3F47-3A4244DDA2BC}"/>
              </a:ext>
            </a:extLst>
          </p:cNvPr>
          <p:cNvSpPr/>
          <p:nvPr/>
        </p:nvSpPr>
        <p:spPr>
          <a:xfrm>
            <a:off x="1346597" y="1123354"/>
            <a:ext cx="6513314" cy="143232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a:solidFill>
                <a:schemeClr val="bg1"/>
              </a:solidFill>
              <a:ea typeface="Segoe UI Black" panose="020B0A02040204020203" pitchFamily="34" charset="0"/>
              <a:cs typeface="Segoe UI Black" panose="020B0A02040204020203" pitchFamily="34" charset="0"/>
            </a:endParaRPr>
          </a:p>
        </p:txBody>
      </p:sp>
      <p:sp>
        <p:nvSpPr>
          <p:cNvPr id="15" name="TextBox 14">
            <a:extLst>
              <a:ext uri="{FF2B5EF4-FFF2-40B4-BE49-F238E27FC236}">
                <a16:creationId xmlns:a16="http://schemas.microsoft.com/office/drawing/2014/main" id="{A3BEF9DF-44DB-86A6-8606-5D4C13FFC745}"/>
              </a:ext>
            </a:extLst>
          </p:cNvPr>
          <p:cNvSpPr txBox="1"/>
          <p:nvPr/>
        </p:nvSpPr>
        <p:spPr>
          <a:xfrm>
            <a:off x="1368381" y="1191991"/>
            <a:ext cx="1663216" cy="286360"/>
          </a:xfrm>
          <a:prstGeom prst="rect">
            <a:avLst/>
          </a:prstGeom>
          <a:noFill/>
        </p:spPr>
        <p:txBody>
          <a:bodyPr wrap="square" lIns="0" tIns="91440" rIns="0" bIns="0" anchor="t">
            <a:spAutoFit/>
          </a:bodyPr>
          <a:lstStyle/>
          <a:p>
            <a:pPr marL="7620" lvl="1" algn="ctr">
              <a:lnSpc>
                <a:spcPts val="1460"/>
              </a:lnSpc>
            </a:pPr>
            <a:r>
              <a:rPr lang="en-US" sz="1400">
                <a:latin typeface="Aptos"/>
              </a:rPr>
              <a:t>5 Years for </a:t>
            </a:r>
            <a:r>
              <a:rPr lang="en-US" sz="1400" b="1">
                <a:solidFill>
                  <a:srgbClr val="46AA42"/>
                </a:solidFill>
                <a:latin typeface="Aptos"/>
              </a:rPr>
              <a:t>ASEP</a:t>
            </a:r>
          </a:p>
        </p:txBody>
      </p:sp>
      <p:sp>
        <p:nvSpPr>
          <p:cNvPr id="16" name="TextBox 15">
            <a:extLst>
              <a:ext uri="{FF2B5EF4-FFF2-40B4-BE49-F238E27FC236}">
                <a16:creationId xmlns:a16="http://schemas.microsoft.com/office/drawing/2014/main" id="{257DB1BA-A575-046B-F9BA-82D5884B8A87}"/>
              </a:ext>
            </a:extLst>
          </p:cNvPr>
          <p:cNvSpPr txBox="1"/>
          <p:nvPr/>
        </p:nvSpPr>
        <p:spPr>
          <a:xfrm>
            <a:off x="3657139" y="1196296"/>
            <a:ext cx="1663216" cy="284693"/>
          </a:xfrm>
          <a:prstGeom prst="rect">
            <a:avLst/>
          </a:prstGeom>
          <a:noFill/>
        </p:spPr>
        <p:txBody>
          <a:bodyPr wrap="square" lIns="0" tIns="91440" rIns="0" bIns="0" anchor="t">
            <a:spAutoFit/>
          </a:bodyPr>
          <a:lstStyle/>
          <a:p>
            <a:pPr marL="7620" lvl="1" algn="ctr">
              <a:lnSpc>
                <a:spcPts val="1460"/>
              </a:lnSpc>
            </a:pPr>
            <a:r>
              <a:rPr lang="en-US" sz="1400">
                <a:latin typeface="Aptos"/>
              </a:rPr>
              <a:t>3 Years for </a:t>
            </a:r>
            <a:r>
              <a:rPr lang="en-US" sz="1400" b="1">
                <a:solidFill>
                  <a:srgbClr val="6A4FBF"/>
                </a:solidFill>
                <a:latin typeface="Aptos"/>
              </a:rPr>
              <a:t>CSEP</a:t>
            </a:r>
          </a:p>
        </p:txBody>
      </p:sp>
      <p:sp>
        <p:nvSpPr>
          <p:cNvPr id="17" name="TextBox 16">
            <a:extLst>
              <a:ext uri="{FF2B5EF4-FFF2-40B4-BE49-F238E27FC236}">
                <a16:creationId xmlns:a16="http://schemas.microsoft.com/office/drawing/2014/main" id="{2D3A7F4E-79EF-4780-9268-E321FA748066}"/>
              </a:ext>
            </a:extLst>
          </p:cNvPr>
          <p:cNvSpPr txBox="1"/>
          <p:nvPr/>
        </p:nvSpPr>
        <p:spPr>
          <a:xfrm>
            <a:off x="5923790" y="1198462"/>
            <a:ext cx="1663216" cy="286360"/>
          </a:xfrm>
          <a:prstGeom prst="rect">
            <a:avLst/>
          </a:prstGeom>
          <a:noFill/>
        </p:spPr>
        <p:txBody>
          <a:bodyPr wrap="square" lIns="0" tIns="91440" rIns="0" bIns="0" anchor="t">
            <a:spAutoFit/>
          </a:bodyPr>
          <a:lstStyle/>
          <a:p>
            <a:pPr marL="7620" lvl="1" algn="ctr">
              <a:lnSpc>
                <a:spcPts val="1460"/>
              </a:lnSpc>
            </a:pPr>
            <a:r>
              <a:rPr lang="en-US" sz="1400">
                <a:latin typeface="Aptos"/>
              </a:rPr>
              <a:t>Indefinite for</a:t>
            </a:r>
            <a:r>
              <a:rPr lang="en-US" sz="1400" b="1">
                <a:solidFill>
                  <a:schemeClr val="accent4">
                    <a:lumMod val="76000"/>
                  </a:schemeClr>
                </a:solidFill>
                <a:latin typeface="Aptos"/>
              </a:rPr>
              <a:t> </a:t>
            </a:r>
            <a:r>
              <a:rPr lang="en-US" sz="1400" b="1">
                <a:solidFill>
                  <a:srgbClr val="E4BC20"/>
                </a:solidFill>
                <a:latin typeface="Aptos"/>
              </a:rPr>
              <a:t>ESEP</a:t>
            </a:r>
            <a:endParaRPr lang="en-US" b="1">
              <a:solidFill>
                <a:srgbClr val="E4BC20"/>
              </a:solidFill>
              <a:latin typeface="Aptos"/>
            </a:endParaRPr>
          </a:p>
        </p:txBody>
      </p:sp>
      <p:sp>
        <p:nvSpPr>
          <p:cNvPr id="5" name="TextBox 4">
            <a:extLst>
              <a:ext uri="{FF2B5EF4-FFF2-40B4-BE49-F238E27FC236}">
                <a16:creationId xmlns:a16="http://schemas.microsoft.com/office/drawing/2014/main" id="{F826A7CA-BF75-0D87-A1AD-F761B9314FC4}"/>
              </a:ext>
            </a:extLst>
          </p:cNvPr>
          <p:cNvSpPr txBox="1"/>
          <p:nvPr/>
        </p:nvSpPr>
        <p:spPr>
          <a:xfrm>
            <a:off x="7454208" y="2005263"/>
            <a:ext cx="0" cy="0"/>
          </a:xfrm>
          <a:prstGeom prst="rect">
            <a:avLst/>
          </a:prstGeom>
          <a:noFill/>
        </p:spPr>
        <p:txBody>
          <a:bodyPr wrap="none" rtlCol="0">
            <a:noAutofit/>
          </a:bodyPr>
          <a:lstStyle/>
          <a:p>
            <a:pP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D863A58-8711-14B3-AB4B-049918653D00}"/>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3988468" y="1507354"/>
            <a:ext cx="1000558" cy="1000558"/>
          </a:xfrm>
          <a:prstGeom prst="rect">
            <a:avLst/>
          </a:prstGeom>
        </p:spPr>
      </p:pic>
      <p:pic>
        <p:nvPicPr>
          <p:cNvPr id="4" name="Picture 3">
            <a:extLst>
              <a:ext uri="{FF2B5EF4-FFF2-40B4-BE49-F238E27FC236}">
                <a16:creationId xmlns:a16="http://schemas.microsoft.com/office/drawing/2014/main" id="{1D3FAD2F-D344-6556-7BAB-30EDEBBC2408}"/>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1666975" y="1488348"/>
            <a:ext cx="1000558" cy="1000558"/>
          </a:xfrm>
          <a:prstGeom prst="rect">
            <a:avLst/>
          </a:prstGeom>
        </p:spPr>
      </p:pic>
      <p:pic>
        <p:nvPicPr>
          <p:cNvPr id="7" name="Picture 6">
            <a:extLst>
              <a:ext uri="{FF2B5EF4-FFF2-40B4-BE49-F238E27FC236}">
                <a16:creationId xmlns:a16="http://schemas.microsoft.com/office/drawing/2014/main" id="{0DE576BD-5B16-FA4E-74F1-863E602A8D47}"/>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6255119" y="1508755"/>
            <a:ext cx="1000558" cy="1000558"/>
          </a:xfrm>
          <a:prstGeom prst="rect">
            <a:avLst/>
          </a:prstGeom>
        </p:spPr>
      </p:pic>
      <p:sp>
        <p:nvSpPr>
          <p:cNvPr id="8" name="Text Placeholder 2">
            <a:extLst>
              <a:ext uri="{FF2B5EF4-FFF2-40B4-BE49-F238E27FC236}">
                <a16:creationId xmlns:a16="http://schemas.microsoft.com/office/drawing/2014/main" id="{2676E3F7-2776-F4C6-219D-F30262B4746E}"/>
              </a:ext>
            </a:extLst>
          </p:cNvPr>
          <p:cNvSpPr txBox="1">
            <a:spLocks/>
          </p:cNvSpPr>
          <p:nvPr/>
        </p:nvSpPr>
        <p:spPr>
          <a:xfrm>
            <a:off x="377316" y="499341"/>
            <a:ext cx="6051841" cy="387655"/>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a:solidFill>
                  <a:srgbClr val="14498B"/>
                </a:solidFill>
                <a:ea typeface="Roboto Medium"/>
                <a:cs typeface="Arial"/>
              </a:rPr>
              <a:t>Renewal and Continuous Education</a:t>
            </a:r>
            <a:endParaRPr lang="en-US">
              <a:solidFill>
                <a:srgbClr val="14498B"/>
              </a:solidFill>
            </a:endParaRPr>
          </a:p>
        </p:txBody>
      </p:sp>
      <p:sp>
        <p:nvSpPr>
          <p:cNvPr id="2" name="TextBox 1">
            <a:extLst>
              <a:ext uri="{FF2B5EF4-FFF2-40B4-BE49-F238E27FC236}">
                <a16:creationId xmlns:a16="http://schemas.microsoft.com/office/drawing/2014/main" id="{B9BC2E0C-0EAA-A263-742A-3C2B61DF30F6}"/>
              </a:ext>
            </a:extLst>
          </p:cNvPr>
          <p:cNvSpPr txBox="1"/>
          <p:nvPr/>
        </p:nvSpPr>
        <p:spPr>
          <a:xfrm>
            <a:off x="872856" y="2805894"/>
            <a:ext cx="7470115" cy="1897489"/>
          </a:xfrm>
          <a:prstGeom prst="rect">
            <a:avLst/>
          </a:prstGeom>
          <a:noFill/>
        </p:spPr>
        <p:txBody>
          <a:bodyPr wrap="square" lIns="91440" tIns="45720" rIns="91440" bIns="45720" anchor="t">
            <a:spAutoFit/>
          </a:bodyPr>
          <a:lstStyle/>
          <a:p>
            <a:pPr>
              <a:spcAft>
                <a:spcPts val="600"/>
              </a:spcAft>
            </a:pPr>
            <a:r>
              <a:rPr lang="en-US" sz="1400">
                <a:latin typeface="Aptos"/>
                <a:ea typeface="+mn-lt"/>
                <a:cs typeface="+mn-lt"/>
              </a:rPr>
              <a:t> </a:t>
            </a:r>
            <a:r>
              <a:rPr lang="en-US" sz="1600">
                <a:latin typeface="Aptos"/>
                <a:ea typeface="+mn-lt"/>
                <a:cs typeface="+mn-lt"/>
              </a:rPr>
              <a:t>• For renewal, certification-holders must document </a:t>
            </a:r>
            <a:r>
              <a:rPr lang="en-US" sz="1600" b="1">
                <a:solidFill>
                  <a:srgbClr val="14498B"/>
                </a:solidFill>
                <a:latin typeface="Aptos"/>
                <a:ea typeface="+mn-lt"/>
                <a:cs typeface="+mn-lt"/>
              </a:rPr>
              <a:t>120 PDUs</a:t>
            </a:r>
            <a:r>
              <a:rPr lang="en-US" sz="1600">
                <a:latin typeface="Aptos"/>
                <a:ea typeface="+mn-lt"/>
                <a:cs typeface="+mn-lt"/>
              </a:rPr>
              <a:t> (Continuous Education Credits) through: </a:t>
            </a:r>
            <a:endParaRPr lang="en-US" sz="1600" i="1">
              <a:latin typeface="Aptos"/>
              <a:ea typeface="+mn-lt"/>
              <a:cs typeface="+mn-lt"/>
            </a:endParaRPr>
          </a:p>
          <a:p>
            <a:pPr>
              <a:spcAft>
                <a:spcPts val="600"/>
              </a:spcAft>
            </a:pPr>
            <a:r>
              <a:rPr lang="en-US" sz="1600" i="1">
                <a:latin typeface="Aptos"/>
                <a:ea typeface="+mn-lt"/>
                <a:cs typeface="+mn-lt"/>
              </a:rPr>
              <a:t>- SE </a:t>
            </a:r>
            <a:r>
              <a:rPr lang="en-US" sz="1600" b="1" i="1">
                <a:latin typeface="Aptos"/>
                <a:ea typeface="+mn-lt"/>
                <a:cs typeface="+mn-lt"/>
              </a:rPr>
              <a:t>coursework</a:t>
            </a:r>
          </a:p>
          <a:p>
            <a:pPr>
              <a:spcAft>
                <a:spcPts val="600"/>
              </a:spcAft>
            </a:pPr>
            <a:r>
              <a:rPr lang="en-US" sz="1600" i="1">
                <a:latin typeface="Aptos"/>
                <a:ea typeface="+mn-lt"/>
                <a:cs typeface="+mn-lt"/>
              </a:rPr>
              <a:t>- </a:t>
            </a:r>
            <a:r>
              <a:rPr lang="en-US" sz="1600" b="1" i="1">
                <a:latin typeface="Aptos"/>
                <a:ea typeface="+mn-lt"/>
                <a:cs typeface="+mn-lt"/>
              </a:rPr>
              <a:t>Publications</a:t>
            </a:r>
            <a:r>
              <a:rPr lang="en-US" sz="1600" i="1">
                <a:latin typeface="Aptos"/>
                <a:ea typeface="+mn-lt"/>
                <a:cs typeface="+mn-lt"/>
              </a:rPr>
              <a:t> and </a:t>
            </a:r>
            <a:r>
              <a:rPr lang="en-US" sz="1600" b="1" i="1">
                <a:latin typeface="Aptos"/>
                <a:ea typeface="+mn-lt"/>
                <a:cs typeface="+mn-lt"/>
              </a:rPr>
              <a:t>teaching</a:t>
            </a:r>
          </a:p>
          <a:p>
            <a:pPr>
              <a:spcAft>
                <a:spcPts val="600"/>
              </a:spcAft>
            </a:pPr>
            <a:r>
              <a:rPr lang="en-US" sz="1600" i="1">
                <a:latin typeface="Aptos"/>
                <a:ea typeface="+mn-lt"/>
                <a:cs typeface="+mn-lt"/>
              </a:rPr>
              <a:t>- INCOSE</a:t>
            </a:r>
            <a:r>
              <a:rPr lang="en-US" sz="1600" b="1" i="1">
                <a:latin typeface="Aptos"/>
                <a:ea typeface="+mn-lt"/>
                <a:cs typeface="+mn-lt"/>
              </a:rPr>
              <a:t> events and workshop</a:t>
            </a:r>
            <a:r>
              <a:rPr lang="en-US" sz="1600" i="1">
                <a:latin typeface="Aptos"/>
                <a:ea typeface="+mn-lt"/>
                <a:cs typeface="+mn-lt"/>
              </a:rPr>
              <a:t> participation</a:t>
            </a:r>
          </a:p>
          <a:p>
            <a:pPr>
              <a:spcAft>
                <a:spcPts val="600"/>
              </a:spcAft>
            </a:pPr>
            <a:r>
              <a:rPr lang="en-US" sz="1600" i="1">
                <a:latin typeface="Aptos"/>
                <a:ea typeface="+mn-lt"/>
                <a:cs typeface="+mn-lt"/>
              </a:rPr>
              <a:t>- Professional SE roles</a:t>
            </a:r>
            <a:endParaRPr lang="en-US" sz="1600" i="1">
              <a:latin typeface="Aptos"/>
            </a:endParaRPr>
          </a:p>
        </p:txBody>
      </p:sp>
      <p:pic>
        <p:nvPicPr>
          <p:cNvPr id="9" name="Picture 8">
            <a:extLst>
              <a:ext uri="{FF2B5EF4-FFF2-40B4-BE49-F238E27FC236}">
                <a16:creationId xmlns:a16="http://schemas.microsoft.com/office/drawing/2014/main" id="{A9ECF8FE-F5CC-A7AD-91A6-FD6DA725051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2440901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41" descr="A person in a suit and tie&#10;&#10;Description automatically generated with low confidence">
            <a:extLst>
              <a:ext uri="{FF2B5EF4-FFF2-40B4-BE49-F238E27FC236}">
                <a16:creationId xmlns:a16="http://schemas.microsoft.com/office/drawing/2014/main" id="{9DF4B253-21D1-E619-632A-90BCEDD1CFFD}"/>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a:off x="478382" y="1245102"/>
            <a:ext cx="1146068" cy="1146068"/>
          </a:xfrm>
          <a:ln w="38100">
            <a:solidFill>
              <a:schemeClr val="accent5"/>
            </a:solidFill>
          </a:ln>
        </p:spPr>
      </p:pic>
      <p:pic>
        <p:nvPicPr>
          <p:cNvPr id="44" name="Picture Placeholder 43" descr="A close-up of a person smiling&#10;&#10;Description automatically generated">
            <a:extLst>
              <a:ext uri="{FF2B5EF4-FFF2-40B4-BE49-F238E27FC236}">
                <a16:creationId xmlns:a16="http://schemas.microsoft.com/office/drawing/2014/main" id="{1400B914-2DC8-9603-F872-0D4C9CB96D29}"/>
              </a:ext>
            </a:extLst>
          </p:cNvPr>
          <p:cNvPicPr>
            <a:picLocks noGrp="1" noChangeAspect="1"/>
          </p:cNvPicPr>
          <p:nvPr>
            <p:ph type="pic" sz="quarter" idx="18"/>
          </p:nvPr>
        </p:nvPicPr>
        <p:blipFill rotWithShape="1">
          <a:blip r:embed="rId4" cstate="screen">
            <a:extLst>
              <a:ext uri="{28A0092B-C50C-407E-A947-70E740481C1C}">
                <a14:useLocalDpi xmlns:a14="http://schemas.microsoft.com/office/drawing/2010/main"/>
              </a:ext>
            </a:extLst>
          </a:blip>
          <a:srcRect r="-726"/>
          <a:stretch/>
        </p:blipFill>
        <p:spPr>
          <a:xfrm>
            <a:off x="2402378" y="1245102"/>
            <a:ext cx="1146068" cy="1146068"/>
          </a:xfrm>
          <a:ln w="38100">
            <a:solidFill>
              <a:schemeClr val="accent5"/>
            </a:solidFill>
          </a:ln>
        </p:spPr>
      </p:pic>
      <p:pic>
        <p:nvPicPr>
          <p:cNvPr id="46" name="Picture Placeholder 45" descr="A picture containing person, necktie, suit, posing&#10;&#10;Description automatically generated">
            <a:extLst>
              <a:ext uri="{FF2B5EF4-FFF2-40B4-BE49-F238E27FC236}">
                <a16:creationId xmlns:a16="http://schemas.microsoft.com/office/drawing/2014/main" id="{709FC447-69F1-1DCC-11C4-B0AE5A51FC5C}"/>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r="-361"/>
          <a:stretch/>
        </p:blipFill>
        <p:spPr>
          <a:xfrm>
            <a:off x="4576131" y="1245102"/>
            <a:ext cx="1146068" cy="1146068"/>
          </a:xfrm>
          <a:ln w="38100">
            <a:solidFill>
              <a:schemeClr val="accent5"/>
            </a:solidFill>
          </a:ln>
        </p:spPr>
      </p:pic>
      <p:pic>
        <p:nvPicPr>
          <p:cNvPr id="48" name="Picture Placeholder 47" descr="A picture containing person, person, wall, suit&#10;&#10;Description automatically generated">
            <a:extLst>
              <a:ext uri="{FF2B5EF4-FFF2-40B4-BE49-F238E27FC236}">
                <a16:creationId xmlns:a16="http://schemas.microsoft.com/office/drawing/2014/main" id="{C267743B-D6E6-6A27-A198-BDF9B567A442}"/>
              </a:ext>
            </a:extLst>
          </p:cNvPr>
          <p:cNvPicPr>
            <a:picLocks noGrp="1" noChangeAspect="1"/>
          </p:cNvPicPr>
          <p:nvPr>
            <p:ph type="pic" sz="quarter" idx="20"/>
          </p:nvPr>
        </p:nvPicPr>
        <p:blipFill rotWithShape="1">
          <a:blip r:embed="rId6" cstate="screen">
            <a:extLst>
              <a:ext uri="{28A0092B-C50C-407E-A947-70E740481C1C}">
                <a14:useLocalDpi xmlns:a14="http://schemas.microsoft.com/office/drawing/2010/main"/>
              </a:ext>
            </a:extLst>
          </a:blip>
          <a:srcRect l="-9"/>
          <a:stretch/>
        </p:blipFill>
        <p:spPr>
          <a:xfrm>
            <a:off x="6602413" y="1244744"/>
            <a:ext cx="1146175" cy="1146175"/>
          </a:xfrm>
          <a:ln w="38100">
            <a:solidFill>
              <a:schemeClr val="accent5"/>
            </a:solidFill>
          </a:ln>
        </p:spPr>
      </p:pic>
      <p:sp>
        <p:nvSpPr>
          <p:cNvPr id="32" name="Text Placeholder 31">
            <a:extLst>
              <a:ext uri="{FF2B5EF4-FFF2-40B4-BE49-F238E27FC236}">
                <a16:creationId xmlns:a16="http://schemas.microsoft.com/office/drawing/2014/main" id="{6E9C31E6-D4F4-65E0-41B9-113545E1A444}"/>
              </a:ext>
            </a:extLst>
          </p:cNvPr>
          <p:cNvSpPr>
            <a:spLocks noGrp="1"/>
          </p:cNvSpPr>
          <p:nvPr>
            <p:ph type="body" sz="quarter" idx="21"/>
          </p:nvPr>
        </p:nvSpPr>
        <p:spPr>
          <a:xfrm>
            <a:off x="478382" y="2607005"/>
            <a:ext cx="1575711" cy="215359"/>
          </a:xfrm>
        </p:spPr>
        <p:txBody>
          <a:bodyPr/>
          <a:lstStyle/>
          <a:p>
            <a:r>
              <a:rPr lang="en-US" b="1">
                <a:solidFill>
                  <a:srgbClr val="000000"/>
                </a:solidFill>
                <a:effectLst/>
                <a:ea typeface="Verdana Pro" panose="020B0604030504040204" pitchFamily="34" charset="0"/>
              </a:rPr>
              <a:t>Diego Rangel</a:t>
            </a:r>
            <a:endParaRPr lang="en-US">
              <a:effectLst/>
              <a:ea typeface="Calibri" panose="020F0502020204030204" pitchFamily="34" charset="0"/>
            </a:endParaRPr>
          </a:p>
          <a:p>
            <a:endParaRPr lang="en-US"/>
          </a:p>
        </p:txBody>
      </p:sp>
      <p:sp>
        <p:nvSpPr>
          <p:cNvPr id="33" name="Text Placeholder 32">
            <a:extLst>
              <a:ext uri="{FF2B5EF4-FFF2-40B4-BE49-F238E27FC236}">
                <a16:creationId xmlns:a16="http://schemas.microsoft.com/office/drawing/2014/main" id="{72133B5D-5149-46AB-C883-6F0FE8946847}"/>
              </a:ext>
            </a:extLst>
          </p:cNvPr>
          <p:cNvSpPr>
            <a:spLocks noGrp="1"/>
          </p:cNvSpPr>
          <p:nvPr>
            <p:ph type="body" sz="quarter" idx="22"/>
          </p:nvPr>
        </p:nvSpPr>
        <p:spPr>
          <a:xfrm>
            <a:off x="478382" y="2840285"/>
            <a:ext cx="1575714" cy="1207577"/>
          </a:xfrm>
        </p:spPr>
        <p:txBody>
          <a:bodyPr/>
          <a:lstStyle/>
          <a:p>
            <a:pPr>
              <a:lnSpc>
                <a:spcPct val="100000"/>
              </a:lnSpc>
            </a:pPr>
            <a:r>
              <a:rPr lang="en-US">
                <a:solidFill>
                  <a:schemeClr val="accent1"/>
                </a:solidFill>
                <a:effectLst/>
                <a:ea typeface="Verdana Pro" panose="020B0604030504040204" pitchFamily="34" charset="0"/>
              </a:rPr>
              <a:t>“I understood that it is essential to certify your knowledge, especially at the beginning of your career. The SEP certification is an excellent way to demonstrate your qualification standard since it is internationally recognized. This motivated me to get SEP Certification.”</a:t>
            </a:r>
            <a:endParaRPr lang="en-US">
              <a:solidFill>
                <a:schemeClr val="accent1"/>
              </a:solidFill>
              <a:effectLst/>
              <a:ea typeface="Calibri" panose="020F0502020204030204" pitchFamily="34" charset="0"/>
            </a:endParaRPr>
          </a:p>
        </p:txBody>
      </p:sp>
      <p:sp>
        <p:nvSpPr>
          <p:cNvPr id="34" name="Text Placeholder 33">
            <a:extLst>
              <a:ext uri="{FF2B5EF4-FFF2-40B4-BE49-F238E27FC236}">
                <a16:creationId xmlns:a16="http://schemas.microsoft.com/office/drawing/2014/main" id="{5B59AD88-3ABC-61AC-99DC-BFB8745DBDA8}"/>
              </a:ext>
            </a:extLst>
          </p:cNvPr>
          <p:cNvSpPr>
            <a:spLocks noGrp="1"/>
          </p:cNvSpPr>
          <p:nvPr>
            <p:ph type="body" sz="quarter" idx="23"/>
          </p:nvPr>
        </p:nvSpPr>
        <p:spPr>
          <a:xfrm>
            <a:off x="2402378" y="2607005"/>
            <a:ext cx="1575711" cy="215359"/>
          </a:xfrm>
        </p:spPr>
        <p:txBody>
          <a:bodyPr/>
          <a:lstStyle/>
          <a:p>
            <a:r>
              <a:rPr lang="en-US"/>
              <a:t>David R. Schneider</a:t>
            </a:r>
          </a:p>
        </p:txBody>
      </p:sp>
      <p:sp>
        <p:nvSpPr>
          <p:cNvPr id="35" name="Text Placeholder 34">
            <a:extLst>
              <a:ext uri="{FF2B5EF4-FFF2-40B4-BE49-F238E27FC236}">
                <a16:creationId xmlns:a16="http://schemas.microsoft.com/office/drawing/2014/main" id="{C4C5EA37-FB78-666B-33A6-5897ABC8E83A}"/>
              </a:ext>
            </a:extLst>
          </p:cNvPr>
          <p:cNvSpPr>
            <a:spLocks noGrp="1"/>
          </p:cNvSpPr>
          <p:nvPr>
            <p:ph type="body" sz="quarter" idx="24"/>
          </p:nvPr>
        </p:nvSpPr>
        <p:spPr>
          <a:xfrm>
            <a:off x="2402378" y="2840285"/>
            <a:ext cx="1928553" cy="2130725"/>
          </a:xfrm>
        </p:spPr>
        <p:txBody>
          <a:bodyPr/>
          <a:lstStyle/>
          <a:p>
            <a:pPr>
              <a:lnSpc>
                <a:spcPct val="100000"/>
              </a:lnSpc>
            </a:pPr>
            <a:r>
              <a:rPr lang="en-US">
                <a:solidFill>
                  <a:schemeClr val="accent1"/>
                </a:solidFill>
                <a:effectLst/>
                <a:ea typeface="Verdana Pro" panose="020B0604030504040204" pitchFamily="34" charset="0"/>
              </a:rPr>
              <a:t>“For the university, Academic Equivalency helps to ensure that the curriculum is well-aligned to the INCOSE methodologies and hence has significant professional value for our students. It also distinguishes the course(s)/program offering academic equivalency from peer institutions.</a:t>
            </a:r>
          </a:p>
          <a:p>
            <a:pPr>
              <a:lnSpc>
                <a:spcPct val="100000"/>
              </a:lnSpc>
            </a:pPr>
            <a:r>
              <a:rPr lang="en-US">
                <a:solidFill>
                  <a:schemeClr val="accent1"/>
                </a:solidFill>
                <a:effectLst/>
                <a:ea typeface="Verdana Pro" panose="020B0604030504040204" pitchFamily="34" charset="0"/>
              </a:rPr>
              <a:t>For students, they too earn additional distinction as it is not just the institution stating their SE skill capability, but the student has demonstrated that they met the larger standard established by INCOSE.”</a:t>
            </a:r>
            <a:endParaRPr lang="en-US">
              <a:solidFill>
                <a:schemeClr val="accent1"/>
              </a:solidFill>
              <a:effectLst/>
              <a:ea typeface="Calibri" panose="020F0502020204030204" pitchFamily="34" charset="0"/>
            </a:endParaRPr>
          </a:p>
        </p:txBody>
      </p:sp>
      <p:sp>
        <p:nvSpPr>
          <p:cNvPr id="36" name="Text Placeholder 35">
            <a:extLst>
              <a:ext uri="{FF2B5EF4-FFF2-40B4-BE49-F238E27FC236}">
                <a16:creationId xmlns:a16="http://schemas.microsoft.com/office/drawing/2014/main" id="{08741AE8-8E63-F747-390C-F08A34B754F2}"/>
              </a:ext>
            </a:extLst>
          </p:cNvPr>
          <p:cNvSpPr>
            <a:spLocks noGrp="1"/>
          </p:cNvSpPr>
          <p:nvPr>
            <p:ph type="body" sz="quarter" idx="25"/>
          </p:nvPr>
        </p:nvSpPr>
        <p:spPr>
          <a:xfrm>
            <a:off x="4576131" y="2607005"/>
            <a:ext cx="1575711" cy="215359"/>
          </a:xfrm>
        </p:spPr>
        <p:txBody>
          <a:bodyPr/>
          <a:lstStyle/>
          <a:p>
            <a:r>
              <a:rPr lang="en-US" b="1">
                <a:solidFill>
                  <a:srgbClr val="000000"/>
                </a:solidFill>
                <a:effectLst/>
                <a:ea typeface="Verdana Pro" panose="020B0604030504040204" pitchFamily="34" charset="0"/>
              </a:rPr>
              <a:t>Raksha Mani</a:t>
            </a:r>
            <a:endParaRPr lang="en-US">
              <a:effectLst/>
              <a:ea typeface="Calibri" panose="020F0502020204030204" pitchFamily="34" charset="0"/>
            </a:endParaRPr>
          </a:p>
          <a:p>
            <a:endParaRPr lang="en-US"/>
          </a:p>
        </p:txBody>
      </p:sp>
      <p:sp>
        <p:nvSpPr>
          <p:cNvPr id="37" name="Text Placeholder 36">
            <a:extLst>
              <a:ext uri="{FF2B5EF4-FFF2-40B4-BE49-F238E27FC236}">
                <a16:creationId xmlns:a16="http://schemas.microsoft.com/office/drawing/2014/main" id="{459DBEA6-F180-FFBA-F283-89C67419A9F7}"/>
              </a:ext>
            </a:extLst>
          </p:cNvPr>
          <p:cNvSpPr>
            <a:spLocks noGrp="1"/>
          </p:cNvSpPr>
          <p:nvPr>
            <p:ph type="body" sz="quarter" idx="26"/>
          </p:nvPr>
        </p:nvSpPr>
        <p:spPr>
          <a:xfrm>
            <a:off x="4576131" y="2840285"/>
            <a:ext cx="1575714" cy="1207577"/>
          </a:xfrm>
        </p:spPr>
        <p:txBody>
          <a:bodyPr/>
          <a:lstStyle/>
          <a:p>
            <a:pPr>
              <a:lnSpc>
                <a:spcPct val="100000"/>
              </a:lnSpc>
            </a:pPr>
            <a:r>
              <a:rPr lang="en-US">
                <a:solidFill>
                  <a:schemeClr val="accent1"/>
                </a:solidFill>
                <a:effectLst/>
                <a:latin typeface="Arial" panose="020B0604020202020204" pitchFamily="34" charset="0"/>
                <a:ea typeface="Verdana Pro" panose="020B0604030504040204" pitchFamily="34" charset="0"/>
              </a:rPr>
              <a:t>“The SEP certification by the INCOSE is a universally recognized certification, helping me prove my competence and knowledge in the different aspects of systems engineering.”</a:t>
            </a:r>
            <a:endParaRPr lang="en-US">
              <a:solidFill>
                <a:schemeClr val="accent1"/>
              </a:solidFill>
            </a:endParaRPr>
          </a:p>
        </p:txBody>
      </p:sp>
      <p:sp>
        <p:nvSpPr>
          <p:cNvPr id="38" name="Text Placeholder 37">
            <a:extLst>
              <a:ext uri="{FF2B5EF4-FFF2-40B4-BE49-F238E27FC236}">
                <a16:creationId xmlns:a16="http://schemas.microsoft.com/office/drawing/2014/main" id="{14AB65E5-6AB3-B45B-2261-3BA2185BDF1D}"/>
              </a:ext>
            </a:extLst>
          </p:cNvPr>
          <p:cNvSpPr>
            <a:spLocks noGrp="1"/>
          </p:cNvSpPr>
          <p:nvPr>
            <p:ph type="body" sz="quarter" idx="27"/>
          </p:nvPr>
        </p:nvSpPr>
        <p:spPr>
          <a:xfrm>
            <a:off x="6602413" y="2607005"/>
            <a:ext cx="1575711" cy="215359"/>
          </a:xfrm>
        </p:spPr>
        <p:txBody>
          <a:bodyPr/>
          <a:lstStyle/>
          <a:p>
            <a:r>
              <a:rPr lang="en-US" b="1" err="1">
                <a:effectLst/>
                <a:ea typeface="Verdana Pro" panose="020B0604030504040204" pitchFamily="34" charset="0"/>
              </a:rPr>
              <a:t>Kahdeem</a:t>
            </a:r>
            <a:r>
              <a:rPr lang="en-US" b="1">
                <a:effectLst/>
                <a:ea typeface="Verdana Pro" panose="020B0604030504040204" pitchFamily="34" charset="0"/>
              </a:rPr>
              <a:t> Cohens</a:t>
            </a:r>
            <a:endParaRPr lang="en-US">
              <a:effectLst/>
              <a:ea typeface="Calibri" panose="020F0502020204030204" pitchFamily="34" charset="0"/>
            </a:endParaRPr>
          </a:p>
          <a:p>
            <a:endParaRPr lang="en-US" sz="800"/>
          </a:p>
        </p:txBody>
      </p:sp>
      <p:sp>
        <p:nvSpPr>
          <p:cNvPr id="39" name="Text Placeholder 38">
            <a:extLst>
              <a:ext uri="{FF2B5EF4-FFF2-40B4-BE49-F238E27FC236}">
                <a16:creationId xmlns:a16="http://schemas.microsoft.com/office/drawing/2014/main" id="{4B280EE3-08E5-C8E7-8FDD-BD41378C4E29}"/>
              </a:ext>
            </a:extLst>
          </p:cNvPr>
          <p:cNvSpPr>
            <a:spLocks noGrp="1"/>
          </p:cNvSpPr>
          <p:nvPr>
            <p:ph type="body" sz="quarter" idx="28"/>
          </p:nvPr>
        </p:nvSpPr>
        <p:spPr>
          <a:xfrm>
            <a:off x="6602413" y="2840285"/>
            <a:ext cx="1751878" cy="1207577"/>
          </a:xfrm>
        </p:spPr>
        <p:txBody>
          <a:bodyPr/>
          <a:lstStyle/>
          <a:p>
            <a:pPr>
              <a:lnSpc>
                <a:spcPct val="100000"/>
              </a:lnSpc>
            </a:pPr>
            <a:r>
              <a:rPr lang="en-US">
                <a:solidFill>
                  <a:schemeClr val="accent1"/>
                </a:solidFill>
                <a:effectLst/>
                <a:latin typeface="Arial" panose="020B0604020202020204" pitchFamily="34" charset="0"/>
                <a:ea typeface="Verdana Pro" panose="020B0604030504040204" pitchFamily="34" charset="0"/>
              </a:rPr>
              <a:t>“I promote SEP certification. I would suggest that everyone considering it do some introspection on their "why." </a:t>
            </a:r>
          </a:p>
          <a:p>
            <a:pPr>
              <a:lnSpc>
                <a:spcPct val="100000"/>
              </a:lnSpc>
            </a:pPr>
            <a:r>
              <a:rPr lang="en-US">
                <a:solidFill>
                  <a:schemeClr val="accent1"/>
                </a:solidFill>
                <a:effectLst/>
                <a:latin typeface="Arial" panose="020B0604020202020204" pitchFamily="34" charset="0"/>
                <a:ea typeface="Verdana Pro" panose="020B0604030504040204" pitchFamily="34" charset="0"/>
              </a:rPr>
              <a:t>In an ideal world, all systems engineering professionals are INCOSE SEPs for personal motivations like recognition, objective communication of your knowledge, and the ability to apply systems engineering learnings in the workplace.”</a:t>
            </a:r>
            <a:endParaRPr lang="en-US">
              <a:solidFill>
                <a:schemeClr val="accent1"/>
              </a:solidFill>
            </a:endParaRPr>
          </a:p>
        </p:txBody>
      </p:sp>
      <p:sp>
        <p:nvSpPr>
          <p:cNvPr id="7" name="Text Placeholder 2">
            <a:extLst>
              <a:ext uri="{FF2B5EF4-FFF2-40B4-BE49-F238E27FC236}">
                <a16:creationId xmlns:a16="http://schemas.microsoft.com/office/drawing/2014/main" id="{00792CCF-EC29-B159-C760-9AC32965F4C3}"/>
              </a:ext>
            </a:extLst>
          </p:cNvPr>
          <p:cNvSpPr txBox="1">
            <a:spLocks/>
          </p:cNvSpPr>
          <p:nvPr/>
        </p:nvSpPr>
        <p:spPr>
          <a:xfrm>
            <a:off x="464492" y="438150"/>
            <a:ext cx="5406389" cy="557213"/>
          </a:xfrm>
          <a:prstGeom prst="rect">
            <a:avLst/>
          </a:prstGeom>
        </p:spPr>
        <p:txBody>
          <a:bodyPr/>
          <a:lstStyle>
            <a:lvl1pPr marL="173038" indent="-173038"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200" kern="1200" spc="0" baseline="0" dirty="0" smtClean="0">
                <a:solidFill>
                  <a:schemeClr val="accent4"/>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100" kern="1200" spc="0" baseline="0" dirty="0" smtClean="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50" kern="1200" spc="0" baseline="0" dirty="0" smtClean="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smtClean="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200" b="1" spc="-150">
                <a:solidFill>
                  <a:srgbClr val="14498B"/>
                </a:solidFill>
              </a:rPr>
              <a:t>What People Are Saying</a:t>
            </a:r>
          </a:p>
        </p:txBody>
      </p:sp>
      <p:pic>
        <p:nvPicPr>
          <p:cNvPr id="2" name="Picture 1">
            <a:extLst>
              <a:ext uri="{FF2B5EF4-FFF2-40B4-BE49-F238E27FC236}">
                <a16:creationId xmlns:a16="http://schemas.microsoft.com/office/drawing/2014/main" id="{663E1AAE-ABBC-4387-07B7-69242A5FA40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4147412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7">
            <a:extLst>
              <a:ext uri="{FF2B5EF4-FFF2-40B4-BE49-F238E27FC236}">
                <a16:creationId xmlns:a16="http://schemas.microsoft.com/office/drawing/2014/main" id="{AB419DA0-2595-D9A9-2B23-E46CF25D14F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r="18206"/>
          <a:stretch>
            <a:fillRect/>
          </a:stretch>
        </p:blipFill>
        <p:spPr>
          <a:xfrm>
            <a:off x="5669280" y="10050"/>
            <a:ext cx="3474720" cy="5143500"/>
          </a:xfrm>
        </p:spPr>
      </p:pic>
      <p:sp>
        <p:nvSpPr>
          <p:cNvPr id="17" name="Rectangle: Rounded Corners 16">
            <a:extLst>
              <a:ext uri="{FF2B5EF4-FFF2-40B4-BE49-F238E27FC236}">
                <a16:creationId xmlns:a16="http://schemas.microsoft.com/office/drawing/2014/main" id="{64C5E523-40D0-901A-CF8C-9C7D5F9A53B1}"/>
              </a:ext>
            </a:extLst>
          </p:cNvPr>
          <p:cNvSpPr/>
          <p:nvPr/>
        </p:nvSpPr>
        <p:spPr>
          <a:xfrm>
            <a:off x="810814" y="3998712"/>
            <a:ext cx="4066581" cy="6733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gn="ctr"/>
            <a:endParaRPr lang="en-US" sz="1400">
              <a:solidFill>
                <a:schemeClr val="bg1"/>
              </a:solidFill>
              <a:ea typeface="Segoe UI Black" panose="020B0A02040204020203" pitchFamily="34" charset="0"/>
              <a:cs typeface="Segoe UI Black" panose="020B0A02040204020203" pitchFamily="34" charset="0"/>
            </a:endParaRPr>
          </a:p>
        </p:txBody>
      </p:sp>
      <p:sp>
        <p:nvSpPr>
          <p:cNvPr id="3" name="Text Placeholder 2">
            <a:extLst>
              <a:ext uri="{FF2B5EF4-FFF2-40B4-BE49-F238E27FC236}">
                <a16:creationId xmlns:a16="http://schemas.microsoft.com/office/drawing/2014/main" id="{FE115DBC-1CF6-0A97-492F-64B2D56BD01D}"/>
              </a:ext>
            </a:extLst>
          </p:cNvPr>
          <p:cNvSpPr>
            <a:spLocks noGrp="1"/>
          </p:cNvSpPr>
          <p:nvPr>
            <p:ph type="body" sz="quarter" idx="16"/>
          </p:nvPr>
        </p:nvSpPr>
        <p:spPr>
          <a:xfrm>
            <a:off x="739298" y="655859"/>
            <a:ext cx="4007552" cy="1255901"/>
          </a:xfrm>
        </p:spPr>
        <p:txBody>
          <a:bodyPr vert="horz" wrap="square" lIns="0" tIns="0" rIns="0" bIns="45720" rtlCol="0" anchor="t">
            <a:noAutofit/>
          </a:bodyPr>
          <a:lstStyle/>
          <a:p>
            <a:r>
              <a:rPr lang="en-US">
                <a:solidFill>
                  <a:schemeClr val="tx1"/>
                </a:solidFill>
                <a:latin typeface="Aptos"/>
                <a:cs typeface="Arial"/>
              </a:rPr>
              <a:t>The </a:t>
            </a:r>
            <a:r>
              <a:rPr lang="en-US" b="1">
                <a:solidFill>
                  <a:schemeClr val="tx1"/>
                </a:solidFill>
                <a:latin typeface="Aptos"/>
                <a:cs typeface="Arial"/>
              </a:rPr>
              <a:t>SEP Certification Program</a:t>
            </a:r>
            <a:r>
              <a:rPr lang="en-US">
                <a:solidFill>
                  <a:schemeClr val="tx1"/>
                </a:solidFill>
                <a:latin typeface="Aptos"/>
                <a:cs typeface="Arial"/>
              </a:rPr>
              <a:t>:</a:t>
            </a:r>
            <a:endParaRPr lang="en-US">
              <a:solidFill>
                <a:schemeClr val="tx1"/>
              </a:solidFill>
              <a:latin typeface="Aptos"/>
            </a:endParaRPr>
          </a:p>
          <a:p>
            <a:br>
              <a:rPr lang="en-US">
                <a:latin typeface="Aptos"/>
                <a:cs typeface="Arial"/>
              </a:rPr>
            </a:br>
            <a:r>
              <a:rPr lang="en-US">
                <a:solidFill>
                  <a:schemeClr val="tx1"/>
                </a:solidFill>
                <a:latin typeface="Aptos"/>
                <a:cs typeface="Arial"/>
              </a:rPr>
              <a:t> • </a:t>
            </a:r>
            <a:r>
              <a:rPr lang="en-US" b="1">
                <a:solidFill>
                  <a:srgbClr val="14498B"/>
                </a:solidFill>
                <a:latin typeface="Aptos"/>
                <a:cs typeface="Arial"/>
              </a:rPr>
              <a:t>Validates expertise</a:t>
            </a:r>
            <a:r>
              <a:rPr lang="en-US">
                <a:solidFill>
                  <a:srgbClr val="14498B"/>
                </a:solidFill>
                <a:latin typeface="Aptos"/>
                <a:cs typeface="Arial"/>
              </a:rPr>
              <a:t> </a:t>
            </a:r>
            <a:r>
              <a:rPr lang="en-US">
                <a:solidFill>
                  <a:schemeClr val="tx1"/>
                </a:solidFill>
                <a:latin typeface="Aptos"/>
                <a:cs typeface="Arial"/>
              </a:rPr>
              <a:t>for systems engineers</a:t>
            </a:r>
            <a:br>
              <a:rPr lang="en-US">
                <a:latin typeface="Aptos"/>
                <a:cs typeface="Arial"/>
              </a:rPr>
            </a:br>
            <a:r>
              <a:rPr lang="en-US">
                <a:solidFill>
                  <a:schemeClr val="tx1"/>
                </a:solidFill>
                <a:latin typeface="Aptos"/>
                <a:cs typeface="Arial"/>
              </a:rPr>
              <a:t> • Promotes their </a:t>
            </a:r>
            <a:r>
              <a:rPr lang="en-US" b="1">
                <a:solidFill>
                  <a:srgbClr val="14498B"/>
                </a:solidFill>
                <a:latin typeface="Aptos"/>
                <a:cs typeface="Arial"/>
              </a:rPr>
              <a:t>professional growth</a:t>
            </a:r>
            <a:br>
              <a:rPr lang="en-US">
                <a:latin typeface="Aptos"/>
                <a:cs typeface="Arial"/>
              </a:rPr>
            </a:br>
            <a:r>
              <a:rPr lang="en-US">
                <a:solidFill>
                  <a:schemeClr val="tx1"/>
                </a:solidFill>
                <a:latin typeface="Aptos"/>
                <a:cs typeface="Arial"/>
              </a:rPr>
              <a:t> • Strengthens the systems engineering</a:t>
            </a:r>
            <a:r>
              <a:rPr lang="en-US" b="1">
                <a:solidFill>
                  <a:schemeClr val="accent5">
                    <a:lumMod val="76000"/>
                  </a:schemeClr>
                </a:solidFill>
                <a:latin typeface="Aptos"/>
                <a:cs typeface="Arial"/>
              </a:rPr>
              <a:t> </a:t>
            </a:r>
            <a:r>
              <a:rPr lang="en-US" b="1">
                <a:solidFill>
                  <a:srgbClr val="14498B"/>
                </a:solidFill>
                <a:latin typeface="Aptos"/>
                <a:cs typeface="Arial"/>
              </a:rPr>
              <a:t>community</a:t>
            </a:r>
            <a:endParaRPr lang="en-US">
              <a:solidFill>
                <a:srgbClr val="14498B"/>
              </a:solidFill>
              <a:latin typeface="Aptos"/>
            </a:endParaRPr>
          </a:p>
          <a:p>
            <a:endParaRPr lang="en-US" b="1">
              <a:solidFill>
                <a:schemeClr val="accent5">
                  <a:lumMod val="76000"/>
                </a:schemeClr>
              </a:solidFill>
              <a:latin typeface="Aptos"/>
            </a:endParaRPr>
          </a:p>
          <a:p>
            <a:r>
              <a:rPr lang="en-US">
                <a:solidFill>
                  <a:schemeClr val="tx1"/>
                </a:solidFill>
                <a:latin typeface="Aptos"/>
                <a:cs typeface="Arial"/>
              </a:rPr>
              <a:t>How to </a:t>
            </a:r>
            <a:r>
              <a:rPr lang="en-US" b="1">
                <a:solidFill>
                  <a:schemeClr val="tx1"/>
                </a:solidFill>
                <a:latin typeface="Aptos"/>
                <a:cs typeface="Arial"/>
              </a:rPr>
              <a:t>start your application</a:t>
            </a:r>
            <a:r>
              <a:rPr lang="en-US">
                <a:solidFill>
                  <a:schemeClr val="tx1"/>
                </a:solidFill>
                <a:latin typeface="Aptos"/>
                <a:cs typeface="Arial"/>
              </a:rPr>
              <a:t>?</a:t>
            </a:r>
            <a:endParaRPr lang="en-US">
              <a:solidFill>
                <a:schemeClr val="tx1"/>
              </a:solidFill>
              <a:latin typeface="Aptos"/>
            </a:endParaRPr>
          </a:p>
          <a:p>
            <a:r>
              <a:rPr lang="en-US">
                <a:solidFill>
                  <a:schemeClr val="tx1"/>
                </a:solidFill>
                <a:latin typeface="Aptos"/>
                <a:cs typeface="Arial"/>
              </a:rPr>
              <a:t>1) Sign up to the</a:t>
            </a:r>
            <a:r>
              <a:rPr lang="en-US" b="1">
                <a:solidFill>
                  <a:schemeClr val="accent1"/>
                </a:solidFill>
                <a:latin typeface="Aptos"/>
                <a:cs typeface="Arial"/>
              </a:rPr>
              <a:t> </a:t>
            </a:r>
            <a:r>
              <a:rPr lang="en-US" b="1">
                <a:solidFill>
                  <a:srgbClr val="14498B"/>
                </a:solidFill>
                <a:latin typeface="Aptos"/>
                <a:cs typeface="Arial"/>
              </a:rPr>
              <a:t>INCOSE Portal</a:t>
            </a:r>
            <a:endParaRPr lang="en-US">
              <a:solidFill>
                <a:srgbClr val="14498B"/>
              </a:solidFill>
              <a:latin typeface="Aptos"/>
              <a:cs typeface="Arial"/>
            </a:endParaRPr>
          </a:p>
          <a:p>
            <a:r>
              <a:rPr lang="en-US">
                <a:solidFill>
                  <a:schemeClr val="tx1"/>
                </a:solidFill>
                <a:latin typeface="Aptos"/>
              </a:rPr>
              <a:t>2) Create your </a:t>
            </a:r>
            <a:r>
              <a:rPr lang="en-US" b="1">
                <a:solidFill>
                  <a:srgbClr val="14498B"/>
                </a:solidFill>
                <a:latin typeface="Aptos"/>
              </a:rPr>
              <a:t>Log In</a:t>
            </a:r>
            <a:endParaRPr lang="en-US">
              <a:solidFill>
                <a:srgbClr val="14498B"/>
              </a:solidFill>
              <a:latin typeface="Aptos"/>
            </a:endParaRPr>
          </a:p>
          <a:p>
            <a:r>
              <a:rPr lang="en-US">
                <a:solidFill>
                  <a:schemeClr val="tx1"/>
                </a:solidFill>
                <a:latin typeface="Aptos"/>
                <a:cs typeface="Arial"/>
              </a:rPr>
              <a:t>3) Chose the</a:t>
            </a:r>
            <a:r>
              <a:rPr lang="en-US" b="1">
                <a:solidFill>
                  <a:schemeClr val="accent1"/>
                </a:solidFill>
                <a:latin typeface="Aptos"/>
                <a:cs typeface="Arial"/>
              </a:rPr>
              <a:t> </a:t>
            </a:r>
            <a:r>
              <a:rPr lang="en-US" b="1">
                <a:solidFill>
                  <a:srgbClr val="14498B"/>
                </a:solidFill>
                <a:latin typeface="Aptos"/>
                <a:cs typeface="Arial"/>
              </a:rPr>
              <a:t>"Certification"</a:t>
            </a:r>
            <a:r>
              <a:rPr lang="en-US">
                <a:solidFill>
                  <a:srgbClr val="14498B"/>
                </a:solidFill>
                <a:latin typeface="Aptos"/>
                <a:cs typeface="Arial"/>
              </a:rPr>
              <a:t> </a:t>
            </a:r>
            <a:r>
              <a:rPr lang="en-US">
                <a:solidFill>
                  <a:schemeClr val="tx1"/>
                </a:solidFill>
                <a:latin typeface="Aptos"/>
                <a:cs typeface="Arial"/>
              </a:rPr>
              <a:t>option at the top menu, select the desired path.</a:t>
            </a:r>
            <a:endParaRPr lang="en-US">
              <a:solidFill>
                <a:schemeClr val="tx1"/>
              </a:solidFill>
              <a:cs typeface="Arial"/>
            </a:endParaRPr>
          </a:p>
        </p:txBody>
      </p:sp>
      <p:sp>
        <p:nvSpPr>
          <p:cNvPr id="4" name="Text Placeholder 2">
            <a:extLst>
              <a:ext uri="{FF2B5EF4-FFF2-40B4-BE49-F238E27FC236}">
                <a16:creationId xmlns:a16="http://schemas.microsoft.com/office/drawing/2014/main" id="{6D1DCD6A-610C-6777-4C96-CE207AB1108F}"/>
              </a:ext>
            </a:extLst>
          </p:cNvPr>
          <p:cNvSpPr txBox="1">
            <a:spLocks/>
          </p:cNvSpPr>
          <p:nvPr/>
        </p:nvSpPr>
        <p:spPr>
          <a:xfrm>
            <a:off x="5803594" y="175047"/>
            <a:ext cx="3206092" cy="394391"/>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3200" b="1" kern="0" spc="-150" baseline="0" dirty="0" smtClean="0">
                <a:solidFill>
                  <a:schemeClr val="accent3"/>
                </a:solidFill>
                <a:latin typeface="+mj-lt"/>
                <a:ea typeface="Roboto Medium" panose="02000000000000000000" pitchFamily="2" charset="0"/>
                <a:cs typeface="Arial" panose="020B0604020202020204" pitchFamily="34" charset="0"/>
              </a:defRPr>
            </a:lvl1pPr>
            <a:lvl2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2pPr>
            <a:lvl3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3pPr>
            <a:lvl4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US" sz="4000" b="1" kern="0" spc="-150" baseline="0" dirty="0" smtClean="0">
                <a:solidFill>
                  <a:schemeClr val="tx1"/>
                </a:solidFill>
                <a:latin typeface="+mj-lt"/>
                <a:ea typeface="Roboto Medium" panose="02000000000000000000" pitchFamily="2" charset="0"/>
                <a:cs typeface="Arial" panose="020B0604020202020204" pitchFamily="34" charset="0"/>
              </a:defRPr>
            </a:lvl4pPr>
            <a:lvl5pPr marL="0" indent="0" algn="l" defTabSz="914400" rtl="0" eaLnBrk="1" latinLnBrk="0" hangingPunct="1">
              <a:lnSpc>
                <a:spcPct val="90000"/>
              </a:lnSpc>
              <a:spcBef>
                <a:spcPct val="0"/>
              </a:spcBef>
              <a:buClr>
                <a:schemeClr val="accent2"/>
              </a:buClr>
              <a:buSzPct val="110000"/>
              <a:buFont typeface="Arial" panose="020B0604020202020204" pitchFamily="34" charset="0"/>
              <a:buNone/>
              <a:defRPr lang="en-GB" sz="4000" b="1" kern="0" spc="-150" baseline="0" dirty="0">
                <a:solidFill>
                  <a:schemeClr val="tx1"/>
                </a:solidFill>
                <a:latin typeface="+mj-lt"/>
                <a:ea typeface="Roboto Medium"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3000">
                <a:solidFill>
                  <a:schemeClr val="bg1"/>
                </a:solidFill>
                <a:ea typeface="Roboto Medium"/>
                <a:cs typeface="Arial"/>
              </a:rPr>
              <a:t>SEP </a:t>
            </a:r>
            <a:endParaRPr lang="en-US">
              <a:solidFill>
                <a:schemeClr val="bg1"/>
              </a:solidFill>
            </a:endParaRPr>
          </a:p>
          <a:p>
            <a:pPr algn="r"/>
            <a:r>
              <a:rPr lang="en-US" sz="3000">
                <a:solidFill>
                  <a:schemeClr val="bg1"/>
                </a:solidFill>
                <a:ea typeface="Roboto Medium"/>
                <a:cs typeface="Arial"/>
              </a:rPr>
              <a:t>Program Summary</a:t>
            </a:r>
            <a:endParaRPr lang="en-US">
              <a:solidFill>
                <a:schemeClr val="bg1"/>
              </a:solidFill>
            </a:endParaRPr>
          </a:p>
        </p:txBody>
      </p:sp>
      <p:sp>
        <p:nvSpPr>
          <p:cNvPr id="8" name="TextBox 7">
            <a:extLst>
              <a:ext uri="{FF2B5EF4-FFF2-40B4-BE49-F238E27FC236}">
                <a16:creationId xmlns:a16="http://schemas.microsoft.com/office/drawing/2014/main" id="{CE511D83-3E7C-7BAB-2823-DFC2BFCA6773}"/>
              </a:ext>
            </a:extLst>
          </p:cNvPr>
          <p:cNvSpPr txBox="1"/>
          <p:nvPr/>
        </p:nvSpPr>
        <p:spPr>
          <a:xfrm>
            <a:off x="818273" y="4002316"/>
            <a:ext cx="386414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baseline="0">
                <a:latin typeface="Aptos"/>
                <a:ea typeface="Segoe UI"/>
                <a:cs typeface="Segoe UI"/>
              </a:rPr>
              <a:t>INCOSE Members</a:t>
            </a:r>
            <a:r>
              <a:rPr lang="en-US" sz="1200" baseline="0">
                <a:latin typeface="Aptos"/>
                <a:ea typeface="Segoe UI"/>
                <a:cs typeface="Segoe UI"/>
              </a:rPr>
              <a:t> have access </a:t>
            </a:r>
            <a:r>
              <a:rPr lang="en-US" sz="1200">
                <a:latin typeface="Aptos"/>
                <a:ea typeface="Segoe UI"/>
                <a:cs typeface="Segoe UI"/>
              </a:rPr>
              <a:t>to </a:t>
            </a:r>
            <a:r>
              <a:rPr lang="en-US" sz="1200" b="1">
                <a:latin typeface="Aptos"/>
                <a:ea typeface="Segoe UI"/>
                <a:cs typeface="Segoe UI"/>
              </a:rPr>
              <a:t>discounted</a:t>
            </a:r>
            <a:r>
              <a:rPr lang="en-US" sz="1200" baseline="0">
                <a:latin typeface="Aptos"/>
                <a:ea typeface="Segoe UI"/>
                <a:cs typeface="Segoe UI"/>
              </a:rPr>
              <a:t> certification application and renewal fees!</a:t>
            </a:r>
            <a:r>
              <a:rPr lang="en-US" sz="1200">
                <a:latin typeface="Aptos"/>
                <a:ea typeface="Segoe UI"/>
                <a:cs typeface="Segoe UI"/>
              </a:rPr>
              <a:t>​</a:t>
            </a:r>
            <a:endParaRPr lang="en-US" sz="1200">
              <a:latin typeface="Aptos"/>
            </a:endParaRPr>
          </a:p>
          <a:p>
            <a:pPr algn="ctr"/>
            <a:r>
              <a:rPr lang="en-US" sz="1200" i="1">
                <a:latin typeface="Aptos"/>
                <a:ea typeface="Segoe UI"/>
                <a:cs typeface="Segoe UI"/>
              </a:rPr>
              <a:t>Complete price-tables</a:t>
            </a:r>
            <a:r>
              <a:rPr lang="en-US" sz="1200" i="1" baseline="0">
                <a:latin typeface="Aptos"/>
                <a:ea typeface="Segoe UI"/>
                <a:cs typeface="Segoe UI"/>
              </a:rPr>
              <a:t> available at the </a:t>
            </a:r>
            <a:r>
              <a:rPr lang="en-US" sz="1200" i="1" baseline="0">
                <a:latin typeface="Aptos"/>
                <a:ea typeface="Segoe UI"/>
                <a:cs typeface="Segoe UI"/>
                <a:hlinkClick r:id="rId4"/>
              </a:rPr>
              <a:t>INCOSE website</a:t>
            </a:r>
            <a:r>
              <a:rPr lang="en-US" sz="1200" i="1" baseline="0">
                <a:latin typeface="Aptos"/>
                <a:ea typeface="Segoe UI"/>
                <a:cs typeface="Segoe UI"/>
              </a:rPr>
              <a:t>.</a:t>
            </a:r>
            <a:r>
              <a:rPr lang="en-US" sz="1200" i="1">
                <a:latin typeface="Aptos"/>
                <a:ea typeface="Segoe UI"/>
                <a:cs typeface="Segoe UI"/>
              </a:rPr>
              <a:t>​</a:t>
            </a:r>
          </a:p>
        </p:txBody>
      </p:sp>
    </p:spTree>
    <p:extLst>
      <p:ext uri="{BB962C8B-B14F-4D97-AF65-F5344CB8AC3E}">
        <p14:creationId xmlns:p14="http://schemas.microsoft.com/office/powerpoint/2010/main" val="2824256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descr="A picture containing text, outdoor object, Ferris wheel, ride&#10;&#10;Description automatically generated">
            <a:extLst>
              <a:ext uri="{FF2B5EF4-FFF2-40B4-BE49-F238E27FC236}">
                <a16:creationId xmlns:a16="http://schemas.microsoft.com/office/drawing/2014/main" id="{9E194497-7D74-0D5A-E4D5-223DBA2AD65B}"/>
              </a:ext>
            </a:extLst>
          </p:cNvPr>
          <p:cNvPicPr>
            <a:picLocks noChangeAspect="1"/>
          </p:cNvPicPr>
          <p:nvPr/>
        </p:nvPicPr>
        <p:blipFill>
          <a:blip r:embed="rId2" cstate="screen">
            <a:alphaModFix amt="5000"/>
            <a:extLst>
              <a:ext uri="{28A0092B-C50C-407E-A947-70E740481C1C}">
                <a14:useLocalDpi xmlns:a14="http://schemas.microsoft.com/office/drawing/2010/main"/>
              </a:ext>
            </a:extLst>
          </a:blip>
          <a:srcRect/>
          <a:stretch>
            <a:fillRect/>
          </a:stretch>
        </p:blipFill>
        <p:spPr>
          <a:xfrm>
            <a:off x="0" y="0"/>
            <a:ext cx="9152128" cy="5148072"/>
          </a:xfrm>
          <a:prstGeom prst="rect">
            <a:avLst/>
          </a:prstGeom>
        </p:spPr>
      </p:pic>
      <p:sp>
        <p:nvSpPr>
          <p:cNvPr id="7" name="Text Placeholder 2">
            <a:extLst>
              <a:ext uri="{FF2B5EF4-FFF2-40B4-BE49-F238E27FC236}">
                <a16:creationId xmlns:a16="http://schemas.microsoft.com/office/drawing/2014/main" id="{5E70D3F4-DC76-9782-A307-F649871C24C4}"/>
              </a:ext>
            </a:extLst>
          </p:cNvPr>
          <p:cNvSpPr txBox="1">
            <a:spLocks/>
          </p:cNvSpPr>
          <p:nvPr/>
        </p:nvSpPr>
        <p:spPr>
          <a:xfrm>
            <a:off x="2443844" y="4103540"/>
            <a:ext cx="4248183" cy="2078058"/>
          </a:xfrm>
          <a:prstGeom prst="rect">
            <a:avLst/>
          </a:prstGeom>
        </p:spPr>
        <p:txBody>
          <a:bodyPr vert="horz" wrap="square" lIns="0" tIns="0" rIns="0" bIns="45720" rtlCol="0" anchor="t">
            <a:noAutofit/>
          </a:bodyPr>
          <a:lstStyle>
            <a:lvl1pPr marL="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800" kern="1200" spc="0" baseline="0">
                <a:solidFill>
                  <a:schemeClr val="bg1"/>
                </a:solidFill>
                <a:latin typeface="Arial" panose="020B0604020202020204" pitchFamily="34" charset="0"/>
                <a:ea typeface="+mn-ea"/>
                <a:cs typeface="Arial" panose="020B0604020202020204" pitchFamily="34" charset="0"/>
              </a:defRPr>
            </a:lvl1pPr>
            <a:lvl2pPr marL="323850" indent="-150813"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100" kern="1200" spc="0" baseline="0" dirty="0" smtClean="0">
                <a:solidFill>
                  <a:schemeClr val="accent4"/>
                </a:solidFill>
                <a:latin typeface="Arial" panose="020B0604020202020204" pitchFamily="34" charset="0"/>
                <a:ea typeface="+mn-ea"/>
                <a:cs typeface="Arial" panose="020B0604020202020204" pitchFamily="34" charset="0"/>
              </a:defRPr>
            </a:lvl2pPr>
            <a:lvl3pPr marL="45720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50" kern="1200" spc="0" baseline="0" dirty="0" smtClean="0">
                <a:solidFill>
                  <a:schemeClr val="accent4"/>
                </a:solidFill>
                <a:latin typeface="Arial" panose="020B0604020202020204" pitchFamily="34" charset="0"/>
                <a:ea typeface="+mn-ea"/>
                <a:cs typeface="Arial" panose="020B0604020202020204" pitchFamily="34" charset="0"/>
              </a:defRPr>
            </a:lvl3pPr>
            <a:lvl4pPr marL="590550" indent="-133350"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smtClean="0">
                <a:solidFill>
                  <a:schemeClr val="accent4"/>
                </a:solidFill>
                <a:latin typeface="Arial" panose="020B0604020202020204" pitchFamily="34" charset="0"/>
                <a:ea typeface="+mn-ea"/>
                <a:cs typeface="Arial" panose="020B0604020202020204" pitchFamily="34" charset="0"/>
              </a:defRPr>
            </a:lvl4pPr>
            <a:lvl5pPr marL="704850" indent="-111125" algn="l" defTabSz="914400" rtl="0" eaLnBrk="1" latinLnBrk="0" hangingPunct="1">
              <a:lnSpc>
                <a:spcPct val="100000"/>
              </a:lnSpc>
              <a:spcBef>
                <a:spcPts val="750"/>
              </a:spcBef>
              <a:buClr>
                <a:schemeClr val="accent2"/>
              </a:buClr>
              <a:buSzPct val="110000"/>
              <a:buFont typeface="Arial" panose="020B0604020202020204" pitchFamily="34" charset="0"/>
              <a:buChar char="•"/>
              <a:defRPr lang="en-US" sz="1000" kern="1200" spc="0" baseline="0" dirty="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400" b="1">
                <a:latin typeface="+mj-lt"/>
                <a:cs typeface="Arial"/>
              </a:rPr>
              <a:t>Certification Office </a:t>
            </a:r>
            <a:r>
              <a:rPr lang="en-US" sz="1200" u="sng">
                <a:latin typeface="+mj-lt"/>
                <a:cs typeface="Arial"/>
                <a:hlinkClick r:id="rId3">
                  <a:extLst>
                    <a:ext uri="{A12FA001-AC4F-418D-AE19-62706E023703}">
                      <ahyp:hlinkClr xmlns:ahyp="http://schemas.microsoft.com/office/drawing/2018/hyperlinkcolor" val="tx"/>
                    </a:ext>
                  </a:extLst>
                </a:hlinkClick>
              </a:rPr>
              <a:t>certification@incose.net</a:t>
            </a:r>
            <a:endParaRPr lang="en-US" sz="1200" u="sng">
              <a:latin typeface="+mj-lt"/>
              <a:cs typeface="Arial"/>
            </a:endParaRPr>
          </a:p>
          <a:p>
            <a:pPr algn="ctr"/>
            <a:r>
              <a:rPr lang="en-US" sz="1200" b="1">
                <a:latin typeface="+mj-lt"/>
                <a:cs typeface="Arial"/>
              </a:rPr>
              <a:t>F</a:t>
            </a:r>
            <a:r>
              <a:rPr lang="en-US" sz="1400" b="1">
                <a:latin typeface="Arial"/>
                <a:cs typeface="Arial"/>
              </a:rPr>
              <a:t>or more information visit </a:t>
            </a:r>
            <a:r>
              <a:rPr lang="en-US" sz="1200">
                <a:latin typeface="Arial"/>
                <a:cs typeface="Arial"/>
                <a:hlinkClick r:id="rId4">
                  <a:extLst>
                    <a:ext uri="{A12FA001-AC4F-418D-AE19-62706E023703}">
                      <ahyp:hlinkClr xmlns:ahyp="http://schemas.microsoft.com/office/drawing/2018/hyperlinkcolor" val="tx"/>
                    </a:ext>
                  </a:extLst>
                </a:hlinkClick>
              </a:rPr>
              <a:t>www.incose.org/certification</a:t>
            </a:r>
            <a:endParaRPr lang="en-US" sz="1200">
              <a:latin typeface="Arial"/>
              <a:cs typeface="Arial"/>
            </a:endParaRPr>
          </a:p>
        </p:txBody>
      </p:sp>
      <p:pic>
        <p:nvPicPr>
          <p:cNvPr id="9" name="Picture 8">
            <a:extLst>
              <a:ext uri="{FF2B5EF4-FFF2-40B4-BE49-F238E27FC236}">
                <a16:creationId xmlns:a16="http://schemas.microsoft.com/office/drawing/2014/main" id="{D3172A0F-63F9-178D-EEBF-C8673A494DEE}"/>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3081095" y="1445002"/>
            <a:ext cx="2981809" cy="1636018"/>
          </a:xfrm>
          <a:prstGeom prst="rect">
            <a:avLst/>
          </a:prstGeom>
        </p:spPr>
      </p:pic>
    </p:spTree>
    <p:extLst>
      <p:ext uri="{BB962C8B-B14F-4D97-AF65-F5344CB8AC3E}">
        <p14:creationId xmlns:p14="http://schemas.microsoft.com/office/powerpoint/2010/main" val="374491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0092E-01B3-B375-CD7E-DB541A177F6D}"/>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FD78BEA-C0A2-FF2B-F825-06237A99FEC8}"/>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a:stretch/>
        </p:blipFill>
        <p:spPr>
          <a:xfrm>
            <a:off x="5883275" y="0"/>
            <a:ext cx="3260725" cy="5143500"/>
          </a:xfrm>
        </p:spPr>
      </p:pic>
      <p:sp>
        <p:nvSpPr>
          <p:cNvPr id="2" name="Text Placeholder 1">
            <a:extLst>
              <a:ext uri="{FF2B5EF4-FFF2-40B4-BE49-F238E27FC236}">
                <a16:creationId xmlns:a16="http://schemas.microsoft.com/office/drawing/2014/main" id="{38AA39BC-3DF2-4F43-F781-765829A482C4}"/>
              </a:ext>
            </a:extLst>
          </p:cNvPr>
          <p:cNvSpPr>
            <a:spLocks noGrp="1"/>
          </p:cNvSpPr>
          <p:nvPr>
            <p:ph type="body" sz="quarter" idx="11"/>
          </p:nvPr>
        </p:nvSpPr>
        <p:spPr>
          <a:xfrm>
            <a:off x="309510" y="702757"/>
            <a:ext cx="5268523" cy="459523"/>
          </a:xfrm>
        </p:spPr>
        <p:txBody>
          <a:bodyPr/>
          <a:lstStyle/>
          <a:p>
            <a:r>
              <a:rPr lang="en-US" sz="2800">
                <a:solidFill>
                  <a:srgbClr val="14498B"/>
                </a:solidFill>
                <a:latin typeface="Arial"/>
                <a:ea typeface="Roboto Medium"/>
                <a:cs typeface="Arial"/>
              </a:rPr>
              <a:t>What is the SEP Certification?</a:t>
            </a:r>
            <a:endParaRPr lang="en-US" sz="2800">
              <a:solidFill>
                <a:srgbClr val="14498B"/>
              </a:solidFill>
              <a:latin typeface="Arial" panose="020B0604020202020204" pitchFamily="34" charset="0"/>
            </a:endParaRPr>
          </a:p>
        </p:txBody>
      </p:sp>
      <p:sp>
        <p:nvSpPr>
          <p:cNvPr id="6" name="TextBox 5">
            <a:extLst>
              <a:ext uri="{FF2B5EF4-FFF2-40B4-BE49-F238E27FC236}">
                <a16:creationId xmlns:a16="http://schemas.microsoft.com/office/drawing/2014/main" id="{3DCBB2E9-298B-28C0-7C0C-2F6BF07A76EC}"/>
              </a:ext>
            </a:extLst>
          </p:cNvPr>
          <p:cNvSpPr txBox="1"/>
          <p:nvPr/>
        </p:nvSpPr>
        <p:spPr>
          <a:xfrm>
            <a:off x="7307516" y="4810205"/>
            <a:ext cx="1570426" cy="151914"/>
          </a:xfrm>
          <a:prstGeom prst="rect">
            <a:avLst/>
          </a:prstGeom>
          <a:noFill/>
        </p:spPr>
        <p:txBody>
          <a:bodyPr wrap="square" lIns="0" tIns="0" rIns="0" bIns="0" rtlCol="0" anchor="b">
            <a:noAutofit/>
          </a:bodyPr>
          <a:lstStyle/>
          <a:p>
            <a:pPr algn="r">
              <a:lnSpc>
                <a:spcPct val="150000"/>
              </a:lnSpc>
              <a:spcBef>
                <a:spcPts val="1200"/>
              </a:spcBef>
              <a:buClr>
                <a:srgbClr val="CC0000"/>
              </a:buClr>
              <a:buSzPct val="110000"/>
            </a:pPr>
            <a:r>
              <a:rPr lang="en-GB" sz="800" spc="0" baseline="0">
                <a:solidFill>
                  <a:schemeClr val="accent3"/>
                </a:solidFill>
                <a:latin typeface="Arial" panose="020B0604020202020204" pitchFamily="34" charset="0"/>
                <a:cs typeface="Arial" panose="020B0604020202020204" pitchFamily="34" charset="0"/>
              </a:rPr>
              <a:t> </a:t>
            </a:r>
            <a:r>
              <a:rPr lang="en-GB" sz="800" spc="0" baseline="0" err="1">
                <a:solidFill>
                  <a:schemeClr val="accent3"/>
                </a:solidFill>
                <a:latin typeface="Arial" panose="020B0604020202020204" pitchFamily="34" charset="0"/>
                <a:cs typeface="Arial" panose="020B0604020202020204" pitchFamily="34" charset="0"/>
              </a:rPr>
              <a:t>incose.org</a:t>
            </a:r>
            <a:r>
              <a:rPr lang="en-GB" sz="800" spc="0" baseline="0">
                <a:solidFill>
                  <a:schemeClr val="accent3"/>
                </a:solidFill>
                <a:latin typeface="Arial" panose="020B0604020202020204" pitchFamily="34" charset="0"/>
                <a:cs typeface="Arial" panose="020B0604020202020204" pitchFamily="34" charset="0"/>
              </a:rPr>
              <a:t>/certification | </a:t>
            </a:r>
            <a:fld id="{A86CDF6F-2953-460E-BD1D-295C411077A7}" type="slidenum">
              <a:rPr lang="en-GB" sz="800" spc="0" baseline="0" smtClean="0">
                <a:solidFill>
                  <a:schemeClr val="accent3"/>
                </a:solidFill>
                <a:latin typeface="Arial" panose="020B0604020202020204" pitchFamily="34" charset="0"/>
                <a:cs typeface="Arial" panose="020B0604020202020204" pitchFamily="34" charset="0"/>
              </a:rPr>
              <a:t>3</a:t>
            </a:fld>
            <a:r>
              <a:rPr lang="en-GB" sz="800" spc="0" baseline="0">
                <a:solidFill>
                  <a:schemeClr val="accent3"/>
                </a:solidFill>
                <a:latin typeface="Arial" panose="020B0604020202020204" pitchFamily="34" charset="0"/>
                <a:cs typeface="Arial" panose="020B0604020202020204" pitchFamily="34" charset="0"/>
              </a:rPr>
              <a:t> </a:t>
            </a:r>
          </a:p>
        </p:txBody>
      </p:sp>
      <p:sp>
        <p:nvSpPr>
          <p:cNvPr id="12" name="Text Placeholder 4">
            <a:extLst>
              <a:ext uri="{FF2B5EF4-FFF2-40B4-BE49-F238E27FC236}">
                <a16:creationId xmlns:a16="http://schemas.microsoft.com/office/drawing/2014/main" id="{8BD72D12-0584-F7FA-087C-6E1B4337ABF8}"/>
              </a:ext>
            </a:extLst>
          </p:cNvPr>
          <p:cNvSpPr txBox="1">
            <a:spLocks/>
          </p:cNvSpPr>
          <p:nvPr/>
        </p:nvSpPr>
        <p:spPr>
          <a:xfrm>
            <a:off x="313443" y="1641722"/>
            <a:ext cx="5279053" cy="443217"/>
          </a:xfrm>
          <a:prstGeom prst="rect">
            <a:avLst/>
          </a:prstGeom>
        </p:spPr>
        <p:txBody>
          <a:bodyPr vert="horz" wrap="square" lIns="0" tIns="0" rIns="0" bIns="45720" rtlCol="0" anchor="t">
            <a:noAutofit/>
          </a:bodyPr>
          <a:lstStyle>
            <a:lvl1pPr marL="0" indent="0" algn="l" defTabSz="914400" rtl="0" eaLnBrk="1" latinLnBrk="0" hangingPunct="1">
              <a:lnSpc>
                <a:spcPct val="150000"/>
              </a:lnSpc>
              <a:spcBef>
                <a:spcPts val="750"/>
              </a:spcBef>
              <a:buClr>
                <a:schemeClr val="accent2"/>
              </a:buClr>
              <a:buSzPct val="110000"/>
              <a:buFont typeface="Arial" panose="020B0604020202020204" pitchFamily="34" charset="0"/>
              <a:buNone/>
              <a:defRPr lang="en-US" sz="1100" kern="1200" spc="0" baseline="0" dirty="0">
                <a:solidFill>
                  <a:schemeClr val="tx1"/>
                </a:solidFill>
                <a:latin typeface="Arial" panose="020B0604020202020204" pitchFamily="34" charset="0"/>
                <a:ea typeface="+mn-ea"/>
                <a:cs typeface="Arial" panose="020B0604020202020204" pitchFamily="34" charset="0"/>
              </a:defRPr>
            </a:lvl1pPr>
            <a:lvl2pPr marL="173037"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100" kern="1200" spc="0" baseline="0">
                <a:solidFill>
                  <a:schemeClr val="accent4"/>
                </a:solidFill>
                <a:latin typeface="Arial" panose="020B0604020202020204" pitchFamily="34" charset="0"/>
                <a:ea typeface="+mn-ea"/>
                <a:cs typeface="Arial" panose="020B0604020202020204" pitchFamily="34" charset="0"/>
              </a:defRPr>
            </a:lvl2pPr>
            <a:lvl3pPr marL="32385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50" kern="1200" spc="0" baseline="0">
                <a:solidFill>
                  <a:schemeClr val="accent4"/>
                </a:solidFill>
                <a:latin typeface="Arial" panose="020B0604020202020204" pitchFamily="34" charset="0"/>
                <a:ea typeface="+mn-ea"/>
                <a:cs typeface="Arial" panose="020B0604020202020204" pitchFamily="34" charset="0"/>
              </a:defRPr>
            </a:lvl3pPr>
            <a:lvl4pPr marL="457200"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00" kern="1200" spc="0" baseline="0">
                <a:solidFill>
                  <a:schemeClr val="accent4"/>
                </a:solidFill>
                <a:latin typeface="Arial" panose="020B0604020202020204" pitchFamily="34" charset="0"/>
                <a:ea typeface="+mn-ea"/>
                <a:cs typeface="Arial" panose="020B0604020202020204" pitchFamily="34" charset="0"/>
              </a:defRPr>
            </a:lvl4pPr>
            <a:lvl5pPr marL="593725" indent="0" algn="l" defTabSz="914400" rtl="0" eaLnBrk="1" latinLnBrk="0" hangingPunct="1">
              <a:lnSpc>
                <a:spcPct val="100000"/>
              </a:lnSpc>
              <a:spcBef>
                <a:spcPts val="750"/>
              </a:spcBef>
              <a:buClr>
                <a:schemeClr val="accent2"/>
              </a:buClr>
              <a:buSzPct val="110000"/>
              <a:buFont typeface="Arial" panose="020B0604020202020204" pitchFamily="34" charset="0"/>
              <a:buNone/>
              <a:defRPr lang="en-US" sz="1000" kern="1200" spc="0" baseline="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400">
                <a:latin typeface="Aptos"/>
                <a:ea typeface="Lato"/>
                <a:cs typeface="Arial"/>
              </a:rPr>
              <a:t>The </a:t>
            </a:r>
            <a:r>
              <a:rPr lang="en-US" sz="1400" b="1">
                <a:latin typeface="Aptos"/>
                <a:ea typeface="Lato"/>
                <a:cs typeface="Arial"/>
              </a:rPr>
              <a:t>SEP Program</a:t>
            </a:r>
            <a:r>
              <a:rPr lang="en-US" sz="1400">
                <a:latin typeface="Aptos"/>
                <a:ea typeface="Lato"/>
                <a:cs typeface="Arial"/>
              </a:rPr>
              <a:t> is INCOSE’s globally recognized standard for </a:t>
            </a:r>
            <a:r>
              <a:rPr lang="en-US" sz="1400" b="1">
                <a:latin typeface="Aptos"/>
                <a:ea typeface="Lato"/>
                <a:cs typeface="Arial"/>
              </a:rPr>
              <a:t>validating systems engineering expertise</a:t>
            </a:r>
            <a:r>
              <a:rPr lang="en-US" sz="1400">
                <a:latin typeface="Aptos"/>
                <a:ea typeface="Lato"/>
                <a:cs typeface="Arial"/>
              </a:rPr>
              <a:t>. It:</a:t>
            </a:r>
            <a:endParaRPr lang="en-US" sz="1400">
              <a:latin typeface="Aptos"/>
            </a:endParaRPr>
          </a:p>
          <a:p>
            <a:pPr marL="285750" indent="-285750" algn="just">
              <a:buFont typeface="Arial"/>
              <a:buChar char="•"/>
            </a:pPr>
            <a:r>
              <a:rPr lang="en-US" sz="1400" b="1">
                <a:solidFill>
                  <a:srgbClr val="14498B"/>
                </a:solidFill>
                <a:latin typeface="Aptos"/>
                <a:ea typeface="Lato"/>
                <a:cs typeface="Arial"/>
              </a:rPr>
              <a:t>Builds credibility</a:t>
            </a:r>
            <a:r>
              <a:rPr lang="en-US" sz="1400">
                <a:latin typeface="Aptos"/>
                <a:ea typeface="Lato"/>
                <a:cs typeface="Arial"/>
              </a:rPr>
              <a:t> in a competitive global marketplace.</a:t>
            </a:r>
            <a:endParaRPr lang="en-US" sz="1400">
              <a:latin typeface="Aptos"/>
            </a:endParaRPr>
          </a:p>
          <a:p>
            <a:pPr marL="285750" indent="-285750" algn="just">
              <a:buFont typeface="Arial"/>
              <a:buChar char="•"/>
            </a:pPr>
            <a:r>
              <a:rPr lang="en-US" sz="1400" b="1">
                <a:solidFill>
                  <a:srgbClr val="14498B"/>
                </a:solidFill>
                <a:latin typeface="Aptos"/>
                <a:ea typeface="Lato"/>
                <a:cs typeface="Arial"/>
              </a:rPr>
              <a:t>Opens doors</a:t>
            </a:r>
            <a:r>
              <a:rPr lang="en-US" sz="1400">
                <a:latin typeface="Aptos"/>
                <a:ea typeface="Lato"/>
                <a:cs typeface="Arial"/>
              </a:rPr>
              <a:t> to new opportunities and professional growth.</a:t>
            </a:r>
            <a:endParaRPr lang="en-US" sz="1400">
              <a:latin typeface="Aptos"/>
            </a:endParaRPr>
          </a:p>
          <a:p>
            <a:pPr marL="285750" indent="-285750" algn="just">
              <a:buFont typeface="Arial"/>
              <a:buChar char="•"/>
            </a:pPr>
            <a:r>
              <a:rPr lang="en-US" sz="1400" b="1">
                <a:solidFill>
                  <a:srgbClr val="14498B"/>
                </a:solidFill>
                <a:latin typeface="Aptos"/>
                <a:ea typeface="Lato"/>
                <a:cs typeface="Arial"/>
              </a:rPr>
              <a:t>Demonstrates mastery</a:t>
            </a:r>
            <a:r>
              <a:rPr lang="en-US" sz="1400">
                <a:latin typeface="Aptos"/>
                <a:ea typeface="Lato"/>
                <a:cs typeface="Arial"/>
              </a:rPr>
              <a:t> of systems engineering principles applied across aerospace, defense, technology, and beyond.</a:t>
            </a:r>
            <a:endParaRPr lang="en-US">
              <a:latin typeface="Aptos"/>
            </a:endParaRPr>
          </a:p>
          <a:p>
            <a:pPr algn="just"/>
            <a:endParaRPr lang="en-US" sz="1400" b="1">
              <a:latin typeface="Aptos"/>
              <a:ea typeface="Lato"/>
              <a:cs typeface="Arial"/>
            </a:endParaRPr>
          </a:p>
          <a:p>
            <a:pPr>
              <a:lnSpc>
                <a:spcPts val="1920"/>
              </a:lnSpc>
            </a:pPr>
            <a:endParaRPr lang="en-US" sz="1200">
              <a:ea typeface="Lato"/>
            </a:endParaRPr>
          </a:p>
        </p:txBody>
      </p:sp>
      <p:pic>
        <p:nvPicPr>
          <p:cNvPr id="4" name="Picture 3" descr="A blue and black logo&#10;&#10;AI-generated content may be incorrect.">
            <a:extLst>
              <a:ext uri="{FF2B5EF4-FFF2-40B4-BE49-F238E27FC236}">
                <a16:creationId xmlns:a16="http://schemas.microsoft.com/office/drawing/2014/main" id="{2898B6BE-74A1-8D6D-1B7E-C1FDD789DEAD}"/>
              </a:ext>
            </a:extLst>
          </p:cNvPr>
          <p:cNvPicPr>
            <a:picLocks noChangeAspect="1"/>
          </p:cNvPicPr>
          <p:nvPr/>
        </p:nvPicPr>
        <p:blipFill>
          <a:blip r:embed="rId4"/>
          <a:stretch>
            <a:fillRect/>
          </a:stretch>
        </p:blipFill>
        <p:spPr>
          <a:xfrm>
            <a:off x="7470648" y="500634"/>
            <a:ext cx="1431036" cy="786384"/>
          </a:xfrm>
          <a:prstGeom prst="rect">
            <a:avLst/>
          </a:prstGeom>
        </p:spPr>
      </p:pic>
    </p:spTree>
    <p:extLst>
      <p:ext uri="{BB962C8B-B14F-4D97-AF65-F5344CB8AC3E}">
        <p14:creationId xmlns:p14="http://schemas.microsoft.com/office/powerpoint/2010/main" val="187882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A9996-DB25-B037-844A-F729278C6244}"/>
              </a:ext>
            </a:extLst>
          </p:cNvPr>
          <p:cNvSpPr>
            <a:spLocks noGrp="1"/>
          </p:cNvSpPr>
          <p:nvPr>
            <p:ph type="title"/>
          </p:nvPr>
        </p:nvSpPr>
        <p:spPr>
          <a:xfrm>
            <a:off x="457199" y="438150"/>
            <a:ext cx="5045529" cy="2413299"/>
          </a:xfrm>
        </p:spPr>
        <p:txBody>
          <a:bodyPr anchor="t"/>
          <a:lstStyle/>
          <a:p>
            <a:r>
              <a:rPr lang="en-US" sz="2800">
                <a:solidFill>
                  <a:srgbClr val="14498B"/>
                </a:solidFill>
                <a:latin typeface="Arial"/>
                <a:ea typeface="Roboto Medium"/>
                <a:cs typeface="Arial"/>
              </a:rPr>
              <a:t> Industry and Academic Validation</a:t>
            </a:r>
            <a:endParaRPr lang="en-US" sz="2800">
              <a:solidFill>
                <a:srgbClr val="14498B"/>
              </a:solidFill>
            </a:endParaRPr>
          </a:p>
        </p:txBody>
      </p:sp>
      <p:sp>
        <p:nvSpPr>
          <p:cNvPr id="6" name="TextBox 5">
            <a:extLst>
              <a:ext uri="{FF2B5EF4-FFF2-40B4-BE49-F238E27FC236}">
                <a16:creationId xmlns:a16="http://schemas.microsoft.com/office/drawing/2014/main" id="{2306844D-6171-786A-E76A-591378D10E99}"/>
              </a:ext>
            </a:extLst>
          </p:cNvPr>
          <p:cNvSpPr txBox="1"/>
          <p:nvPr/>
        </p:nvSpPr>
        <p:spPr>
          <a:xfrm>
            <a:off x="426202" y="1099412"/>
            <a:ext cx="79816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solidFill>
                  <a:srgbClr val="14498B"/>
                </a:solidFill>
                <a:cs typeface="Arial"/>
              </a:rPr>
              <a:t>The SEP Program is supported by both industry and academia.  </a:t>
            </a:r>
            <a:endParaRPr lang="en-US" sz="1400">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C6FB9EF-90CE-F5E4-52A4-2B1FD37CE488}"/>
              </a:ext>
            </a:extLst>
          </p:cNvPr>
          <p:cNvSpPr txBox="1"/>
          <p:nvPr/>
        </p:nvSpPr>
        <p:spPr>
          <a:xfrm>
            <a:off x="457198" y="1672808"/>
            <a:ext cx="337185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SG" sz="1400" b="1" i="1">
                <a:latin typeface="Aptos" panose="020B0004020202020204" pitchFamily="34" charset="0"/>
              </a:rPr>
              <a:t>Certification Advisory Board (CAB) 100+</a:t>
            </a:r>
            <a:endParaRPr lang="en-US" b="1" i="1">
              <a:solidFill>
                <a:srgbClr val="45A943"/>
              </a:solidFill>
              <a:latin typeface="Aptos" panose="020B00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373B007-D873-853D-FD51-7C13DFF315F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15" name="TextBox 14">
            <a:extLst>
              <a:ext uri="{FF2B5EF4-FFF2-40B4-BE49-F238E27FC236}">
                <a16:creationId xmlns:a16="http://schemas.microsoft.com/office/drawing/2014/main" id="{8D967620-67BB-8287-1BC0-396B6FCB5B99}"/>
              </a:ext>
            </a:extLst>
          </p:cNvPr>
          <p:cNvSpPr txBox="1"/>
          <p:nvPr/>
        </p:nvSpPr>
        <p:spPr>
          <a:xfrm>
            <a:off x="431645" y="2151778"/>
            <a:ext cx="3692980" cy="1487116"/>
          </a:xfrm>
          <a:prstGeom prst="rect">
            <a:avLst/>
          </a:prstGeom>
          <a:noFill/>
        </p:spPr>
        <p:txBody>
          <a:bodyPr wrap="none" lIns="91440" tIns="45720" rIns="91440" bIns="45720" rtlCol="0" anchor="t">
            <a:noAutofit/>
          </a:bodyPr>
          <a:lstStyle/>
          <a:p>
            <a:pPr marL="171450" indent="-171450">
              <a:spcBef>
                <a:spcPts val="750"/>
              </a:spcBef>
              <a:buClr>
                <a:schemeClr val="accent2"/>
              </a:buClr>
              <a:buSzPct val="100000"/>
              <a:buFont typeface="Arial" panose="020B0604020202020204" pitchFamily="34" charset="0"/>
              <a:buChar char="•"/>
            </a:pPr>
            <a:r>
              <a:rPr lang="en-US" sz="1200">
                <a:latin typeface="Aptos"/>
                <a:cs typeface="Arial"/>
              </a:rPr>
              <a:t>Our CAB, composed of </a:t>
            </a:r>
            <a:r>
              <a:rPr lang="en-US" sz="1200" b="1">
                <a:solidFill>
                  <a:srgbClr val="14498B"/>
                </a:solidFill>
                <a:latin typeface="Aptos"/>
                <a:cs typeface="Arial"/>
              </a:rPr>
              <a:t>systems engineering leaders </a:t>
            </a:r>
            <a:endParaRPr lang="en-US"/>
          </a:p>
          <a:p>
            <a:pPr>
              <a:spcBef>
                <a:spcPts val="750"/>
              </a:spcBef>
              <a:buClr>
                <a:schemeClr val="accent2"/>
              </a:buClr>
              <a:buSzPct val="100000"/>
            </a:pPr>
            <a:r>
              <a:rPr lang="en-US" sz="1200">
                <a:latin typeface="Aptos"/>
                <a:cs typeface="Arial"/>
              </a:rPr>
              <a:t>from industry, government, and academia, provides </a:t>
            </a:r>
            <a:endParaRPr lang="en-US">
              <a:latin typeface="Aptos"/>
              <a:cs typeface="Arial"/>
            </a:endParaRPr>
          </a:p>
          <a:p>
            <a:pPr>
              <a:spcBef>
                <a:spcPts val="750"/>
              </a:spcBef>
            </a:pPr>
            <a:r>
              <a:rPr lang="en-US" sz="1200">
                <a:latin typeface="Aptos"/>
                <a:cs typeface="Arial"/>
              </a:rPr>
              <a:t>strategic guidance for the Certification Program, </a:t>
            </a:r>
            <a:endParaRPr lang="en-US">
              <a:latin typeface="Arial" panose="020B0604020202020204"/>
              <a:cs typeface="Arial"/>
            </a:endParaRPr>
          </a:p>
          <a:p>
            <a:pPr>
              <a:spcBef>
                <a:spcPts val="750"/>
              </a:spcBef>
            </a:pPr>
            <a:r>
              <a:rPr lang="en-US" sz="1200">
                <a:latin typeface="Aptos"/>
                <a:cs typeface="Arial"/>
              </a:rPr>
              <a:t>ensuring it remains  </a:t>
            </a:r>
            <a:r>
              <a:rPr lang="en-US" sz="1200" b="1">
                <a:solidFill>
                  <a:srgbClr val="14498B"/>
                </a:solidFill>
                <a:latin typeface="Aptos"/>
                <a:cs typeface="Arial"/>
              </a:rPr>
              <a:t>relevant to current industry </a:t>
            </a:r>
            <a:endParaRPr lang="en-SG" sz="1200">
              <a:solidFill>
                <a:srgbClr val="000000"/>
              </a:solidFill>
              <a:latin typeface="Aptos"/>
              <a:cs typeface="Arial"/>
            </a:endParaRPr>
          </a:p>
          <a:p>
            <a:pPr>
              <a:spcBef>
                <a:spcPts val="750"/>
              </a:spcBef>
            </a:pPr>
            <a:r>
              <a:rPr lang="en-US" sz="1200" b="1">
                <a:solidFill>
                  <a:srgbClr val="14498B"/>
                </a:solidFill>
                <a:latin typeface="Aptos"/>
                <a:cs typeface="Arial"/>
              </a:rPr>
              <a:t>needs and best practices</a:t>
            </a:r>
            <a:r>
              <a:rPr lang="en-US" sz="1200" dirty="0">
                <a:latin typeface="Aptos"/>
                <a:cs typeface="Arial"/>
              </a:rPr>
              <a:t>.</a:t>
            </a:r>
            <a:endParaRPr lang="en-SG" sz="1200">
              <a:latin typeface="Aptos"/>
              <a:cs typeface="Arial"/>
            </a:endParaRPr>
          </a:p>
        </p:txBody>
      </p:sp>
      <p:pic>
        <p:nvPicPr>
          <p:cNvPr id="17" name="Picture 16" descr="Airbus">
            <a:extLst>
              <a:ext uri="{FF2B5EF4-FFF2-40B4-BE49-F238E27FC236}">
                <a16:creationId xmlns:a16="http://schemas.microsoft.com/office/drawing/2014/main" id="{38DFE860-E916-4964-43C1-87586100BDEB}"/>
              </a:ext>
            </a:extLst>
          </p:cNvPr>
          <p:cNvPicPr>
            <a:picLocks noChangeAspect="1"/>
          </p:cNvPicPr>
          <p:nvPr/>
        </p:nvPicPr>
        <p:blipFill>
          <a:blip r:embed="rId3">
            <a:alphaModFix amt="75000"/>
          </a:blip>
          <a:srcRect l="10358" t="15715" r="9286" b="18967"/>
          <a:stretch>
            <a:fillRect/>
          </a:stretch>
        </p:blipFill>
        <p:spPr>
          <a:xfrm>
            <a:off x="4899630" y="1658874"/>
            <a:ext cx="1542218" cy="626794"/>
          </a:xfrm>
          <a:prstGeom prst="rect">
            <a:avLst/>
          </a:prstGeom>
        </p:spPr>
      </p:pic>
      <p:pic>
        <p:nvPicPr>
          <p:cNvPr id="18" name="Picture 17" descr="BAE Systems">
            <a:extLst>
              <a:ext uri="{FF2B5EF4-FFF2-40B4-BE49-F238E27FC236}">
                <a16:creationId xmlns:a16="http://schemas.microsoft.com/office/drawing/2014/main" id="{FBB2BC74-2DF7-7891-3572-AC1029E271CB}"/>
              </a:ext>
            </a:extLst>
          </p:cNvPr>
          <p:cNvPicPr>
            <a:picLocks noChangeAspect="1"/>
          </p:cNvPicPr>
          <p:nvPr/>
        </p:nvPicPr>
        <p:blipFill>
          <a:blip r:embed="rId4">
            <a:alphaModFix amt="75000"/>
          </a:blip>
          <a:srcRect t="22906" b="19965"/>
          <a:stretch>
            <a:fillRect/>
          </a:stretch>
        </p:blipFill>
        <p:spPr>
          <a:xfrm>
            <a:off x="6746020" y="1679384"/>
            <a:ext cx="1709074" cy="488182"/>
          </a:xfrm>
          <a:prstGeom prst="rect">
            <a:avLst/>
          </a:prstGeom>
        </p:spPr>
      </p:pic>
      <p:pic>
        <p:nvPicPr>
          <p:cNvPr id="20" name="Picture 19" descr="Boeing Company, The">
            <a:extLst>
              <a:ext uri="{FF2B5EF4-FFF2-40B4-BE49-F238E27FC236}">
                <a16:creationId xmlns:a16="http://schemas.microsoft.com/office/drawing/2014/main" id="{61CA5DF5-CCB3-0A4F-BBD3-09EB907657D3}"/>
              </a:ext>
            </a:extLst>
          </p:cNvPr>
          <p:cNvPicPr>
            <a:picLocks noChangeAspect="1"/>
          </p:cNvPicPr>
          <p:nvPr/>
        </p:nvPicPr>
        <p:blipFill>
          <a:blip r:embed="rId5">
            <a:alphaModFix amt="75000"/>
          </a:blip>
          <a:srcRect t="34776" b="29159"/>
          <a:stretch>
            <a:fillRect/>
          </a:stretch>
        </p:blipFill>
        <p:spPr>
          <a:xfrm>
            <a:off x="3133648" y="4033636"/>
            <a:ext cx="2431606" cy="438482"/>
          </a:xfrm>
          <a:prstGeom prst="rect">
            <a:avLst/>
          </a:prstGeom>
        </p:spPr>
      </p:pic>
      <p:pic>
        <p:nvPicPr>
          <p:cNvPr id="21" name="Picture 20" descr="Commercial Aircraft Corporation of China, Ltd (COMAC)">
            <a:extLst>
              <a:ext uri="{FF2B5EF4-FFF2-40B4-BE49-F238E27FC236}">
                <a16:creationId xmlns:a16="http://schemas.microsoft.com/office/drawing/2014/main" id="{1C435B72-4843-2A8B-E2C7-61D75EA80F6E}"/>
              </a:ext>
            </a:extLst>
          </p:cNvPr>
          <p:cNvPicPr>
            <a:picLocks noChangeAspect="1"/>
          </p:cNvPicPr>
          <p:nvPr/>
        </p:nvPicPr>
        <p:blipFill>
          <a:blip r:embed="rId6">
            <a:alphaModFix amt="75000"/>
          </a:blip>
          <a:stretch>
            <a:fillRect/>
          </a:stretch>
        </p:blipFill>
        <p:spPr>
          <a:xfrm>
            <a:off x="5964779" y="2670441"/>
            <a:ext cx="1118090" cy="1057712"/>
          </a:xfrm>
          <a:prstGeom prst="rect">
            <a:avLst/>
          </a:prstGeom>
        </p:spPr>
      </p:pic>
      <p:pic>
        <p:nvPicPr>
          <p:cNvPr id="22" name="Picture 21" descr="DENTSU SOKEN INC">
            <a:extLst>
              <a:ext uri="{FF2B5EF4-FFF2-40B4-BE49-F238E27FC236}">
                <a16:creationId xmlns:a16="http://schemas.microsoft.com/office/drawing/2014/main" id="{B4C97B9F-9AD3-32C3-1FCB-D5A10AEA0BEC}"/>
              </a:ext>
            </a:extLst>
          </p:cNvPr>
          <p:cNvPicPr>
            <a:picLocks noChangeAspect="1"/>
          </p:cNvPicPr>
          <p:nvPr/>
        </p:nvPicPr>
        <p:blipFill>
          <a:blip r:embed="rId7">
            <a:alphaModFix amt="75000"/>
          </a:blip>
          <a:stretch>
            <a:fillRect/>
          </a:stretch>
        </p:blipFill>
        <p:spPr>
          <a:xfrm>
            <a:off x="5861653" y="4116576"/>
            <a:ext cx="1257954" cy="588774"/>
          </a:xfrm>
          <a:prstGeom prst="rect">
            <a:avLst/>
          </a:prstGeom>
        </p:spPr>
      </p:pic>
      <p:pic>
        <p:nvPicPr>
          <p:cNvPr id="23" name="Picture 22" descr="Ford Motor Company">
            <a:extLst>
              <a:ext uri="{FF2B5EF4-FFF2-40B4-BE49-F238E27FC236}">
                <a16:creationId xmlns:a16="http://schemas.microsoft.com/office/drawing/2014/main" id="{B51EF861-FBA7-35C7-A7F7-B4E33036C63D}"/>
              </a:ext>
            </a:extLst>
          </p:cNvPr>
          <p:cNvPicPr>
            <a:picLocks noChangeAspect="1"/>
          </p:cNvPicPr>
          <p:nvPr/>
        </p:nvPicPr>
        <p:blipFill>
          <a:blip r:embed="rId8">
            <a:alphaModFix amt="75000"/>
          </a:blip>
          <a:stretch>
            <a:fillRect/>
          </a:stretch>
        </p:blipFill>
        <p:spPr>
          <a:xfrm>
            <a:off x="7583071" y="2598350"/>
            <a:ext cx="1110116" cy="555058"/>
          </a:xfrm>
          <a:prstGeom prst="rect">
            <a:avLst/>
          </a:prstGeom>
        </p:spPr>
      </p:pic>
      <p:pic>
        <p:nvPicPr>
          <p:cNvPr id="24" name="Picture 23" descr="Huawei Technologies Co. Ltd">
            <a:extLst>
              <a:ext uri="{FF2B5EF4-FFF2-40B4-BE49-F238E27FC236}">
                <a16:creationId xmlns:a16="http://schemas.microsoft.com/office/drawing/2014/main" id="{D5B71493-E737-AB90-58DA-4B23A5F11335}"/>
              </a:ext>
            </a:extLst>
          </p:cNvPr>
          <p:cNvPicPr>
            <a:picLocks noChangeAspect="1"/>
          </p:cNvPicPr>
          <p:nvPr/>
        </p:nvPicPr>
        <p:blipFill>
          <a:blip r:embed="rId9">
            <a:alphaModFix amt="75000"/>
          </a:blip>
          <a:stretch>
            <a:fillRect/>
          </a:stretch>
        </p:blipFill>
        <p:spPr>
          <a:xfrm>
            <a:off x="4388048" y="4509215"/>
            <a:ext cx="1177206" cy="284928"/>
          </a:xfrm>
          <a:prstGeom prst="rect">
            <a:avLst/>
          </a:prstGeom>
        </p:spPr>
      </p:pic>
      <p:pic>
        <p:nvPicPr>
          <p:cNvPr id="26" name="Picture 25" descr="Lockheed Martin Corporation">
            <a:extLst>
              <a:ext uri="{FF2B5EF4-FFF2-40B4-BE49-F238E27FC236}">
                <a16:creationId xmlns:a16="http://schemas.microsoft.com/office/drawing/2014/main" id="{6387AFA9-5BF6-15B7-6B75-2C4F51161CBF}"/>
              </a:ext>
            </a:extLst>
          </p:cNvPr>
          <p:cNvPicPr>
            <a:picLocks noChangeAspect="1"/>
          </p:cNvPicPr>
          <p:nvPr/>
        </p:nvPicPr>
        <p:blipFill>
          <a:blip r:embed="rId10">
            <a:alphaModFix amt="75000"/>
          </a:blip>
          <a:srcRect t="32847" b="32455"/>
          <a:stretch>
            <a:fillRect/>
          </a:stretch>
        </p:blipFill>
        <p:spPr>
          <a:xfrm>
            <a:off x="6678011" y="2130006"/>
            <a:ext cx="1845092" cy="320104"/>
          </a:xfrm>
          <a:prstGeom prst="rect">
            <a:avLst/>
          </a:prstGeom>
        </p:spPr>
      </p:pic>
      <p:pic>
        <p:nvPicPr>
          <p:cNvPr id="27" name="Picture 26" descr="National Aeronautics and Space Administration (NASA)">
            <a:extLst>
              <a:ext uri="{FF2B5EF4-FFF2-40B4-BE49-F238E27FC236}">
                <a16:creationId xmlns:a16="http://schemas.microsoft.com/office/drawing/2014/main" id="{8B3C8E47-96A8-DB73-85C7-A041EB70D2CF}"/>
              </a:ext>
            </a:extLst>
          </p:cNvPr>
          <p:cNvPicPr>
            <a:picLocks noChangeAspect="1"/>
          </p:cNvPicPr>
          <p:nvPr/>
        </p:nvPicPr>
        <p:blipFill>
          <a:blip r:embed="rId11">
            <a:alphaModFix amt="75000"/>
          </a:blip>
          <a:stretch>
            <a:fillRect/>
          </a:stretch>
        </p:blipFill>
        <p:spPr>
          <a:xfrm>
            <a:off x="7555223" y="3353779"/>
            <a:ext cx="1428490" cy="1127756"/>
          </a:xfrm>
          <a:prstGeom prst="rect">
            <a:avLst/>
          </a:prstGeom>
        </p:spPr>
      </p:pic>
      <p:pic>
        <p:nvPicPr>
          <p:cNvPr id="28" name="Picture 27" descr="Shell">
            <a:extLst>
              <a:ext uri="{FF2B5EF4-FFF2-40B4-BE49-F238E27FC236}">
                <a16:creationId xmlns:a16="http://schemas.microsoft.com/office/drawing/2014/main" id="{48610A7E-BD66-0C5E-D28A-9B30790211ED}"/>
              </a:ext>
            </a:extLst>
          </p:cNvPr>
          <p:cNvPicPr>
            <a:picLocks noChangeAspect="1"/>
          </p:cNvPicPr>
          <p:nvPr/>
        </p:nvPicPr>
        <p:blipFill>
          <a:blip r:embed="rId12">
            <a:alphaModFix amt="75000"/>
          </a:blip>
          <a:srcRect l="21425" r="22324"/>
          <a:stretch>
            <a:fillRect/>
          </a:stretch>
        </p:blipFill>
        <p:spPr>
          <a:xfrm>
            <a:off x="4625342" y="2489053"/>
            <a:ext cx="1003644" cy="892128"/>
          </a:xfrm>
          <a:prstGeom prst="rect">
            <a:avLst/>
          </a:prstGeom>
        </p:spPr>
      </p:pic>
      <p:pic>
        <p:nvPicPr>
          <p:cNvPr id="29" name="Picture 28" descr="Siemens">
            <a:extLst>
              <a:ext uri="{FF2B5EF4-FFF2-40B4-BE49-F238E27FC236}">
                <a16:creationId xmlns:a16="http://schemas.microsoft.com/office/drawing/2014/main" id="{E5570015-2CBE-60A5-4285-F4995A0E0258}"/>
              </a:ext>
            </a:extLst>
          </p:cNvPr>
          <p:cNvPicPr>
            <a:picLocks noChangeAspect="1"/>
          </p:cNvPicPr>
          <p:nvPr/>
        </p:nvPicPr>
        <p:blipFill>
          <a:blip r:embed="rId13">
            <a:alphaModFix amt="75000"/>
          </a:blip>
          <a:srcRect t="24918" b="23367"/>
          <a:stretch>
            <a:fillRect/>
          </a:stretch>
        </p:blipFill>
        <p:spPr>
          <a:xfrm>
            <a:off x="4518947" y="3603698"/>
            <a:ext cx="945630" cy="244518"/>
          </a:xfrm>
          <a:prstGeom prst="rect">
            <a:avLst/>
          </a:prstGeom>
        </p:spPr>
      </p:pic>
    </p:spTree>
    <p:extLst>
      <p:ext uri="{BB962C8B-B14F-4D97-AF65-F5344CB8AC3E}">
        <p14:creationId xmlns:p14="http://schemas.microsoft.com/office/powerpoint/2010/main" val="3844914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5CF8C-B538-C1CD-226F-3E7C09EF9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96E1D-4CB9-5913-B541-5674FDF8FE75}"/>
              </a:ext>
            </a:extLst>
          </p:cNvPr>
          <p:cNvSpPr>
            <a:spLocks noGrp="1"/>
          </p:cNvSpPr>
          <p:nvPr>
            <p:ph type="title"/>
          </p:nvPr>
        </p:nvSpPr>
        <p:spPr>
          <a:xfrm>
            <a:off x="457199" y="438150"/>
            <a:ext cx="5045529" cy="2413299"/>
          </a:xfrm>
        </p:spPr>
        <p:txBody>
          <a:bodyPr anchor="t"/>
          <a:lstStyle/>
          <a:p>
            <a:r>
              <a:rPr lang="en-US" sz="2800">
                <a:solidFill>
                  <a:srgbClr val="14498B"/>
                </a:solidFill>
                <a:latin typeface="Arial"/>
                <a:ea typeface="Roboto Medium"/>
                <a:cs typeface="Arial"/>
              </a:rPr>
              <a:t> Industry and Academic Validation</a:t>
            </a:r>
            <a:endParaRPr lang="en-US" sz="2800">
              <a:solidFill>
                <a:srgbClr val="14498B"/>
              </a:solidFill>
            </a:endParaRPr>
          </a:p>
        </p:txBody>
      </p:sp>
      <p:sp>
        <p:nvSpPr>
          <p:cNvPr id="6" name="TextBox 5">
            <a:extLst>
              <a:ext uri="{FF2B5EF4-FFF2-40B4-BE49-F238E27FC236}">
                <a16:creationId xmlns:a16="http://schemas.microsoft.com/office/drawing/2014/main" id="{84305575-5AF0-D006-93DA-F97BA05BED4F}"/>
              </a:ext>
            </a:extLst>
          </p:cNvPr>
          <p:cNvSpPr txBox="1"/>
          <p:nvPr/>
        </p:nvSpPr>
        <p:spPr>
          <a:xfrm>
            <a:off x="426202" y="1099412"/>
            <a:ext cx="79816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solidFill>
                  <a:srgbClr val="14498B"/>
                </a:solidFill>
                <a:cs typeface="Arial"/>
              </a:rPr>
              <a:t>The SEP Program is supported by both industry and academia.  </a:t>
            </a:r>
            <a:endParaRPr lang="en-US" sz="1400">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9EB3261-A9B3-46AD-7C64-35194BE6AFDC}"/>
              </a:ext>
            </a:extLst>
          </p:cNvPr>
          <p:cNvSpPr txBox="1"/>
          <p:nvPr/>
        </p:nvSpPr>
        <p:spPr>
          <a:xfrm>
            <a:off x="457199" y="1672808"/>
            <a:ext cx="32738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SG" sz="1400" b="1" i="1">
                <a:latin typeface="Aptos" panose="020B0004020202020204" pitchFamily="34" charset="0"/>
              </a:rPr>
              <a:t>Academic Equivalency partners 40+</a:t>
            </a:r>
            <a:endParaRPr lang="en-US" b="1" i="1">
              <a:solidFill>
                <a:srgbClr val="45A943"/>
              </a:solidFill>
              <a:latin typeface="Aptos" panose="020B00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BE382E3-2479-2ED7-985A-0C5120B68D4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15" name="TextBox 14">
            <a:extLst>
              <a:ext uri="{FF2B5EF4-FFF2-40B4-BE49-F238E27FC236}">
                <a16:creationId xmlns:a16="http://schemas.microsoft.com/office/drawing/2014/main" id="{BE361489-2502-C574-C8AC-CFE8326677EB}"/>
              </a:ext>
            </a:extLst>
          </p:cNvPr>
          <p:cNvSpPr txBox="1"/>
          <p:nvPr/>
        </p:nvSpPr>
        <p:spPr>
          <a:xfrm>
            <a:off x="426202" y="2282062"/>
            <a:ext cx="4237265" cy="1138773"/>
          </a:xfrm>
          <a:prstGeom prst="rect">
            <a:avLst/>
          </a:prstGeom>
          <a:noFill/>
        </p:spPr>
        <p:txBody>
          <a:bodyPr wrap="none" lIns="91440" tIns="45720" rIns="91440" bIns="45720" rtlCol="0" anchor="t">
            <a:noAutofit/>
          </a:bodyPr>
          <a:lstStyle/>
          <a:p>
            <a:pPr marL="171450" indent="-171450">
              <a:spcBef>
                <a:spcPts val="750"/>
              </a:spcBef>
              <a:buClr>
                <a:schemeClr val="accent2"/>
              </a:buClr>
              <a:buSzPct val="100000"/>
              <a:buFont typeface="Arial" panose="020B0604020202020204" pitchFamily="34" charset="0"/>
              <a:buChar char="•"/>
            </a:pPr>
            <a:r>
              <a:rPr lang="en-SG" sz="1200">
                <a:latin typeface="Aptos"/>
              </a:rPr>
              <a:t>Our Academic Equivalency partners offer courses that have </a:t>
            </a:r>
            <a:endParaRPr lang="en-US"/>
          </a:p>
          <a:p>
            <a:pPr>
              <a:spcBef>
                <a:spcPts val="750"/>
              </a:spcBef>
              <a:buClr>
                <a:schemeClr val="accent2"/>
              </a:buClr>
              <a:buSzPct val="100000"/>
            </a:pPr>
            <a:r>
              <a:rPr lang="en-SG" sz="1200" b="1">
                <a:solidFill>
                  <a:srgbClr val="14498B"/>
                </a:solidFill>
                <a:latin typeface="Aptos"/>
              </a:rPr>
              <a:t>been evaluated against the INCOSE Systems Engineering </a:t>
            </a:r>
            <a:endParaRPr lang="en-SG">
              <a:solidFill>
                <a:srgbClr val="000000"/>
              </a:solidFill>
              <a:latin typeface="Aptos"/>
              <a:cs typeface="Arial" panose="020B0604020202020204"/>
            </a:endParaRPr>
          </a:p>
          <a:p>
            <a:pPr>
              <a:spcBef>
                <a:spcPts val="750"/>
              </a:spcBef>
            </a:pPr>
            <a:r>
              <a:rPr lang="en-SG" sz="1200" b="1">
                <a:solidFill>
                  <a:srgbClr val="14498B"/>
                </a:solidFill>
                <a:latin typeface="Aptos"/>
              </a:rPr>
              <a:t>Handbook</a:t>
            </a:r>
            <a:r>
              <a:rPr lang="en-SG" sz="1200">
                <a:latin typeface="Aptos"/>
              </a:rPr>
              <a:t>, allowing their students to bypass the INCOSE</a:t>
            </a:r>
            <a:endParaRPr lang="en-SG" sz="1200">
              <a:latin typeface="Aptos"/>
              <a:cs typeface="Arial" panose="020B0604020202020204"/>
            </a:endParaRPr>
          </a:p>
          <a:p>
            <a:pPr>
              <a:spcBef>
                <a:spcPts val="750"/>
              </a:spcBef>
            </a:pPr>
            <a:r>
              <a:rPr lang="en-SG" sz="1200" dirty="0">
                <a:latin typeface="Aptos"/>
              </a:rPr>
              <a:t>Knowledge </a:t>
            </a:r>
            <a:r>
              <a:rPr lang="en-SG" sz="1200" dirty="0" err="1">
                <a:latin typeface="Aptos"/>
              </a:rPr>
              <a:t>REquirement</a:t>
            </a:r>
            <a:r>
              <a:rPr lang="en-SG" sz="1200" dirty="0">
                <a:latin typeface="Aptos"/>
              </a:rPr>
              <a:t> (exam) when applying.</a:t>
            </a:r>
            <a:endParaRPr lang="en-SG" sz="1200" dirty="0">
              <a:latin typeface="Aptos"/>
              <a:cs typeface="Arial" panose="020B0604020202020204"/>
            </a:endParaRPr>
          </a:p>
        </p:txBody>
      </p:sp>
      <p:pic>
        <p:nvPicPr>
          <p:cNvPr id="3" name="Picture 2">
            <a:extLst>
              <a:ext uri="{FF2B5EF4-FFF2-40B4-BE49-F238E27FC236}">
                <a16:creationId xmlns:a16="http://schemas.microsoft.com/office/drawing/2014/main" id="{8B98A85A-1259-CC6A-52F2-0B02FF8F2CE3}"/>
              </a:ext>
            </a:extLst>
          </p:cNvPr>
          <p:cNvPicPr>
            <a:picLocks noChangeAspect="1"/>
          </p:cNvPicPr>
          <p:nvPr/>
        </p:nvPicPr>
        <p:blipFill>
          <a:blip r:embed="rId3">
            <a:alphaModFix amt="75000"/>
          </a:blip>
          <a:stretch>
            <a:fillRect/>
          </a:stretch>
        </p:blipFill>
        <p:spPr>
          <a:xfrm>
            <a:off x="5197233" y="1584619"/>
            <a:ext cx="1161564" cy="924491"/>
          </a:xfrm>
          <a:prstGeom prst="rect">
            <a:avLst/>
          </a:prstGeom>
        </p:spPr>
      </p:pic>
      <p:pic>
        <p:nvPicPr>
          <p:cNvPr id="5" name="Picture 4">
            <a:extLst>
              <a:ext uri="{FF2B5EF4-FFF2-40B4-BE49-F238E27FC236}">
                <a16:creationId xmlns:a16="http://schemas.microsoft.com/office/drawing/2014/main" id="{03C47A20-63E0-62AA-07E5-21589324F0D0}"/>
              </a:ext>
            </a:extLst>
          </p:cNvPr>
          <p:cNvPicPr>
            <a:picLocks noChangeAspect="1"/>
          </p:cNvPicPr>
          <p:nvPr/>
        </p:nvPicPr>
        <p:blipFill>
          <a:blip r:embed="rId4">
            <a:alphaModFix amt="75000"/>
          </a:blip>
          <a:stretch>
            <a:fillRect/>
          </a:stretch>
        </p:blipFill>
        <p:spPr>
          <a:xfrm>
            <a:off x="6708485" y="2493657"/>
            <a:ext cx="1905000" cy="654627"/>
          </a:xfrm>
          <a:prstGeom prst="rect">
            <a:avLst/>
          </a:prstGeom>
        </p:spPr>
      </p:pic>
      <p:pic>
        <p:nvPicPr>
          <p:cNvPr id="8" name="Picture 7" descr="Purdue University Home">
            <a:extLst>
              <a:ext uri="{FF2B5EF4-FFF2-40B4-BE49-F238E27FC236}">
                <a16:creationId xmlns:a16="http://schemas.microsoft.com/office/drawing/2014/main" id="{F37986DB-68B6-71E7-B05A-044778B1557B}"/>
              </a:ext>
            </a:extLst>
          </p:cNvPr>
          <p:cNvPicPr>
            <a:picLocks noChangeAspect="1"/>
          </p:cNvPicPr>
          <p:nvPr/>
        </p:nvPicPr>
        <p:blipFill>
          <a:blip r:embed="rId5">
            <a:alphaModFix amt="75000"/>
          </a:blip>
          <a:stretch>
            <a:fillRect/>
          </a:stretch>
        </p:blipFill>
        <p:spPr>
          <a:xfrm>
            <a:off x="4967075" y="2907437"/>
            <a:ext cx="1315173" cy="238320"/>
          </a:xfrm>
          <a:prstGeom prst="rect">
            <a:avLst/>
          </a:prstGeom>
        </p:spPr>
      </p:pic>
      <p:pic>
        <p:nvPicPr>
          <p:cNvPr id="11" name="Picture 10" descr="University of Arizona">
            <a:extLst>
              <a:ext uri="{FF2B5EF4-FFF2-40B4-BE49-F238E27FC236}">
                <a16:creationId xmlns:a16="http://schemas.microsoft.com/office/drawing/2014/main" id="{299EE586-1D70-1950-0F40-C70594F6FCB4}"/>
              </a:ext>
            </a:extLst>
          </p:cNvPr>
          <p:cNvPicPr>
            <a:picLocks noChangeAspect="1"/>
          </p:cNvPicPr>
          <p:nvPr/>
        </p:nvPicPr>
        <p:blipFill>
          <a:blip r:embed="rId6">
            <a:alphaModFix amt="75000"/>
          </a:blip>
          <a:stretch>
            <a:fillRect/>
          </a:stretch>
        </p:blipFill>
        <p:spPr>
          <a:xfrm>
            <a:off x="5708718" y="3354096"/>
            <a:ext cx="1946502" cy="973251"/>
          </a:xfrm>
          <a:prstGeom prst="rect">
            <a:avLst/>
          </a:prstGeom>
        </p:spPr>
      </p:pic>
      <p:pic>
        <p:nvPicPr>
          <p:cNvPr id="12" name="Picture 11" descr="University of South-Eastern Norway">
            <a:extLst>
              <a:ext uri="{FF2B5EF4-FFF2-40B4-BE49-F238E27FC236}">
                <a16:creationId xmlns:a16="http://schemas.microsoft.com/office/drawing/2014/main" id="{4DA04D5F-3605-8539-DA02-81AD492A74F5}"/>
              </a:ext>
            </a:extLst>
          </p:cNvPr>
          <p:cNvPicPr>
            <a:picLocks noChangeAspect="1"/>
          </p:cNvPicPr>
          <p:nvPr/>
        </p:nvPicPr>
        <p:blipFill>
          <a:blip r:embed="rId7">
            <a:alphaModFix amt="75000"/>
          </a:blip>
          <a:stretch>
            <a:fillRect/>
          </a:stretch>
        </p:blipFill>
        <p:spPr>
          <a:xfrm>
            <a:off x="5333944" y="4471524"/>
            <a:ext cx="1946502" cy="341305"/>
          </a:xfrm>
          <a:prstGeom prst="rect">
            <a:avLst/>
          </a:prstGeom>
        </p:spPr>
      </p:pic>
      <p:pic>
        <p:nvPicPr>
          <p:cNvPr id="13" name="Picture 12" descr="UNSW Canberra">
            <a:extLst>
              <a:ext uri="{FF2B5EF4-FFF2-40B4-BE49-F238E27FC236}">
                <a16:creationId xmlns:a16="http://schemas.microsoft.com/office/drawing/2014/main" id="{AF78B2A2-ED4E-BF98-A5A7-2E5023D025E7}"/>
              </a:ext>
            </a:extLst>
          </p:cNvPr>
          <p:cNvPicPr>
            <a:picLocks noChangeAspect="1"/>
          </p:cNvPicPr>
          <p:nvPr/>
        </p:nvPicPr>
        <p:blipFill>
          <a:blip r:embed="rId8">
            <a:alphaModFix amt="75000"/>
          </a:blip>
          <a:stretch>
            <a:fillRect/>
          </a:stretch>
        </p:blipFill>
        <p:spPr>
          <a:xfrm>
            <a:off x="6702720" y="1556610"/>
            <a:ext cx="1905000" cy="952500"/>
          </a:xfrm>
          <a:prstGeom prst="rect">
            <a:avLst/>
          </a:prstGeom>
        </p:spPr>
      </p:pic>
      <p:pic>
        <p:nvPicPr>
          <p:cNvPr id="9" name="Picture 8" descr="Stevens Institute of Technology">
            <a:extLst>
              <a:ext uri="{FF2B5EF4-FFF2-40B4-BE49-F238E27FC236}">
                <a16:creationId xmlns:a16="http://schemas.microsoft.com/office/drawing/2014/main" id="{891CF472-783C-846C-E3F2-5E08704E0038}"/>
              </a:ext>
            </a:extLst>
          </p:cNvPr>
          <p:cNvPicPr>
            <a:picLocks noChangeAspect="1"/>
          </p:cNvPicPr>
          <p:nvPr/>
        </p:nvPicPr>
        <p:blipFill>
          <a:blip r:embed="rId9">
            <a:alphaModFix amt="75000"/>
          </a:blip>
          <a:stretch>
            <a:fillRect/>
          </a:stretch>
        </p:blipFill>
        <p:spPr>
          <a:xfrm>
            <a:off x="7325332" y="3067053"/>
            <a:ext cx="1282388" cy="1470180"/>
          </a:xfrm>
          <a:prstGeom prst="rect">
            <a:avLst/>
          </a:prstGeom>
        </p:spPr>
      </p:pic>
      <p:pic>
        <p:nvPicPr>
          <p:cNvPr id="10" name="Picture 9" descr="Universidade Federal De Minas Gerais (UMFG)">
            <a:extLst>
              <a:ext uri="{FF2B5EF4-FFF2-40B4-BE49-F238E27FC236}">
                <a16:creationId xmlns:a16="http://schemas.microsoft.com/office/drawing/2014/main" id="{12F4866B-4899-A893-F306-60CAA9282426}"/>
              </a:ext>
            </a:extLst>
          </p:cNvPr>
          <p:cNvPicPr>
            <a:picLocks noChangeAspect="1"/>
          </p:cNvPicPr>
          <p:nvPr/>
        </p:nvPicPr>
        <p:blipFill>
          <a:blip r:embed="rId10">
            <a:alphaModFix amt="75000"/>
          </a:blip>
          <a:stretch>
            <a:fillRect/>
          </a:stretch>
        </p:blipFill>
        <p:spPr>
          <a:xfrm>
            <a:off x="4572000" y="3454235"/>
            <a:ext cx="1472309" cy="789103"/>
          </a:xfrm>
          <a:prstGeom prst="rect">
            <a:avLst/>
          </a:prstGeom>
        </p:spPr>
      </p:pic>
    </p:spTree>
    <p:extLst>
      <p:ext uri="{BB962C8B-B14F-4D97-AF65-F5344CB8AC3E}">
        <p14:creationId xmlns:p14="http://schemas.microsoft.com/office/powerpoint/2010/main" val="294560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335D4-E977-7EF5-7E3B-F0241119B98F}"/>
            </a:ext>
          </a:extLst>
        </p:cNvPr>
        <p:cNvGrpSpPr/>
        <p:nvPr/>
      </p:nvGrpSpPr>
      <p:grpSpPr>
        <a:xfrm>
          <a:off x="0" y="0"/>
          <a:ext cx="0" cy="0"/>
          <a:chOff x="0" y="0"/>
          <a:chExt cx="0" cy="0"/>
        </a:xfrm>
      </p:grpSpPr>
      <p:sp>
        <p:nvSpPr>
          <p:cNvPr id="2" name="Freeform 5">
            <a:extLst>
              <a:ext uri="{FF2B5EF4-FFF2-40B4-BE49-F238E27FC236}">
                <a16:creationId xmlns:a16="http://schemas.microsoft.com/office/drawing/2014/main" id="{E3C97AE1-F421-C16A-CFB8-DA2E284B35B8}"/>
              </a:ext>
            </a:extLst>
          </p:cNvPr>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graphicFrame>
        <p:nvGraphicFramePr>
          <p:cNvPr id="4" name="Chart 3">
            <a:extLst>
              <a:ext uri="{FF2B5EF4-FFF2-40B4-BE49-F238E27FC236}">
                <a16:creationId xmlns:a16="http://schemas.microsoft.com/office/drawing/2014/main" id="{CCEE3869-4EFE-4D3F-3180-F6950D83F4E6}"/>
              </a:ext>
            </a:extLst>
          </p:cNvPr>
          <p:cNvGraphicFramePr/>
          <p:nvPr/>
        </p:nvGraphicFramePr>
        <p:xfrm>
          <a:off x="3394421" y="1521915"/>
          <a:ext cx="2168775" cy="2605222"/>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E40082AA-06C6-81C8-60E6-42C01F6C18AB}"/>
              </a:ext>
            </a:extLst>
          </p:cNvPr>
          <p:cNvSpPr/>
          <p:nvPr/>
        </p:nvSpPr>
        <p:spPr>
          <a:xfrm>
            <a:off x="464493" y="1385435"/>
            <a:ext cx="1391086" cy="6424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2100"/>
              </a:lnSpc>
            </a:pPr>
            <a:r>
              <a:rPr lang="en-US" sz="2700" b="1">
                <a:solidFill>
                  <a:srgbClr val="0070C0"/>
                </a:solidFill>
                <a:latin typeface="Arial" panose="020B0604020202020204" pitchFamily="34" charset="0"/>
                <a:ea typeface="Open Sans" panose="020B0606030504020204" pitchFamily="34" charset="0"/>
                <a:cs typeface="Arial" panose="020B0604020202020204" pitchFamily="34" charset="0"/>
              </a:rPr>
              <a:t>5,562</a:t>
            </a:r>
          </a:p>
          <a:p>
            <a:pPr algn="r">
              <a:lnSpc>
                <a:spcPts val="2100"/>
              </a:lnSpc>
            </a:pPr>
            <a:endParaRPr lang="en-US" sz="2700" b="1">
              <a:solidFill>
                <a:srgbClr val="0070C0"/>
              </a:solidFill>
              <a:latin typeface="Arial" panose="020B0604020202020204" pitchFamily="34" charset="0"/>
              <a:ea typeface="Open Sans" panose="020B0606030504020204" pitchFamily="34" charset="0"/>
              <a:cs typeface="Arial" panose="020B0604020202020204" pitchFamily="34" charset="0"/>
            </a:endParaRPr>
          </a:p>
        </p:txBody>
      </p:sp>
      <p:sp>
        <p:nvSpPr>
          <p:cNvPr id="6" name="Freeform 5">
            <a:extLst>
              <a:ext uri="{FF2B5EF4-FFF2-40B4-BE49-F238E27FC236}">
                <a16:creationId xmlns:a16="http://schemas.microsoft.com/office/drawing/2014/main" id="{BD98B632-DC8E-BA99-8ED1-94C6F439B27D}"/>
              </a:ext>
            </a:extLst>
          </p:cNvPr>
          <p:cNvSpPr>
            <a:spLocks noChangeAspect="1"/>
          </p:cNvSpPr>
          <p:nvPr/>
        </p:nvSpPr>
        <p:spPr bwMode="auto">
          <a:xfrm rot="10800000" flipH="1" flipV="1">
            <a:off x="0" y="2247899"/>
            <a:ext cx="2895600" cy="2895600"/>
          </a:xfrm>
          <a:custGeom>
            <a:avLst/>
            <a:gdLst>
              <a:gd name="T0" fmla="*/ 0 w 3894"/>
              <a:gd name="T1" fmla="*/ 3894 h 3894"/>
              <a:gd name="T2" fmla="*/ 3894 w 3894"/>
              <a:gd name="T3" fmla="*/ 3894 h 3894"/>
              <a:gd name="T4" fmla="*/ 3694 w 3894"/>
              <a:gd name="T5" fmla="*/ 3890 h 3894"/>
              <a:gd name="T6" fmla="*/ 3496 w 3894"/>
              <a:gd name="T7" fmla="*/ 3874 h 3894"/>
              <a:gd name="T8" fmla="*/ 3302 w 3894"/>
              <a:gd name="T9" fmla="*/ 3850 h 3894"/>
              <a:gd name="T10" fmla="*/ 3110 w 3894"/>
              <a:gd name="T11" fmla="*/ 3816 h 3894"/>
              <a:gd name="T12" fmla="*/ 2922 w 3894"/>
              <a:gd name="T13" fmla="*/ 3772 h 3894"/>
              <a:gd name="T14" fmla="*/ 2736 w 3894"/>
              <a:gd name="T15" fmla="*/ 3720 h 3894"/>
              <a:gd name="T16" fmla="*/ 2556 w 3894"/>
              <a:gd name="T17" fmla="*/ 3658 h 3894"/>
              <a:gd name="T18" fmla="*/ 2378 w 3894"/>
              <a:gd name="T19" fmla="*/ 3588 h 3894"/>
              <a:gd name="T20" fmla="*/ 2206 w 3894"/>
              <a:gd name="T21" fmla="*/ 3510 h 3894"/>
              <a:gd name="T22" fmla="*/ 2038 w 3894"/>
              <a:gd name="T23" fmla="*/ 3424 h 3894"/>
              <a:gd name="T24" fmla="*/ 1876 w 3894"/>
              <a:gd name="T25" fmla="*/ 3330 h 3894"/>
              <a:gd name="T26" fmla="*/ 1718 w 3894"/>
              <a:gd name="T27" fmla="*/ 3230 h 3894"/>
              <a:gd name="T28" fmla="*/ 1564 w 3894"/>
              <a:gd name="T29" fmla="*/ 3122 h 3894"/>
              <a:gd name="T30" fmla="*/ 1418 w 3894"/>
              <a:gd name="T31" fmla="*/ 3006 h 3894"/>
              <a:gd name="T32" fmla="*/ 1276 w 3894"/>
              <a:gd name="T33" fmla="*/ 2884 h 3894"/>
              <a:gd name="T34" fmla="*/ 1142 w 3894"/>
              <a:gd name="T35" fmla="*/ 2754 h 3894"/>
              <a:gd name="T36" fmla="*/ 1012 w 3894"/>
              <a:gd name="T37" fmla="*/ 2618 h 3894"/>
              <a:gd name="T38" fmla="*/ 890 w 3894"/>
              <a:gd name="T39" fmla="*/ 2478 h 3894"/>
              <a:gd name="T40" fmla="*/ 774 w 3894"/>
              <a:gd name="T41" fmla="*/ 2330 h 3894"/>
              <a:gd name="T42" fmla="*/ 666 w 3894"/>
              <a:gd name="T43" fmla="*/ 2178 h 3894"/>
              <a:gd name="T44" fmla="*/ 564 w 3894"/>
              <a:gd name="T45" fmla="*/ 2020 h 3894"/>
              <a:gd name="T46" fmla="*/ 470 w 3894"/>
              <a:gd name="T47" fmla="*/ 1856 h 3894"/>
              <a:gd name="T48" fmla="*/ 384 w 3894"/>
              <a:gd name="T49" fmla="*/ 1688 h 3894"/>
              <a:gd name="T50" fmla="*/ 306 w 3894"/>
              <a:gd name="T51" fmla="*/ 1516 h 3894"/>
              <a:gd name="T52" fmla="*/ 238 w 3894"/>
              <a:gd name="T53" fmla="*/ 1340 h 3894"/>
              <a:gd name="T54" fmla="*/ 176 w 3894"/>
              <a:gd name="T55" fmla="*/ 1158 h 3894"/>
              <a:gd name="T56" fmla="*/ 124 w 3894"/>
              <a:gd name="T57" fmla="*/ 974 h 3894"/>
              <a:gd name="T58" fmla="*/ 80 w 3894"/>
              <a:gd name="T59" fmla="*/ 786 h 3894"/>
              <a:gd name="T60" fmla="*/ 46 w 3894"/>
              <a:gd name="T61" fmla="*/ 594 h 3894"/>
              <a:gd name="T62" fmla="*/ 20 w 3894"/>
              <a:gd name="T63" fmla="*/ 398 h 3894"/>
              <a:gd name="T64" fmla="*/ 6 w 3894"/>
              <a:gd name="T65" fmla="*/ 202 h 3894"/>
              <a:gd name="T66" fmla="*/ 0 w 3894"/>
              <a:gd name="T67" fmla="*/ 0 h 3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4" h="3894">
                <a:moveTo>
                  <a:pt x="0" y="0"/>
                </a:moveTo>
                <a:lnTo>
                  <a:pt x="0" y="3894"/>
                </a:lnTo>
                <a:lnTo>
                  <a:pt x="3894" y="3894"/>
                </a:lnTo>
                <a:lnTo>
                  <a:pt x="3894" y="3894"/>
                </a:lnTo>
                <a:lnTo>
                  <a:pt x="3794" y="3894"/>
                </a:lnTo>
                <a:lnTo>
                  <a:pt x="3694" y="3890"/>
                </a:lnTo>
                <a:lnTo>
                  <a:pt x="3594" y="3884"/>
                </a:lnTo>
                <a:lnTo>
                  <a:pt x="3496" y="3874"/>
                </a:lnTo>
                <a:lnTo>
                  <a:pt x="3398" y="3864"/>
                </a:lnTo>
                <a:lnTo>
                  <a:pt x="3302" y="3850"/>
                </a:lnTo>
                <a:lnTo>
                  <a:pt x="3206" y="3834"/>
                </a:lnTo>
                <a:lnTo>
                  <a:pt x="3110" y="3816"/>
                </a:lnTo>
                <a:lnTo>
                  <a:pt x="3016" y="3794"/>
                </a:lnTo>
                <a:lnTo>
                  <a:pt x="2922" y="3772"/>
                </a:lnTo>
                <a:lnTo>
                  <a:pt x="2828" y="3746"/>
                </a:lnTo>
                <a:lnTo>
                  <a:pt x="2736" y="3720"/>
                </a:lnTo>
                <a:lnTo>
                  <a:pt x="2646" y="3690"/>
                </a:lnTo>
                <a:lnTo>
                  <a:pt x="2556" y="3658"/>
                </a:lnTo>
                <a:lnTo>
                  <a:pt x="2466" y="3624"/>
                </a:lnTo>
                <a:lnTo>
                  <a:pt x="2378" y="3588"/>
                </a:lnTo>
                <a:lnTo>
                  <a:pt x="2292" y="3550"/>
                </a:lnTo>
                <a:lnTo>
                  <a:pt x="2206" y="3510"/>
                </a:lnTo>
                <a:lnTo>
                  <a:pt x="2122" y="3468"/>
                </a:lnTo>
                <a:lnTo>
                  <a:pt x="2038" y="3424"/>
                </a:lnTo>
                <a:lnTo>
                  <a:pt x="1956" y="3378"/>
                </a:lnTo>
                <a:lnTo>
                  <a:pt x="1876" y="3330"/>
                </a:lnTo>
                <a:lnTo>
                  <a:pt x="1796" y="3282"/>
                </a:lnTo>
                <a:lnTo>
                  <a:pt x="1718" y="3230"/>
                </a:lnTo>
                <a:lnTo>
                  <a:pt x="1640" y="3176"/>
                </a:lnTo>
                <a:lnTo>
                  <a:pt x="1564" y="3122"/>
                </a:lnTo>
                <a:lnTo>
                  <a:pt x="1490" y="3064"/>
                </a:lnTo>
                <a:lnTo>
                  <a:pt x="1418" y="3006"/>
                </a:lnTo>
                <a:lnTo>
                  <a:pt x="1346" y="2946"/>
                </a:lnTo>
                <a:lnTo>
                  <a:pt x="1276" y="2884"/>
                </a:lnTo>
                <a:lnTo>
                  <a:pt x="1208" y="2820"/>
                </a:lnTo>
                <a:lnTo>
                  <a:pt x="1142" y="2754"/>
                </a:lnTo>
                <a:lnTo>
                  <a:pt x="1076" y="2688"/>
                </a:lnTo>
                <a:lnTo>
                  <a:pt x="1012" y="2618"/>
                </a:lnTo>
                <a:lnTo>
                  <a:pt x="950" y="2550"/>
                </a:lnTo>
                <a:lnTo>
                  <a:pt x="890" y="2478"/>
                </a:lnTo>
                <a:lnTo>
                  <a:pt x="832" y="2404"/>
                </a:lnTo>
                <a:lnTo>
                  <a:pt x="774" y="2330"/>
                </a:lnTo>
                <a:lnTo>
                  <a:pt x="720" y="2254"/>
                </a:lnTo>
                <a:lnTo>
                  <a:pt x="666" y="2178"/>
                </a:lnTo>
                <a:lnTo>
                  <a:pt x="614" y="2100"/>
                </a:lnTo>
                <a:lnTo>
                  <a:pt x="564" y="2020"/>
                </a:lnTo>
                <a:lnTo>
                  <a:pt x="516" y="1940"/>
                </a:lnTo>
                <a:lnTo>
                  <a:pt x="470" y="1856"/>
                </a:lnTo>
                <a:lnTo>
                  <a:pt x="426" y="1774"/>
                </a:lnTo>
                <a:lnTo>
                  <a:pt x="384" y="1688"/>
                </a:lnTo>
                <a:lnTo>
                  <a:pt x="344" y="1604"/>
                </a:lnTo>
                <a:lnTo>
                  <a:pt x="306" y="1516"/>
                </a:lnTo>
                <a:lnTo>
                  <a:pt x="270" y="1428"/>
                </a:lnTo>
                <a:lnTo>
                  <a:pt x="238" y="1340"/>
                </a:lnTo>
                <a:lnTo>
                  <a:pt x="206" y="1250"/>
                </a:lnTo>
                <a:lnTo>
                  <a:pt x="176" y="1158"/>
                </a:lnTo>
                <a:lnTo>
                  <a:pt x="148" y="1066"/>
                </a:lnTo>
                <a:lnTo>
                  <a:pt x="124" y="974"/>
                </a:lnTo>
                <a:lnTo>
                  <a:pt x="100" y="880"/>
                </a:lnTo>
                <a:lnTo>
                  <a:pt x="80" y="786"/>
                </a:lnTo>
                <a:lnTo>
                  <a:pt x="62" y="690"/>
                </a:lnTo>
                <a:lnTo>
                  <a:pt x="46" y="594"/>
                </a:lnTo>
                <a:lnTo>
                  <a:pt x="32" y="496"/>
                </a:lnTo>
                <a:lnTo>
                  <a:pt x="20" y="398"/>
                </a:lnTo>
                <a:lnTo>
                  <a:pt x="12" y="300"/>
                </a:lnTo>
                <a:lnTo>
                  <a:pt x="6" y="202"/>
                </a:lnTo>
                <a:lnTo>
                  <a:pt x="2" y="102"/>
                </a:lnTo>
                <a:lnTo>
                  <a:pt x="0" y="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7" name="Rectangle 6">
            <a:extLst>
              <a:ext uri="{FF2B5EF4-FFF2-40B4-BE49-F238E27FC236}">
                <a16:creationId xmlns:a16="http://schemas.microsoft.com/office/drawing/2014/main" id="{C33E1AA0-1A05-888C-1047-8385A74D28C2}"/>
              </a:ext>
            </a:extLst>
          </p:cNvPr>
          <p:cNvSpPr/>
          <p:nvPr/>
        </p:nvSpPr>
        <p:spPr>
          <a:xfrm>
            <a:off x="6684337" y="1249497"/>
            <a:ext cx="1279517" cy="37311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100"/>
              </a:lnSpc>
            </a:pPr>
            <a:r>
              <a:rPr lang="en-US" sz="2700" b="1">
                <a:solidFill>
                  <a:srgbClr val="0070C0"/>
                </a:solidFill>
                <a:latin typeface="Arial" panose="020B0604020202020204" pitchFamily="34" charset="0"/>
                <a:ea typeface="Open Sans" panose="020B0606030504020204" pitchFamily="34" charset="0"/>
                <a:cs typeface="Arial" panose="020B0604020202020204" pitchFamily="34" charset="0"/>
              </a:rPr>
              <a:t>397</a:t>
            </a:r>
          </a:p>
        </p:txBody>
      </p:sp>
      <p:sp>
        <p:nvSpPr>
          <p:cNvPr id="8" name="Rectangle 7">
            <a:extLst>
              <a:ext uri="{FF2B5EF4-FFF2-40B4-BE49-F238E27FC236}">
                <a16:creationId xmlns:a16="http://schemas.microsoft.com/office/drawing/2014/main" id="{8C859B63-3A76-BF7D-8156-61D7E7949E70}"/>
              </a:ext>
            </a:extLst>
          </p:cNvPr>
          <p:cNvSpPr/>
          <p:nvPr/>
        </p:nvSpPr>
        <p:spPr>
          <a:xfrm>
            <a:off x="1722781" y="4257738"/>
            <a:ext cx="1497789" cy="5078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sz="2700" b="1">
                <a:solidFill>
                  <a:srgbClr val="0070C0"/>
                </a:solidFill>
                <a:latin typeface="Arial" panose="020B0604020202020204" pitchFamily="34" charset="0"/>
                <a:ea typeface="Open Sans" panose="020B0606030504020204" pitchFamily="34" charset="0"/>
                <a:cs typeface="Arial" panose="020B0604020202020204" pitchFamily="34" charset="0"/>
              </a:rPr>
              <a:t>2,833</a:t>
            </a:r>
          </a:p>
        </p:txBody>
      </p:sp>
      <p:sp>
        <p:nvSpPr>
          <p:cNvPr id="9" name="Rectangle 8">
            <a:extLst>
              <a:ext uri="{FF2B5EF4-FFF2-40B4-BE49-F238E27FC236}">
                <a16:creationId xmlns:a16="http://schemas.microsoft.com/office/drawing/2014/main" id="{49A1C4D8-AF28-51FB-F3D9-1C9C18031F19}"/>
              </a:ext>
            </a:extLst>
          </p:cNvPr>
          <p:cNvSpPr/>
          <p:nvPr/>
        </p:nvSpPr>
        <p:spPr>
          <a:xfrm>
            <a:off x="6412739" y="3839602"/>
            <a:ext cx="1111328" cy="37311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100"/>
              </a:lnSpc>
            </a:pPr>
            <a:r>
              <a:rPr lang="en-US" sz="2700" b="1">
                <a:solidFill>
                  <a:srgbClr val="0070C0"/>
                </a:solidFill>
                <a:latin typeface="Arial" panose="020B0604020202020204" pitchFamily="34" charset="0"/>
                <a:ea typeface="Open Sans" panose="020B0606030504020204" pitchFamily="34" charset="0"/>
                <a:cs typeface="Arial" panose="020B0604020202020204" pitchFamily="34" charset="0"/>
              </a:rPr>
              <a:t>2,332</a:t>
            </a:r>
          </a:p>
        </p:txBody>
      </p:sp>
      <p:cxnSp>
        <p:nvCxnSpPr>
          <p:cNvPr id="10" name="Straight Connector 9">
            <a:extLst>
              <a:ext uri="{FF2B5EF4-FFF2-40B4-BE49-F238E27FC236}">
                <a16:creationId xmlns:a16="http://schemas.microsoft.com/office/drawing/2014/main" id="{6B52CDAE-2DC8-57E7-7416-FD84403ACBB9}"/>
              </a:ext>
            </a:extLst>
          </p:cNvPr>
          <p:cNvCxnSpPr>
            <a:cxnSpLocks/>
          </p:cNvCxnSpPr>
          <p:nvPr/>
        </p:nvCxnSpPr>
        <p:spPr>
          <a:xfrm flipV="1">
            <a:off x="2697146" y="2967103"/>
            <a:ext cx="523425" cy="317683"/>
          </a:xfrm>
          <a:prstGeom prst="line">
            <a:avLst/>
          </a:prstGeom>
          <a:ln w="25400" cap="rnd">
            <a:solidFill>
              <a:srgbClr val="0070C0"/>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3433F5-A1E6-399D-6704-6822A698D8CB}"/>
              </a:ext>
            </a:extLst>
          </p:cNvPr>
          <p:cNvCxnSpPr>
            <a:cxnSpLocks/>
          </p:cNvCxnSpPr>
          <p:nvPr/>
        </p:nvCxnSpPr>
        <p:spPr>
          <a:xfrm flipV="1">
            <a:off x="4830003" y="1521914"/>
            <a:ext cx="636588" cy="279939"/>
          </a:xfrm>
          <a:prstGeom prst="line">
            <a:avLst/>
          </a:prstGeom>
          <a:ln w="25400" cap="rnd">
            <a:solidFill>
              <a:schemeClr val="accent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2FAF560-FF87-5381-7AD2-27B06CF8DE4D}"/>
              </a:ext>
            </a:extLst>
          </p:cNvPr>
          <p:cNvCxnSpPr>
            <a:cxnSpLocks/>
          </p:cNvCxnSpPr>
          <p:nvPr/>
        </p:nvCxnSpPr>
        <p:spPr>
          <a:xfrm>
            <a:off x="5474760" y="2967103"/>
            <a:ext cx="898286" cy="241254"/>
          </a:xfrm>
          <a:prstGeom prst="line">
            <a:avLst/>
          </a:prstGeom>
          <a:ln w="25400" cap="rnd">
            <a:solidFill>
              <a:srgbClr val="0070C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AA245AD6-0ECB-96DA-9582-15F3E3964AEC}"/>
              </a:ext>
            </a:extLst>
          </p:cNvPr>
          <p:cNvSpPr/>
          <p:nvPr/>
        </p:nvSpPr>
        <p:spPr>
          <a:xfrm>
            <a:off x="464493" y="1739605"/>
            <a:ext cx="1524722" cy="5078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50">
                <a:solidFill>
                  <a:srgbClr val="0070C0"/>
                </a:solidFill>
                <a:latin typeface="Arial" panose="020B0604020202020204" pitchFamily="34" charset="0"/>
                <a:ea typeface="Open Sans" panose="020B0606030504020204" pitchFamily="34" charset="0"/>
                <a:cs typeface="Arial" panose="020B0604020202020204" pitchFamily="34" charset="0"/>
              </a:rPr>
              <a:t>Current Active Certifications</a:t>
            </a:r>
            <a:endParaRPr lang="en-US" sz="1350">
              <a:solidFill>
                <a:srgbClr val="0070C0"/>
              </a:solidFill>
              <a:latin typeface="Arial" panose="020B0604020202020204" pitchFamily="34" charset="0"/>
              <a:ea typeface="Open Sans" panose="020B0606030504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5CADCAE0-734D-B729-5E27-E8F66C34CA3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27602" y="2613393"/>
            <a:ext cx="1189928" cy="1189928"/>
          </a:xfrm>
          <a:prstGeom prst="rect">
            <a:avLst/>
          </a:prstGeom>
        </p:spPr>
      </p:pic>
      <p:pic>
        <p:nvPicPr>
          <p:cNvPr id="19" name="Picture 18">
            <a:extLst>
              <a:ext uri="{FF2B5EF4-FFF2-40B4-BE49-F238E27FC236}">
                <a16:creationId xmlns:a16="http://schemas.microsoft.com/office/drawing/2014/main" id="{6F440553-1FB4-72A2-91F7-39C982DCF3E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83823" y="812636"/>
            <a:ext cx="1297119" cy="1297119"/>
          </a:xfrm>
          <a:prstGeom prst="rect">
            <a:avLst/>
          </a:prstGeom>
        </p:spPr>
      </p:pic>
      <p:pic>
        <p:nvPicPr>
          <p:cNvPr id="20" name="Picture 19">
            <a:extLst>
              <a:ext uri="{FF2B5EF4-FFF2-40B4-BE49-F238E27FC236}">
                <a16:creationId xmlns:a16="http://schemas.microsoft.com/office/drawing/2014/main" id="{F71C1C10-44BD-BEEC-BDB8-BB3A474B271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652661" y="2962151"/>
            <a:ext cx="1227499" cy="1227499"/>
          </a:xfrm>
          <a:prstGeom prst="rect">
            <a:avLst/>
          </a:prstGeom>
        </p:spPr>
      </p:pic>
      <p:pic>
        <p:nvPicPr>
          <p:cNvPr id="13" name="Picture 12">
            <a:extLst>
              <a:ext uri="{FF2B5EF4-FFF2-40B4-BE49-F238E27FC236}">
                <a16:creationId xmlns:a16="http://schemas.microsoft.com/office/drawing/2014/main" id="{2CA45CD2-E0DB-68E6-292E-6C6A71F5FDE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
        <p:nvSpPr>
          <p:cNvPr id="21" name="Title 1">
            <a:extLst>
              <a:ext uri="{FF2B5EF4-FFF2-40B4-BE49-F238E27FC236}">
                <a16:creationId xmlns:a16="http://schemas.microsoft.com/office/drawing/2014/main" id="{3E46DEDE-89A8-551C-4E49-E4796E591E60}"/>
              </a:ext>
            </a:extLst>
          </p:cNvPr>
          <p:cNvSpPr txBox="1">
            <a:spLocks/>
          </p:cNvSpPr>
          <p:nvPr/>
        </p:nvSpPr>
        <p:spPr>
          <a:xfrm>
            <a:off x="457200" y="438150"/>
            <a:ext cx="4114800" cy="2413299"/>
          </a:xfrm>
          <a:prstGeom prst="rect">
            <a:avLst/>
          </a:prstGeom>
        </p:spPr>
        <p:txBody>
          <a:bodyPr anchor="t"/>
          <a:lstStyle>
            <a:lvl1pPr algn="l" defTabSz="914400" rtl="0" eaLnBrk="1" latinLnBrk="0" hangingPunct="1">
              <a:lnSpc>
                <a:spcPct val="90000"/>
              </a:lnSpc>
              <a:spcBef>
                <a:spcPct val="0"/>
              </a:spcBef>
              <a:buNone/>
              <a:defRPr lang="en-US" sz="1800" b="1" kern="0" spc="-100" baseline="0" dirty="0">
                <a:solidFill>
                  <a:schemeClr val="accent3"/>
                </a:solidFill>
                <a:latin typeface="Arial" panose="020B0604020202020204" pitchFamily="34" charset="0"/>
                <a:ea typeface="Roboto Medium" panose="02000000000000000000" pitchFamily="2" charset="0"/>
                <a:cs typeface="Arial" panose="020B0604020202020204" pitchFamily="34" charset="0"/>
              </a:defRPr>
            </a:lvl1pPr>
          </a:lstStyle>
          <a:p>
            <a:r>
              <a:rPr lang="en-US" sz="2800">
                <a:solidFill>
                  <a:srgbClr val="14498B"/>
                </a:solidFill>
                <a:latin typeface="Arial"/>
                <a:ea typeface="Roboto Medium"/>
                <a:cs typeface="Arial"/>
              </a:rPr>
              <a:t>SEP Certification Metrics</a:t>
            </a:r>
            <a:endParaRPr lang="en-US" sz="2800">
              <a:solidFill>
                <a:srgbClr val="14498B"/>
              </a:solidFill>
            </a:endParaRPr>
          </a:p>
        </p:txBody>
      </p:sp>
      <p:sp>
        <p:nvSpPr>
          <p:cNvPr id="22" name="TextBox 21">
            <a:extLst>
              <a:ext uri="{FF2B5EF4-FFF2-40B4-BE49-F238E27FC236}">
                <a16:creationId xmlns:a16="http://schemas.microsoft.com/office/drawing/2014/main" id="{7D94BE3D-1ED8-50D9-79D8-5DB0CAF95A5C}"/>
              </a:ext>
            </a:extLst>
          </p:cNvPr>
          <p:cNvSpPr txBox="1"/>
          <p:nvPr/>
        </p:nvSpPr>
        <p:spPr>
          <a:xfrm>
            <a:off x="446226" y="838786"/>
            <a:ext cx="4581686" cy="6873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baseline="0">
                <a:solidFill>
                  <a:srgbClr val="14498B"/>
                </a:solidFill>
                <a:latin typeface="Arial"/>
              </a:rPr>
              <a:t>Globally</a:t>
            </a:r>
            <a:r>
              <a:rPr lang="en-US" b="1" i="1">
                <a:solidFill>
                  <a:srgbClr val="14498B"/>
                </a:solidFill>
                <a:latin typeface="Arial"/>
                <a:cs typeface="Arial"/>
              </a:rPr>
              <a:t>, as of July 2026</a:t>
            </a:r>
            <a:endParaRPr lang="en-US" i="1">
              <a:solidFill>
                <a:srgbClr val="14498B"/>
              </a:solidFill>
              <a:cs typeface="Arial"/>
            </a:endParaRPr>
          </a:p>
          <a:p>
            <a:pPr algn="ct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2631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29C3B-4B3A-BABC-C883-42BD37CA76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9450B-0B57-D286-8C64-FA6BB3B58BAA}"/>
              </a:ext>
            </a:extLst>
          </p:cNvPr>
          <p:cNvSpPr>
            <a:spLocks noGrp="1"/>
          </p:cNvSpPr>
          <p:nvPr>
            <p:ph type="title"/>
          </p:nvPr>
        </p:nvSpPr>
        <p:spPr/>
        <p:txBody>
          <a:bodyPr anchor="t"/>
          <a:lstStyle/>
          <a:p>
            <a:r>
              <a:rPr lang="en-US" sz="2800">
                <a:solidFill>
                  <a:srgbClr val="14498B"/>
                </a:solidFill>
                <a:latin typeface="Arial"/>
                <a:ea typeface="Roboto Medium"/>
                <a:cs typeface="Arial"/>
              </a:rPr>
              <a:t> Program Architecture</a:t>
            </a:r>
            <a:endParaRPr lang="en-US" sz="2800">
              <a:solidFill>
                <a:srgbClr val="14498B"/>
              </a:solidFill>
            </a:endParaRPr>
          </a:p>
        </p:txBody>
      </p:sp>
      <p:pic>
        <p:nvPicPr>
          <p:cNvPr id="10" name="Picture 9" descr="A blue circle with white text and a globe&#10;&#10;AI-generated content may be incorrect.">
            <a:extLst>
              <a:ext uri="{FF2B5EF4-FFF2-40B4-BE49-F238E27FC236}">
                <a16:creationId xmlns:a16="http://schemas.microsoft.com/office/drawing/2014/main" id="{305E2599-58D1-8CE4-466B-486D6EE114EA}"/>
              </a:ext>
            </a:extLst>
          </p:cNvPr>
          <p:cNvPicPr>
            <a:picLocks noChangeAspect="1"/>
          </p:cNvPicPr>
          <p:nvPr/>
        </p:nvPicPr>
        <p:blipFill>
          <a:blip r:embed="rId2"/>
          <a:stretch>
            <a:fillRect/>
          </a:stretch>
        </p:blipFill>
        <p:spPr>
          <a:xfrm>
            <a:off x="3698493" y="1980669"/>
            <a:ext cx="1470453" cy="1470453"/>
          </a:xfrm>
          <a:prstGeom prst="rect">
            <a:avLst/>
          </a:prstGeom>
        </p:spPr>
      </p:pic>
      <p:pic>
        <p:nvPicPr>
          <p:cNvPr id="11" name="Picture 10" descr="A blue and green circle with white text&#10;&#10;AI-generated content may be incorrect.">
            <a:extLst>
              <a:ext uri="{FF2B5EF4-FFF2-40B4-BE49-F238E27FC236}">
                <a16:creationId xmlns:a16="http://schemas.microsoft.com/office/drawing/2014/main" id="{04EC6C7A-28F9-D5D0-0ED0-68090749918F}"/>
              </a:ext>
            </a:extLst>
          </p:cNvPr>
          <p:cNvPicPr>
            <a:picLocks noChangeAspect="1"/>
          </p:cNvPicPr>
          <p:nvPr/>
        </p:nvPicPr>
        <p:blipFill>
          <a:blip r:embed="rId3"/>
          <a:stretch>
            <a:fillRect/>
          </a:stretch>
        </p:blipFill>
        <p:spPr>
          <a:xfrm>
            <a:off x="872333" y="1993264"/>
            <a:ext cx="1448110" cy="1442867"/>
          </a:xfrm>
          <a:prstGeom prst="rect">
            <a:avLst/>
          </a:prstGeom>
        </p:spPr>
      </p:pic>
      <p:pic>
        <p:nvPicPr>
          <p:cNvPr id="12" name="Picture 11" descr="A blue and yellow circle with white text&#10;&#10;AI-generated content may be incorrect.">
            <a:extLst>
              <a:ext uri="{FF2B5EF4-FFF2-40B4-BE49-F238E27FC236}">
                <a16:creationId xmlns:a16="http://schemas.microsoft.com/office/drawing/2014/main" id="{0B77C237-8DD4-FE91-907E-8122EC90876D}"/>
              </a:ext>
            </a:extLst>
          </p:cNvPr>
          <p:cNvPicPr>
            <a:picLocks noChangeAspect="1"/>
          </p:cNvPicPr>
          <p:nvPr/>
        </p:nvPicPr>
        <p:blipFill>
          <a:blip r:embed="rId4"/>
          <a:stretch>
            <a:fillRect/>
          </a:stretch>
        </p:blipFill>
        <p:spPr>
          <a:xfrm>
            <a:off x="6512269" y="1998337"/>
            <a:ext cx="1468180" cy="1468180"/>
          </a:xfrm>
          <a:prstGeom prst="rect">
            <a:avLst/>
          </a:prstGeom>
        </p:spPr>
      </p:pic>
      <p:sp>
        <p:nvSpPr>
          <p:cNvPr id="6" name="TextBox 5">
            <a:extLst>
              <a:ext uri="{FF2B5EF4-FFF2-40B4-BE49-F238E27FC236}">
                <a16:creationId xmlns:a16="http://schemas.microsoft.com/office/drawing/2014/main" id="{27E26AE4-3ACF-E259-FB09-2C599A14AB19}"/>
              </a:ext>
            </a:extLst>
          </p:cNvPr>
          <p:cNvSpPr txBox="1"/>
          <p:nvPr/>
        </p:nvSpPr>
        <p:spPr>
          <a:xfrm>
            <a:off x="426202" y="1099412"/>
            <a:ext cx="7981627" cy="6873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solidFill>
                  <a:srgbClr val="14498B"/>
                </a:solidFill>
                <a:cs typeface="Arial"/>
              </a:rPr>
              <a:t>A pathway supporting systems engineers from entry to leadership.</a:t>
            </a:r>
            <a:endParaRPr lang="en-US" b="1">
              <a:solidFill>
                <a:srgbClr val="14498B"/>
              </a:solidFill>
              <a:cs typeface="Arial"/>
            </a:endParaRPr>
          </a:p>
          <a:p>
            <a:pPr algn="ctr">
              <a:spcBef>
                <a:spcPts val="750"/>
              </a:spcBef>
              <a:buClr>
                <a:schemeClr val="accent2"/>
              </a:buClr>
              <a:buSzPct val="100000"/>
            </a:pPr>
            <a:endParaRPr lang="en-US" sz="1400" err="1">
              <a:solidFill>
                <a:schemeClr val="accent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FB61A36-372D-B424-D154-270AA2FF8540}"/>
              </a:ext>
            </a:extLst>
          </p:cNvPr>
          <p:cNvSpPr txBox="1"/>
          <p:nvPr/>
        </p:nvSpPr>
        <p:spPr>
          <a:xfrm>
            <a:off x="939585" y="1825894"/>
            <a:ext cx="13173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45A943"/>
                </a:solidFill>
                <a:latin typeface="Aptos"/>
              </a:rPr>
              <a:t>Associate</a:t>
            </a:r>
            <a:endParaRPr lang="en-US">
              <a:solidFill>
                <a:srgbClr val="45A943"/>
              </a:solidFill>
              <a:latin typeface="Aptos"/>
              <a:cs typeface="Arial" panose="020B0604020202020204" pitchFamily="34" charset="0"/>
            </a:endParaRPr>
          </a:p>
        </p:txBody>
      </p:sp>
      <p:sp>
        <p:nvSpPr>
          <p:cNvPr id="8" name="TextBox 7">
            <a:extLst>
              <a:ext uri="{FF2B5EF4-FFF2-40B4-BE49-F238E27FC236}">
                <a16:creationId xmlns:a16="http://schemas.microsoft.com/office/drawing/2014/main" id="{7E6CD5CB-9A0D-1E9C-ED9A-2F77129E6D17}"/>
              </a:ext>
            </a:extLst>
          </p:cNvPr>
          <p:cNvSpPr txBox="1"/>
          <p:nvPr/>
        </p:nvSpPr>
        <p:spPr>
          <a:xfrm>
            <a:off x="3961754" y="1825894"/>
            <a:ext cx="93958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baseline="0">
                <a:solidFill>
                  <a:srgbClr val="6A4FBF"/>
                </a:solidFill>
                <a:latin typeface="Aptos"/>
              </a:rPr>
              <a:t>Certified</a:t>
            </a:r>
            <a:endParaRPr lang="en-US">
              <a:solidFill>
                <a:srgbClr val="6A4FBF"/>
              </a:solidFill>
              <a:latin typeface="Aptos"/>
              <a:cs typeface="Arial" panose="020B0604020202020204" pitchFamily="34" charset="0"/>
            </a:endParaRPr>
          </a:p>
        </p:txBody>
      </p:sp>
      <p:sp>
        <p:nvSpPr>
          <p:cNvPr id="13" name="TextBox 12">
            <a:extLst>
              <a:ext uri="{FF2B5EF4-FFF2-40B4-BE49-F238E27FC236}">
                <a16:creationId xmlns:a16="http://schemas.microsoft.com/office/drawing/2014/main" id="{1C2B3D1A-00FE-23C3-1D89-458C93CF4619}"/>
              </a:ext>
            </a:extLst>
          </p:cNvPr>
          <p:cNvSpPr txBox="1"/>
          <p:nvPr/>
        </p:nvSpPr>
        <p:spPr>
          <a:xfrm>
            <a:off x="6809566" y="1796837"/>
            <a:ext cx="88146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baseline="0">
                <a:solidFill>
                  <a:srgbClr val="E5BB21"/>
                </a:solidFill>
                <a:latin typeface="Aptos"/>
              </a:rPr>
              <a:t>Expert</a:t>
            </a:r>
            <a:endParaRPr lang="en-US">
              <a:solidFill>
                <a:srgbClr val="E5BB21"/>
              </a:solidFill>
              <a:latin typeface="Aptos"/>
              <a:cs typeface="Arial" panose="020B0604020202020204"/>
            </a:endParaRPr>
          </a:p>
        </p:txBody>
      </p:sp>
      <p:cxnSp>
        <p:nvCxnSpPr>
          <p:cNvPr id="3" name="Straight Arrow Connector 2">
            <a:extLst>
              <a:ext uri="{FF2B5EF4-FFF2-40B4-BE49-F238E27FC236}">
                <a16:creationId xmlns:a16="http://schemas.microsoft.com/office/drawing/2014/main" id="{9B8AB816-BB92-F7A8-D6AE-FDB2FED11A42}"/>
              </a:ext>
            </a:extLst>
          </p:cNvPr>
          <p:cNvCxnSpPr/>
          <p:nvPr/>
        </p:nvCxnSpPr>
        <p:spPr>
          <a:xfrm>
            <a:off x="579248" y="1591481"/>
            <a:ext cx="7685222" cy="3876"/>
          </a:xfrm>
          <a:prstGeom prst="straightConnector1">
            <a:avLst/>
          </a:prstGeom>
          <a:ln w="28575">
            <a:solidFill>
              <a:srgbClr val="A5A5A5"/>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CE5AD75-3F4C-7107-BD36-5A5310381FCE}"/>
              </a:ext>
            </a:extLst>
          </p:cNvPr>
          <p:cNvSpPr txBox="1"/>
          <p:nvPr/>
        </p:nvSpPr>
        <p:spPr>
          <a:xfrm>
            <a:off x="348603" y="3466161"/>
            <a:ext cx="2920022"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23850" lvl="1" indent="-150495" algn="just">
              <a:spcBef>
                <a:spcPts val="750"/>
              </a:spcBef>
            </a:pPr>
            <a:r>
              <a:rPr lang="en-US" sz="1200" b="1">
                <a:latin typeface="Aptos"/>
                <a:cs typeface="Arial"/>
              </a:rPr>
              <a:t>Who it’s for:</a:t>
            </a:r>
            <a:r>
              <a:rPr lang="en-US" sz="1200">
                <a:latin typeface="Aptos"/>
                <a:cs typeface="Arial"/>
              </a:rPr>
              <a:t> Individuals seeking</a:t>
            </a:r>
          </a:p>
          <a:p>
            <a:pPr marL="323850" lvl="1" indent="-150495" algn="just">
              <a:spcBef>
                <a:spcPts val="750"/>
              </a:spcBef>
            </a:pPr>
            <a:r>
              <a:rPr lang="en-US" sz="1200">
                <a:latin typeface="Aptos"/>
                <a:cs typeface="Arial"/>
              </a:rPr>
              <a:t>recognition for their</a:t>
            </a:r>
            <a:r>
              <a:rPr lang="en-US" sz="1200" b="1">
                <a:solidFill>
                  <a:schemeClr val="accent1"/>
                </a:solidFill>
                <a:latin typeface="Aptos"/>
                <a:cs typeface="Arial"/>
              </a:rPr>
              <a:t> </a:t>
            </a:r>
            <a:r>
              <a:rPr lang="en-US" sz="1200" b="1">
                <a:solidFill>
                  <a:srgbClr val="14498B"/>
                </a:solidFill>
                <a:latin typeface="Aptos"/>
                <a:cs typeface="Arial"/>
              </a:rPr>
              <a:t>knowledge</a:t>
            </a:r>
          </a:p>
          <a:p>
            <a:pPr marL="323850" lvl="1" indent="-150495" algn="just">
              <a:spcBef>
                <a:spcPts val="750"/>
              </a:spcBef>
            </a:pPr>
            <a:r>
              <a:rPr lang="en-US" sz="1200">
                <a:latin typeface="Aptos"/>
                <a:cs typeface="Arial"/>
              </a:rPr>
              <a:t>and commitment to professional</a:t>
            </a:r>
          </a:p>
          <a:p>
            <a:pPr marL="323850" lvl="1" indent="-150495" algn="just">
              <a:spcBef>
                <a:spcPts val="750"/>
              </a:spcBef>
            </a:pPr>
            <a:r>
              <a:rPr lang="en-US" sz="1200">
                <a:latin typeface="Aptos"/>
                <a:cs typeface="Arial"/>
              </a:rPr>
              <a:t>growth.</a:t>
            </a:r>
            <a:endParaRPr lang="en-US" sz="1200">
              <a:cs typeface="Arial"/>
            </a:endParaRPr>
          </a:p>
        </p:txBody>
      </p:sp>
      <p:sp>
        <p:nvSpPr>
          <p:cNvPr id="16" name="TextBox 15">
            <a:extLst>
              <a:ext uri="{FF2B5EF4-FFF2-40B4-BE49-F238E27FC236}">
                <a16:creationId xmlns:a16="http://schemas.microsoft.com/office/drawing/2014/main" id="{BD970C45-56B8-D59E-251F-05E9167F4E7F}"/>
              </a:ext>
            </a:extLst>
          </p:cNvPr>
          <p:cNvSpPr txBox="1"/>
          <p:nvPr/>
        </p:nvSpPr>
        <p:spPr>
          <a:xfrm>
            <a:off x="5763324" y="3466159"/>
            <a:ext cx="2968453"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23850" lvl="1" indent="-150495" algn="just">
              <a:spcBef>
                <a:spcPts val="750"/>
              </a:spcBef>
            </a:pPr>
            <a:r>
              <a:rPr lang="en-US" sz="1200" b="1">
                <a:latin typeface="Aptos"/>
                <a:cs typeface="Arial"/>
              </a:rPr>
              <a:t>Who it’s for:</a:t>
            </a:r>
            <a:r>
              <a:rPr lang="en-US" sz="1200">
                <a:latin typeface="Aptos"/>
                <a:cs typeface="Arial"/>
              </a:rPr>
              <a:t> Senior systems engineers</a:t>
            </a:r>
          </a:p>
          <a:p>
            <a:pPr marL="323850" lvl="1" indent="-150495" algn="just">
              <a:spcBef>
                <a:spcPts val="750"/>
              </a:spcBef>
            </a:pPr>
            <a:r>
              <a:rPr lang="en-US" sz="1200">
                <a:latin typeface="Aptos"/>
                <a:cs typeface="Arial"/>
              </a:rPr>
              <a:t>and </a:t>
            </a:r>
            <a:r>
              <a:rPr lang="en-US" sz="1200" b="1">
                <a:solidFill>
                  <a:srgbClr val="14498B"/>
                </a:solidFill>
                <a:latin typeface="Aptos"/>
                <a:cs typeface="Arial"/>
              </a:rPr>
              <a:t>technical leaders </a:t>
            </a:r>
            <a:r>
              <a:rPr lang="en-US" sz="1200">
                <a:solidFill>
                  <a:srgbClr val="000000"/>
                </a:solidFill>
                <a:latin typeface="Aptos"/>
                <a:cs typeface="Arial"/>
              </a:rPr>
              <a:t> with</a:t>
            </a:r>
            <a:r>
              <a:rPr lang="en-US" sz="1200" b="1">
                <a:solidFill>
                  <a:schemeClr val="accent1"/>
                </a:solidFill>
                <a:latin typeface="Aptos"/>
                <a:cs typeface="Arial"/>
              </a:rPr>
              <a:t> </a:t>
            </a:r>
            <a:r>
              <a:rPr lang="en-US" sz="1200" b="1">
                <a:solidFill>
                  <a:srgbClr val="14498B"/>
                </a:solidFill>
                <a:latin typeface="Aptos"/>
                <a:cs typeface="Arial"/>
              </a:rPr>
              <a:t>at least</a:t>
            </a:r>
            <a:endParaRPr lang="en-US" sz="1200">
              <a:solidFill>
                <a:srgbClr val="14498B"/>
              </a:solidFill>
              <a:latin typeface="Aptos"/>
              <a:cs typeface="Arial"/>
            </a:endParaRPr>
          </a:p>
          <a:p>
            <a:pPr marL="323850" lvl="1" indent="-150495" algn="just">
              <a:spcBef>
                <a:spcPts val="750"/>
              </a:spcBef>
            </a:pPr>
            <a:r>
              <a:rPr lang="en-US" sz="1200" b="1">
                <a:solidFill>
                  <a:srgbClr val="14498B"/>
                </a:solidFill>
                <a:latin typeface="Aptos"/>
                <a:cs typeface="Arial"/>
              </a:rPr>
              <a:t>25 years</a:t>
            </a:r>
            <a:r>
              <a:rPr lang="en-US" sz="1200" b="1">
                <a:solidFill>
                  <a:schemeClr val="accent1"/>
                </a:solidFill>
                <a:latin typeface="Aptos"/>
                <a:cs typeface="Arial"/>
              </a:rPr>
              <a:t> </a:t>
            </a:r>
            <a:r>
              <a:rPr lang="en-US" sz="1200">
                <a:solidFill>
                  <a:srgbClr val="000000"/>
                </a:solidFill>
                <a:latin typeface="Aptos"/>
                <a:cs typeface="Arial"/>
              </a:rPr>
              <a:t>of experience,</a:t>
            </a:r>
            <a:r>
              <a:rPr lang="en-US" sz="1200" b="1">
                <a:solidFill>
                  <a:schemeClr val="accent1"/>
                </a:solidFill>
                <a:latin typeface="Aptos"/>
                <a:cs typeface="Arial"/>
              </a:rPr>
              <a:t> </a:t>
            </a:r>
            <a:r>
              <a:rPr lang="en-US" sz="1200">
                <a:solidFill>
                  <a:srgbClr val="000000"/>
                </a:solidFill>
                <a:latin typeface="Aptos"/>
                <a:cs typeface="Arial"/>
              </a:rPr>
              <a:t>guiding</a:t>
            </a:r>
            <a:r>
              <a:rPr lang="en-US" sz="1200">
                <a:latin typeface="Aptos"/>
                <a:cs typeface="Arial"/>
              </a:rPr>
              <a:t> high-</a:t>
            </a:r>
            <a:endParaRPr lang="en-US" sz="1200">
              <a:solidFill>
                <a:srgbClr val="2B6FAB"/>
              </a:solidFill>
              <a:latin typeface="Aptos"/>
              <a:cs typeface="Arial"/>
            </a:endParaRPr>
          </a:p>
          <a:p>
            <a:pPr marL="323850" lvl="1" indent="-150495" algn="just">
              <a:spcBef>
                <a:spcPts val="750"/>
              </a:spcBef>
            </a:pPr>
            <a:r>
              <a:rPr lang="en-US" sz="1200">
                <a:latin typeface="Aptos"/>
                <a:cs typeface="Arial"/>
              </a:rPr>
              <a:t>impact programs.</a:t>
            </a:r>
            <a:endParaRPr lang="en-US" sz="1200" b="1">
              <a:solidFill>
                <a:schemeClr val="accent1"/>
              </a:solidFill>
              <a:latin typeface="Aptos"/>
              <a:cs typeface="Arial"/>
            </a:endParaRPr>
          </a:p>
        </p:txBody>
      </p:sp>
      <p:sp>
        <p:nvSpPr>
          <p:cNvPr id="19" name="TextBox 18">
            <a:extLst>
              <a:ext uri="{FF2B5EF4-FFF2-40B4-BE49-F238E27FC236}">
                <a16:creationId xmlns:a16="http://schemas.microsoft.com/office/drawing/2014/main" id="{2925747D-5DE8-93DA-AB4A-2A4242CA6D59}"/>
              </a:ext>
            </a:extLst>
          </p:cNvPr>
          <p:cNvSpPr txBox="1"/>
          <p:nvPr/>
        </p:nvSpPr>
        <p:spPr>
          <a:xfrm>
            <a:off x="3107684" y="3470903"/>
            <a:ext cx="2657858" cy="8515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23850" lvl="1" indent="-150495" algn="just">
              <a:spcBef>
                <a:spcPts val="750"/>
              </a:spcBef>
            </a:pPr>
            <a:r>
              <a:rPr lang="en-US" sz="1200" b="1">
                <a:latin typeface="Aptos"/>
                <a:cs typeface="Arial"/>
              </a:rPr>
              <a:t>Who it’s for:</a:t>
            </a:r>
            <a:r>
              <a:rPr lang="en-US" sz="1200">
                <a:latin typeface="Aptos"/>
                <a:cs typeface="Arial"/>
              </a:rPr>
              <a:t> Practicing systems</a:t>
            </a:r>
            <a:endParaRPr lang="en-US">
              <a:latin typeface="Arial" panose="020B0604020202020204"/>
              <a:cs typeface="Arial"/>
            </a:endParaRPr>
          </a:p>
          <a:p>
            <a:pPr marL="323850" lvl="1" indent="-150495" algn="just">
              <a:spcBef>
                <a:spcPts val="750"/>
              </a:spcBef>
            </a:pPr>
            <a:r>
              <a:rPr lang="en-US" sz="1200">
                <a:latin typeface="Aptos"/>
                <a:cs typeface="Arial"/>
              </a:rPr>
              <a:t>engineers with </a:t>
            </a:r>
            <a:r>
              <a:rPr lang="en-US" sz="1200" b="1">
                <a:solidFill>
                  <a:srgbClr val="14498B"/>
                </a:solidFill>
                <a:latin typeface="Aptos"/>
                <a:cs typeface="Arial"/>
              </a:rPr>
              <a:t>at least 5 years of</a:t>
            </a:r>
            <a:endParaRPr lang="en-US" b="1">
              <a:solidFill>
                <a:srgbClr val="14498B"/>
              </a:solidFill>
              <a:latin typeface="Arial" panose="020B0604020202020204"/>
              <a:cs typeface="Arial"/>
            </a:endParaRPr>
          </a:p>
          <a:p>
            <a:pPr marL="323850" lvl="1" indent="-150495" algn="just">
              <a:spcBef>
                <a:spcPts val="750"/>
              </a:spcBef>
            </a:pPr>
            <a:r>
              <a:rPr lang="en-US" sz="1200" b="1">
                <a:solidFill>
                  <a:srgbClr val="14498B"/>
                </a:solidFill>
                <a:latin typeface="Aptos"/>
                <a:cs typeface="Arial"/>
              </a:rPr>
              <a:t>experience</a:t>
            </a:r>
            <a:r>
              <a:rPr lang="en-US" sz="1200">
                <a:latin typeface="Aptos"/>
                <a:cs typeface="Arial"/>
              </a:rPr>
              <a:t>.</a:t>
            </a:r>
            <a:endParaRPr lang="en-US">
              <a:cs typeface="Arial"/>
            </a:endParaRPr>
          </a:p>
        </p:txBody>
      </p:sp>
      <p:pic>
        <p:nvPicPr>
          <p:cNvPr id="4" name="Picture 3">
            <a:extLst>
              <a:ext uri="{FF2B5EF4-FFF2-40B4-BE49-F238E27FC236}">
                <a16:creationId xmlns:a16="http://schemas.microsoft.com/office/drawing/2014/main" id="{C612CA71-79BE-AFA8-A9E9-AE0578A2365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1871542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7ED3E5-DE1A-E50D-C4C5-1BAD8EDC8D59}"/>
              </a:ext>
            </a:extLst>
          </p:cNvPr>
          <p:cNvSpPr txBox="1"/>
          <p:nvPr/>
        </p:nvSpPr>
        <p:spPr>
          <a:xfrm>
            <a:off x="2273277" y="1462562"/>
            <a:ext cx="5946518" cy="3044038"/>
          </a:xfrm>
          <a:prstGeom prst="rect">
            <a:avLst/>
          </a:prstGeom>
          <a:solidFill>
            <a:schemeClr val="bg1"/>
          </a:solidFill>
          <a:ln>
            <a:noFill/>
          </a:ln>
        </p:spPr>
        <p:txBody>
          <a:bodyPr wrap="square" lIns="91440" tIns="45720" rIns="91440" bIns="45720" anchor="t">
            <a:spAutoFit/>
          </a:bodyPr>
          <a:lstStyle/>
          <a:p>
            <a:pPr>
              <a:spcBef>
                <a:spcPts val="750"/>
              </a:spcBef>
            </a:pPr>
            <a:r>
              <a:rPr lang="en-US" sz="1400" b="1">
                <a:solidFill>
                  <a:srgbClr val="46AA42"/>
                </a:solidFill>
                <a:latin typeface="Aptos"/>
                <a:ea typeface="+mn-lt"/>
                <a:cs typeface="+mn-lt"/>
              </a:rPr>
              <a:t>Who is it for?</a:t>
            </a:r>
            <a:endParaRPr lang="en-US" sz="1400">
              <a:solidFill>
                <a:srgbClr val="46AA42"/>
              </a:solidFill>
              <a:latin typeface="Aptos"/>
              <a:ea typeface="+mn-lt"/>
              <a:cs typeface="+mn-lt"/>
            </a:endParaRPr>
          </a:p>
          <a:p>
            <a:pPr>
              <a:spcBef>
                <a:spcPts val="750"/>
              </a:spcBef>
            </a:pPr>
            <a:r>
              <a:rPr lang="en-US" sz="1400">
                <a:solidFill>
                  <a:srgbClr val="000000"/>
                </a:solidFill>
                <a:latin typeface="Aptos"/>
                <a:ea typeface="+mn-lt"/>
                <a:cs typeface="+mn-lt"/>
              </a:rPr>
              <a:t>Those who have mastered the</a:t>
            </a:r>
            <a:r>
              <a:rPr lang="en-US" sz="1400">
                <a:solidFill>
                  <a:srgbClr val="14498B"/>
                </a:solidFill>
                <a:latin typeface="Aptos"/>
                <a:ea typeface="+mn-lt"/>
                <a:cs typeface="+mn-lt"/>
              </a:rPr>
              <a:t> </a:t>
            </a:r>
            <a:r>
              <a:rPr lang="en-US" sz="1400" b="1">
                <a:solidFill>
                  <a:srgbClr val="14498B"/>
                </a:solidFill>
                <a:latin typeface="Aptos"/>
                <a:ea typeface="+mn-lt"/>
                <a:cs typeface="+mn-lt"/>
              </a:rPr>
              <a:t>core knowledge</a:t>
            </a:r>
            <a:r>
              <a:rPr lang="en-US" sz="1400">
                <a:solidFill>
                  <a:srgbClr val="000000"/>
                </a:solidFill>
                <a:latin typeface="Aptos"/>
                <a:ea typeface="+mn-lt"/>
                <a:cs typeface="+mn-lt"/>
              </a:rPr>
              <a:t> — the “book knowledge” — of systems engineering - students and early-career professionals</a:t>
            </a:r>
            <a:endParaRPr lang="en-US" sz="1400">
              <a:latin typeface="Aptos"/>
              <a:cs typeface="Arial"/>
            </a:endParaRPr>
          </a:p>
          <a:p>
            <a:pPr>
              <a:spcBef>
                <a:spcPts val="750"/>
              </a:spcBef>
            </a:pPr>
            <a:endParaRPr lang="en-US" sz="1400">
              <a:solidFill>
                <a:srgbClr val="000000"/>
              </a:solidFill>
              <a:latin typeface="Aptos"/>
              <a:ea typeface="+mn-lt"/>
              <a:cs typeface="+mn-lt"/>
            </a:endParaRPr>
          </a:p>
          <a:p>
            <a:pPr>
              <a:lnSpc>
                <a:spcPct val="114999"/>
              </a:lnSpc>
              <a:spcAft>
                <a:spcPts val="800"/>
              </a:spcAft>
            </a:pPr>
            <a:r>
              <a:rPr lang="en-US" sz="1400" b="1">
                <a:solidFill>
                  <a:srgbClr val="46AA42"/>
                </a:solidFill>
                <a:latin typeface="Aptos"/>
                <a:ea typeface="+mn-lt"/>
                <a:cs typeface="+mn-lt"/>
              </a:rPr>
              <a:t>ASEP application requirements:</a:t>
            </a:r>
            <a:endParaRPr lang="en-US" sz="1400">
              <a:solidFill>
                <a:srgbClr val="46AA42"/>
              </a:solidFill>
              <a:latin typeface="Aptos"/>
              <a:ea typeface="+mn-lt"/>
              <a:cs typeface="+mn-lt"/>
            </a:endParaRPr>
          </a:p>
          <a:p>
            <a:pPr>
              <a:lnSpc>
                <a:spcPct val="114999"/>
              </a:lnSpc>
              <a:spcAft>
                <a:spcPts val="800"/>
              </a:spcAft>
            </a:pPr>
            <a:r>
              <a:rPr lang="en-US" sz="1400">
                <a:latin typeface="Aptos"/>
                <a:ea typeface="+mn-lt"/>
                <a:cs typeface="+mn-lt"/>
              </a:rPr>
              <a:t>Knowledge verification via</a:t>
            </a:r>
            <a:r>
              <a:rPr lang="en-US" sz="1400">
                <a:solidFill>
                  <a:srgbClr val="14498B"/>
                </a:solidFill>
                <a:latin typeface="Aptos"/>
                <a:ea typeface="+mn-lt"/>
                <a:cs typeface="+mn-lt"/>
              </a:rPr>
              <a:t> </a:t>
            </a:r>
            <a:r>
              <a:rPr lang="en-US" sz="1400" b="1">
                <a:solidFill>
                  <a:srgbClr val="14498B"/>
                </a:solidFill>
                <a:latin typeface="Aptos"/>
                <a:ea typeface="+mn-lt"/>
                <a:cs typeface="+mn-lt"/>
              </a:rPr>
              <a:t>INCOSE Exam</a:t>
            </a:r>
            <a:r>
              <a:rPr lang="en-US" sz="1400">
                <a:latin typeface="Aptos"/>
                <a:ea typeface="+mn-lt"/>
                <a:cs typeface="+mn-lt"/>
              </a:rPr>
              <a:t> or </a:t>
            </a:r>
            <a:r>
              <a:rPr lang="en-US" sz="1400" b="1">
                <a:solidFill>
                  <a:srgbClr val="14498B"/>
                </a:solidFill>
                <a:latin typeface="Aptos"/>
                <a:ea typeface="+mn-lt"/>
                <a:cs typeface="+mn-lt"/>
              </a:rPr>
              <a:t>Academic Equivalency</a:t>
            </a:r>
            <a:endParaRPr lang="en-US" sz="1400" b="1">
              <a:solidFill>
                <a:srgbClr val="14498B"/>
              </a:solidFill>
              <a:latin typeface="Aptos"/>
              <a:cs typeface="Arial"/>
            </a:endParaRPr>
          </a:p>
          <a:p>
            <a:pPr>
              <a:lnSpc>
                <a:spcPct val="114999"/>
              </a:lnSpc>
              <a:spcAft>
                <a:spcPts val="800"/>
              </a:spcAft>
            </a:pPr>
            <a:endParaRPr lang="en-US" sz="1400">
              <a:solidFill>
                <a:srgbClr val="000000"/>
              </a:solidFill>
              <a:latin typeface="Aptos"/>
              <a:cs typeface="Arial"/>
            </a:endParaRPr>
          </a:p>
          <a:p>
            <a:pPr>
              <a:lnSpc>
                <a:spcPct val="114999"/>
              </a:lnSpc>
              <a:spcAft>
                <a:spcPts val="800"/>
              </a:spcAft>
            </a:pPr>
            <a:r>
              <a:rPr lang="en-US" sz="1400" b="1">
                <a:solidFill>
                  <a:srgbClr val="46AA42"/>
                </a:solidFill>
                <a:latin typeface="Aptos"/>
                <a:cs typeface="Arial"/>
              </a:rPr>
              <a:t>What will you gain?</a:t>
            </a:r>
            <a:endParaRPr lang="en-US" sz="1400">
              <a:solidFill>
                <a:srgbClr val="46AA42"/>
              </a:solidFill>
              <a:latin typeface="Aptos"/>
              <a:ea typeface="Calibri" panose="020F0502020204030204" pitchFamily="34" charset="0"/>
              <a:cs typeface="Arial"/>
            </a:endParaRPr>
          </a:p>
          <a:p>
            <a:pPr>
              <a:lnSpc>
                <a:spcPct val="114999"/>
              </a:lnSpc>
              <a:spcAft>
                <a:spcPts val="800"/>
              </a:spcAft>
            </a:pPr>
            <a:r>
              <a:rPr lang="en-US" sz="1400">
                <a:solidFill>
                  <a:srgbClr val="000000"/>
                </a:solidFill>
                <a:latin typeface="Aptos"/>
                <a:cs typeface="Arial"/>
              </a:rPr>
              <a:t>Validation of your systems engineering knowledge and a strong start toward advanced certification. </a:t>
            </a:r>
            <a:endParaRPr lang="en-US" sz="1400">
              <a:solidFill>
                <a:schemeClr val="bg1"/>
              </a:solidFill>
              <a:effectLst/>
              <a:latin typeface="Aptos"/>
              <a:ea typeface="Calibri" panose="020F0502020204030204" pitchFamily="34" charset="0"/>
              <a:cs typeface="Arial"/>
            </a:endParaRPr>
          </a:p>
        </p:txBody>
      </p:sp>
      <p:sp>
        <p:nvSpPr>
          <p:cNvPr id="3" name="Text Placeholder 2">
            <a:extLst>
              <a:ext uri="{FF2B5EF4-FFF2-40B4-BE49-F238E27FC236}">
                <a16:creationId xmlns:a16="http://schemas.microsoft.com/office/drawing/2014/main" id="{832EBAC4-46EF-07F6-27DB-FB100AA91250}"/>
              </a:ext>
            </a:extLst>
          </p:cNvPr>
          <p:cNvSpPr>
            <a:spLocks noGrp="1"/>
          </p:cNvSpPr>
          <p:nvPr>
            <p:ph type="body" sz="quarter" idx="11"/>
          </p:nvPr>
        </p:nvSpPr>
        <p:spPr>
          <a:xfrm>
            <a:off x="455563" y="652198"/>
            <a:ext cx="7758644" cy="507630"/>
          </a:xfrm>
        </p:spPr>
        <p:txBody>
          <a:bodyPr/>
          <a:lstStyle/>
          <a:p>
            <a:r>
              <a:rPr lang="en-US" sz="3000">
                <a:solidFill>
                  <a:srgbClr val="14498B"/>
                </a:solidFill>
                <a:ea typeface="Roboto Medium"/>
                <a:cs typeface="Arial"/>
              </a:rPr>
              <a:t>Associate Systems Engineering Professional</a:t>
            </a:r>
          </a:p>
        </p:txBody>
      </p:sp>
      <p:pic>
        <p:nvPicPr>
          <p:cNvPr id="2" name="Picture 1" descr="A blue and green circle with white text&#10;&#10;AI-generated content may be incorrect.">
            <a:extLst>
              <a:ext uri="{FF2B5EF4-FFF2-40B4-BE49-F238E27FC236}">
                <a16:creationId xmlns:a16="http://schemas.microsoft.com/office/drawing/2014/main" id="{12C294D9-3AD5-4B28-F883-83A3F781F62E}"/>
              </a:ext>
            </a:extLst>
          </p:cNvPr>
          <p:cNvPicPr>
            <a:picLocks noChangeAspect="1"/>
          </p:cNvPicPr>
          <p:nvPr/>
        </p:nvPicPr>
        <p:blipFill>
          <a:blip r:embed="rId2"/>
          <a:stretch>
            <a:fillRect/>
          </a:stretch>
        </p:blipFill>
        <p:spPr>
          <a:xfrm>
            <a:off x="259576" y="1264555"/>
            <a:ext cx="1850157" cy="1845891"/>
          </a:xfrm>
          <a:prstGeom prst="rect">
            <a:avLst/>
          </a:prstGeom>
        </p:spPr>
      </p:pic>
      <p:pic>
        <p:nvPicPr>
          <p:cNvPr id="5" name="Picture 4">
            <a:extLst>
              <a:ext uri="{FF2B5EF4-FFF2-40B4-BE49-F238E27FC236}">
                <a16:creationId xmlns:a16="http://schemas.microsoft.com/office/drawing/2014/main" id="{1EB197B5-8FC8-5F9A-BA9E-0F1E9DD726E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1255100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872B17-EAE8-842F-4D9E-CBD9D74C0C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85C4A16-BDD7-AEA2-0FCD-92C76DC5FAC1}"/>
              </a:ext>
            </a:extLst>
          </p:cNvPr>
          <p:cNvSpPr txBox="1"/>
          <p:nvPr/>
        </p:nvSpPr>
        <p:spPr>
          <a:xfrm>
            <a:off x="2218017" y="1188934"/>
            <a:ext cx="6692374" cy="3785332"/>
          </a:xfrm>
          <a:prstGeom prst="rect">
            <a:avLst/>
          </a:prstGeom>
          <a:solidFill>
            <a:schemeClr val="bg1"/>
          </a:solidFill>
        </p:spPr>
        <p:txBody>
          <a:bodyPr wrap="square" lIns="91440" tIns="45720" rIns="91440" bIns="45720" anchor="t">
            <a:spAutoFit/>
          </a:bodyPr>
          <a:lstStyle/>
          <a:p>
            <a:pPr>
              <a:spcBef>
                <a:spcPts val="750"/>
              </a:spcBef>
            </a:pPr>
            <a:r>
              <a:rPr lang="en-US" sz="1400" b="1">
                <a:solidFill>
                  <a:srgbClr val="6A4FBF"/>
                </a:solidFill>
                <a:latin typeface="Aptos"/>
                <a:ea typeface="+mn-lt"/>
                <a:cs typeface="+mn-lt"/>
              </a:rPr>
              <a:t>Who is it for?</a:t>
            </a:r>
            <a:endParaRPr lang="en-US" sz="1400">
              <a:solidFill>
                <a:srgbClr val="6A4FBF"/>
              </a:solidFill>
              <a:latin typeface="Aptos"/>
              <a:ea typeface="+mn-lt"/>
              <a:cs typeface="+mn-lt"/>
            </a:endParaRPr>
          </a:p>
          <a:p>
            <a:pPr>
              <a:spcBef>
                <a:spcPts val="750"/>
              </a:spcBef>
            </a:pPr>
            <a:r>
              <a:rPr lang="en-US" sz="1400">
                <a:solidFill>
                  <a:srgbClr val="000000"/>
                </a:solidFill>
                <a:latin typeface="Aptos"/>
                <a:ea typeface="+mn-lt"/>
                <a:cs typeface="+mn-lt"/>
              </a:rPr>
              <a:t>Those who have CSEP</a:t>
            </a:r>
            <a:r>
              <a:rPr lang="en-US" sz="1400">
                <a:solidFill>
                  <a:srgbClr val="14498B"/>
                </a:solidFill>
                <a:latin typeface="Aptos"/>
                <a:ea typeface="+mn-lt"/>
                <a:cs typeface="+mn-lt"/>
              </a:rPr>
              <a:t> </a:t>
            </a:r>
            <a:r>
              <a:rPr lang="en-US" sz="1400" b="1">
                <a:solidFill>
                  <a:srgbClr val="14498B"/>
                </a:solidFill>
                <a:latin typeface="Aptos"/>
                <a:ea typeface="+mn-lt"/>
                <a:cs typeface="+mn-lt"/>
              </a:rPr>
              <a:t>both knowledge and proven professional experience</a:t>
            </a:r>
            <a:r>
              <a:rPr lang="en-US" sz="1400">
                <a:solidFill>
                  <a:srgbClr val="000000"/>
                </a:solidFill>
                <a:latin typeface="Aptos"/>
                <a:ea typeface="+mn-lt"/>
                <a:cs typeface="+mn-lt"/>
              </a:rPr>
              <a:t> in systems engineering — mid-career systems engineers.</a:t>
            </a:r>
            <a:endParaRPr lang="en-US" sz="1400">
              <a:latin typeface="Aptos"/>
              <a:cs typeface="Arial"/>
            </a:endParaRPr>
          </a:p>
          <a:p>
            <a:pPr>
              <a:spcBef>
                <a:spcPts val="750"/>
              </a:spcBef>
            </a:pPr>
            <a:endParaRPr lang="en-US" sz="1400">
              <a:solidFill>
                <a:srgbClr val="000000"/>
              </a:solidFill>
              <a:latin typeface="Aptos"/>
              <a:ea typeface="+mn-lt"/>
              <a:cs typeface="+mn-lt"/>
            </a:endParaRPr>
          </a:p>
          <a:p>
            <a:pPr>
              <a:lnSpc>
                <a:spcPct val="114999"/>
              </a:lnSpc>
              <a:spcAft>
                <a:spcPts val="800"/>
              </a:spcAft>
            </a:pPr>
            <a:r>
              <a:rPr lang="en-US" sz="1400" b="1">
                <a:solidFill>
                  <a:srgbClr val="6A4FBF"/>
                </a:solidFill>
                <a:latin typeface="Aptos"/>
                <a:ea typeface="+mn-lt"/>
                <a:cs typeface="+mn-lt"/>
              </a:rPr>
              <a:t>CSEP application requirements:</a:t>
            </a:r>
            <a:endParaRPr lang="en-US" sz="1400">
              <a:solidFill>
                <a:srgbClr val="6A4FBF"/>
              </a:solidFill>
              <a:latin typeface="Aptos"/>
              <a:ea typeface="+mn-lt"/>
              <a:cs typeface="+mn-lt"/>
            </a:endParaRPr>
          </a:p>
          <a:p>
            <a:pPr>
              <a:lnSpc>
                <a:spcPct val="114999"/>
              </a:lnSpc>
              <a:spcAft>
                <a:spcPts val="800"/>
              </a:spcAft>
            </a:pPr>
            <a:r>
              <a:rPr lang="en-US" sz="1400">
                <a:latin typeface="Aptos"/>
                <a:ea typeface="+mn-lt"/>
                <a:cs typeface="+mn-lt"/>
              </a:rPr>
              <a:t>-At least </a:t>
            </a:r>
            <a:r>
              <a:rPr lang="en-US" sz="1400" b="1">
                <a:solidFill>
                  <a:schemeClr val="accent5">
                    <a:lumMod val="76000"/>
                  </a:schemeClr>
                </a:solidFill>
                <a:latin typeface="Aptos"/>
                <a:ea typeface="+mn-lt"/>
                <a:cs typeface="+mn-lt"/>
              </a:rPr>
              <a:t> </a:t>
            </a:r>
            <a:r>
              <a:rPr lang="en-US" sz="1400" b="1">
                <a:solidFill>
                  <a:srgbClr val="14498B"/>
                </a:solidFill>
                <a:latin typeface="Aptos"/>
                <a:ea typeface="+mn-lt"/>
                <a:cs typeface="+mn-lt"/>
              </a:rPr>
              <a:t>≥5 years of practiced SE experience</a:t>
            </a:r>
            <a:r>
              <a:rPr lang="en-US" sz="1400">
                <a:latin typeface="Aptos"/>
                <a:ea typeface="+mn-lt"/>
                <a:cs typeface="+mn-lt"/>
              </a:rPr>
              <a:t> (including at least 1 year in 3 or more SE functional areas). The experience must be </a:t>
            </a:r>
            <a:r>
              <a:rPr lang="en-US" sz="1400" b="1">
                <a:solidFill>
                  <a:srgbClr val="14498B"/>
                </a:solidFill>
                <a:latin typeface="Aptos"/>
                <a:ea typeface="+mn-lt"/>
                <a:cs typeface="+mn-lt"/>
              </a:rPr>
              <a:t>confirmed by references</a:t>
            </a:r>
            <a:r>
              <a:rPr lang="en-US" sz="1400">
                <a:latin typeface="Aptos"/>
                <a:ea typeface="+mn-lt"/>
                <a:cs typeface="+mn-lt"/>
              </a:rPr>
              <a:t>.</a:t>
            </a:r>
          </a:p>
          <a:p>
            <a:pPr>
              <a:lnSpc>
                <a:spcPct val="114999"/>
              </a:lnSpc>
              <a:spcAft>
                <a:spcPts val="800"/>
              </a:spcAft>
            </a:pPr>
            <a:r>
              <a:rPr lang="en-US" sz="1400">
                <a:latin typeface="Aptos"/>
                <a:ea typeface="+mn-lt"/>
                <a:cs typeface="+mn-lt"/>
              </a:rPr>
              <a:t>-</a:t>
            </a:r>
            <a:r>
              <a:rPr lang="en-US" sz="1400" b="1">
                <a:solidFill>
                  <a:srgbClr val="14498B"/>
                </a:solidFill>
                <a:latin typeface="Aptos"/>
                <a:ea typeface="+mn-lt"/>
                <a:cs typeface="+mn-lt"/>
              </a:rPr>
              <a:t>Knowledge verification</a:t>
            </a:r>
            <a:r>
              <a:rPr lang="en-US" sz="1400">
                <a:latin typeface="Aptos"/>
                <a:ea typeface="+mn-lt"/>
                <a:cs typeface="+mn-lt"/>
              </a:rPr>
              <a:t> via INCOSE Exam or Academic Equivalency (</a:t>
            </a:r>
            <a:r>
              <a:rPr lang="en-US" sz="1400" i="1">
                <a:latin typeface="Aptos"/>
                <a:ea typeface="+mn-lt"/>
                <a:cs typeface="+mn-lt"/>
              </a:rPr>
              <a:t>bypass this step if you are already an ASEP</a:t>
            </a:r>
            <a:r>
              <a:rPr lang="en-US" sz="1400">
                <a:latin typeface="Aptos"/>
                <a:ea typeface="+mn-lt"/>
                <a:cs typeface="+mn-lt"/>
              </a:rPr>
              <a:t>).</a:t>
            </a:r>
            <a:br>
              <a:rPr lang="en-US" sz="1400">
                <a:latin typeface="Aptos"/>
                <a:ea typeface="+mn-lt"/>
                <a:cs typeface="+mn-lt"/>
              </a:rPr>
            </a:br>
            <a:r>
              <a:rPr lang="en-US" sz="1400">
                <a:latin typeface="Aptos"/>
                <a:ea typeface="+mn-lt"/>
                <a:cs typeface="+mn-lt"/>
              </a:rPr>
              <a:t> </a:t>
            </a:r>
            <a:endParaRPr lang="en-US" sz="1400">
              <a:solidFill>
                <a:srgbClr val="000000"/>
              </a:solidFill>
              <a:latin typeface="Aptos"/>
              <a:cs typeface="Arial"/>
            </a:endParaRPr>
          </a:p>
          <a:p>
            <a:pPr>
              <a:lnSpc>
                <a:spcPct val="114999"/>
              </a:lnSpc>
              <a:spcAft>
                <a:spcPts val="800"/>
              </a:spcAft>
            </a:pPr>
            <a:r>
              <a:rPr lang="en-US" sz="1400" b="1">
                <a:solidFill>
                  <a:srgbClr val="6A4FBF"/>
                </a:solidFill>
                <a:latin typeface="Aptos"/>
                <a:cs typeface="Arial"/>
              </a:rPr>
              <a:t>What will you gain?</a:t>
            </a:r>
            <a:endParaRPr lang="en-US" sz="1400">
              <a:solidFill>
                <a:srgbClr val="6A4FBF"/>
              </a:solidFill>
              <a:latin typeface="Aptos"/>
              <a:ea typeface="Calibri" panose="020F0502020204030204" pitchFamily="34" charset="0"/>
              <a:cs typeface="Arial"/>
            </a:endParaRPr>
          </a:p>
          <a:p>
            <a:pPr>
              <a:lnSpc>
                <a:spcPct val="114999"/>
              </a:lnSpc>
              <a:spcAft>
                <a:spcPts val="800"/>
              </a:spcAft>
            </a:pPr>
            <a:r>
              <a:rPr lang="en-US" sz="1400">
                <a:solidFill>
                  <a:srgbClr val="000000"/>
                </a:solidFill>
                <a:latin typeface="Aptos"/>
                <a:cs typeface="Arial"/>
              </a:rPr>
              <a:t>Global recognition, enhanced career credibility, and professional validation of your expertise.</a:t>
            </a:r>
            <a:endParaRPr lang="en-US" sz="1400"/>
          </a:p>
        </p:txBody>
      </p:sp>
      <p:sp>
        <p:nvSpPr>
          <p:cNvPr id="3" name="Text Placeholder 2">
            <a:extLst>
              <a:ext uri="{FF2B5EF4-FFF2-40B4-BE49-F238E27FC236}">
                <a16:creationId xmlns:a16="http://schemas.microsoft.com/office/drawing/2014/main" id="{41B11B70-6620-F9D6-9960-E686CF9D845B}"/>
              </a:ext>
            </a:extLst>
          </p:cNvPr>
          <p:cNvSpPr>
            <a:spLocks noGrp="1"/>
          </p:cNvSpPr>
          <p:nvPr>
            <p:ph type="body" sz="quarter" idx="11"/>
          </p:nvPr>
        </p:nvSpPr>
        <p:spPr>
          <a:xfrm>
            <a:off x="455563" y="652198"/>
            <a:ext cx="7758644" cy="507630"/>
          </a:xfrm>
        </p:spPr>
        <p:txBody>
          <a:bodyPr/>
          <a:lstStyle/>
          <a:p>
            <a:r>
              <a:rPr lang="en-US" sz="3000">
                <a:solidFill>
                  <a:srgbClr val="14498B"/>
                </a:solidFill>
                <a:ea typeface="Roboto Medium"/>
                <a:cs typeface="Arial"/>
              </a:rPr>
              <a:t>Certified Systems Engineering Professional</a:t>
            </a:r>
          </a:p>
        </p:txBody>
      </p:sp>
      <p:pic>
        <p:nvPicPr>
          <p:cNvPr id="2" name="Picture 1" descr="A close up of a label&#10;&#10;Description automatically generated with low confidence">
            <a:extLst>
              <a:ext uri="{FF2B5EF4-FFF2-40B4-BE49-F238E27FC236}">
                <a16:creationId xmlns:a16="http://schemas.microsoft.com/office/drawing/2014/main" id="{19077857-A76C-1692-F81A-7C6D43CD4B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5563" y="1463244"/>
            <a:ext cx="1434356" cy="1425427"/>
          </a:xfrm>
          <a:prstGeom prst="rect">
            <a:avLst/>
          </a:prstGeom>
        </p:spPr>
      </p:pic>
      <p:pic>
        <p:nvPicPr>
          <p:cNvPr id="6" name="Picture 5" descr="A blue circle with white text and a globe&#10;&#10;AI-generated content may be incorrect.">
            <a:extLst>
              <a:ext uri="{FF2B5EF4-FFF2-40B4-BE49-F238E27FC236}">
                <a16:creationId xmlns:a16="http://schemas.microsoft.com/office/drawing/2014/main" id="{5A0EDFD7-F321-1558-5131-BB81B08B54EC}"/>
              </a:ext>
            </a:extLst>
          </p:cNvPr>
          <p:cNvPicPr>
            <a:picLocks noChangeAspect="1"/>
          </p:cNvPicPr>
          <p:nvPr/>
        </p:nvPicPr>
        <p:blipFill>
          <a:blip r:embed="rId3"/>
          <a:stretch>
            <a:fillRect/>
          </a:stretch>
        </p:blipFill>
        <p:spPr>
          <a:xfrm>
            <a:off x="233609" y="1237420"/>
            <a:ext cx="1881922" cy="1877657"/>
          </a:xfrm>
          <a:prstGeom prst="rect">
            <a:avLst/>
          </a:prstGeom>
        </p:spPr>
      </p:pic>
      <p:pic>
        <p:nvPicPr>
          <p:cNvPr id="5" name="Picture 4">
            <a:extLst>
              <a:ext uri="{FF2B5EF4-FFF2-40B4-BE49-F238E27FC236}">
                <a16:creationId xmlns:a16="http://schemas.microsoft.com/office/drawing/2014/main" id="{2B6B999A-DF37-F009-5C53-96829BBBE9F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31833" y="0"/>
            <a:ext cx="895348" cy="895348"/>
          </a:xfrm>
          <a:prstGeom prst="rect">
            <a:avLst/>
          </a:prstGeom>
        </p:spPr>
      </p:pic>
    </p:spTree>
    <p:extLst>
      <p:ext uri="{BB962C8B-B14F-4D97-AF65-F5344CB8AC3E}">
        <p14:creationId xmlns:p14="http://schemas.microsoft.com/office/powerpoint/2010/main" val="298540275"/>
      </p:ext>
    </p:extLst>
  </p:cSld>
  <p:clrMapOvr>
    <a:masterClrMapping/>
  </p:clrMapOvr>
</p:sld>
</file>

<file path=ppt/theme/theme1.xml><?xml version="1.0" encoding="utf-8"?>
<a:theme xmlns:a="http://schemas.openxmlformats.org/drawingml/2006/main" name="INCOSE Template 2022">
  <a:themeElements>
    <a:clrScheme name="INCOSE 3">
      <a:dk1>
        <a:srgbClr val="000000"/>
      </a:dk1>
      <a:lt1>
        <a:srgbClr val="FFFFFF"/>
      </a:lt1>
      <a:dk2>
        <a:srgbClr val="44546A"/>
      </a:dk2>
      <a:lt2>
        <a:srgbClr val="E7E6E6"/>
      </a:lt2>
      <a:accent1>
        <a:srgbClr val="2B6FAB"/>
      </a:accent1>
      <a:accent2>
        <a:srgbClr val="EE5B20"/>
      </a:accent2>
      <a:accent3>
        <a:srgbClr val="A5A5A5"/>
      </a:accent3>
      <a:accent4>
        <a:srgbClr val="FFC90E"/>
      </a:accent4>
      <a:accent5>
        <a:srgbClr val="61A1D7"/>
      </a:accent5>
      <a:accent6>
        <a:srgbClr val="417F65"/>
      </a:accent6>
      <a:hlink>
        <a:srgbClr val="2B6FAB"/>
      </a:hlink>
      <a:folHlink>
        <a:srgbClr val="EE5B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lIns="91440" tIns="91440" rIns="91440" bIns="91440" rtlCol="0" anchor="ctr" anchorCtr="0"/>
      <a:lstStyle>
        <a:defPPr algn="ctr">
          <a:defRPr sz="1400" dirty="0" smtClean="0">
            <a:solidFill>
              <a:schemeClr val="bg1"/>
            </a:solidFill>
            <a:ea typeface="Segoe UI Black" panose="020B0A02040204020203" pitchFamily="34" charset="0"/>
            <a:cs typeface="Segoe UI Black" panose="020B0A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spcBef>
            <a:spcPts val="750"/>
          </a:spcBef>
          <a:buClr>
            <a:schemeClr val="accent2"/>
          </a:buClr>
          <a:buSzPct val="100000"/>
          <a:defRPr sz="1400" dirty="0" err="1" smtClean="0">
            <a:solidFill>
              <a:schemeClr val="accent4"/>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TALENT" id="{42DDE431-62AA-4CFE-9B81-CB19337157E0}" vid="{4B43CFC9-863A-4E99-B289-EA56B68882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1f64738-9379-4519-82c0-6c78c0dc3722">
      <UserInfo>
        <DisplayName>Barclay Brown</DisplayName>
        <AccountId>39</AccountId>
        <AccountType/>
      </UserInfo>
      <UserInfo>
        <DisplayName>Raymond Hentzschel</DisplayName>
        <AccountId>162</AccountId>
        <AccountType/>
      </UserInfo>
    </SharedWithUsers>
    <lcf76f155ced4ddcb4097134ff3c332f xmlns="f6c6cfb3-b82e-4e89-9daa-85bb95d1ff8e">
      <Terms xmlns="http://schemas.microsoft.com/office/infopath/2007/PartnerControls"/>
    </lcf76f155ced4ddcb4097134ff3c332f>
    <TaxCatchAll xmlns="61f64738-9379-4519-82c0-6c78c0dc372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07F64EC16331C469CADE556A78F5164" ma:contentTypeVersion="18" ma:contentTypeDescription="Create a new document." ma:contentTypeScope="" ma:versionID="229b21feb1d35be12d1037d3e52f79ad">
  <xsd:schema xmlns:xsd="http://www.w3.org/2001/XMLSchema" xmlns:xs="http://www.w3.org/2001/XMLSchema" xmlns:p="http://schemas.microsoft.com/office/2006/metadata/properties" xmlns:ns2="f6c6cfb3-b82e-4e89-9daa-85bb95d1ff8e" xmlns:ns3="61f64738-9379-4519-82c0-6c78c0dc3722" targetNamespace="http://schemas.microsoft.com/office/2006/metadata/properties" ma:root="true" ma:fieldsID="cb9474e4f8d9c8e5d71733a3090f1e48" ns2:_="" ns3:_="">
    <xsd:import namespace="f6c6cfb3-b82e-4e89-9daa-85bb95d1ff8e"/>
    <xsd:import namespace="61f64738-9379-4519-82c0-6c78c0dc372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c6cfb3-b82e-4e89-9daa-85bb95d1ff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05bfa5e-0804-4ef2-ba09-c663ae3aebb6"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f64738-9379-4519-82c0-6c78c0dc372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e3becfe-9c57-4f29-8946-cbeaf030d2a4}" ma:internalName="TaxCatchAll" ma:showField="CatchAllData" ma:web="61f64738-9379-4519-82c0-6c78c0dc372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51A2D2-DAB1-42F6-BF0C-260AF2394DD4}">
  <ds:schemaRefs>
    <ds:schemaRef ds:uri="61f64738-9379-4519-82c0-6c78c0dc3722"/>
    <ds:schemaRef ds:uri="f6c6cfb3-b82e-4e89-9daa-85bb95d1ff8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974DEA9-D70C-4D76-8253-0021E052568A}">
  <ds:schemaRefs>
    <ds:schemaRef ds:uri="http://schemas.microsoft.com/sharepoint/v3/contenttype/forms"/>
  </ds:schemaRefs>
</ds:datastoreItem>
</file>

<file path=customXml/itemProps3.xml><?xml version="1.0" encoding="utf-8"?>
<ds:datastoreItem xmlns:ds="http://schemas.openxmlformats.org/officeDocument/2006/customXml" ds:itemID="{9360D4CD-054E-487C-B218-9303377AF859}">
  <ds:schemaRefs>
    <ds:schemaRef ds:uri="61f64738-9379-4519-82c0-6c78c0dc3722"/>
    <ds:schemaRef ds:uri="f6c6cfb3-b82e-4e89-9daa-85bb95d1ff8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1573</Words>
  <Application>Microsoft Office PowerPoint</Application>
  <PresentationFormat>On-screen Show (16:9)</PresentationFormat>
  <Paragraphs>162</Paragraphs>
  <Slides>23</Slides>
  <Notes>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INCOSE Template 2022</vt:lpstr>
      <vt:lpstr>INCOSE SEP  (Systems Engineering Professional)  Certification Program</vt:lpstr>
      <vt:lpstr>PowerPoint Presentation</vt:lpstr>
      <vt:lpstr>PowerPoint Presentation</vt:lpstr>
      <vt:lpstr> Industry and Academic Validation</vt:lpstr>
      <vt:lpstr> Industry and Academic Validation</vt:lpstr>
      <vt:lpstr>PowerPoint Presentation</vt:lpstr>
      <vt:lpstr> Program Architecture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Systems Engineering Professional (SEP)  Certification Program</dc:title>
  <dc:creator/>
  <cp:lastModifiedBy>Maria Thimoteo</cp:lastModifiedBy>
  <cp:revision>116</cp:revision>
  <cp:lastPrinted>2022-11-04T21:20:16Z</cp:lastPrinted>
  <dcterms:created xsi:type="dcterms:W3CDTF">2016-02-04T17:41:01Z</dcterms:created>
  <dcterms:modified xsi:type="dcterms:W3CDTF">2026-07-30T19:59:55Z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0x010100F07F64EC16331C469CADE556A78F5164</vt:lpwstr>
  </property>
  <property fmtid="{D5CDD505-2E9C-101B-9397-08002B2CF9AE}" pid="3" name="MediaServiceImageTags">
    <vt:lpwstr/>
  </property>
</Properties>
</file>